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361" r:id="rId4"/>
    <p:sldId id="382" r:id="rId5"/>
    <p:sldId id="376" r:id="rId6"/>
    <p:sldId id="377" r:id="rId7"/>
    <p:sldId id="378" r:id="rId8"/>
    <p:sldId id="379" r:id="rId9"/>
    <p:sldId id="345" r:id="rId10"/>
    <p:sldId id="380" r:id="rId11"/>
    <p:sldId id="381" r:id="rId12"/>
    <p:sldId id="384" r:id="rId13"/>
    <p:sldId id="257" r:id="rId14"/>
    <p:sldId id="258" r:id="rId15"/>
    <p:sldId id="259" r:id="rId16"/>
    <p:sldId id="261" r:id="rId17"/>
    <p:sldId id="383" r:id="rId18"/>
    <p:sldId id="260" r:id="rId19"/>
    <p:sldId id="385" r:id="rId20"/>
    <p:sldId id="262" r:id="rId21"/>
    <p:sldId id="263" r:id="rId22"/>
    <p:sldId id="274" r:id="rId23"/>
    <p:sldId id="342" r:id="rId24"/>
    <p:sldId id="386" r:id="rId25"/>
    <p:sldId id="363" r:id="rId26"/>
  </p:sldIdLst>
  <p:sldSz cx="18288000" cy="10287000"/>
  <p:notesSz cx="6858000" cy="9144000"/>
  <p:embeddedFontLst>
    <p:embeddedFont>
      <p:font typeface="Roboto" panose="020B0604020202020204" charset="0"/>
      <p:regular r:id="rId27"/>
      <p:bold r:id="rId28"/>
    </p:embeddedFont>
    <p:embeddedFont>
      <p:font typeface="Calibri" panose="020F0502020204030204" pitchFamily="34" charset="0"/>
      <p:regular r:id="rId29"/>
      <p:bold r:id="rId30"/>
      <p:italic r:id="rId31"/>
      <p:boldItalic r:id="rId32"/>
    </p:embeddedFont>
    <p:embeddedFont>
      <p:font typeface="Constantia" panose="02030602050306030303"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BC0AE5-6EA1-49A6-930F-C25F7FFFC64A}"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54825452-E2F7-4624-9AAA-FE7ABEF3A21E}">
      <dgm:prSet custT="1"/>
      <dgm:spPr/>
      <dgm:t>
        <a:bodyPr/>
        <a:lstStyle/>
        <a:p>
          <a:r>
            <a:rPr lang="en-US" sz="2800" dirty="0"/>
            <a:t>Learn the new words by heart.</a:t>
          </a:r>
        </a:p>
      </dgm:t>
    </dgm:pt>
    <dgm:pt modelId="{891B685F-B081-4806-B5E4-11AC4E30F021}" type="parTrans" cxnId="{6FC0FF1E-80F9-4B6E-B962-2D4B5EFE133D}">
      <dgm:prSet/>
      <dgm:spPr/>
      <dgm:t>
        <a:bodyPr/>
        <a:lstStyle/>
        <a:p>
          <a:endParaRPr lang="en-US"/>
        </a:p>
      </dgm:t>
    </dgm:pt>
    <dgm:pt modelId="{18ABE5C5-34D3-4FCC-ABE3-903D8DB18B62}" type="sibTrans" cxnId="{6FC0FF1E-80F9-4B6E-B962-2D4B5EFE133D}">
      <dgm:prSet phldrT="01" phldr="0"/>
      <dgm:spPr/>
      <dgm:t>
        <a:bodyPr/>
        <a:lstStyle/>
        <a:p>
          <a:r>
            <a:rPr lang="en-US"/>
            <a:t>01</a:t>
          </a:r>
        </a:p>
      </dgm:t>
    </dgm:pt>
    <dgm:pt modelId="{60171E02-DEAB-434E-B999-4B1722DD2D81}">
      <dgm:prSet custT="1"/>
      <dgm:spPr/>
      <dgm:t>
        <a:bodyPr/>
        <a:lstStyle/>
        <a:p>
          <a:r>
            <a:rPr lang="en-US" sz="2000" dirty="0"/>
            <a:t>- </a:t>
          </a:r>
          <a:r>
            <a:rPr lang="en-US" sz="2800" dirty="0"/>
            <a:t>Practice talking about your hobby.</a:t>
          </a:r>
          <a:endParaRPr lang="en-US" sz="2000" dirty="0"/>
        </a:p>
      </dgm:t>
    </dgm:pt>
    <dgm:pt modelId="{9F00C7A7-E02E-4CB6-B582-F89358F3879B}" type="parTrans" cxnId="{3F3B47BF-4EA5-4C62-A9BF-8A10296D211E}">
      <dgm:prSet/>
      <dgm:spPr/>
      <dgm:t>
        <a:bodyPr/>
        <a:lstStyle/>
        <a:p>
          <a:endParaRPr lang="en-US"/>
        </a:p>
      </dgm:t>
    </dgm:pt>
    <dgm:pt modelId="{65B3217D-8BBF-4977-896C-A41DD55012E4}" type="sibTrans" cxnId="{3F3B47BF-4EA5-4C62-A9BF-8A10296D211E}">
      <dgm:prSet phldrT="02" phldr="0"/>
      <dgm:spPr/>
      <dgm:t>
        <a:bodyPr/>
        <a:lstStyle/>
        <a:p>
          <a:r>
            <a:rPr lang="en-US"/>
            <a:t>02</a:t>
          </a:r>
        </a:p>
      </dgm:t>
    </dgm:pt>
    <dgm:pt modelId="{CE624215-FFC6-4BA3-94DF-22CA77D641FA}">
      <dgm:prSet custT="1"/>
      <dgm:spPr/>
      <dgm:t>
        <a:bodyPr/>
        <a:lstStyle/>
        <a:p>
          <a:r>
            <a:rPr lang="en-US" sz="2000" dirty="0"/>
            <a:t>- </a:t>
          </a:r>
          <a:r>
            <a:rPr lang="en-US" sz="2400" dirty="0"/>
            <a:t>Do the exercises in Workbook: Lesson 1 - New words (page 2).</a:t>
          </a:r>
          <a:endParaRPr lang="en-US" sz="2000" dirty="0"/>
        </a:p>
      </dgm:t>
    </dgm:pt>
    <dgm:pt modelId="{58A53D74-039D-4DE0-ADBE-24AEF9F72E35}" type="parTrans" cxnId="{D2BB931D-B55C-4394-82A9-E08E5FBD9FB3}">
      <dgm:prSet/>
      <dgm:spPr/>
      <dgm:t>
        <a:bodyPr/>
        <a:lstStyle/>
        <a:p>
          <a:endParaRPr lang="en-US"/>
        </a:p>
      </dgm:t>
    </dgm:pt>
    <dgm:pt modelId="{1504CA02-0A2C-45BD-8709-81C510ACC91C}" type="sibTrans" cxnId="{D2BB931D-B55C-4394-82A9-E08E5FBD9FB3}">
      <dgm:prSet phldrT="03" phldr="0"/>
      <dgm:spPr/>
      <dgm:t>
        <a:bodyPr/>
        <a:lstStyle/>
        <a:p>
          <a:r>
            <a:rPr lang="en-US"/>
            <a:t>03</a:t>
          </a:r>
        </a:p>
      </dgm:t>
    </dgm:pt>
    <dgm:pt modelId="{86FAF5DE-B8CD-4F1F-B00C-F70FEDACAF31}">
      <dgm:prSet custT="1"/>
      <dgm:spPr/>
      <dgm:t>
        <a:bodyPr/>
        <a:lstStyle/>
        <a:p>
          <a:r>
            <a:rPr lang="en-US" sz="2200" dirty="0"/>
            <a:t>- </a:t>
          </a:r>
          <a:r>
            <a:rPr lang="en-US" sz="2400" dirty="0"/>
            <a:t>Prepare: Lesson 1 – Grammar (page 5 – SB</a:t>
          </a:r>
          <a:r>
            <a:rPr lang="en-US" sz="2200" dirty="0"/>
            <a:t>).</a:t>
          </a:r>
        </a:p>
      </dgm:t>
    </dgm:pt>
    <dgm:pt modelId="{81EFA8D7-2E3F-4F49-BAE5-7F4A83E28E57}" type="parTrans" cxnId="{6B863526-FA16-46A0-8F0E-F158B4FA8E14}">
      <dgm:prSet/>
      <dgm:spPr/>
      <dgm:t>
        <a:bodyPr/>
        <a:lstStyle/>
        <a:p>
          <a:endParaRPr lang="en-US"/>
        </a:p>
      </dgm:t>
    </dgm:pt>
    <dgm:pt modelId="{5E635E41-717A-4331-9EC2-A4E9201F9D0E}" type="sibTrans" cxnId="{6B863526-FA16-46A0-8F0E-F158B4FA8E14}">
      <dgm:prSet phldrT="04" phldr="0"/>
      <dgm:spPr/>
      <dgm:t>
        <a:bodyPr/>
        <a:lstStyle/>
        <a:p>
          <a:r>
            <a:rPr lang="en-US"/>
            <a:t>04</a:t>
          </a:r>
        </a:p>
      </dgm:t>
    </dgm:pt>
    <dgm:pt modelId="{125E7314-BDCA-4E5F-9C7A-F4D8F2EF278A}" type="pres">
      <dgm:prSet presAssocID="{5BBC0AE5-6EA1-49A6-930F-C25F7FFFC64A}" presName="Name0" presStyleCnt="0">
        <dgm:presLayoutVars>
          <dgm:animLvl val="lvl"/>
          <dgm:resizeHandles val="exact"/>
        </dgm:presLayoutVars>
      </dgm:prSet>
      <dgm:spPr/>
      <dgm:t>
        <a:bodyPr/>
        <a:lstStyle/>
        <a:p>
          <a:endParaRPr lang="en-US"/>
        </a:p>
      </dgm:t>
    </dgm:pt>
    <dgm:pt modelId="{536BB0CD-9E97-4B62-9137-F99B6A37FA0C}" type="pres">
      <dgm:prSet presAssocID="{54825452-E2F7-4624-9AAA-FE7ABEF3A21E}" presName="compositeNode" presStyleCnt="0">
        <dgm:presLayoutVars>
          <dgm:bulletEnabled val="1"/>
        </dgm:presLayoutVars>
      </dgm:prSet>
      <dgm:spPr/>
    </dgm:pt>
    <dgm:pt modelId="{7DB1F63E-19CB-4A95-A4EF-3779A2DC2FEA}" type="pres">
      <dgm:prSet presAssocID="{54825452-E2F7-4624-9AAA-FE7ABEF3A21E}" presName="bgRect" presStyleLbl="alignNode1" presStyleIdx="0" presStyleCnt="4"/>
      <dgm:spPr/>
      <dgm:t>
        <a:bodyPr/>
        <a:lstStyle/>
        <a:p>
          <a:endParaRPr lang="en-US"/>
        </a:p>
      </dgm:t>
    </dgm:pt>
    <dgm:pt modelId="{C50E8F45-9316-44D5-B078-8996D1698F61}" type="pres">
      <dgm:prSet presAssocID="{18ABE5C5-34D3-4FCC-ABE3-903D8DB18B62}" presName="sibTransNodeRect" presStyleLbl="alignNode1" presStyleIdx="0" presStyleCnt="4">
        <dgm:presLayoutVars>
          <dgm:chMax val="0"/>
          <dgm:bulletEnabled val="1"/>
        </dgm:presLayoutVars>
      </dgm:prSet>
      <dgm:spPr/>
      <dgm:t>
        <a:bodyPr/>
        <a:lstStyle/>
        <a:p>
          <a:endParaRPr lang="en-US"/>
        </a:p>
      </dgm:t>
    </dgm:pt>
    <dgm:pt modelId="{17782E61-3324-4083-80BE-C2C737A44D89}" type="pres">
      <dgm:prSet presAssocID="{54825452-E2F7-4624-9AAA-FE7ABEF3A21E}" presName="nodeRect" presStyleLbl="alignNode1" presStyleIdx="0" presStyleCnt="4">
        <dgm:presLayoutVars>
          <dgm:bulletEnabled val="1"/>
        </dgm:presLayoutVars>
      </dgm:prSet>
      <dgm:spPr/>
      <dgm:t>
        <a:bodyPr/>
        <a:lstStyle/>
        <a:p>
          <a:endParaRPr lang="en-US"/>
        </a:p>
      </dgm:t>
    </dgm:pt>
    <dgm:pt modelId="{61046D6B-734F-4BF7-B4BC-62B4F27D41C0}" type="pres">
      <dgm:prSet presAssocID="{18ABE5C5-34D3-4FCC-ABE3-903D8DB18B62}" presName="sibTrans" presStyleCnt="0"/>
      <dgm:spPr/>
    </dgm:pt>
    <dgm:pt modelId="{05ACC008-B981-4D69-B82E-6D11A6F9F653}" type="pres">
      <dgm:prSet presAssocID="{60171E02-DEAB-434E-B999-4B1722DD2D81}" presName="compositeNode" presStyleCnt="0">
        <dgm:presLayoutVars>
          <dgm:bulletEnabled val="1"/>
        </dgm:presLayoutVars>
      </dgm:prSet>
      <dgm:spPr/>
    </dgm:pt>
    <dgm:pt modelId="{374AD5BE-4758-4714-9CB4-8665F321EEA7}" type="pres">
      <dgm:prSet presAssocID="{60171E02-DEAB-434E-B999-4B1722DD2D81}" presName="bgRect" presStyleLbl="alignNode1" presStyleIdx="1" presStyleCnt="4"/>
      <dgm:spPr/>
      <dgm:t>
        <a:bodyPr/>
        <a:lstStyle/>
        <a:p>
          <a:endParaRPr lang="en-US"/>
        </a:p>
      </dgm:t>
    </dgm:pt>
    <dgm:pt modelId="{D4E81718-0A58-4EE2-ACE8-8FB749930F88}" type="pres">
      <dgm:prSet presAssocID="{65B3217D-8BBF-4977-896C-A41DD55012E4}" presName="sibTransNodeRect" presStyleLbl="alignNode1" presStyleIdx="1" presStyleCnt="4">
        <dgm:presLayoutVars>
          <dgm:chMax val="0"/>
          <dgm:bulletEnabled val="1"/>
        </dgm:presLayoutVars>
      </dgm:prSet>
      <dgm:spPr/>
      <dgm:t>
        <a:bodyPr/>
        <a:lstStyle/>
        <a:p>
          <a:endParaRPr lang="en-US"/>
        </a:p>
      </dgm:t>
    </dgm:pt>
    <dgm:pt modelId="{8085700C-91DD-4740-87D3-02EB05A0E831}" type="pres">
      <dgm:prSet presAssocID="{60171E02-DEAB-434E-B999-4B1722DD2D81}" presName="nodeRect" presStyleLbl="alignNode1" presStyleIdx="1" presStyleCnt="4">
        <dgm:presLayoutVars>
          <dgm:bulletEnabled val="1"/>
        </dgm:presLayoutVars>
      </dgm:prSet>
      <dgm:spPr/>
      <dgm:t>
        <a:bodyPr/>
        <a:lstStyle/>
        <a:p>
          <a:endParaRPr lang="en-US"/>
        </a:p>
      </dgm:t>
    </dgm:pt>
    <dgm:pt modelId="{79A704CA-6C71-433B-A070-D07BAB4A14A2}" type="pres">
      <dgm:prSet presAssocID="{65B3217D-8BBF-4977-896C-A41DD55012E4}" presName="sibTrans" presStyleCnt="0"/>
      <dgm:spPr/>
    </dgm:pt>
    <dgm:pt modelId="{331B4BEB-9C58-4B29-887F-385BDFCAF910}" type="pres">
      <dgm:prSet presAssocID="{CE624215-FFC6-4BA3-94DF-22CA77D641FA}" presName="compositeNode" presStyleCnt="0">
        <dgm:presLayoutVars>
          <dgm:bulletEnabled val="1"/>
        </dgm:presLayoutVars>
      </dgm:prSet>
      <dgm:spPr/>
    </dgm:pt>
    <dgm:pt modelId="{59136E6F-7F08-4B20-960A-0F98EB0F3D5D}" type="pres">
      <dgm:prSet presAssocID="{CE624215-FFC6-4BA3-94DF-22CA77D641FA}" presName="bgRect" presStyleLbl="alignNode1" presStyleIdx="2" presStyleCnt="4" custScaleY="99429"/>
      <dgm:spPr/>
      <dgm:t>
        <a:bodyPr/>
        <a:lstStyle/>
        <a:p>
          <a:endParaRPr lang="en-US"/>
        </a:p>
      </dgm:t>
    </dgm:pt>
    <dgm:pt modelId="{24865E8C-C7D9-4004-8788-2800AE18443F}" type="pres">
      <dgm:prSet presAssocID="{1504CA02-0A2C-45BD-8709-81C510ACC91C}" presName="sibTransNodeRect" presStyleLbl="alignNode1" presStyleIdx="2" presStyleCnt="4">
        <dgm:presLayoutVars>
          <dgm:chMax val="0"/>
          <dgm:bulletEnabled val="1"/>
        </dgm:presLayoutVars>
      </dgm:prSet>
      <dgm:spPr/>
      <dgm:t>
        <a:bodyPr/>
        <a:lstStyle/>
        <a:p>
          <a:endParaRPr lang="en-US"/>
        </a:p>
      </dgm:t>
    </dgm:pt>
    <dgm:pt modelId="{B3D1E2C0-F113-4EFA-B93A-1A678228DC9E}" type="pres">
      <dgm:prSet presAssocID="{CE624215-FFC6-4BA3-94DF-22CA77D641FA}" presName="nodeRect" presStyleLbl="alignNode1" presStyleIdx="2" presStyleCnt="4">
        <dgm:presLayoutVars>
          <dgm:bulletEnabled val="1"/>
        </dgm:presLayoutVars>
      </dgm:prSet>
      <dgm:spPr/>
      <dgm:t>
        <a:bodyPr/>
        <a:lstStyle/>
        <a:p>
          <a:endParaRPr lang="en-US"/>
        </a:p>
      </dgm:t>
    </dgm:pt>
    <dgm:pt modelId="{20B4C69E-ABAB-4E83-937D-3071ECB850D8}" type="pres">
      <dgm:prSet presAssocID="{1504CA02-0A2C-45BD-8709-81C510ACC91C}" presName="sibTrans" presStyleCnt="0"/>
      <dgm:spPr/>
    </dgm:pt>
    <dgm:pt modelId="{8D7FE843-F34D-47A0-8986-749F73DE1EF1}" type="pres">
      <dgm:prSet presAssocID="{86FAF5DE-B8CD-4F1F-B00C-F70FEDACAF31}" presName="compositeNode" presStyleCnt="0">
        <dgm:presLayoutVars>
          <dgm:bulletEnabled val="1"/>
        </dgm:presLayoutVars>
      </dgm:prSet>
      <dgm:spPr/>
    </dgm:pt>
    <dgm:pt modelId="{BC6BBDB9-420B-440C-B426-2A4EF60898DF}" type="pres">
      <dgm:prSet presAssocID="{86FAF5DE-B8CD-4F1F-B00C-F70FEDACAF31}" presName="bgRect" presStyleLbl="alignNode1" presStyleIdx="3" presStyleCnt="4"/>
      <dgm:spPr/>
      <dgm:t>
        <a:bodyPr/>
        <a:lstStyle/>
        <a:p>
          <a:endParaRPr lang="en-US"/>
        </a:p>
      </dgm:t>
    </dgm:pt>
    <dgm:pt modelId="{BDC0DF3D-EDB2-47A2-9F40-677405683382}" type="pres">
      <dgm:prSet presAssocID="{5E635E41-717A-4331-9EC2-A4E9201F9D0E}" presName="sibTransNodeRect" presStyleLbl="alignNode1" presStyleIdx="3" presStyleCnt="4">
        <dgm:presLayoutVars>
          <dgm:chMax val="0"/>
          <dgm:bulletEnabled val="1"/>
        </dgm:presLayoutVars>
      </dgm:prSet>
      <dgm:spPr/>
      <dgm:t>
        <a:bodyPr/>
        <a:lstStyle/>
        <a:p>
          <a:endParaRPr lang="en-US"/>
        </a:p>
      </dgm:t>
    </dgm:pt>
    <dgm:pt modelId="{1B18B831-D5AA-4203-A9A3-183F4E5FAFE4}" type="pres">
      <dgm:prSet presAssocID="{86FAF5DE-B8CD-4F1F-B00C-F70FEDACAF31}" presName="nodeRect" presStyleLbl="alignNode1" presStyleIdx="3" presStyleCnt="4">
        <dgm:presLayoutVars>
          <dgm:bulletEnabled val="1"/>
        </dgm:presLayoutVars>
      </dgm:prSet>
      <dgm:spPr/>
      <dgm:t>
        <a:bodyPr/>
        <a:lstStyle/>
        <a:p>
          <a:endParaRPr lang="en-US"/>
        </a:p>
      </dgm:t>
    </dgm:pt>
  </dgm:ptLst>
  <dgm:cxnLst>
    <dgm:cxn modelId="{DC8D9A55-2A29-4D7E-A280-52609BD6EFDB}" type="presOf" srcId="{54825452-E2F7-4624-9AAA-FE7ABEF3A21E}" destId="{17782E61-3324-4083-80BE-C2C737A44D89}" srcOrd="1" destOrd="0" presId="urn:microsoft.com/office/officeart/2016/7/layout/LinearBlockProcessNumbered"/>
    <dgm:cxn modelId="{6FC0FF1E-80F9-4B6E-B962-2D4B5EFE133D}" srcId="{5BBC0AE5-6EA1-49A6-930F-C25F7FFFC64A}" destId="{54825452-E2F7-4624-9AAA-FE7ABEF3A21E}" srcOrd="0" destOrd="0" parTransId="{891B685F-B081-4806-B5E4-11AC4E30F021}" sibTransId="{18ABE5C5-34D3-4FCC-ABE3-903D8DB18B62}"/>
    <dgm:cxn modelId="{D2BB931D-B55C-4394-82A9-E08E5FBD9FB3}" srcId="{5BBC0AE5-6EA1-49A6-930F-C25F7FFFC64A}" destId="{CE624215-FFC6-4BA3-94DF-22CA77D641FA}" srcOrd="2" destOrd="0" parTransId="{58A53D74-039D-4DE0-ADBE-24AEF9F72E35}" sibTransId="{1504CA02-0A2C-45BD-8709-81C510ACC91C}"/>
    <dgm:cxn modelId="{734806E1-8C7B-4F3B-8825-BF593C83E51C}" type="presOf" srcId="{86FAF5DE-B8CD-4F1F-B00C-F70FEDACAF31}" destId="{BC6BBDB9-420B-440C-B426-2A4EF60898DF}" srcOrd="0" destOrd="0" presId="urn:microsoft.com/office/officeart/2016/7/layout/LinearBlockProcessNumbered"/>
    <dgm:cxn modelId="{79DFEF88-8016-43F5-B331-76194DB5EA35}" type="presOf" srcId="{54825452-E2F7-4624-9AAA-FE7ABEF3A21E}" destId="{7DB1F63E-19CB-4A95-A4EF-3779A2DC2FEA}" srcOrd="0" destOrd="0" presId="urn:microsoft.com/office/officeart/2016/7/layout/LinearBlockProcessNumbered"/>
    <dgm:cxn modelId="{3E22FEC3-207F-4BC3-9EDA-8343200292BC}" type="presOf" srcId="{5BBC0AE5-6EA1-49A6-930F-C25F7FFFC64A}" destId="{125E7314-BDCA-4E5F-9C7A-F4D8F2EF278A}" srcOrd="0" destOrd="0" presId="urn:microsoft.com/office/officeart/2016/7/layout/LinearBlockProcessNumbered"/>
    <dgm:cxn modelId="{91F06D5E-D8BB-4773-B932-DA9D5B2E005F}" type="presOf" srcId="{60171E02-DEAB-434E-B999-4B1722DD2D81}" destId="{374AD5BE-4758-4714-9CB4-8665F321EEA7}" srcOrd="0" destOrd="0" presId="urn:microsoft.com/office/officeart/2016/7/layout/LinearBlockProcessNumbered"/>
    <dgm:cxn modelId="{656DEF8C-306F-44F4-BE05-3B6C82D80633}" type="presOf" srcId="{60171E02-DEAB-434E-B999-4B1722DD2D81}" destId="{8085700C-91DD-4740-87D3-02EB05A0E831}" srcOrd="1" destOrd="0" presId="urn:microsoft.com/office/officeart/2016/7/layout/LinearBlockProcessNumbered"/>
    <dgm:cxn modelId="{127C19C1-66A0-489D-BE50-7EE89B451EC9}" type="presOf" srcId="{86FAF5DE-B8CD-4F1F-B00C-F70FEDACAF31}" destId="{1B18B831-D5AA-4203-A9A3-183F4E5FAFE4}" srcOrd="1" destOrd="0" presId="urn:microsoft.com/office/officeart/2016/7/layout/LinearBlockProcessNumbered"/>
    <dgm:cxn modelId="{62370882-E93B-4E84-8339-79145EE75474}" type="presOf" srcId="{CE624215-FFC6-4BA3-94DF-22CA77D641FA}" destId="{59136E6F-7F08-4B20-960A-0F98EB0F3D5D}" srcOrd="0" destOrd="0" presId="urn:microsoft.com/office/officeart/2016/7/layout/LinearBlockProcessNumbered"/>
    <dgm:cxn modelId="{1226AB90-099F-475F-8261-431090231F2C}" type="presOf" srcId="{1504CA02-0A2C-45BD-8709-81C510ACC91C}" destId="{24865E8C-C7D9-4004-8788-2800AE18443F}" srcOrd="0" destOrd="0" presId="urn:microsoft.com/office/officeart/2016/7/layout/LinearBlockProcessNumbered"/>
    <dgm:cxn modelId="{C2FA6689-B3E1-4FE4-ABF0-D2535B4675D9}" type="presOf" srcId="{18ABE5C5-34D3-4FCC-ABE3-903D8DB18B62}" destId="{C50E8F45-9316-44D5-B078-8996D1698F61}" srcOrd="0" destOrd="0" presId="urn:microsoft.com/office/officeart/2016/7/layout/LinearBlockProcessNumbered"/>
    <dgm:cxn modelId="{72CD623B-3718-4701-85AA-5459205E27C4}" type="presOf" srcId="{5E635E41-717A-4331-9EC2-A4E9201F9D0E}" destId="{BDC0DF3D-EDB2-47A2-9F40-677405683382}" srcOrd="0" destOrd="0" presId="urn:microsoft.com/office/officeart/2016/7/layout/LinearBlockProcessNumbered"/>
    <dgm:cxn modelId="{DAD57CE0-6CCB-4C36-8B2A-29CAB1BBA95C}" type="presOf" srcId="{65B3217D-8BBF-4977-896C-A41DD55012E4}" destId="{D4E81718-0A58-4EE2-ACE8-8FB749930F88}" srcOrd="0" destOrd="0" presId="urn:microsoft.com/office/officeart/2016/7/layout/LinearBlockProcessNumbered"/>
    <dgm:cxn modelId="{AE4144BA-1D49-4EFC-BE97-AABCB1482186}" type="presOf" srcId="{CE624215-FFC6-4BA3-94DF-22CA77D641FA}" destId="{B3D1E2C0-F113-4EFA-B93A-1A678228DC9E}" srcOrd="1" destOrd="0" presId="urn:microsoft.com/office/officeart/2016/7/layout/LinearBlockProcessNumbered"/>
    <dgm:cxn modelId="{3F3B47BF-4EA5-4C62-A9BF-8A10296D211E}" srcId="{5BBC0AE5-6EA1-49A6-930F-C25F7FFFC64A}" destId="{60171E02-DEAB-434E-B999-4B1722DD2D81}" srcOrd="1" destOrd="0" parTransId="{9F00C7A7-E02E-4CB6-B582-F89358F3879B}" sibTransId="{65B3217D-8BBF-4977-896C-A41DD55012E4}"/>
    <dgm:cxn modelId="{6B863526-FA16-46A0-8F0E-F158B4FA8E14}" srcId="{5BBC0AE5-6EA1-49A6-930F-C25F7FFFC64A}" destId="{86FAF5DE-B8CD-4F1F-B00C-F70FEDACAF31}" srcOrd="3" destOrd="0" parTransId="{81EFA8D7-2E3F-4F49-BAE5-7F4A83E28E57}" sibTransId="{5E635E41-717A-4331-9EC2-A4E9201F9D0E}"/>
    <dgm:cxn modelId="{FDE18EC9-C672-491F-AA9F-B955DC17FEB5}" type="presParOf" srcId="{125E7314-BDCA-4E5F-9C7A-F4D8F2EF278A}" destId="{536BB0CD-9E97-4B62-9137-F99B6A37FA0C}" srcOrd="0" destOrd="0" presId="urn:microsoft.com/office/officeart/2016/7/layout/LinearBlockProcessNumbered"/>
    <dgm:cxn modelId="{71B082B3-BDC5-47A0-9881-1438CA4C6DC9}" type="presParOf" srcId="{536BB0CD-9E97-4B62-9137-F99B6A37FA0C}" destId="{7DB1F63E-19CB-4A95-A4EF-3779A2DC2FEA}" srcOrd="0" destOrd="0" presId="urn:microsoft.com/office/officeart/2016/7/layout/LinearBlockProcessNumbered"/>
    <dgm:cxn modelId="{D7E6B25C-A231-4302-8CAB-32BB8BA45E5E}" type="presParOf" srcId="{536BB0CD-9E97-4B62-9137-F99B6A37FA0C}" destId="{C50E8F45-9316-44D5-B078-8996D1698F61}" srcOrd="1" destOrd="0" presId="urn:microsoft.com/office/officeart/2016/7/layout/LinearBlockProcessNumbered"/>
    <dgm:cxn modelId="{52D0E599-C4B9-49CE-8632-5C5685DA6E71}" type="presParOf" srcId="{536BB0CD-9E97-4B62-9137-F99B6A37FA0C}" destId="{17782E61-3324-4083-80BE-C2C737A44D89}" srcOrd="2" destOrd="0" presId="urn:microsoft.com/office/officeart/2016/7/layout/LinearBlockProcessNumbered"/>
    <dgm:cxn modelId="{5E3B7E28-4D09-45BF-8AFD-D790CA642B9C}" type="presParOf" srcId="{125E7314-BDCA-4E5F-9C7A-F4D8F2EF278A}" destId="{61046D6B-734F-4BF7-B4BC-62B4F27D41C0}" srcOrd="1" destOrd="0" presId="urn:microsoft.com/office/officeart/2016/7/layout/LinearBlockProcessNumbered"/>
    <dgm:cxn modelId="{6A538207-456C-45A1-AB60-CF01026FBAE1}" type="presParOf" srcId="{125E7314-BDCA-4E5F-9C7A-F4D8F2EF278A}" destId="{05ACC008-B981-4D69-B82E-6D11A6F9F653}" srcOrd="2" destOrd="0" presId="urn:microsoft.com/office/officeart/2016/7/layout/LinearBlockProcessNumbered"/>
    <dgm:cxn modelId="{1FFB2EF1-5D55-457F-BC0D-04ABBD630B9D}" type="presParOf" srcId="{05ACC008-B981-4D69-B82E-6D11A6F9F653}" destId="{374AD5BE-4758-4714-9CB4-8665F321EEA7}" srcOrd="0" destOrd="0" presId="urn:microsoft.com/office/officeart/2016/7/layout/LinearBlockProcessNumbered"/>
    <dgm:cxn modelId="{21746F99-2D5E-4D8B-83D0-40DC78F4B09E}" type="presParOf" srcId="{05ACC008-B981-4D69-B82E-6D11A6F9F653}" destId="{D4E81718-0A58-4EE2-ACE8-8FB749930F88}" srcOrd="1" destOrd="0" presId="urn:microsoft.com/office/officeart/2016/7/layout/LinearBlockProcessNumbered"/>
    <dgm:cxn modelId="{1B8F18CB-1C40-4487-B0BB-D973C3CE35FE}" type="presParOf" srcId="{05ACC008-B981-4D69-B82E-6D11A6F9F653}" destId="{8085700C-91DD-4740-87D3-02EB05A0E831}" srcOrd="2" destOrd="0" presId="urn:microsoft.com/office/officeart/2016/7/layout/LinearBlockProcessNumbered"/>
    <dgm:cxn modelId="{B13EE4B1-9AE0-4A52-95F7-BF0725AD76F9}" type="presParOf" srcId="{125E7314-BDCA-4E5F-9C7A-F4D8F2EF278A}" destId="{79A704CA-6C71-433B-A070-D07BAB4A14A2}" srcOrd="3" destOrd="0" presId="urn:microsoft.com/office/officeart/2016/7/layout/LinearBlockProcessNumbered"/>
    <dgm:cxn modelId="{80877A8A-029A-449C-AB9D-B4323F24435A}" type="presParOf" srcId="{125E7314-BDCA-4E5F-9C7A-F4D8F2EF278A}" destId="{331B4BEB-9C58-4B29-887F-385BDFCAF910}" srcOrd="4" destOrd="0" presId="urn:microsoft.com/office/officeart/2016/7/layout/LinearBlockProcessNumbered"/>
    <dgm:cxn modelId="{A37FCDA7-9303-40F7-B9F3-F470AAF6AF92}" type="presParOf" srcId="{331B4BEB-9C58-4B29-887F-385BDFCAF910}" destId="{59136E6F-7F08-4B20-960A-0F98EB0F3D5D}" srcOrd="0" destOrd="0" presId="urn:microsoft.com/office/officeart/2016/7/layout/LinearBlockProcessNumbered"/>
    <dgm:cxn modelId="{1BEBCC25-78FF-4482-BA07-E7F796F7671D}" type="presParOf" srcId="{331B4BEB-9C58-4B29-887F-385BDFCAF910}" destId="{24865E8C-C7D9-4004-8788-2800AE18443F}" srcOrd="1" destOrd="0" presId="urn:microsoft.com/office/officeart/2016/7/layout/LinearBlockProcessNumbered"/>
    <dgm:cxn modelId="{287D7E96-3015-4FC3-9185-EC0BBAFC63DF}" type="presParOf" srcId="{331B4BEB-9C58-4B29-887F-385BDFCAF910}" destId="{B3D1E2C0-F113-4EFA-B93A-1A678228DC9E}" srcOrd="2" destOrd="0" presId="urn:microsoft.com/office/officeart/2016/7/layout/LinearBlockProcessNumbered"/>
    <dgm:cxn modelId="{5A009E71-B69C-46A1-926B-B084AC1ECA18}" type="presParOf" srcId="{125E7314-BDCA-4E5F-9C7A-F4D8F2EF278A}" destId="{20B4C69E-ABAB-4E83-937D-3071ECB850D8}" srcOrd="5" destOrd="0" presId="urn:microsoft.com/office/officeart/2016/7/layout/LinearBlockProcessNumbered"/>
    <dgm:cxn modelId="{AF5580F3-60D5-4EC7-8673-CE14991C058C}" type="presParOf" srcId="{125E7314-BDCA-4E5F-9C7A-F4D8F2EF278A}" destId="{8D7FE843-F34D-47A0-8986-749F73DE1EF1}" srcOrd="6" destOrd="0" presId="urn:microsoft.com/office/officeart/2016/7/layout/LinearBlockProcessNumbered"/>
    <dgm:cxn modelId="{A2BD98BA-6FAF-4A35-A832-6D060A775E63}" type="presParOf" srcId="{8D7FE843-F34D-47A0-8986-749F73DE1EF1}" destId="{BC6BBDB9-420B-440C-B426-2A4EF60898DF}" srcOrd="0" destOrd="0" presId="urn:microsoft.com/office/officeart/2016/7/layout/LinearBlockProcessNumbered"/>
    <dgm:cxn modelId="{F9ED6C09-2D05-4E53-BBCD-2ECC8007E451}" type="presParOf" srcId="{8D7FE843-F34D-47A0-8986-749F73DE1EF1}" destId="{BDC0DF3D-EDB2-47A2-9F40-677405683382}" srcOrd="1" destOrd="0" presId="urn:microsoft.com/office/officeart/2016/7/layout/LinearBlockProcessNumbered"/>
    <dgm:cxn modelId="{D5C6508E-4CA0-4D25-A281-AFED128CCD81}" type="presParOf" srcId="{8D7FE843-F34D-47A0-8986-749F73DE1EF1}" destId="{1B18B831-D5AA-4203-A9A3-183F4E5FAFE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1F63E-19CB-4A95-A4EF-3779A2DC2FEA}">
      <dsp:nvSpPr>
        <dsp:cNvPr id="0" name=""/>
        <dsp:cNvSpPr/>
      </dsp:nvSpPr>
      <dsp:spPr>
        <a:xfrm>
          <a:off x="192" y="1444726"/>
          <a:ext cx="2330035" cy="279604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1244600">
            <a:lnSpc>
              <a:spcPct val="90000"/>
            </a:lnSpc>
            <a:spcBef>
              <a:spcPct val="0"/>
            </a:spcBef>
            <a:spcAft>
              <a:spcPct val="35000"/>
            </a:spcAft>
          </a:pPr>
          <a:r>
            <a:rPr lang="en-US" sz="2800" kern="1200" dirty="0"/>
            <a:t>Learn the new words by heart.</a:t>
          </a:r>
        </a:p>
      </dsp:txBody>
      <dsp:txXfrm>
        <a:off x="192" y="2563143"/>
        <a:ext cx="2330035" cy="1677625"/>
      </dsp:txXfrm>
    </dsp:sp>
    <dsp:sp modelId="{C50E8F45-9316-44D5-B078-8996D1698F61}">
      <dsp:nvSpPr>
        <dsp:cNvPr id="0" name=""/>
        <dsp:cNvSpPr/>
      </dsp:nvSpPr>
      <dsp:spPr>
        <a:xfrm>
          <a:off x="192"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01</a:t>
          </a:r>
        </a:p>
      </dsp:txBody>
      <dsp:txXfrm>
        <a:off x="192" y="1444726"/>
        <a:ext cx="2330035" cy="1118416"/>
      </dsp:txXfrm>
    </dsp:sp>
    <dsp:sp modelId="{374AD5BE-4758-4714-9CB4-8665F321EEA7}">
      <dsp:nvSpPr>
        <dsp:cNvPr id="0" name=""/>
        <dsp:cNvSpPr/>
      </dsp:nvSpPr>
      <dsp:spPr>
        <a:xfrm>
          <a:off x="2516630" y="1444726"/>
          <a:ext cx="2330035" cy="279604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889000">
            <a:lnSpc>
              <a:spcPct val="90000"/>
            </a:lnSpc>
            <a:spcBef>
              <a:spcPct val="0"/>
            </a:spcBef>
            <a:spcAft>
              <a:spcPct val="35000"/>
            </a:spcAft>
          </a:pPr>
          <a:r>
            <a:rPr lang="en-US" sz="2000" kern="1200" dirty="0"/>
            <a:t>- </a:t>
          </a:r>
          <a:r>
            <a:rPr lang="en-US" sz="2800" kern="1200" dirty="0"/>
            <a:t>Practice talking about your hobby.</a:t>
          </a:r>
          <a:endParaRPr lang="en-US" sz="2000" kern="1200" dirty="0"/>
        </a:p>
      </dsp:txBody>
      <dsp:txXfrm>
        <a:off x="2516630" y="2563143"/>
        <a:ext cx="2330035" cy="1677625"/>
      </dsp:txXfrm>
    </dsp:sp>
    <dsp:sp modelId="{D4E81718-0A58-4EE2-ACE8-8FB749930F88}">
      <dsp:nvSpPr>
        <dsp:cNvPr id="0" name=""/>
        <dsp:cNvSpPr/>
      </dsp:nvSpPr>
      <dsp:spPr>
        <a:xfrm>
          <a:off x="2516630"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02</a:t>
          </a:r>
        </a:p>
      </dsp:txBody>
      <dsp:txXfrm>
        <a:off x="2516630" y="1444726"/>
        <a:ext cx="2330035" cy="1118416"/>
      </dsp:txXfrm>
    </dsp:sp>
    <dsp:sp modelId="{59136E6F-7F08-4B20-960A-0F98EB0F3D5D}">
      <dsp:nvSpPr>
        <dsp:cNvPr id="0" name=""/>
        <dsp:cNvSpPr/>
      </dsp:nvSpPr>
      <dsp:spPr>
        <a:xfrm>
          <a:off x="5033068" y="1452709"/>
          <a:ext cx="2330035" cy="2780076"/>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889000">
            <a:lnSpc>
              <a:spcPct val="90000"/>
            </a:lnSpc>
            <a:spcBef>
              <a:spcPct val="0"/>
            </a:spcBef>
            <a:spcAft>
              <a:spcPct val="35000"/>
            </a:spcAft>
          </a:pPr>
          <a:r>
            <a:rPr lang="en-US" sz="2000" kern="1200" dirty="0"/>
            <a:t>- </a:t>
          </a:r>
          <a:r>
            <a:rPr lang="en-US" sz="2400" kern="1200" dirty="0"/>
            <a:t>Do the exercises in Workbook: Lesson 1 - New words (page 2).</a:t>
          </a:r>
          <a:endParaRPr lang="en-US" sz="2000" kern="1200" dirty="0"/>
        </a:p>
      </dsp:txBody>
      <dsp:txXfrm>
        <a:off x="5033068" y="2564739"/>
        <a:ext cx="2330035" cy="1668046"/>
      </dsp:txXfrm>
    </dsp:sp>
    <dsp:sp modelId="{24865E8C-C7D9-4004-8788-2800AE18443F}">
      <dsp:nvSpPr>
        <dsp:cNvPr id="0" name=""/>
        <dsp:cNvSpPr/>
      </dsp:nvSpPr>
      <dsp:spPr>
        <a:xfrm>
          <a:off x="5033068"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03</a:t>
          </a:r>
        </a:p>
      </dsp:txBody>
      <dsp:txXfrm>
        <a:off x="5033068" y="1444726"/>
        <a:ext cx="2330035" cy="1118416"/>
      </dsp:txXfrm>
    </dsp:sp>
    <dsp:sp modelId="{BC6BBDB9-420B-440C-B426-2A4EF60898DF}">
      <dsp:nvSpPr>
        <dsp:cNvPr id="0" name=""/>
        <dsp:cNvSpPr/>
      </dsp:nvSpPr>
      <dsp:spPr>
        <a:xfrm>
          <a:off x="7549506" y="1444726"/>
          <a:ext cx="2330035" cy="279604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156" tIns="0" rIns="230156" bIns="330200" numCol="1" spcCol="1270" anchor="t" anchorCtr="0">
          <a:noAutofit/>
        </a:bodyPr>
        <a:lstStyle/>
        <a:p>
          <a:pPr lvl="0" algn="l" defTabSz="977900">
            <a:lnSpc>
              <a:spcPct val="90000"/>
            </a:lnSpc>
            <a:spcBef>
              <a:spcPct val="0"/>
            </a:spcBef>
            <a:spcAft>
              <a:spcPct val="35000"/>
            </a:spcAft>
          </a:pPr>
          <a:r>
            <a:rPr lang="en-US" sz="2200" kern="1200" dirty="0"/>
            <a:t>- </a:t>
          </a:r>
          <a:r>
            <a:rPr lang="en-US" sz="2400" kern="1200" dirty="0"/>
            <a:t>Prepare: Lesson 1 – Grammar (page 5 – SB</a:t>
          </a:r>
          <a:r>
            <a:rPr lang="en-US" sz="2200" kern="1200" dirty="0"/>
            <a:t>).</a:t>
          </a:r>
        </a:p>
      </dsp:txBody>
      <dsp:txXfrm>
        <a:off x="7549506" y="2563143"/>
        <a:ext cx="2330035" cy="1677625"/>
      </dsp:txXfrm>
    </dsp:sp>
    <dsp:sp modelId="{BDC0DF3D-EDB2-47A2-9F40-677405683382}">
      <dsp:nvSpPr>
        <dsp:cNvPr id="0" name=""/>
        <dsp:cNvSpPr/>
      </dsp:nvSpPr>
      <dsp:spPr>
        <a:xfrm>
          <a:off x="7549506" y="1444726"/>
          <a:ext cx="2330035" cy="1118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156" tIns="165100" rIns="230156" bIns="165100" numCol="1" spcCol="1270" anchor="ctr" anchorCtr="0">
          <a:noAutofit/>
        </a:bodyPr>
        <a:lstStyle/>
        <a:p>
          <a:pPr lvl="0" algn="l" defTabSz="2622550">
            <a:lnSpc>
              <a:spcPct val="90000"/>
            </a:lnSpc>
            <a:spcBef>
              <a:spcPct val="0"/>
            </a:spcBef>
            <a:spcAft>
              <a:spcPct val="35000"/>
            </a:spcAft>
          </a:pPr>
          <a:r>
            <a:rPr lang="en-US" sz="5900" kern="1200"/>
            <a:t>04</a:t>
          </a:r>
        </a:p>
      </dsp:txBody>
      <dsp:txXfrm>
        <a:off x="7549506" y="1444726"/>
        <a:ext cx="2330035" cy="111841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3A73-A54D-43B2-B702-44E130DA962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A5EE5DA-1E3A-4619-B58B-F1D346F65E7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84B4DB1-A43F-47A2-8584-997EE90DD43E}"/>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5" name="Footer Placeholder 4">
            <a:extLst>
              <a:ext uri="{FF2B5EF4-FFF2-40B4-BE49-F238E27FC236}">
                <a16:creationId xmlns:a16="http://schemas.microsoft.com/office/drawing/2014/main" id="{C0818C22-4B52-48DE-810E-28523ED9A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47B7-EC56-4EFA-B0D2-48E0240B20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152150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78CE-8352-4C82-A177-B0226527A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5CA64-25C9-42A9-8B39-89A81743A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8A7F1-E08C-48AC-B3E0-07FF3D351149}"/>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5" name="Footer Placeholder 4">
            <a:extLst>
              <a:ext uri="{FF2B5EF4-FFF2-40B4-BE49-F238E27FC236}">
                <a16:creationId xmlns:a16="http://schemas.microsoft.com/office/drawing/2014/main" id="{5A14F896-206F-4C7B-9721-D5F21D5E9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E259B-E515-4DFA-8B2D-C24D37077344}"/>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98702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D23E-878D-40B8-9F2A-636CC341270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191E0D4-629A-4174-AF0E-59AE21B7A96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B6CB6-311C-4DC4-8878-F352B93776FD}"/>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5" name="Footer Placeholder 4">
            <a:extLst>
              <a:ext uri="{FF2B5EF4-FFF2-40B4-BE49-F238E27FC236}">
                <a16:creationId xmlns:a16="http://schemas.microsoft.com/office/drawing/2014/main" id="{6EEB96E9-83F5-49E8-9B52-E3870892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082AC-9C98-42E6-83B6-77BC5636CE43}"/>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006117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1DF2-DF9A-453D-A7AA-3CA06071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A8D3-B516-4404-88C3-99D3632AD15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219A11-32EE-4E2F-9597-6FA27220486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65FCF-CD9A-438C-8FA8-590FA3F60B60}"/>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6" name="Footer Placeholder 5">
            <a:extLst>
              <a:ext uri="{FF2B5EF4-FFF2-40B4-BE49-F238E27FC236}">
                <a16:creationId xmlns:a16="http://schemas.microsoft.com/office/drawing/2014/main" id="{2E333948-256F-4153-87B9-8704BDA2F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FC0EE-F6B4-4126-941D-F4B6FB88B560}"/>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15921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A99-9971-4854-847D-B4B17A13A5C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74497-E014-42D0-A44E-897F667D1B5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D668F-5D40-417F-AE0A-987A0E04E1F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327948-5D1A-4686-AC88-57D37CC001A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14BAA34-C772-46E6-BD62-2EE032BE53D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BE3964-6883-4CE7-A1C0-A6B05A25B8D4}"/>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8" name="Footer Placeholder 7">
            <a:extLst>
              <a:ext uri="{FF2B5EF4-FFF2-40B4-BE49-F238E27FC236}">
                <a16:creationId xmlns:a16="http://schemas.microsoft.com/office/drawing/2014/main" id="{FAF6F8C7-AD4A-4B2A-909F-FE72E0404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C0D6C-5C48-4BDA-98B7-63C1FA254F41}"/>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823046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AA45-F29F-4397-882D-98DFD41D3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9CDF5-716C-43C6-A074-51DFC93A954C}"/>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4" name="Footer Placeholder 3">
            <a:extLst>
              <a:ext uri="{FF2B5EF4-FFF2-40B4-BE49-F238E27FC236}">
                <a16:creationId xmlns:a16="http://schemas.microsoft.com/office/drawing/2014/main" id="{695634FD-E639-4A01-998B-432A047A3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E3B8F-A6C4-4E45-8AA5-497042FB8016}"/>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23056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9252F-F507-4152-A20B-7461519203C8}"/>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3" name="Footer Placeholder 2">
            <a:extLst>
              <a:ext uri="{FF2B5EF4-FFF2-40B4-BE49-F238E27FC236}">
                <a16:creationId xmlns:a16="http://schemas.microsoft.com/office/drawing/2014/main" id="{7D9311C6-EBA5-49E3-805D-05C849D91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91B90-BBA0-45EB-9B12-6F21306304AF}"/>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92566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500-B1FB-4480-8E92-1EACEDADEE0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BC12007-7D34-422E-BFE8-7D981CC1E10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DB456-9F59-427C-A241-0422B08396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695E22F-37EF-423D-9DAB-5F5F1D8A6936}"/>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6" name="Footer Placeholder 5">
            <a:extLst>
              <a:ext uri="{FF2B5EF4-FFF2-40B4-BE49-F238E27FC236}">
                <a16:creationId xmlns:a16="http://schemas.microsoft.com/office/drawing/2014/main" id="{3341D746-8DF1-4AA6-8D56-4C4432F0A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E6FF8-DC19-42EA-929A-F7CFBA9EF7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03229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995B-124A-444C-9200-0731C200F61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F5F893A-F854-4BEB-8C60-3A65295F62B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3AF9039-72B2-4767-BE93-FE082BF413E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BE981AD-C7C1-486B-A48D-47191CFBCE76}"/>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6" name="Footer Placeholder 5">
            <a:extLst>
              <a:ext uri="{FF2B5EF4-FFF2-40B4-BE49-F238E27FC236}">
                <a16:creationId xmlns:a16="http://schemas.microsoft.com/office/drawing/2014/main" id="{D006C608-F2D3-4C94-9D61-7203F23BE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8221C-DBE3-4ACE-930B-B8911FAFF18D}"/>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483809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1CCB-675F-4BEE-A851-B86C722E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51F76F-6680-47EF-A199-97F698AC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74840-C574-40C0-A7BE-E120229FC4CB}"/>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5" name="Footer Placeholder 4">
            <a:extLst>
              <a:ext uri="{FF2B5EF4-FFF2-40B4-BE49-F238E27FC236}">
                <a16:creationId xmlns:a16="http://schemas.microsoft.com/office/drawing/2014/main" id="{AD6AB03A-5425-4A26-B8A0-002725FE5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34B1E-AA56-4308-B801-0D1CDEF1878B}"/>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982613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D6132-7561-42E8-8F23-A77DCB90E27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EB449C-387F-4644-BE1E-CAF370BA56E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E7375-59F9-44DC-8159-1BC830C0D5D9}"/>
              </a:ext>
            </a:extLst>
          </p:cNvPr>
          <p:cNvSpPr>
            <a:spLocks noGrp="1"/>
          </p:cNvSpPr>
          <p:nvPr>
            <p:ph type="dt" sz="half" idx="10"/>
          </p:nvPr>
        </p:nvSpPr>
        <p:spPr/>
        <p:txBody>
          <a:bodyPr/>
          <a:lstStyle/>
          <a:p>
            <a:fld id="{E0606C14-68CA-47AB-BAEC-33F975F8E0CE}" type="datetimeFigureOut">
              <a:rPr lang="en-US" smtClean="0"/>
              <a:t>30/9/2022</a:t>
            </a:fld>
            <a:endParaRPr lang="en-US"/>
          </a:p>
        </p:txBody>
      </p:sp>
      <p:sp>
        <p:nvSpPr>
          <p:cNvPr id="5" name="Footer Placeholder 4">
            <a:extLst>
              <a:ext uri="{FF2B5EF4-FFF2-40B4-BE49-F238E27FC236}">
                <a16:creationId xmlns:a16="http://schemas.microsoft.com/office/drawing/2014/main" id="{7B39A8EA-5FD0-4BF8-B814-A1EE6F240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A8DC3-1A81-43E1-A4D9-1A00069A7018}"/>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24687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ED3C7-AFB3-4036-A850-4D3DED81D62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F332C-5DA6-4173-81D3-51320268B49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1422D-BA40-41C9-BFF4-18A4346F84E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606C14-68CA-47AB-BAEC-33F975F8E0CE}" type="datetimeFigureOut">
              <a:rPr lang="en-US" smtClean="0"/>
              <a:t>30/9/2022</a:t>
            </a:fld>
            <a:endParaRPr lang="en-US"/>
          </a:p>
        </p:txBody>
      </p:sp>
      <p:sp>
        <p:nvSpPr>
          <p:cNvPr id="5" name="Footer Placeholder 4">
            <a:extLst>
              <a:ext uri="{FF2B5EF4-FFF2-40B4-BE49-F238E27FC236}">
                <a16:creationId xmlns:a16="http://schemas.microsoft.com/office/drawing/2014/main" id="{AE480C62-B03F-45D2-970C-3AC67DC564B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A1879-DD5A-4BCA-BF96-E00B6D430AA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C1DB2F0-36BB-4BA7-A3AF-A5F846F0E961}" type="slidenum">
              <a:rPr lang="en-US" smtClean="0"/>
              <a:t>‹#›</a:t>
            </a:fld>
            <a:endParaRPr lang="en-US"/>
          </a:p>
        </p:txBody>
      </p:sp>
    </p:spTree>
    <p:extLst>
      <p:ext uri="{BB962C8B-B14F-4D97-AF65-F5344CB8AC3E}">
        <p14:creationId xmlns:p14="http://schemas.microsoft.com/office/powerpoint/2010/main" val="1866950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3" Type="http://schemas.microsoft.com/office/2007/relationships/media" Target="../media/media13.mp3"/><Relationship Id="rId7" Type="http://schemas.openxmlformats.org/officeDocument/2006/relationships/image" Target="../media/image17.svg"/><Relationship Id="rId12" Type="http://schemas.openxmlformats.org/officeDocument/2006/relationships/image" Target="../media/image2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hyperlink" Target="https://tophonetics.com/" TargetMode="External"/><Relationship Id="rId4" Type="http://schemas.openxmlformats.org/officeDocument/2006/relationships/audio" Target="../media/media13.mp3"/><Relationship Id="rId9" Type="http://schemas.openxmlformats.org/officeDocument/2006/relationships/image" Target="../media/image19.sv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6.jpeg"/><Relationship Id="rId7"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publicdomainpictures.net/en/view-image.php?image=155227&amp;picture=light-bulb"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commons.wikimedia.org/wiki/File:Smiling_smiley_yellow_simple.svg" TargetMode="External"/><Relationship Id="rId7" Type="http://schemas.openxmlformats.org/officeDocument/2006/relationships/image" Target="../media/image16.jpeg"/><Relationship Id="rId12"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3.png"/><Relationship Id="rId5" Type="http://schemas.openxmlformats.org/officeDocument/2006/relationships/hyperlink" Target="https://freesvg.org/sad-smiley-yellow-simple" TargetMode="External"/><Relationship Id="rId10" Type="http://schemas.openxmlformats.org/officeDocument/2006/relationships/image" Target="../media/image22.jpeg"/><Relationship Id="rId4" Type="http://schemas.openxmlformats.org/officeDocument/2006/relationships/image" Target="../media/image27.pn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ordwall.net/resource/33946321/i-learn-smart-world-7-unit-1-lesson-1-vocab" TargetMode="External"/><Relationship Id="rId1" Type="http://schemas.openxmlformats.org/officeDocument/2006/relationships/slideLayout" Target="../slideLayouts/slideLayout13.xml"/><Relationship Id="rId4" Type="http://schemas.openxmlformats.org/officeDocument/2006/relationships/hyperlink" Target="https://ilgrandemetodo.it/privacy-policy/"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7.sv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4.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3.mp3"/><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p3"/><Relationship Id="rId7" Type="http://schemas.openxmlformats.org/officeDocument/2006/relationships/image" Target="../media/image17.svg"/><Relationship Id="rId12"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5.mp3"/><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7.mp3"/><Relationship Id="rId7" Type="http://schemas.openxmlformats.org/officeDocument/2006/relationships/image" Target="../media/image17.svg"/><Relationship Id="rId12"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7.mp3"/><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9.mp3"/><Relationship Id="rId7" Type="http://schemas.openxmlformats.org/officeDocument/2006/relationships/image" Target="../media/image17.svg"/><Relationship Id="rId12"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11" Type="http://schemas.openxmlformats.org/officeDocument/2006/relationships/image" Target="../media/image18.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9.mp3"/><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hyperlink" Target="https://fr.wikiversity.org/wiki/Fichier:Telephone_icon_blue_gradient.svg"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s://www.freepngimg.com/png/73932-network-media-influencer-facebook-marketing-icon-badge"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microsoft.com/office/2007/relationships/media" Target="../media/media11.mp3"/><Relationship Id="rId7" Type="http://schemas.openxmlformats.org/officeDocument/2006/relationships/image" Target="../media/image17.svg"/><Relationship Id="rId12" Type="http://schemas.openxmlformats.org/officeDocument/2006/relationships/image" Target="../media/image22.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hyperlink" Target="https://tophonetics.com/" TargetMode="External"/><Relationship Id="rId4" Type="http://schemas.openxmlformats.org/officeDocument/2006/relationships/audio" Target="../media/media11.mp3"/><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5240" y="0"/>
            <a:ext cx="2209800" cy="992809"/>
          </a:xfrm>
          <a:prstGeom prst="rect">
            <a:avLst/>
          </a:prstGeom>
        </p:spPr>
      </p:pic>
      <p:pic>
        <p:nvPicPr>
          <p:cNvPr id="4" name="Picture 4"/>
          <p:cNvPicPr>
            <a:picLocks noChangeAspect="1"/>
          </p:cNvPicPr>
          <p:nvPr/>
        </p:nvPicPr>
        <p:blipFill>
          <a:blip r:embed="rId4"/>
          <a:srcRect l="23906" t="17578" r="24762" b="31091"/>
          <a:stretch>
            <a:fillRect/>
          </a:stretch>
        </p:blipFill>
        <p:spPr>
          <a:xfrm>
            <a:off x="16770830" y="0"/>
            <a:ext cx="1360261" cy="136026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69465" y="238588"/>
            <a:ext cx="8421579" cy="8038779"/>
          </a:xfrm>
          <a:prstGeom prst="rect">
            <a:avLst/>
          </a:prstGeom>
        </p:spPr>
      </p:pic>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0"/>
                <a:solidFill>
                  <a:schemeClr val="accent1">
                    <a:lumMod val="50000"/>
                  </a:schemeClr>
                </a:solidFill>
                <a:effectLst>
                  <a:outerShdw blurRad="38100" dist="19050" dir="2700000" algn="tl" rotWithShape="0">
                    <a:schemeClr val="dk1">
                      <a:alpha val="40000"/>
                    </a:schemeClr>
                  </a:outerShdw>
                </a:effectLst>
                <a:latin typeface="Contastia"/>
              </a:rPr>
              <a:t>read comics</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29863" y="3009900"/>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hlinkClick r:id="rId10">
                  <a:extLst>
                    <a:ext uri="{A12FA001-AC4F-418D-AE19-62706E023703}">
                      <ahyp:hlinkClr xmlns="" xmlns:ahyp="http://schemas.microsoft.com/office/drawing/2018/hyperlinkcolor" val="tx"/>
                    </a:ext>
                  </a:extLst>
                </a:hlinkClick>
              </a:rPr>
              <a:t>/</a:t>
            </a:r>
            <a:r>
              <a:rPr lang="en-US" sz="5400" dirty="0" err="1">
                <a:solidFill>
                  <a:schemeClr val="tx1"/>
                </a:solidFill>
                <a:hlinkClick r:id="rId10">
                  <a:extLst>
                    <a:ext uri="{A12FA001-AC4F-418D-AE19-62706E023703}">
                      <ahyp:hlinkClr xmlns="" xmlns:ahyp="http://schemas.microsoft.com/office/drawing/2018/hyperlinkcolor" val="tx"/>
                    </a:ext>
                  </a:extLst>
                </a:hlinkClick>
              </a:rPr>
              <a:t>riːd</a:t>
            </a:r>
            <a:r>
              <a:rPr lang="en-US" sz="5400" dirty="0">
                <a:solidFill>
                  <a:schemeClr val="tx1"/>
                </a:solidFill>
              </a:rPr>
              <a:t> ˈ</a:t>
            </a:r>
            <a:r>
              <a:rPr lang="en-US" sz="5400" dirty="0" err="1">
                <a:solidFill>
                  <a:schemeClr val="tx1"/>
                </a:solidFill>
              </a:rPr>
              <a:t>kɒmɪks</a:t>
            </a:r>
            <a:r>
              <a:rPr lang="en-US" sz="5400" dirty="0">
                <a:solidFill>
                  <a:schemeClr val="tx1"/>
                </a:solidFill>
              </a:rPr>
              <a:t>/</a:t>
            </a:r>
            <a:endParaRPr lang="en-US" sz="16600"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đọc</a:t>
            </a:r>
            <a:r>
              <a:rPr lang="en-US" sz="5400" dirty="0">
                <a:solidFill>
                  <a:srgbClr val="333333"/>
                </a:solidFill>
                <a:latin typeface="Contastia"/>
              </a:rPr>
              <a:t> </a:t>
            </a:r>
            <a:r>
              <a:rPr lang="en-US" sz="5400" dirty="0" err="1">
                <a:solidFill>
                  <a:srgbClr val="333333"/>
                </a:solidFill>
                <a:latin typeface="Contastia"/>
              </a:rPr>
              <a:t>truyện</a:t>
            </a:r>
            <a:r>
              <a:rPr lang="en-US" sz="5400" dirty="0">
                <a:solidFill>
                  <a:srgbClr val="333333"/>
                </a:solidFill>
                <a:latin typeface="Contastia"/>
              </a:rPr>
              <a:t> </a:t>
            </a:r>
            <a:r>
              <a:rPr lang="en-US" sz="5400" dirty="0" err="1">
                <a:solidFill>
                  <a:srgbClr val="333333"/>
                </a:solidFill>
                <a:latin typeface="Contastia"/>
              </a:rPr>
              <a:t>tranh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He is interested in reading comics on Sundays.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Cậu</a:t>
            </a:r>
            <a:r>
              <a:rPr lang="en-US" sz="4200" i="1" dirty="0">
                <a:solidFill>
                  <a:schemeClr val="accent2">
                    <a:lumMod val="50000"/>
                  </a:schemeClr>
                </a:solidFill>
              </a:rPr>
              <a:t> </a:t>
            </a:r>
            <a:r>
              <a:rPr lang="en-US" sz="4200" i="1" dirty="0" err="1">
                <a:solidFill>
                  <a:schemeClr val="accent2">
                    <a:lumMod val="50000"/>
                  </a:schemeClr>
                </a:solidFill>
              </a:rPr>
              <a:t>ấy</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thú</a:t>
            </a:r>
            <a:r>
              <a:rPr lang="en-US" sz="4200" i="1" dirty="0">
                <a:solidFill>
                  <a:schemeClr val="accent2">
                    <a:lumMod val="50000"/>
                  </a:schemeClr>
                </a:solidFill>
              </a:rPr>
              <a:t> </a:t>
            </a:r>
            <a:r>
              <a:rPr lang="en-US" sz="4200" i="1" dirty="0" err="1">
                <a:solidFill>
                  <a:schemeClr val="accent2">
                    <a:lumMod val="50000"/>
                  </a:schemeClr>
                </a:solidFill>
              </a:rPr>
              <a:t>đọc</a:t>
            </a:r>
            <a:r>
              <a:rPr lang="en-US" sz="4200" i="1" dirty="0">
                <a:solidFill>
                  <a:schemeClr val="accent2">
                    <a:lumMod val="50000"/>
                  </a:schemeClr>
                </a:solidFill>
              </a:rPr>
              <a:t> </a:t>
            </a:r>
            <a:r>
              <a:rPr lang="en-US" sz="4200" i="1" dirty="0" err="1">
                <a:solidFill>
                  <a:schemeClr val="accent2">
                    <a:lumMod val="50000"/>
                  </a:schemeClr>
                </a:solidFill>
              </a:rPr>
              <a:t>truyện</a:t>
            </a:r>
            <a:r>
              <a:rPr lang="en-US" sz="4200" i="1" dirty="0">
                <a:solidFill>
                  <a:schemeClr val="accent2">
                    <a:lumMod val="50000"/>
                  </a:schemeClr>
                </a:solidFill>
              </a:rPr>
              <a:t> </a:t>
            </a:r>
            <a:r>
              <a:rPr lang="en-US" sz="4200" i="1" dirty="0" err="1">
                <a:solidFill>
                  <a:schemeClr val="accent2">
                    <a:lumMod val="50000"/>
                  </a:schemeClr>
                </a:solidFill>
              </a:rPr>
              <a:t>tranh</a:t>
            </a:r>
            <a:r>
              <a:rPr lang="en-US" sz="4200" i="1" dirty="0">
                <a:solidFill>
                  <a:schemeClr val="accent2">
                    <a:lumMod val="50000"/>
                  </a:schemeClr>
                </a:solidFill>
              </a:rPr>
              <a:t> </a:t>
            </a:r>
            <a:r>
              <a:rPr lang="en-US" sz="4200" i="1" dirty="0" err="1">
                <a:solidFill>
                  <a:schemeClr val="accent2">
                    <a:lumMod val="50000"/>
                  </a:schemeClr>
                </a:solidFill>
              </a:rPr>
              <a:t>vào</a:t>
            </a:r>
            <a:r>
              <a:rPr lang="en-US" sz="4200" i="1" dirty="0">
                <a:solidFill>
                  <a:schemeClr val="accent2">
                    <a:lumMod val="50000"/>
                  </a:schemeClr>
                </a:solidFill>
              </a:rPr>
              <a:t> </a:t>
            </a:r>
            <a:r>
              <a:rPr lang="en-US" sz="4200" i="1" dirty="0" err="1">
                <a:solidFill>
                  <a:schemeClr val="accent2">
                    <a:lumMod val="50000"/>
                  </a:schemeClr>
                </a:solidFill>
              </a:rPr>
              <a:t>những</a:t>
            </a:r>
            <a:r>
              <a:rPr lang="en-US" sz="4200" i="1" dirty="0">
                <a:solidFill>
                  <a:schemeClr val="accent2">
                    <a:lumMod val="50000"/>
                  </a:schemeClr>
                </a:solidFill>
              </a:rPr>
              <a:t> </a:t>
            </a:r>
            <a:r>
              <a:rPr lang="en-US" sz="4200" i="1" dirty="0" err="1">
                <a:solidFill>
                  <a:schemeClr val="accent2">
                    <a:lumMod val="50000"/>
                  </a:schemeClr>
                </a:solidFill>
              </a:rPr>
              <a:t>ngày</a:t>
            </a:r>
            <a:r>
              <a:rPr lang="en-US" sz="4200" i="1" dirty="0">
                <a:solidFill>
                  <a:schemeClr val="accent2">
                    <a:lumMod val="50000"/>
                  </a:schemeClr>
                </a:solidFill>
              </a:rPr>
              <a:t> </a:t>
            </a:r>
            <a:r>
              <a:rPr lang="en-US" sz="4200" i="1" dirty="0" err="1">
                <a:solidFill>
                  <a:schemeClr val="accent2">
                    <a:lumMod val="50000"/>
                  </a:schemeClr>
                </a:solidFill>
              </a:rPr>
              <a:t>chủ</a:t>
            </a:r>
            <a:r>
              <a:rPr lang="en-US" sz="4200" i="1" dirty="0">
                <a:solidFill>
                  <a:schemeClr val="accent2">
                    <a:lumMod val="50000"/>
                  </a:schemeClr>
                </a:solidFill>
              </a:rPr>
              <a:t> </a:t>
            </a:r>
            <a:r>
              <a:rPr lang="en-US" sz="4200" i="1" dirty="0" err="1">
                <a:solidFill>
                  <a:schemeClr val="accent2">
                    <a:lumMod val="50000"/>
                  </a:schemeClr>
                </a:solidFill>
              </a:rPr>
              <a:t>nhật</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11">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6" name="Picture 5">
            <a:extLst>
              <a:ext uri="{FF2B5EF4-FFF2-40B4-BE49-F238E27FC236}">
                <a16:creationId xmlns:a16="http://schemas.microsoft.com/office/drawing/2014/main" id="{A7CB9882-33E1-42EB-B3D3-43C9A07EB36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09800" y="1262389"/>
            <a:ext cx="4853891" cy="5469173"/>
          </a:xfrm>
          <a:prstGeom prst="rect">
            <a:avLst/>
          </a:prstGeom>
        </p:spPr>
      </p:pic>
      <p:pic>
        <p:nvPicPr>
          <p:cNvPr id="3" name="read-comics-1656320010">
            <a:hlinkClick r:id="" action="ppaction://media"/>
            <a:extLst>
              <a:ext uri="{FF2B5EF4-FFF2-40B4-BE49-F238E27FC236}">
                <a16:creationId xmlns:a16="http://schemas.microsoft.com/office/drawing/2014/main" id="{189EBA6A-87BE-4D1F-8376-37B7AA28F21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74761" y="830856"/>
            <a:ext cx="406400" cy="406400"/>
          </a:xfrm>
          <a:prstGeom prst="rect">
            <a:avLst/>
          </a:prstGeom>
        </p:spPr>
      </p:pic>
      <p:pic>
        <p:nvPicPr>
          <p:cNvPr id="5" name="He-is-interested-in-reading-co1656319606">
            <a:hlinkClick r:id="" action="ppaction://media"/>
            <a:extLst>
              <a:ext uri="{FF2B5EF4-FFF2-40B4-BE49-F238E27FC236}">
                <a16:creationId xmlns:a16="http://schemas.microsoft.com/office/drawing/2014/main" id="{59C46828-62DF-42E1-9486-4EB25A19A3E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868400" y="7277100"/>
            <a:ext cx="406400" cy="406400"/>
          </a:xfrm>
          <a:prstGeom prst="rect">
            <a:avLst/>
          </a:prstGeom>
        </p:spPr>
      </p:pic>
    </p:spTree>
    <p:extLst>
      <p:ext uri="{BB962C8B-B14F-4D97-AF65-F5344CB8AC3E}">
        <p14:creationId xmlns:p14="http://schemas.microsoft.com/office/powerpoint/2010/main" val="279512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2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A60B92B8-0011-4E74-8C98-00EBD0263EAB}"/>
              </a:ext>
            </a:extLst>
          </p:cNvPr>
          <p:cNvPicPr>
            <a:picLocks noChangeAspect="1"/>
          </p:cNvPicPr>
          <p:nvPr/>
        </p:nvPicPr>
        <p:blipFill>
          <a:blip r:embed="rId2"/>
          <a:srcRect/>
          <a:stretch>
            <a:fillRect/>
          </a:stretch>
        </p:blipFill>
        <p:spPr>
          <a:xfrm>
            <a:off x="892362" y="676236"/>
            <a:ext cx="4953000" cy="3299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10">
            <a:extLst>
              <a:ext uri="{FF2B5EF4-FFF2-40B4-BE49-F238E27FC236}">
                <a16:creationId xmlns:a16="http://schemas.microsoft.com/office/drawing/2014/main" id="{FE83C8B9-C44B-4717-B48B-7AD2DAA32EFB}"/>
              </a:ext>
            </a:extLst>
          </p:cNvPr>
          <p:cNvPicPr>
            <a:picLocks noChangeAspect="1"/>
          </p:cNvPicPr>
          <p:nvPr/>
        </p:nvPicPr>
        <p:blipFill>
          <a:blip r:embed="rId3"/>
          <a:srcRect/>
          <a:stretch>
            <a:fillRect/>
          </a:stretch>
        </p:blipFill>
        <p:spPr>
          <a:xfrm>
            <a:off x="6251344" y="652880"/>
            <a:ext cx="4953000" cy="3346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9">
            <a:extLst>
              <a:ext uri="{FF2B5EF4-FFF2-40B4-BE49-F238E27FC236}">
                <a16:creationId xmlns:a16="http://schemas.microsoft.com/office/drawing/2014/main" id="{10D2E566-4850-4686-A355-108F4B05671D}"/>
              </a:ext>
            </a:extLst>
          </p:cNvPr>
          <p:cNvPicPr>
            <a:picLocks noChangeAspect="1"/>
          </p:cNvPicPr>
          <p:nvPr/>
        </p:nvPicPr>
        <p:blipFill>
          <a:blip r:embed="rId4"/>
          <a:srcRect/>
          <a:stretch>
            <a:fillRect/>
          </a:stretch>
        </p:blipFill>
        <p:spPr>
          <a:xfrm>
            <a:off x="11990937" y="656929"/>
            <a:ext cx="5404701"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8">
            <a:extLst>
              <a:ext uri="{FF2B5EF4-FFF2-40B4-BE49-F238E27FC236}">
                <a16:creationId xmlns:a16="http://schemas.microsoft.com/office/drawing/2014/main" id="{9E2DF513-31DE-415D-BF95-9C97C8A95145}"/>
              </a:ext>
            </a:extLst>
          </p:cNvPr>
          <p:cNvPicPr>
            <a:picLocks noChangeAspect="1"/>
          </p:cNvPicPr>
          <p:nvPr/>
        </p:nvPicPr>
        <p:blipFill>
          <a:blip r:embed="rId5"/>
          <a:srcRect/>
          <a:stretch>
            <a:fillRect/>
          </a:stretch>
        </p:blipFill>
        <p:spPr>
          <a:xfrm>
            <a:off x="890828" y="5472312"/>
            <a:ext cx="5261089"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9DEDFB28-2A7C-48F8-9A00-FAB40BA3CE9B}"/>
              </a:ext>
            </a:extLst>
          </p:cNvPr>
          <p:cNvPicPr>
            <a:picLocks noChangeAspect="1"/>
          </p:cNvPicPr>
          <p:nvPr/>
        </p:nvPicPr>
        <p:blipFill>
          <a:blip r:embed="rId6"/>
          <a:srcRect/>
          <a:stretch>
            <a:fillRect/>
          </a:stretch>
        </p:blipFill>
        <p:spPr>
          <a:xfrm>
            <a:off x="6513455" y="5492738"/>
            <a:ext cx="5261089"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5">
            <a:extLst>
              <a:ext uri="{FF2B5EF4-FFF2-40B4-BE49-F238E27FC236}">
                <a16:creationId xmlns:a16="http://schemas.microsoft.com/office/drawing/2014/main" id="{79F7CF0A-938A-4B0B-A8FC-B448942681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130733" y="5412478"/>
            <a:ext cx="3125108" cy="3521248"/>
          </a:xfrm>
          <a:prstGeom prst="rect">
            <a:avLst/>
          </a:prstGeom>
        </p:spPr>
      </p:pic>
      <p:sp>
        <p:nvSpPr>
          <p:cNvPr id="10" name="Hộp Văn bản 9">
            <a:extLst>
              <a:ext uri="{FF2B5EF4-FFF2-40B4-BE49-F238E27FC236}">
                <a16:creationId xmlns:a16="http://schemas.microsoft.com/office/drawing/2014/main" id="{384B9A93-9691-4032-8975-4ACAD35013B0}"/>
              </a:ext>
            </a:extLst>
          </p:cNvPr>
          <p:cNvSpPr txBox="1"/>
          <p:nvPr/>
        </p:nvSpPr>
        <p:spPr>
          <a:xfrm>
            <a:off x="1828800" y="4250493"/>
            <a:ext cx="34290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make vlog</a:t>
            </a:r>
          </a:p>
        </p:txBody>
      </p:sp>
      <p:sp>
        <p:nvSpPr>
          <p:cNvPr id="11" name="Hộp Văn bản 10">
            <a:extLst>
              <a:ext uri="{FF2B5EF4-FFF2-40B4-BE49-F238E27FC236}">
                <a16:creationId xmlns:a16="http://schemas.microsoft.com/office/drawing/2014/main" id="{33EEF42A-C100-461E-8792-A31A3BCB542C}"/>
              </a:ext>
            </a:extLst>
          </p:cNvPr>
          <p:cNvSpPr txBox="1"/>
          <p:nvPr/>
        </p:nvSpPr>
        <p:spPr>
          <a:xfrm>
            <a:off x="6714608" y="4338576"/>
            <a:ext cx="526108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play online games</a:t>
            </a:r>
          </a:p>
        </p:txBody>
      </p:sp>
      <p:sp>
        <p:nvSpPr>
          <p:cNvPr id="12" name="Hộp Văn bản 11">
            <a:extLst>
              <a:ext uri="{FF2B5EF4-FFF2-40B4-BE49-F238E27FC236}">
                <a16:creationId xmlns:a16="http://schemas.microsoft.com/office/drawing/2014/main" id="{91BCF64D-38EA-4943-BB12-95628B72006E}"/>
              </a:ext>
            </a:extLst>
          </p:cNvPr>
          <p:cNvSpPr txBox="1"/>
          <p:nvPr/>
        </p:nvSpPr>
        <p:spPr>
          <a:xfrm>
            <a:off x="13045442" y="4374059"/>
            <a:ext cx="402340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build models</a:t>
            </a:r>
          </a:p>
        </p:txBody>
      </p:sp>
      <p:sp>
        <p:nvSpPr>
          <p:cNvPr id="13" name="Hộp Văn bản 12">
            <a:extLst>
              <a:ext uri="{FF2B5EF4-FFF2-40B4-BE49-F238E27FC236}">
                <a16:creationId xmlns:a16="http://schemas.microsoft.com/office/drawing/2014/main" id="{411A7017-7B83-4828-8D63-F339672FB5E8}"/>
              </a:ext>
            </a:extLst>
          </p:cNvPr>
          <p:cNvSpPr txBox="1"/>
          <p:nvPr/>
        </p:nvSpPr>
        <p:spPr>
          <a:xfrm>
            <a:off x="1357157" y="9003124"/>
            <a:ext cx="402340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bake cakes</a:t>
            </a:r>
          </a:p>
        </p:txBody>
      </p:sp>
      <p:sp>
        <p:nvSpPr>
          <p:cNvPr id="14" name="Hộp Văn bản 13">
            <a:extLst>
              <a:ext uri="{FF2B5EF4-FFF2-40B4-BE49-F238E27FC236}">
                <a16:creationId xmlns:a16="http://schemas.microsoft.com/office/drawing/2014/main" id="{08FAD1A2-29BD-4020-96F8-BFBE54B34665}"/>
              </a:ext>
            </a:extLst>
          </p:cNvPr>
          <p:cNvSpPr txBox="1"/>
          <p:nvPr/>
        </p:nvSpPr>
        <p:spPr>
          <a:xfrm>
            <a:off x="6497356" y="8997938"/>
            <a:ext cx="6150936"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collect soccer stickers</a:t>
            </a:r>
          </a:p>
        </p:txBody>
      </p:sp>
      <p:sp>
        <p:nvSpPr>
          <p:cNvPr id="15" name="Hộp Văn bản 14">
            <a:extLst>
              <a:ext uri="{FF2B5EF4-FFF2-40B4-BE49-F238E27FC236}">
                <a16:creationId xmlns:a16="http://schemas.microsoft.com/office/drawing/2014/main" id="{D9336267-6F1E-4C31-987E-E6256659DFD0}"/>
              </a:ext>
            </a:extLst>
          </p:cNvPr>
          <p:cNvSpPr txBox="1"/>
          <p:nvPr/>
        </p:nvSpPr>
        <p:spPr>
          <a:xfrm>
            <a:off x="13045442" y="8997938"/>
            <a:ext cx="3529656"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read comics</a:t>
            </a:r>
          </a:p>
        </p:txBody>
      </p:sp>
    </p:spTree>
    <p:extLst>
      <p:ext uri="{BB962C8B-B14F-4D97-AF65-F5344CB8AC3E}">
        <p14:creationId xmlns:p14="http://schemas.microsoft.com/office/powerpoint/2010/main" val="125423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ADCEF1B-A798-4929-A798-49E0642C8756}"/>
              </a:ext>
            </a:extLst>
          </p:cNvPr>
          <p:cNvSpPr txBox="1"/>
          <p:nvPr/>
        </p:nvSpPr>
        <p:spPr>
          <a:xfrm>
            <a:off x="4343400" y="570545"/>
            <a:ext cx="817245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 Number the pictures. Listen and repeat.</a:t>
            </a:r>
          </a:p>
        </p:txBody>
      </p:sp>
      <p:sp>
        <p:nvSpPr>
          <p:cNvPr id="3" name="Rectangle: Rounded Corners 3">
            <a:extLst>
              <a:ext uri="{FF2B5EF4-FFF2-40B4-BE49-F238E27FC236}">
                <a16:creationId xmlns:a16="http://schemas.microsoft.com/office/drawing/2014/main" id="{FF1D900D-7028-46C1-994A-BFAAABFA1524}"/>
              </a:ext>
            </a:extLst>
          </p:cNvPr>
          <p:cNvSpPr/>
          <p:nvPr/>
        </p:nvSpPr>
        <p:spPr>
          <a:xfrm>
            <a:off x="1981200" y="570545"/>
            <a:ext cx="2238376" cy="657225"/>
          </a:xfrm>
          <a:prstGeom prst="roundRect">
            <a:avLst>
              <a:gd name="adj" fmla="val 26042"/>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50000"/>
                  </a:schemeClr>
                </a:solidFill>
                <a:latin typeface="Arial" panose="020B0604020202020204" pitchFamily="34" charset="0"/>
                <a:cs typeface="Arial" panose="020B0604020202020204" pitchFamily="34" charset="0"/>
              </a:rPr>
              <a:t>New Words</a:t>
            </a:r>
          </a:p>
        </p:txBody>
      </p:sp>
      <p:pic>
        <p:nvPicPr>
          <p:cNvPr id="6" name="Hình ảnh 5">
            <a:extLst>
              <a:ext uri="{FF2B5EF4-FFF2-40B4-BE49-F238E27FC236}">
                <a16:creationId xmlns:a16="http://schemas.microsoft.com/office/drawing/2014/main" id="{A401FFBD-A892-439B-84A0-98EBB84816AD}"/>
              </a:ext>
            </a:extLst>
          </p:cNvPr>
          <p:cNvPicPr>
            <a:picLocks noChangeAspect="1"/>
          </p:cNvPicPr>
          <p:nvPr/>
        </p:nvPicPr>
        <p:blipFill rotWithShape="1">
          <a:blip r:embed="rId4"/>
          <a:srcRect l="14813" t="20626" r="16837" b="38096"/>
          <a:stretch/>
        </p:blipFill>
        <p:spPr>
          <a:xfrm>
            <a:off x="619887" y="2247900"/>
            <a:ext cx="17048226" cy="5791200"/>
          </a:xfrm>
          <a:prstGeom prst="rect">
            <a:avLst/>
          </a:prstGeom>
        </p:spPr>
      </p:pic>
      <p:pic>
        <p:nvPicPr>
          <p:cNvPr id="4" name="CD1-TRACK 02">
            <a:hlinkClick r:id="" action="ppaction://media"/>
            <a:extLst>
              <a:ext uri="{FF2B5EF4-FFF2-40B4-BE49-F238E27FC236}">
                <a16:creationId xmlns:a16="http://schemas.microsoft.com/office/drawing/2014/main" id="{84FE4CE3-203A-48CF-9806-946D2AC7C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44600" y="456532"/>
            <a:ext cx="406400" cy="406400"/>
          </a:xfrm>
          <a:prstGeom prst="rect">
            <a:avLst/>
          </a:prstGeom>
        </p:spPr>
      </p:pic>
    </p:spTree>
    <p:extLst>
      <p:ext uri="{BB962C8B-B14F-4D97-AF65-F5344CB8AC3E}">
        <p14:creationId xmlns:p14="http://schemas.microsoft.com/office/powerpoint/2010/main" val="180036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3EDA2BBF-6CED-4373-8EBD-0F2727F4E210}"/>
              </a:ext>
            </a:extLst>
          </p:cNvPr>
          <p:cNvSpPr/>
          <p:nvPr/>
        </p:nvSpPr>
        <p:spPr>
          <a:xfrm>
            <a:off x="6172200" y="4621982"/>
            <a:ext cx="5943600" cy="1866900"/>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a:latin typeface="Arial" panose="020B0604020202020204" pitchFamily="34" charset="0"/>
                <a:cs typeface="Arial" panose="020B0604020202020204" pitchFamily="34" charset="0"/>
              </a:rPr>
              <a:t>Hobbies</a:t>
            </a:r>
          </a:p>
        </p:txBody>
      </p:sp>
      <p:pic>
        <p:nvPicPr>
          <p:cNvPr id="32" name="Hình ảnh 31">
            <a:extLst>
              <a:ext uri="{FF2B5EF4-FFF2-40B4-BE49-F238E27FC236}">
                <a16:creationId xmlns:a16="http://schemas.microsoft.com/office/drawing/2014/main" id="{F65541C5-5F11-4BA1-960A-F3D7BABD913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990600" y="723900"/>
            <a:ext cx="2133600" cy="2475234"/>
          </a:xfrm>
          <a:prstGeom prst="rect">
            <a:avLst/>
          </a:prstGeom>
        </p:spPr>
      </p:pic>
      <p:sp>
        <p:nvSpPr>
          <p:cNvPr id="33" name="TextBox 4">
            <a:extLst>
              <a:ext uri="{FF2B5EF4-FFF2-40B4-BE49-F238E27FC236}">
                <a16:creationId xmlns:a16="http://schemas.microsoft.com/office/drawing/2014/main" id="{AC8EF34C-33FB-4D5C-8449-02F2A199809A}"/>
              </a:ext>
            </a:extLst>
          </p:cNvPr>
          <p:cNvSpPr txBox="1"/>
          <p:nvPr/>
        </p:nvSpPr>
        <p:spPr>
          <a:xfrm>
            <a:off x="3352800" y="952500"/>
            <a:ext cx="128016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Work in pair and add three more hobbies you know. </a:t>
            </a:r>
          </a:p>
        </p:txBody>
      </p:sp>
      <p:sp>
        <p:nvSpPr>
          <p:cNvPr id="3" name="Hình Bầu dục 2">
            <a:extLst>
              <a:ext uri="{FF2B5EF4-FFF2-40B4-BE49-F238E27FC236}">
                <a16:creationId xmlns:a16="http://schemas.microsoft.com/office/drawing/2014/main" id="{F3195BAA-E67F-4820-9AB3-FB08EAF4EF07}"/>
              </a:ext>
            </a:extLst>
          </p:cNvPr>
          <p:cNvSpPr/>
          <p:nvPr/>
        </p:nvSpPr>
        <p:spPr>
          <a:xfrm>
            <a:off x="1571787" y="4626366"/>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Hình Bầu dục 5">
            <a:extLst>
              <a:ext uri="{FF2B5EF4-FFF2-40B4-BE49-F238E27FC236}">
                <a16:creationId xmlns:a16="http://schemas.microsoft.com/office/drawing/2014/main" id="{24AB512B-A146-4567-B8BD-3E29A4AA184B}"/>
              </a:ext>
            </a:extLst>
          </p:cNvPr>
          <p:cNvSpPr/>
          <p:nvPr/>
        </p:nvSpPr>
        <p:spPr>
          <a:xfrm>
            <a:off x="2895600" y="8013140"/>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Hình Bầu dục 6">
            <a:extLst>
              <a:ext uri="{FF2B5EF4-FFF2-40B4-BE49-F238E27FC236}">
                <a16:creationId xmlns:a16="http://schemas.microsoft.com/office/drawing/2014/main" id="{EC8C030B-038F-4C92-A4F1-E6F2D892E16E}"/>
              </a:ext>
            </a:extLst>
          </p:cNvPr>
          <p:cNvSpPr/>
          <p:nvPr/>
        </p:nvSpPr>
        <p:spPr>
          <a:xfrm>
            <a:off x="9144000" y="8127860"/>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Hình Bầu dục 7">
            <a:extLst>
              <a:ext uri="{FF2B5EF4-FFF2-40B4-BE49-F238E27FC236}">
                <a16:creationId xmlns:a16="http://schemas.microsoft.com/office/drawing/2014/main" id="{1C32629C-0989-4EB9-BE9F-A155F65E7226}"/>
              </a:ext>
            </a:extLst>
          </p:cNvPr>
          <p:cNvSpPr/>
          <p:nvPr/>
        </p:nvSpPr>
        <p:spPr>
          <a:xfrm>
            <a:off x="6553200" y="1946664"/>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ình Bầu dục 8">
            <a:extLst>
              <a:ext uri="{FF2B5EF4-FFF2-40B4-BE49-F238E27FC236}">
                <a16:creationId xmlns:a16="http://schemas.microsoft.com/office/drawing/2014/main" id="{6C35F4F1-8564-4202-AA15-E4D3EF74D97F}"/>
              </a:ext>
            </a:extLst>
          </p:cNvPr>
          <p:cNvSpPr/>
          <p:nvPr/>
        </p:nvSpPr>
        <p:spPr>
          <a:xfrm>
            <a:off x="12344400" y="2144804"/>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Hình Bầu dục 9">
            <a:extLst>
              <a:ext uri="{FF2B5EF4-FFF2-40B4-BE49-F238E27FC236}">
                <a16:creationId xmlns:a16="http://schemas.microsoft.com/office/drawing/2014/main" id="{2884713D-C8BB-4B16-BEA5-D06324C79FCC}"/>
              </a:ext>
            </a:extLst>
          </p:cNvPr>
          <p:cNvSpPr/>
          <p:nvPr/>
        </p:nvSpPr>
        <p:spPr>
          <a:xfrm>
            <a:off x="14173200" y="5753423"/>
            <a:ext cx="3200400" cy="838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Đường kết nối Mũi tên Thẳng 10">
            <a:extLst>
              <a:ext uri="{FF2B5EF4-FFF2-40B4-BE49-F238E27FC236}">
                <a16:creationId xmlns:a16="http://schemas.microsoft.com/office/drawing/2014/main" id="{6F78BAE4-B2AA-4F25-BC13-5E826BFA4B5E}"/>
              </a:ext>
            </a:extLst>
          </p:cNvPr>
          <p:cNvCxnSpPr>
            <a:cxnSpLocks/>
            <a:stCxn id="2" idx="2"/>
            <a:endCxn id="3" idx="6"/>
          </p:cNvCxnSpPr>
          <p:nvPr/>
        </p:nvCxnSpPr>
        <p:spPr>
          <a:xfrm flipH="1" flipV="1">
            <a:off x="4772187" y="5045466"/>
            <a:ext cx="1418449" cy="509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a16="http://schemas.microsoft.com/office/drawing/2014/main" id="{45CB4685-19D4-472B-A805-EEE0C7CCF9D1}"/>
              </a:ext>
            </a:extLst>
          </p:cNvPr>
          <p:cNvCxnSpPr>
            <a:cxnSpLocks/>
            <a:stCxn id="2" idx="3"/>
          </p:cNvCxnSpPr>
          <p:nvPr/>
        </p:nvCxnSpPr>
        <p:spPr>
          <a:xfrm flipH="1" flipV="1">
            <a:off x="8305800" y="2784864"/>
            <a:ext cx="838200" cy="1943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a:extLst>
              <a:ext uri="{FF2B5EF4-FFF2-40B4-BE49-F238E27FC236}">
                <a16:creationId xmlns:a16="http://schemas.microsoft.com/office/drawing/2014/main" id="{F492E826-6725-420A-858A-E932A2679203}"/>
              </a:ext>
            </a:extLst>
          </p:cNvPr>
          <p:cNvCxnSpPr>
            <a:cxnSpLocks/>
            <a:stCxn id="2" idx="0"/>
          </p:cNvCxnSpPr>
          <p:nvPr/>
        </p:nvCxnSpPr>
        <p:spPr>
          <a:xfrm flipV="1">
            <a:off x="12110847" y="2983004"/>
            <a:ext cx="2060416" cy="2572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B2A8842F-E41C-426D-807C-155F112567D7}"/>
              </a:ext>
            </a:extLst>
          </p:cNvPr>
          <p:cNvCxnSpPr>
            <a:cxnSpLocks/>
            <a:endCxn id="7" idx="0"/>
          </p:cNvCxnSpPr>
          <p:nvPr/>
        </p:nvCxnSpPr>
        <p:spPr>
          <a:xfrm>
            <a:off x="10157736" y="6172524"/>
            <a:ext cx="586464" cy="1955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0D46A133-7963-4104-B313-9521C1F5BB4E}"/>
              </a:ext>
            </a:extLst>
          </p:cNvPr>
          <p:cNvCxnSpPr>
            <a:cxnSpLocks/>
            <a:endCxn id="6" idx="0"/>
          </p:cNvCxnSpPr>
          <p:nvPr/>
        </p:nvCxnSpPr>
        <p:spPr>
          <a:xfrm flipH="1">
            <a:off x="4495800" y="6295005"/>
            <a:ext cx="2431942" cy="1718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a:extLst>
              <a:ext uri="{FF2B5EF4-FFF2-40B4-BE49-F238E27FC236}">
                <a16:creationId xmlns:a16="http://schemas.microsoft.com/office/drawing/2014/main" id="{A5A80885-E74D-4EDD-B42D-5D081F7ED90D}"/>
              </a:ext>
            </a:extLst>
          </p:cNvPr>
          <p:cNvCxnSpPr>
            <a:cxnSpLocks/>
          </p:cNvCxnSpPr>
          <p:nvPr/>
        </p:nvCxnSpPr>
        <p:spPr>
          <a:xfrm>
            <a:off x="11242729" y="5982578"/>
            <a:ext cx="2731465" cy="189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803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74F3200C-79EB-4808-BC38-874A523DAE1F}"/>
              </a:ext>
            </a:extLst>
          </p:cNvPr>
          <p:cNvSpPr/>
          <p:nvPr/>
        </p:nvSpPr>
        <p:spPr>
          <a:xfrm>
            <a:off x="1493520" y="945119"/>
            <a:ext cx="6705599" cy="914400"/>
          </a:xfrm>
          <a:prstGeom prst="roundRect">
            <a:avLst>
              <a:gd name="adj" fmla="val 333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atin typeface="Arial" panose="020B0604020202020204" pitchFamily="34" charset="0"/>
                <a:cs typeface="Arial" panose="020B0604020202020204" pitchFamily="34" charset="0"/>
              </a:rPr>
              <a:t>Do you like………..?</a:t>
            </a:r>
          </a:p>
        </p:txBody>
      </p:sp>
      <p:sp>
        <p:nvSpPr>
          <p:cNvPr id="4" name="Hình chữ nhật: Góc Tròn 3">
            <a:extLst>
              <a:ext uri="{FF2B5EF4-FFF2-40B4-BE49-F238E27FC236}">
                <a16:creationId xmlns:a16="http://schemas.microsoft.com/office/drawing/2014/main" id="{6B7D5774-43E6-4FA4-9D6B-7C4D83FB65A3}"/>
              </a:ext>
            </a:extLst>
          </p:cNvPr>
          <p:cNvSpPr/>
          <p:nvPr/>
        </p:nvSpPr>
        <p:spPr>
          <a:xfrm>
            <a:off x="9448800" y="601979"/>
            <a:ext cx="3505200" cy="686123"/>
          </a:xfrm>
          <a:prstGeom prst="roundRect">
            <a:avLst>
              <a:gd name="adj" fmla="val 33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Yes, I do</a:t>
            </a:r>
          </a:p>
        </p:txBody>
      </p:sp>
      <p:sp>
        <p:nvSpPr>
          <p:cNvPr id="5" name="Hình chữ nhật: Góc Tròn 4">
            <a:extLst>
              <a:ext uri="{FF2B5EF4-FFF2-40B4-BE49-F238E27FC236}">
                <a16:creationId xmlns:a16="http://schemas.microsoft.com/office/drawing/2014/main" id="{3219921D-511F-4E7B-889B-F62B323C3DDE}"/>
              </a:ext>
            </a:extLst>
          </p:cNvPr>
          <p:cNvSpPr/>
          <p:nvPr/>
        </p:nvSpPr>
        <p:spPr>
          <a:xfrm>
            <a:off x="9448800" y="1473860"/>
            <a:ext cx="3505200" cy="609600"/>
          </a:xfrm>
          <a:prstGeom prst="roundRect">
            <a:avLst>
              <a:gd name="adj" fmla="val 33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No, I don’t</a:t>
            </a:r>
          </a:p>
        </p:txBody>
      </p:sp>
      <p:pic>
        <p:nvPicPr>
          <p:cNvPr id="7" name="Hình ảnh 6" descr="Ảnh có chứa văn bản, mẫu họa, đồ họa véc-tơ&#10;&#10;Mô tả được tạo tự động">
            <a:extLst>
              <a:ext uri="{FF2B5EF4-FFF2-40B4-BE49-F238E27FC236}">
                <a16:creationId xmlns:a16="http://schemas.microsoft.com/office/drawing/2014/main" id="{87B27413-D40A-417D-B60F-59BBFA2DA9B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3258800" y="320040"/>
            <a:ext cx="739140" cy="739140"/>
          </a:xfrm>
          <a:prstGeom prst="rect">
            <a:avLst/>
          </a:prstGeom>
        </p:spPr>
      </p:pic>
      <p:pic>
        <p:nvPicPr>
          <p:cNvPr id="10" name="Hình ảnh 9">
            <a:extLst>
              <a:ext uri="{FF2B5EF4-FFF2-40B4-BE49-F238E27FC236}">
                <a16:creationId xmlns:a16="http://schemas.microsoft.com/office/drawing/2014/main" id="{1B587477-3685-4221-9F8A-EC6137F8345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3258800" y="1242060"/>
            <a:ext cx="914400" cy="914400"/>
          </a:xfrm>
          <a:prstGeom prst="rect">
            <a:avLst/>
          </a:prstGeom>
        </p:spPr>
      </p:pic>
      <p:sp>
        <p:nvSpPr>
          <p:cNvPr id="11" name="Hình chữ nhật: Góc Tròn 10">
            <a:extLst>
              <a:ext uri="{FF2B5EF4-FFF2-40B4-BE49-F238E27FC236}">
                <a16:creationId xmlns:a16="http://schemas.microsoft.com/office/drawing/2014/main" id="{DAB71AFB-800B-41F4-A709-EF01B61FD525}"/>
              </a:ext>
            </a:extLst>
          </p:cNvPr>
          <p:cNvSpPr/>
          <p:nvPr/>
        </p:nvSpPr>
        <p:spPr>
          <a:xfrm>
            <a:off x="609600" y="2933699"/>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2" name="Picture 11">
            <a:extLst>
              <a:ext uri="{FF2B5EF4-FFF2-40B4-BE49-F238E27FC236}">
                <a16:creationId xmlns:a16="http://schemas.microsoft.com/office/drawing/2014/main" id="{06E98819-FD21-45EC-BA46-B969DA00D764}"/>
              </a:ext>
            </a:extLst>
          </p:cNvPr>
          <p:cNvPicPr>
            <a:picLocks noChangeAspect="1"/>
          </p:cNvPicPr>
          <p:nvPr/>
        </p:nvPicPr>
        <p:blipFill>
          <a:blip r:embed="rId6"/>
          <a:srcRect/>
          <a:stretch>
            <a:fillRect/>
          </a:stretch>
        </p:blipFill>
        <p:spPr>
          <a:xfrm>
            <a:off x="4495800" y="2156460"/>
            <a:ext cx="3172856" cy="2113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Hình chữ nhật: Góc Tròn 12">
            <a:extLst>
              <a:ext uri="{FF2B5EF4-FFF2-40B4-BE49-F238E27FC236}">
                <a16:creationId xmlns:a16="http://schemas.microsoft.com/office/drawing/2014/main" id="{54DF37D2-A2D3-4611-B174-3E60AA0558A8}"/>
              </a:ext>
            </a:extLst>
          </p:cNvPr>
          <p:cNvSpPr/>
          <p:nvPr/>
        </p:nvSpPr>
        <p:spPr>
          <a:xfrm>
            <a:off x="579120" y="5679839"/>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4" name="Picture 10">
            <a:extLst>
              <a:ext uri="{FF2B5EF4-FFF2-40B4-BE49-F238E27FC236}">
                <a16:creationId xmlns:a16="http://schemas.microsoft.com/office/drawing/2014/main" id="{3640BEF4-6EEC-43F8-B83A-3DAC42041253}"/>
              </a:ext>
            </a:extLst>
          </p:cNvPr>
          <p:cNvPicPr>
            <a:picLocks noChangeAspect="1"/>
          </p:cNvPicPr>
          <p:nvPr/>
        </p:nvPicPr>
        <p:blipFill>
          <a:blip r:embed="rId7"/>
          <a:srcRect/>
          <a:stretch>
            <a:fillRect/>
          </a:stretch>
        </p:blipFill>
        <p:spPr>
          <a:xfrm>
            <a:off x="4495800" y="4620898"/>
            <a:ext cx="3172856" cy="2117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Hình chữ nhật: Góc Tròn 14">
            <a:extLst>
              <a:ext uri="{FF2B5EF4-FFF2-40B4-BE49-F238E27FC236}">
                <a16:creationId xmlns:a16="http://schemas.microsoft.com/office/drawing/2014/main" id="{090891DC-1C8F-4293-ABA3-3D8DAE41FF3E}"/>
              </a:ext>
            </a:extLst>
          </p:cNvPr>
          <p:cNvSpPr/>
          <p:nvPr/>
        </p:nvSpPr>
        <p:spPr>
          <a:xfrm>
            <a:off x="457200" y="8287387"/>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6" name="Picture 9">
            <a:extLst>
              <a:ext uri="{FF2B5EF4-FFF2-40B4-BE49-F238E27FC236}">
                <a16:creationId xmlns:a16="http://schemas.microsoft.com/office/drawing/2014/main" id="{1075803B-BB72-4402-B57B-F5086C2BA9F4}"/>
              </a:ext>
            </a:extLst>
          </p:cNvPr>
          <p:cNvPicPr>
            <a:picLocks noChangeAspect="1"/>
          </p:cNvPicPr>
          <p:nvPr/>
        </p:nvPicPr>
        <p:blipFill>
          <a:blip r:embed="rId8"/>
          <a:srcRect/>
          <a:stretch>
            <a:fillRect/>
          </a:stretch>
        </p:blipFill>
        <p:spPr>
          <a:xfrm>
            <a:off x="4343400" y="7230904"/>
            <a:ext cx="3581400" cy="2171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ình chữ nhật: Góc Tròn 16">
            <a:extLst>
              <a:ext uri="{FF2B5EF4-FFF2-40B4-BE49-F238E27FC236}">
                <a16:creationId xmlns:a16="http://schemas.microsoft.com/office/drawing/2014/main" id="{DC324C24-B750-4EAE-B4C0-F02CAB2D15BA}"/>
              </a:ext>
            </a:extLst>
          </p:cNvPr>
          <p:cNvSpPr/>
          <p:nvPr/>
        </p:nvSpPr>
        <p:spPr>
          <a:xfrm>
            <a:off x="9144000" y="2850202"/>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18" name="Picture 8">
            <a:extLst>
              <a:ext uri="{FF2B5EF4-FFF2-40B4-BE49-F238E27FC236}">
                <a16:creationId xmlns:a16="http://schemas.microsoft.com/office/drawing/2014/main" id="{401E3125-C2D5-4164-85FD-86C405702F4C}"/>
              </a:ext>
            </a:extLst>
          </p:cNvPr>
          <p:cNvPicPr>
            <a:picLocks noChangeAspect="1"/>
          </p:cNvPicPr>
          <p:nvPr/>
        </p:nvPicPr>
        <p:blipFill>
          <a:blip r:embed="rId9"/>
          <a:srcRect/>
          <a:stretch>
            <a:fillRect/>
          </a:stretch>
        </p:blipFill>
        <p:spPr>
          <a:xfrm>
            <a:off x="12897817" y="2256687"/>
            <a:ext cx="3548535" cy="2364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Hình chữ nhật: Góc Tròn 18">
            <a:extLst>
              <a:ext uri="{FF2B5EF4-FFF2-40B4-BE49-F238E27FC236}">
                <a16:creationId xmlns:a16="http://schemas.microsoft.com/office/drawing/2014/main" id="{95C4AE14-08B6-40E7-819E-10D77D76CC25}"/>
              </a:ext>
            </a:extLst>
          </p:cNvPr>
          <p:cNvSpPr/>
          <p:nvPr/>
        </p:nvSpPr>
        <p:spPr>
          <a:xfrm>
            <a:off x="9265920" y="5621328"/>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20" name="Picture 7">
            <a:extLst>
              <a:ext uri="{FF2B5EF4-FFF2-40B4-BE49-F238E27FC236}">
                <a16:creationId xmlns:a16="http://schemas.microsoft.com/office/drawing/2014/main" id="{E371CEBA-0E88-4653-8965-98E745C0EE18}"/>
              </a:ext>
            </a:extLst>
          </p:cNvPr>
          <p:cNvPicPr>
            <a:picLocks noChangeAspect="1"/>
          </p:cNvPicPr>
          <p:nvPr/>
        </p:nvPicPr>
        <p:blipFill>
          <a:blip r:embed="rId10"/>
          <a:srcRect/>
          <a:stretch>
            <a:fillRect/>
          </a:stretch>
        </p:blipFill>
        <p:spPr>
          <a:xfrm>
            <a:off x="12954000" y="4914900"/>
            <a:ext cx="3707867" cy="2470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Hình chữ nhật: Góc Tròn 20">
            <a:extLst>
              <a:ext uri="{FF2B5EF4-FFF2-40B4-BE49-F238E27FC236}">
                <a16:creationId xmlns:a16="http://schemas.microsoft.com/office/drawing/2014/main" id="{EB7B9147-6B89-4B22-9D36-D32635461464}"/>
              </a:ext>
            </a:extLst>
          </p:cNvPr>
          <p:cNvSpPr/>
          <p:nvPr/>
        </p:nvSpPr>
        <p:spPr>
          <a:xfrm>
            <a:off x="9265920" y="8456808"/>
            <a:ext cx="8534400" cy="762000"/>
          </a:xfrm>
          <a:prstGeom prst="roundRect">
            <a:avLst>
              <a:gd name="adj" fmla="val 33334"/>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b="1" dirty="0">
                <a:latin typeface="Arial" panose="020B0604020202020204" pitchFamily="34" charset="0"/>
                <a:cs typeface="Arial" panose="020B0604020202020204" pitchFamily="34" charset="0"/>
              </a:rPr>
              <a:t>Do you like…………………….?</a:t>
            </a:r>
          </a:p>
        </p:txBody>
      </p:sp>
      <p:pic>
        <p:nvPicPr>
          <p:cNvPr id="22" name="Picture 5">
            <a:extLst>
              <a:ext uri="{FF2B5EF4-FFF2-40B4-BE49-F238E27FC236}">
                <a16:creationId xmlns:a16="http://schemas.microsoft.com/office/drawing/2014/main" id="{7ECB84B7-5C14-45A9-A144-BBDA5690DCC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188440" y="7696485"/>
            <a:ext cx="1725125" cy="1943803"/>
          </a:xfrm>
          <a:prstGeom prst="rect">
            <a:avLst/>
          </a:prstGeom>
        </p:spPr>
      </p:pic>
    </p:spTree>
    <p:extLst>
      <p:ext uri="{BB962C8B-B14F-4D97-AF65-F5344CB8AC3E}">
        <p14:creationId xmlns:p14="http://schemas.microsoft.com/office/powerpoint/2010/main" val="220213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74F3200C-79EB-4808-BC38-874A523DAE1F}"/>
              </a:ext>
            </a:extLst>
          </p:cNvPr>
          <p:cNvSpPr/>
          <p:nvPr/>
        </p:nvSpPr>
        <p:spPr>
          <a:xfrm>
            <a:off x="3810000" y="625026"/>
            <a:ext cx="9639300" cy="1458731"/>
          </a:xfrm>
          <a:prstGeom prst="roundRect">
            <a:avLst>
              <a:gd name="adj" fmla="val 33334"/>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Arial" panose="020B0604020202020204" pitchFamily="34" charset="0"/>
                <a:cs typeface="Arial" panose="020B0604020202020204" pitchFamily="34" charset="0"/>
              </a:rPr>
              <a:t>Complete the blanks with more hobbies and ask your partner. </a:t>
            </a:r>
          </a:p>
        </p:txBody>
      </p:sp>
      <p:sp>
        <p:nvSpPr>
          <p:cNvPr id="11" name="Hình chữ nhật: Góc Tròn 10">
            <a:extLst>
              <a:ext uri="{FF2B5EF4-FFF2-40B4-BE49-F238E27FC236}">
                <a16:creationId xmlns:a16="http://schemas.microsoft.com/office/drawing/2014/main" id="{DAB71AFB-800B-41F4-A709-EF01B61FD525}"/>
              </a:ext>
            </a:extLst>
          </p:cNvPr>
          <p:cNvSpPr/>
          <p:nvPr/>
        </p:nvSpPr>
        <p:spPr>
          <a:xfrm>
            <a:off x="502920" y="2984075"/>
            <a:ext cx="9220200" cy="716842"/>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1.Do you like…………………….?</a:t>
            </a:r>
          </a:p>
        </p:txBody>
      </p:sp>
      <p:sp>
        <p:nvSpPr>
          <p:cNvPr id="13" name="Hình chữ nhật: Góc Tròn 12">
            <a:extLst>
              <a:ext uri="{FF2B5EF4-FFF2-40B4-BE49-F238E27FC236}">
                <a16:creationId xmlns:a16="http://schemas.microsoft.com/office/drawing/2014/main" id="{54DF37D2-A2D3-4611-B174-3E60AA0558A8}"/>
              </a:ext>
            </a:extLst>
          </p:cNvPr>
          <p:cNvSpPr/>
          <p:nvPr/>
        </p:nvSpPr>
        <p:spPr>
          <a:xfrm>
            <a:off x="472440" y="5699198"/>
            <a:ext cx="9098280" cy="703489"/>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2. Do you like…………………….?</a:t>
            </a:r>
          </a:p>
        </p:txBody>
      </p:sp>
      <p:sp>
        <p:nvSpPr>
          <p:cNvPr id="15" name="Hình chữ nhật: Góc Tròn 14">
            <a:extLst>
              <a:ext uri="{FF2B5EF4-FFF2-40B4-BE49-F238E27FC236}">
                <a16:creationId xmlns:a16="http://schemas.microsoft.com/office/drawing/2014/main" id="{090891DC-1C8F-4293-ABA3-3D8DAE41FF3E}"/>
              </a:ext>
            </a:extLst>
          </p:cNvPr>
          <p:cNvSpPr/>
          <p:nvPr/>
        </p:nvSpPr>
        <p:spPr>
          <a:xfrm>
            <a:off x="411480" y="8400968"/>
            <a:ext cx="8915400" cy="762000"/>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3. Do you like…………………….?</a:t>
            </a:r>
          </a:p>
        </p:txBody>
      </p:sp>
      <p:sp>
        <p:nvSpPr>
          <p:cNvPr id="17" name="Hình chữ nhật: Góc Tròn 16">
            <a:extLst>
              <a:ext uri="{FF2B5EF4-FFF2-40B4-BE49-F238E27FC236}">
                <a16:creationId xmlns:a16="http://schemas.microsoft.com/office/drawing/2014/main" id="{DC324C24-B750-4EAE-B4C0-F02CAB2D15BA}"/>
              </a:ext>
            </a:extLst>
          </p:cNvPr>
          <p:cNvSpPr/>
          <p:nvPr/>
        </p:nvSpPr>
        <p:spPr>
          <a:xfrm>
            <a:off x="9326880" y="3066529"/>
            <a:ext cx="8915400" cy="628772"/>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4. Do you like…………………….?</a:t>
            </a:r>
          </a:p>
        </p:txBody>
      </p:sp>
      <p:sp>
        <p:nvSpPr>
          <p:cNvPr id="19" name="Hình chữ nhật: Góc Tròn 18">
            <a:extLst>
              <a:ext uri="{FF2B5EF4-FFF2-40B4-BE49-F238E27FC236}">
                <a16:creationId xmlns:a16="http://schemas.microsoft.com/office/drawing/2014/main" id="{95C4AE14-08B6-40E7-819E-10D77D76CC25}"/>
              </a:ext>
            </a:extLst>
          </p:cNvPr>
          <p:cNvSpPr/>
          <p:nvPr/>
        </p:nvSpPr>
        <p:spPr>
          <a:xfrm>
            <a:off x="9486900" y="5873233"/>
            <a:ext cx="9220200" cy="716842"/>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5. Do you like…………………..?</a:t>
            </a:r>
          </a:p>
        </p:txBody>
      </p:sp>
      <p:sp>
        <p:nvSpPr>
          <p:cNvPr id="21" name="Hình chữ nhật: Góc Tròn 20">
            <a:extLst>
              <a:ext uri="{FF2B5EF4-FFF2-40B4-BE49-F238E27FC236}">
                <a16:creationId xmlns:a16="http://schemas.microsoft.com/office/drawing/2014/main" id="{EB7B9147-6B89-4B22-9D36-D32635461464}"/>
              </a:ext>
            </a:extLst>
          </p:cNvPr>
          <p:cNvSpPr/>
          <p:nvPr/>
        </p:nvSpPr>
        <p:spPr>
          <a:xfrm>
            <a:off x="9395460" y="8403837"/>
            <a:ext cx="9403080" cy="71464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6. Do you like……………………?</a:t>
            </a:r>
          </a:p>
        </p:txBody>
      </p:sp>
    </p:spTree>
    <p:extLst>
      <p:ext uri="{BB962C8B-B14F-4D97-AF65-F5344CB8AC3E}">
        <p14:creationId xmlns:p14="http://schemas.microsoft.com/office/powerpoint/2010/main" val="44742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D1654F-9E4A-4EC5-954B-BB57FAF7AEBC}"/>
              </a:ext>
            </a:extLst>
          </p:cNvPr>
          <p:cNvPicPr>
            <a:picLocks noChangeAspect="1"/>
          </p:cNvPicPr>
          <p:nvPr/>
        </p:nvPicPr>
        <p:blipFill>
          <a:blip r:embed="rId2"/>
          <a:srcRect/>
          <a:stretch>
            <a:fillRect/>
          </a:stretch>
        </p:blipFill>
        <p:spPr>
          <a:xfrm>
            <a:off x="9296400" y="2514600"/>
            <a:ext cx="7891631" cy="5257800"/>
          </a:xfrm>
          <a:prstGeom prst="rect">
            <a:avLst/>
          </a:prstGeom>
        </p:spPr>
      </p:pic>
      <p:pic>
        <p:nvPicPr>
          <p:cNvPr id="3" name="Picture 3">
            <a:extLst>
              <a:ext uri="{FF2B5EF4-FFF2-40B4-BE49-F238E27FC236}">
                <a16:creationId xmlns:a16="http://schemas.microsoft.com/office/drawing/2014/main" id="{A72259C7-E54C-4612-9428-12419F245D9E}"/>
              </a:ext>
            </a:extLst>
          </p:cNvPr>
          <p:cNvPicPr>
            <a:picLocks noChangeAspect="1"/>
          </p:cNvPicPr>
          <p:nvPr/>
        </p:nvPicPr>
        <p:blipFill>
          <a:blip r:embed="rId3"/>
          <a:srcRect/>
          <a:stretch>
            <a:fillRect/>
          </a:stretch>
        </p:blipFill>
        <p:spPr>
          <a:xfrm>
            <a:off x="962809" y="2514600"/>
            <a:ext cx="7891631" cy="5257800"/>
          </a:xfrm>
          <a:prstGeom prst="rect">
            <a:avLst/>
          </a:prstGeom>
        </p:spPr>
      </p:pic>
      <p:sp>
        <p:nvSpPr>
          <p:cNvPr id="4" name="Hình chữ nhật: Góc Tròn 3">
            <a:extLst>
              <a:ext uri="{FF2B5EF4-FFF2-40B4-BE49-F238E27FC236}">
                <a16:creationId xmlns:a16="http://schemas.microsoft.com/office/drawing/2014/main" id="{1ED7ADE8-96C5-449E-A213-B95F94715AE4}"/>
              </a:ext>
            </a:extLst>
          </p:cNvPr>
          <p:cNvSpPr/>
          <p:nvPr/>
        </p:nvSpPr>
        <p:spPr>
          <a:xfrm>
            <a:off x="1371600" y="1028700"/>
            <a:ext cx="14965680" cy="921781"/>
          </a:xfrm>
          <a:prstGeom prst="roundRect">
            <a:avLst>
              <a:gd name="adj" fmla="val 333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atin typeface="Arial" panose="020B0604020202020204" pitchFamily="34" charset="0"/>
                <a:cs typeface="Arial" panose="020B0604020202020204" pitchFamily="34" charset="0"/>
              </a:rPr>
              <a:t>Look at the picture and guess what are they doing? </a:t>
            </a:r>
          </a:p>
        </p:txBody>
      </p:sp>
      <p:sp>
        <p:nvSpPr>
          <p:cNvPr id="5" name="Hộp Văn bản 4">
            <a:extLst>
              <a:ext uri="{FF2B5EF4-FFF2-40B4-BE49-F238E27FC236}">
                <a16:creationId xmlns:a16="http://schemas.microsoft.com/office/drawing/2014/main" id="{B210481A-C4F5-43AA-89D5-4CD88FF25687}"/>
              </a:ext>
            </a:extLst>
          </p:cNvPr>
          <p:cNvSpPr txBox="1"/>
          <p:nvPr/>
        </p:nvSpPr>
        <p:spPr>
          <a:xfrm>
            <a:off x="1313329" y="8343900"/>
            <a:ext cx="6382871" cy="707886"/>
          </a:xfrm>
          <a:prstGeom prst="rect">
            <a:avLst/>
          </a:prstGeom>
          <a:noFill/>
        </p:spPr>
        <p:txBody>
          <a:bodyPr wrap="square" rtlCol="0">
            <a:spAutoFit/>
          </a:bodyPr>
          <a:lstStyle/>
          <a:p>
            <a:r>
              <a:rPr lang="en-US" sz="4000" dirty="0"/>
              <a:t>He is making models. </a:t>
            </a:r>
          </a:p>
        </p:txBody>
      </p:sp>
      <p:sp>
        <p:nvSpPr>
          <p:cNvPr id="6" name="Hộp Văn bản 5">
            <a:extLst>
              <a:ext uri="{FF2B5EF4-FFF2-40B4-BE49-F238E27FC236}">
                <a16:creationId xmlns:a16="http://schemas.microsoft.com/office/drawing/2014/main" id="{3F0C16E3-6D90-428D-8D6B-31FDEC0DF589}"/>
              </a:ext>
            </a:extLst>
          </p:cNvPr>
          <p:cNvSpPr txBox="1"/>
          <p:nvPr/>
        </p:nvSpPr>
        <p:spPr>
          <a:xfrm>
            <a:off x="10134600" y="8550414"/>
            <a:ext cx="5255111" cy="707886"/>
          </a:xfrm>
          <a:prstGeom prst="rect">
            <a:avLst/>
          </a:prstGeom>
          <a:noFill/>
        </p:spPr>
        <p:txBody>
          <a:bodyPr wrap="square" rtlCol="0">
            <a:spAutoFit/>
          </a:bodyPr>
          <a:lstStyle/>
          <a:p>
            <a:r>
              <a:rPr lang="en-US" sz="4000" dirty="0"/>
              <a:t>He is writing his blog. </a:t>
            </a:r>
          </a:p>
        </p:txBody>
      </p:sp>
    </p:spTree>
    <p:extLst>
      <p:ext uri="{BB962C8B-B14F-4D97-AF65-F5344CB8AC3E}">
        <p14:creationId xmlns:p14="http://schemas.microsoft.com/office/powerpoint/2010/main" val="166968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48BCC991-6913-44AD-B76A-95FD5E6D7C26}"/>
              </a:ext>
            </a:extLst>
          </p:cNvPr>
          <p:cNvGrpSpPr/>
          <p:nvPr/>
        </p:nvGrpSpPr>
        <p:grpSpPr>
          <a:xfrm>
            <a:off x="533400" y="2324100"/>
            <a:ext cx="17556480" cy="7774405"/>
            <a:chOff x="582477" y="1728958"/>
            <a:chExt cx="17373600" cy="7668895"/>
          </a:xfrm>
        </p:grpSpPr>
        <p:sp>
          <p:nvSpPr>
            <p:cNvPr id="3" name="Hình chữ nhật: Góc Tròn 2">
              <a:extLst>
                <a:ext uri="{FF2B5EF4-FFF2-40B4-BE49-F238E27FC236}">
                  <a16:creationId xmlns:a16="http://schemas.microsoft.com/office/drawing/2014/main" id="{521C11B3-B50C-4F45-9DFE-514DDBA427EC}"/>
                </a:ext>
              </a:extLst>
            </p:cNvPr>
            <p:cNvSpPr/>
            <p:nvPr/>
          </p:nvSpPr>
          <p:spPr>
            <a:xfrm>
              <a:off x="3531031" y="3771900"/>
              <a:ext cx="14425046" cy="5625953"/>
            </a:xfrm>
            <a:prstGeom prst="roundRect">
              <a:avLst>
                <a:gd name="adj" fmla="val 3916"/>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800" dirty="0">
                  <a:latin typeface="Times New Roman" panose="02020603050405020304" pitchFamily="18" charset="0"/>
                  <a:cs typeface="Times New Roman" panose="02020603050405020304" pitchFamily="18" charset="0"/>
                </a:rPr>
                <a:t>I build models in my free time. I have fifteen models. Some of them were gifts from  my friends and family, but I bough most of them. I mostly build planes and cars, but I have a few ship models, too. My favorite one is my MGA car model. The real MGA was a cool sports car from England. I think it’s very cute. </a:t>
              </a:r>
            </a:p>
            <a:p>
              <a:pPr>
                <a:lnSpc>
                  <a:spcPct val="150000"/>
                </a:lnSpc>
              </a:pPr>
              <a:r>
                <a:rPr lang="en-US" sz="2800" dirty="0">
                  <a:latin typeface="Times New Roman" panose="02020603050405020304" pitchFamily="18" charset="0"/>
                  <a:cs typeface="Times New Roman" panose="02020603050405020304" pitchFamily="18" charset="0"/>
                </a:rPr>
                <a:t>I often spend one hour or two hours a day building my models. Sometime my sister Alice does it with me and films us  building models for her vlogs. She makes vlogs every week and it helps her make new friends. </a:t>
              </a:r>
            </a:p>
            <a:p>
              <a:pPr>
                <a:lnSpc>
                  <a:spcPct val="150000"/>
                </a:lnSpc>
              </a:pPr>
              <a:r>
                <a:rPr lang="en-US" sz="2800" dirty="0">
                  <a:latin typeface="Times New Roman" panose="02020603050405020304" pitchFamily="18" charset="0"/>
                  <a:cs typeface="Times New Roman" panose="02020603050405020304" pitchFamily="18" charset="0"/>
                </a:rPr>
                <a:t>What about you? What do you do in your free time? Leave a comment and tell me. </a:t>
              </a:r>
            </a:p>
          </p:txBody>
        </p:sp>
        <p:pic>
          <p:nvPicPr>
            <p:cNvPr id="4" name="Hình ảnh 3">
              <a:extLst>
                <a:ext uri="{FF2B5EF4-FFF2-40B4-BE49-F238E27FC236}">
                  <a16:creationId xmlns:a16="http://schemas.microsoft.com/office/drawing/2014/main" id="{795CCC02-F2B9-4313-B3A9-1274701B6019}"/>
                </a:ext>
              </a:extLst>
            </p:cNvPr>
            <p:cNvPicPr>
              <a:picLocks noChangeAspect="1"/>
            </p:cNvPicPr>
            <p:nvPr/>
          </p:nvPicPr>
          <p:blipFill>
            <a:blip r:embed="rId2"/>
            <a:stretch>
              <a:fillRect/>
            </a:stretch>
          </p:blipFill>
          <p:spPr>
            <a:xfrm>
              <a:off x="582477" y="3771900"/>
              <a:ext cx="2871187" cy="3875221"/>
            </a:xfrm>
            <a:prstGeom prst="rect">
              <a:avLst/>
            </a:prstGeom>
          </p:spPr>
        </p:pic>
        <p:pic>
          <p:nvPicPr>
            <p:cNvPr id="6" name="Hình ảnh 5">
              <a:extLst>
                <a:ext uri="{FF2B5EF4-FFF2-40B4-BE49-F238E27FC236}">
                  <a16:creationId xmlns:a16="http://schemas.microsoft.com/office/drawing/2014/main" id="{9AA5BDC2-0966-48B4-AC20-06297FCA1BE7}"/>
                </a:ext>
              </a:extLst>
            </p:cNvPr>
            <p:cNvPicPr>
              <a:picLocks noChangeAspect="1"/>
            </p:cNvPicPr>
            <p:nvPr/>
          </p:nvPicPr>
          <p:blipFill rotWithShape="1">
            <a:blip r:embed="rId3"/>
            <a:srcRect t="42998" r="726"/>
            <a:stretch/>
          </p:blipFill>
          <p:spPr>
            <a:xfrm>
              <a:off x="3737268" y="1728958"/>
              <a:ext cx="13660803" cy="846990"/>
            </a:xfrm>
            <a:prstGeom prst="rect">
              <a:avLst/>
            </a:prstGeom>
          </p:spPr>
        </p:pic>
        <p:pic>
          <p:nvPicPr>
            <p:cNvPr id="8" name="Hình ảnh 7">
              <a:extLst>
                <a:ext uri="{FF2B5EF4-FFF2-40B4-BE49-F238E27FC236}">
                  <a16:creationId xmlns:a16="http://schemas.microsoft.com/office/drawing/2014/main" id="{D60A54F2-6ECE-4935-934B-97DAF235C1AB}"/>
                </a:ext>
              </a:extLst>
            </p:cNvPr>
            <p:cNvPicPr>
              <a:picLocks noChangeAspect="1"/>
            </p:cNvPicPr>
            <p:nvPr/>
          </p:nvPicPr>
          <p:blipFill>
            <a:blip r:embed="rId4"/>
            <a:stretch>
              <a:fillRect/>
            </a:stretch>
          </p:blipFill>
          <p:spPr>
            <a:xfrm>
              <a:off x="5486400" y="2575948"/>
              <a:ext cx="11601366" cy="1115140"/>
            </a:xfrm>
            <a:prstGeom prst="rect">
              <a:avLst/>
            </a:prstGeom>
          </p:spPr>
        </p:pic>
      </p:grpSp>
      <p:sp>
        <p:nvSpPr>
          <p:cNvPr id="10" name="Hình chữ nhật: Góc Tròn 9">
            <a:extLst>
              <a:ext uri="{FF2B5EF4-FFF2-40B4-BE49-F238E27FC236}">
                <a16:creationId xmlns:a16="http://schemas.microsoft.com/office/drawing/2014/main" id="{24EEAD2D-4865-4433-909B-9F9AA23B9400}"/>
              </a:ext>
            </a:extLst>
          </p:cNvPr>
          <p:cNvSpPr/>
          <p:nvPr/>
        </p:nvSpPr>
        <p:spPr>
          <a:xfrm>
            <a:off x="2324100" y="963009"/>
            <a:ext cx="13639800" cy="754888"/>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Look at the picture and answer the questions. </a:t>
            </a:r>
          </a:p>
          <a:p>
            <a:pPr marL="742950" indent="-742950">
              <a:buAutoNum type="arabicPeriod"/>
            </a:pPr>
            <a:r>
              <a:rPr lang="en-US" sz="3600" dirty="0">
                <a:latin typeface="Arial" panose="020B0604020202020204" pitchFamily="34" charset="0"/>
                <a:cs typeface="Arial" panose="020B0604020202020204" pitchFamily="34" charset="0"/>
              </a:rPr>
              <a:t>What’s her name? </a:t>
            </a:r>
          </a:p>
          <a:p>
            <a:pPr marL="742950" indent="-742950">
              <a:buAutoNum type="arabicPeriod"/>
            </a:pPr>
            <a:r>
              <a:rPr lang="en-US" sz="3600" dirty="0">
                <a:latin typeface="Arial" panose="020B0604020202020204" pitchFamily="34" charset="0"/>
                <a:cs typeface="Arial" panose="020B0604020202020204" pitchFamily="34" charset="0"/>
              </a:rPr>
              <a:t>What does she like? </a:t>
            </a:r>
          </a:p>
        </p:txBody>
      </p:sp>
    </p:spTree>
    <p:extLst>
      <p:ext uri="{BB962C8B-B14F-4D97-AF65-F5344CB8AC3E}">
        <p14:creationId xmlns:p14="http://schemas.microsoft.com/office/powerpoint/2010/main" val="351637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48BCC991-6913-44AD-B76A-95FD5E6D7C26}"/>
              </a:ext>
            </a:extLst>
          </p:cNvPr>
          <p:cNvGrpSpPr/>
          <p:nvPr/>
        </p:nvGrpSpPr>
        <p:grpSpPr>
          <a:xfrm>
            <a:off x="583123" y="1638300"/>
            <a:ext cx="17121754" cy="8086885"/>
            <a:chOff x="582477" y="1090048"/>
            <a:chExt cx="17121754" cy="8086885"/>
          </a:xfrm>
        </p:grpSpPr>
        <p:sp>
          <p:nvSpPr>
            <p:cNvPr id="3" name="Hình chữ nhật: Góc Tròn 2">
              <a:extLst>
                <a:ext uri="{FF2B5EF4-FFF2-40B4-BE49-F238E27FC236}">
                  <a16:creationId xmlns:a16="http://schemas.microsoft.com/office/drawing/2014/main" id="{521C11B3-B50C-4F45-9DFE-514DDBA427EC}"/>
                </a:ext>
              </a:extLst>
            </p:cNvPr>
            <p:cNvSpPr/>
            <p:nvPr/>
          </p:nvSpPr>
          <p:spPr>
            <a:xfrm>
              <a:off x="3531031" y="3771900"/>
              <a:ext cx="14173200" cy="5405033"/>
            </a:xfrm>
            <a:prstGeom prst="roundRect">
              <a:avLst>
                <a:gd name="adj" fmla="val 3916"/>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800" dirty="0">
                  <a:latin typeface="Times New Roman" panose="02020603050405020304" pitchFamily="18" charset="0"/>
                  <a:cs typeface="Times New Roman" panose="02020603050405020304" pitchFamily="18" charset="0"/>
                </a:rPr>
                <a:t>I build models in my free time. I have fifteen models. Some of them were gifts from  my friends and family, but I bough most of them. I mostly build planes and cars, but I have a few ship models, too. My favorite one is my MGA car model. The real MGA was a cool sports car from England. I think it’s very cute. </a:t>
              </a:r>
            </a:p>
            <a:p>
              <a:pPr>
                <a:lnSpc>
                  <a:spcPct val="150000"/>
                </a:lnSpc>
              </a:pPr>
              <a:r>
                <a:rPr lang="en-US" sz="2800" dirty="0">
                  <a:latin typeface="Times New Roman" panose="02020603050405020304" pitchFamily="18" charset="0"/>
                  <a:cs typeface="Times New Roman" panose="02020603050405020304" pitchFamily="18" charset="0"/>
                </a:rPr>
                <a:t>I often spend one hour or two hours a day building my models. Sometime my sister Alice does it with me and films us  building models for her vlogs. She makes vlogs every week and it helps her make new friends. </a:t>
              </a:r>
            </a:p>
            <a:p>
              <a:pPr>
                <a:lnSpc>
                  <a:spcPct val="150000"/>
                </a:lnSpc>
              </a:pPr>
              <a:r>
                <a:rPr lang="en-US" sz="2800" dirty="0">
                  <a:latin typeface="Times New Roman" panose="02020603050405020304" pitchFamily="18" charset="0"/>
                  <a:cs typeface="Times New Roman" panose="02020603050405020304" pitchFamily="18" charset="0"/>
                </a:rPr>
                <a:t>What about you? What do you do in your free time? Leave a comment and tell me. </a:t>
              </a:r>
            </a:p>
          </p:txBody>
        </p:sp>
        <p:pic>
          <p:nvPicPr>
            <p:cNvPr id="4" name="Hình ảnh 3">
              <a:extLst>
                <a:ext uri="{FF2B5EF4-FFF2-40B4-BE49-F238E27FC236}">
                  <a16:creationId xmlns:a16="http://schemas.microsoft.com/office/drawing/2014/main" id="{795CCC02-F2B9-4313-B3A9-1274701B6019}"/>
                </a:ext>
              </a:extLst>
            </p:cNvPr>
            <p:cNvPicPr>
              <a:picLocks noChangeAspect="1"/>
            </p:cNvPicPr>
            <p:nvPr/>
          </p:nvPicPr>
          <p:blipFill>
            <a:blip r:embed="rId2"/>
            <a:stretch>
              <a:fillRect/>
            </a:stretch>
          </p:blipFill>
          <p:spPr>
            <a:xfrm>
              <a:off x="582477" y="3771900"/>
              <a:ext cx="2871187" cy="3875221"/>
            </a:xfrm>
            <a:prstGeom prst="rect">
              <a:avLst/>
            </a:prstGeom>
          </p:spPr>
        </p:pic>
        <p:pic>
          <p:nvPicPr>
            <p:cNvPr id="6" name="Hình ảnh 5">
              <a:extLst>
                <a:ext uri="{FF2B5EF4-FFF2-40B4-BE49-F238E27FC236}">
                  <a16:creationId xmlns:a16="http://schemas.microsoft.com/office/drawing/2014/main" id="{9AA5BDC2-0966-48B4-AC20-06297FCA1BE7}"/>
                </a:ext>
              </a:extLst>
            </p:cNvPr>
            <p:cNvPicPr>
              <a:picLocks noChangeAspect="1"/>
            </p:cNvPicPr>
            <p:nvPr/>
          </p:nvPicPr>
          <p:blipFill>
            <a:blip r:embed="rId3"/>
            <a:stretch>
              <a:fillRect/>
            </a:stretch>
          </p:blipFill>
          <p:spPr>
            <a:xfrm>
              <a:off x="3737268" y="1090048"/>
              <a:ext cx="13760726" cy="1485900"/>
            </a:xfrm>
            <a:prstGeom prst="rect">
              <a:avLst/>
            </a:prstGeom>
          </p:spPr>
        </p:pic>
        <p:pic>
          <p:nvPicPr>
            <p:cNvPr id="8" name="Hình ảnh 7">
              <a:extLst>
                <a:ext uri="{FF2B5EF4-FFF2-40B4-BE49-F238E27FC236}">
                  <a16:creationId xmlns:a16="http://schemas.microsoft.com/office/drawing/2014/main" id="{D60A54F2-6ECE-4935-934B-97DAF235C1AB}"/>
                </a:ext>
              </a:extLst>
            </p:cNvPr>
            <p:cNvPicPr>
              <a:picLocks noChangeAspect="1"/>
            </p:cNvPicPr>
            <p:nvPr/>
          </p:nvPicPr>
          <p:blipFill>
            <a:blip r:embed="rId4"/>
            <a:stretch>
              <a:fillRect/>
            </a:stretch>
          </p:blipFill>
          <p:spPr>
            <a:xfrm>
              <a:off x="5486400" y="2575948"/>
              <a:ext cx="11601366" cy="1115140"/>
            </a:xfrm>
            <a:prstGeom prst="rect">
              <a:avLst/>
            </a:prstGeom>
          </p:spPr>
        </p:pic>
      </p:grpSp>
      <p:sp>
        <p:nvSpPr>
          <p:cNvPr id="10" name="Hình chữ nhật: Góc Tròn 9">
            <a:extLst>
              <a:ext uri="{FF2B5EF4-FFF2-40B4-BE49-F238E27FC236}">
                <a16:creationId xmlns:a16="http://schemas.microsoft.com/office/drawing/2014/main" id="{24EEAD2D-4865-4433-909B-9F9AA23B9400}"/>
              </a:ext>
            </a:extLst>
          </p:cNvPr>
          <p:cNvSpPr/>
          <p:nvPr/>
        </p:nvSpPr>
        <p:spPr>
          <a:xfrm>
            <a:off x="2286000" y="184371"/>
            <a:ext cx="13639800" cy="754888"/>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a.  Read Kate’s blog and choose the best title.</a:t>
            </a:r>
          </a:p>
        </p:txBody>
      </p:sp>
      <p:sp>
        <p:nvSpPr>
          <p:cNvPr id="11" name="Hình chữ nhật: Góc Tròn 10">
            <a:extLst>
              <a:ext uri="{FF2B5EF4-FFF2-40B4-BE49-F238E27FC236}">
                <a16:creationId xmlns:a16="http://schemas.microsoft.com/office/drawing/2014/main" id="{0F8B2A6D-394D-4C4D-A41D-1C08F40DD53D}"/>
              </a:ext>
            </a:extLst>
          </p:cNvPr>
          <p:cNvSpPr/>
          <p:nvPr/>
        </p:nvSpPr>
        <p:spPr>
          <a:xfrm>
            <a:off x="682284" y="877825"/>
            <a:ext cx="6111260" cy="754888"/>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1. My Model Collection</a:t>
            </a:r>
          </a:p>
        </p:txBody>
      </p:sp>
      <p:sp>
        <p:nvSpPr>
          <p:cNvPr id="12" name="Hình chữ nhật: Góc Tròn 11">
            <a:extLst>
              <a:ext uri="{FF2B5EF4-FFF2-40B4-BE49-F238E27FC236}">
                <a16:creationId xmlns:a16="http://schemas.microsoft.com/office/drawing/2014/main" id="{7B0C0FAB-F5E9-4E47-93FC-306F991DDF32}"/>
              </a:ext>
            </a:extLst>
          </p:cNvPr>
          <p:cNvSpPr/>
          <p:nvPr/>
        </p:nvSpPr>
        <p:spPr>
          <a:xfrm>
            <a:off x="7592029" y="939259"/>
            <a:ext cx="7391400" cy="687783"/>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2. Building Model Cars is fun</a:t>
            </a:r>
          </a:p>
        </p:txBody>
      </p:sp>
      <p:sp>
        <p:nvSpPr>
          <p:cNvPr id="13" name="Hình Bầu dục 12">
            <a:extLst>
              <a:ext uri="{FF2B5EF4-FFF2-40B4-BE49-F238E27FC236}">
                <a16:creationId xmlns:a16="http://schemas.microsoft.com/office/drawing/2014/main" id="{14B0ED14-9BF3-4FC5-AC98-91408E4C03FC}"/>
              </a:ext>
            </a:extLst>
          </p:cNvPr>
          <p:cNvSpPr/>
          <p:nvPr/>
        </p:nvSpPr>
        <p:spPr>
          <a:xfrm>
            <a:off x="652318" y="829752"/>
            <a:ext cx="5367482" cy="9609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5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D1D9325-F95D-4FE1-BA1A-907B397B17AD}"/>
              </a:ext>
            </a:extLst>
          </p:cNvPr>
          <p:cNvSpPr/>
          <p:nvPr/>
        </p:nvSpPr>
        <p:spPr>
          <a:xfrm>
            <a:off x="624840" y="1555530"/>
            <a:ext cx="1168908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Arial" panose="020B0604020202020204" pitchFamily="34" charset="0"/>
                <a:cs typeface="Arial" panose="020B0604020202020204" pitchFamily="34" charset="0"/>
              </a:rPr>
              <a:t>1. How did Kate get most for her model? </a:t>
            </a:r>
            <a:endParaRPr lang="en-US" sz="4400" dirty="0">
              <a:latin typeface="Arial" panose="020B0604020202020204" pitchFamily="34" charset="0"/>
              <a:cs typeface="Arial" panose="020B0604020202020204" pitchFamily="34" charset="0"/>
            </a:endParaRPr>
          </a:p>
        </p:txBody>
      </p:sp>
      <p:sp>
        <p:nvSpPr>
          <p:cNvPr id="3" name="Hình chữ nhật: Góc Tròn 2">
            <a:extLst>
              <a:ext uri="{FF2B5EF4-FFF2-40B4-BE49-F238E27FC236}">
                <a16:creationId xmlns:a16="http://schemas.microsoft.com/office/drawing/2014/main" id="{11756B29-2344-4113-9F45-7D9C972BCD21}"/>
              </a:ext>
            </a:extLst>
          </p:cNvPr>
          <p:cNvSpPr/>
          <p:nvPr/>
        </p:nvSpPr>
        <p:spPr>
          <a:xfrm>
            <a:off x="746760" y="3585369"/>
            <a:ext cx="853440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Arial" panose="020B0604020202020204" pitchFamily="34" charset="0"/>
                <a:cs typeface="Arial" panose="020B0604020202020204" pitchFamily="34" charset="0"/>
              </a:rPr>
              <a:t>2. What is her favorite model?</a:t>
            </a:r>
          </a:p>
        </p:txBody>
      </p:sp>
      <p:sp>
        <p:nvSpPr>
          <p:cNvPr id="4" name="Hình chữ nhật: Góc Tròn 3">
            <a:extLst>
              <a:ext uri="{FF2B5EF4-FFF2-40B4-BE49-F238E27FC236}">
                <a16:creationId xmlns:a16="http://schemas.microsoft.com/office/drawing/2014/main" id="{F6F62333-C8E5-43C8-9CEA-33EBC82DC184}"/>
              </a:ext>
            </a:extLst>
          </p:cNvPr>
          <p:cNvSpPr/>
          <p:nvPr/>
        </p:nvSpPr>
        <p:spPr>
          <a:xfrm>
            <a:off x="731520" y="5563913"/>
            <a:ext cx="1168908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Who does Kate build her models with?</a:t>
            </a:r>
            <a:endParaRPr lang="en-US" sz="4400" dirty="0">
              <a:latin typeface="Arial" panose="020B0604020202020204" pitchFamily="34" charset="0"/>
              <a:cs typeface="Arial" panose="020B0604020202020204" pitchFamily="34" charset="0"/>
            </a:endParaRPr>
          </a:p>
        </p:txBody>
      </p:sp>
      <p:sp>
        <p:nvSpPr>
          <p:cNvPr id="5" name="Hình chữ nhật: Góc Tròn 4">
            <a:extLst>
              <a:ext uri="{FF2B5EF4-FFF2-40B4-BE49-F238E27FC236}">
                <a16:creationId xmlns:a16="http://schemas.microsoft.com/office/drawing/2014/main" id="{BCBA8EC6-9EF2-42E1-960C-9A2FB64556E1}"/>
              </a:ext>
            </a:extLst>
          </p:cNvPr>
          <p:cNvSpPr/>
          <p:nvPr/>
        </p:nvSpPr>
        <p:spPr>
          <a:xfrm>
            <a:off x="609600" y="7657223"/>
            <a:ext cx="1135380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Arial" panose="020B0604020202020204" pitchFamily="34" charset="0"/>
                <a:cs typeface="Arial" panose="020B0604020202020204" pitchFamily="34" charset="0"/>
              </a:rPr>
              <a:t>4. Why does Alice film them to building models?</a:t>
            </a:r>
          </a:p>
        </p:txBody>
      </p:sp>
      <p:sp>
        <p:nvSpPr>
          <p:cNvPr id="7" name="Hộp Văn bản 6">
            <a:extLst>
              <a:ext uri="{FF2B5EF4-FFF2-40B4-BE49-F238E27FC236}">
                <a16:creationId xmlns:a16="http://schemas.microsoft.com/office/drawing/2014/main" id="{DD80F180-734B-4983-A7C9-8FCF86DA5FC0}"/>
              </a:ext>
            </a:extLst>
          </p:cNvPr>
          <p:cNvSpPr txBox="1"/>
          <p:nvPr/>
        </p:nvSpPr>
        <p:spPr>
          <a:xfrm>
            <a:off x="762000" y="2729292"/>
            <a:ext cx="455521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They were gifts. </a:t>
            </a:r>
          </a:p>
        </p:txBody>
      </p:sp>
      <p:sp>
        <p:nvSpPr>
          <p:cNvPr id="8" name="Hộp Văn bản 7">
            <a:extLst>
              <a:ext uri="{FF2B5EF4-FFF2-40B4-BE49-F238E27FC236}">
                <a16:creationId xmlns:a16="http://schemas.microsoft.com/office/drawing/2014/main" id="{304E036A-8C48-4500-9C56-FE266A50248F}"/>
              </a:ext>
            </a:extLst>
          </p:cNvPr>
          <p:cNvSpPr txBox="1"/>
          <p:nvPr/>
        </p:nvSpPr>
        <p:spPr>
          <a:xfrm>
            <a:off x="5257800" y="2352545"/>
            <a:ext cx="8001000" cy="1415772"/>
          </a:xfrm>
          <a:prstGeom prst="rect">
            <a:avLst/>
          </a:prstGeom>
          <a:noFill/>
        </p:spPr>
        <p:txBody>
          <a:bodyPr wrap="square" rtlCol="0">
            <a:spAutoFit/>
          </a:bodyPr>
          <a:lstStyle/>
          <a:p>
            <a:endParaRPr lang="en-US" sz="28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b. She bought them.</a:t>
            </a:r>
          </a:p>
          <a:p>
            <a:pPr marL="342900" indent="-342900">
              <a:buAutoNum type="alphaLcPeriod"/>
            </a:pPr>
            <a:endParaRPr lang="en-US" dirty="0"/>
          </a:p>
        </p:txBody>
      </p:sp>
      <p:sp>
        <p:nvSpPr>
          <p:cNvPr id="9" name="Hộp Văn bản 8">
            <a:extLst>
              <a:ext uri="{FF2B5EF4-FFF2-40B4-BE49-F238E27FC236}">
                <a16:creationId xmlns:a16="http://schemas.microsoft.com/office/drawing/2014/main" id="{23441C1A-DEC8-48C3-8C34-8B9E6B41D5EB}"/>
              </a:ext>
            </a:extLst>
          </p:cNvPr>
          <p:cNvSpPr txBox="1"/>
          <p:nvPr/>
        </p:nvSpPr>
        <p:spPr>
          <a:xfrm>
            <a:off x="10020300" y="2303620"/>
            <a:ext cx="5638800" cy="1415772"/>
          </a:xfrm>
          <a:prstGeom prst="rect">
            <a:avLst/>
          </a:prstGeom>
          <a:noFill/>
        </p:spPr>
        <p:txBody>
          <a:bodyPr wrap="square" rtlCol="0">
            <a:spAutoFit/>
          </a:bodyPr>
          <a:lstStyle/>
          <a:p>
            <a:endParaRPr lang="en-US" sz="28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 She found them. </a:t>
            </a:r>
          </a:p>
          <a:p>
            <a:pPr marL="342900" indent="-342900">
              <a:buAutoNum type="alphaLcPeriod"/>
            </a:pPr>
            <a:endParaRPr lang="en-US" dirty="0"/>
          </a:p>
        </p:txBody>
      </p:sp>
      <p:sp>
        <p:nvSpPr>
          <p:cNvPr id="10" name="Hộp Văn bản 9">
            <a:extLst>
              <a:ext uri="{FF2B5EF4-FFF2-40B4-BE49-F238E27FC236}">
                <a16:creationId xmlns:a16="http://schemas.microsoft.com/office/drawing/2014/main" id="{9F7D1D87-7138-4DA5-8FA0-2F70A68E17FB}"/>
              </a:ext>
            </a:extLst>
          </p:cNvPr>
          <p:cNvSpPr txBox="1"/>
          <p:nvPr/>
        </p:nvSpPr>
        <p:spPr>
          <a:xfrm>
            <a:off x="914400" y="4600583"/>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a car</a:t>
            </a:r>
          </a:p>
        </p:txBody>
      </p:sp>
      <p:sp>
        <p:nvSpPr>
          <p:cNvPr id="11" name="Hộp Văn bản 10">
            <a:extLst>
              <a:ext uri="{FF2B5EF4-FFF2-40B4-BE49-F238E27FC236}">
                <a16:creationId xmlns:a16="http://schemas.microsoft.com/office/drawing/2014/main" id="{63BF1E84-4DFA-45BA-B6BC-6B1A0197CAF4}"/>
              </a:ext>
            </a:extLst>
          </p:cNvPr>
          <p:cNvSpPr txBox="1"/>
          <p:nvPr/>
        </p:nvSpPr>
        <p:spPr>
          <a:xfrm>
            <a:off x="3619500" y="4676255"/>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a ship</a:t>
            </a:r>
          </a:p>
        </p:txBody>
      </p:sp>
      <p:sp>
        <p:nvSpPr>
          <p:cNvPr id="12" name="Hộp Văn bản 11">
            <a:extLst>
              <a:ext uri="{FF2B5EF4-FFF2-40B4-BE49-F238E27FC236}">
                <a16:creationId xmlns:a16="http://schemas.microsoft.com/office/drawing/2014/main" id="{266B473D-4D5C-407C-95FC-97F70F281E59}"/>
              </a:ext>
            </a:extLst>
          </p:cNvPr>
          <p:cNvSpPr txBox="1"/>
          <p:nvPr/>
        </p:nvSpPr>
        <p:spPr>
          <a:xfrm>
            <a:off x="6576060" y="4817427"/>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a plane</a:t>
            </a:r>
          </a:p>
        </p:txBody>
      </p:sp>
      <p:sp>
        <p:nvSpPr>
          <p:cNvPr id="13" name="Hộp Văn bản 12">
            <a:extLst>
              <a:ext uri="{FF2B5EF4-FFF2-40B4-BE49-F238E27FC236}">
                <a16:creationId xmlns:a16="http://schemas.microsoft.com/office/drawing/2014/main" id="{9265D00C-255D-42E8-9E36-7C20FD4125FD}"/>
              </a:ext>
            </a:extLst>
          </p:cNvPr>
          <p:cNvSpPr txBox="1"/>
          <p:nvPr/>
        </p:nvSpPr>
        <p:spPr>
          <a:xfrm>
            <a:off x="762000" y="6571466"/>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her friend</a:t>
            </a:r>
          </a:p>
        </p:txBody>
      </p:sp>
      <p:sp>
        <p:nvSpPr>
          <p:cNvPr id="14" name="Hộp Văn bản 13">
            <a:extLst>
              <a:ext uri="{FF2B5EF4-FFF2-40B4-BE49-F238E27FC236}">
                <a16:creationId xmlns:a16="http://schemas.microsoft.com/office/drawing/2014/main" id="{F7CC2154-C10A-458C-A353-F6E5284F9ED5}"/>
              </a:ext>
            </a:extLst>
          </p:cNvPr>
          <p:cNvSpPr txBox="1"/>
          <p:nvPr/>
        </p:nvSpPr>
        <p:spPr>
          <a:xfrm>
            <a:off x="4038600" y="6571466"/>
            <a:ext cx="32766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her teacher</a:t>
            </a:r>
            <a:endParaRPr lang="en-US" sz="2800"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C28FF73F-655D-48A3-929E-6A2CA4DA1DFE}"/>
              </a:ext>
            </a:extLst>
          </p:cNvPr>
          <p:cNvSpPr txBox="1"/>
          <p:nvPr/>
        </p:nvSpPr>
        <p:spPr>
          <a:xfrm>
            <a:off x="7711442" y="6658538"/>
            <a:ext cx="318645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her sister</a:t>
            </a:r>
            <a:endParaRPr lang="en-US" sz="28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FCBC6AA2-80E0-4188-9D56-272F5B8BE0BF}"/>
              </a:ext>
            </a:extLst>
          </p:cNvPr>
          <p:cNvSpPr txBox="1"/>
          <p:nvPr/>
        </p:nvSpPr>
        <p:spPr>
          <a:xfrm>
            <a:off x="731520" y="8830985"/>
            <a:ext cx="3276600" cy="707886"/>
          </a:xfrm>
          <a:prstGeom prst="rect">
            <a:avLst/>
          </a:prstGeom>
          <a:noFill/>
        </p:spPr>
        <p:txBody>
          <a:bodyPr wrap="square" rtlCol="0">
            <a:spAutoFit/>
          </a:bodyPr>
          <a:lstStyle/>
          <a:p>
            <a:pPr marL="342900" indent="-342900">
              <a:buAutoNum type="alphaLcPeriod"/>
            </a:pPr>
            <a:r>
              <a:rPr lang="en-US" sz="4000" dirty="0">
                <a:latin typeface="Arial" panose="020B0604020202020204" pitchFamily="34" charset="0"/>
                <a:cs typeface="Arial" panose="020B0604020202020204" pitchFamily="34" charset="0"/>
              </a:rPr>
              <a:t>for school</a:t>
            </a:r>
          </a:p>
        </p:txBody>
      </p:sp>
      <p:sp>
        <p:nvSpPr>
          <p:cNvPr id="17" name="Hộp Văn bản 16">
            <a:extLst>
              <a:ext uri="{FF2B5EF4-FFF2-40B4-BE49-F238E27FC236}">
                <a16:creationId xmlns:a16="http://schemas.microsoft.com/office/drawing/2014/main" id="{035A8F70-85D2-4908-BD56-895AC89FE30D}"/>
              </a:ext>
            </a:extLst>
          </p:cNvPr>
          <p:cNvSpPr txBox="1"/>
          <p:nvPr/>
        </p:nvSpPr>
        <p:spPr>
          <a:xfrm>
            <a:off x="4008120" y="8846225"/>
            <a:ext cx="4114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for her vlogs</a:t>
            </a:r>
          </a:p>
        </p:txBody>
      </p:sp>
      <p:sp>
        <p:nvSpPr>
          <p:cNvPr id="18" name="Hộp Văn bản 17">
            <a:extLst>
              <a:ext uri="{FF2B5EF4-FFF2-40B4-BE49-F238E27FC236}">
                <a16:creationId xmlns:a16="http://schemas.microsoft.com/office/drawing/2014/main" id="{D4981879-3A85-4634-B0BD-781F54B2404A}"/>
              </a:ext>
            </a:extLst>
          </p:cNvPr>
          <p:cNvSpPr txBox="1"/>
          <p:nvPr/>
        </p:nvSpPr>
        <p:spPr>
          <a:xfrm>
            <a:off x="8122920" y="8903118"/>
            <a:ext cx="44958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for her friends</a:t>
            </a:r>
          </a:p>
        </p:txBody>
      </p:sp>
      <p:sp>
        <p:nvSpPr>
          <p:cNvPr id="6" name="Hình Bầu dục 5">
            <a:extLst>
              <a:ext uri="{FF2B5EF4-FFF2-40B4-BE49-F238E27FC236}">
                <a16:creationId xmlns:a16="http://schemas.microsoft.com/office/drawing/2014/main" id="{4D289AC5-9AFB-4C68-A908-A36EE7DCC830}"/>
              </a:ext>
            </a:extLst>
          </p:cNvPr>
          <p:cNvSpPr/>
          <p:nvPr/>
        </p:nvSpPr>
        <p:spPr>
          <a:xfrm>
            <a:off x="5013960" y="2762478"/>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ình Bầu dục 18">
            <a:extLst>
              <a:ext uri="{FF2B5EF4-FFF2-40B4-BE49-F238E27FC236}">
                <a16:creationId xmlns:a16="http://schemas.microsoft.com/office/drawing/2014/main" id="{0A5FCC9A-91EC-43DE-B63B-A9D0A3837CD5}"/>
              </a:ext>
            </a:extLst>
          </p:cNvPr>
          <p:cNvSpPr/>
          <p:nvPr/>
        </p:nvSpPr>
        <p:spPr>
          <a:xfrm>
            <a:off x="662940" y="4592228"/>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FFABAEF6-06AB-4061-9552-02AEA45788CD}"/>
              </a:ext>
            </a:extLst>
          </p:cNvPr>
          <p:cNvSpPr/>
          <p:nvPr/>
        </p:nvSpPr>
        <p:spPr>
          <a:xfrm>
            <a:off x="7543800" y="6699478"/>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ình Bầu dục 20">
            <a:extLst>
              <a:ext uri="{FF2B5EF4-FFF2-40B4-BE49-F238E27FC236}">
                <a16:creationId xmlns:a16="http://schemas.microsoft.com/office/drawing/2014/main" id="{30FFE210-2EAB-4FBD-B50C-CAC45C5831A8}"/>
              </a:ext>
            </a:extLst>
          </p:cNvPr>
          <p:cNvSpPr/>
          <p:nvPr/>
        </p:nvSpPr>
        <p:spPr>
          <a:xfrm>
            <a:off x="3779520" y="8815745"/>
            <a:ext cx="822960" cy="8049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3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A7C28-C3A9-4D45-95E7-4AB4F420DD0C}"/>
              </a:ext>
            </a:extLst>
          </p:cNvPr>
          <p:cNvSpPr/>
          <p:nvPr/>
        </p:nvSpPr>
        <p:spPr>
          <a:xfrm>
            <a:off x="4953000" y="499303"/>
            <a:ext cx="70104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6">
                    <a:lumMod val="50000"/>
                  </a:schemeClr>
                </a:solidFill>
                <a:latin typeface="Arial" panose="020B0604020202020204" pitchFamily="34" charset="0"/>
                <a:cs typeface="Arial" panose="020B0604020202020204" pitchFamily="34" charset="0"/>
              </a:rPr>
              <a:t>WARM-UP</a:t>
            </a:r>
          </a:p>
        </p:txBody>
      </p:sp>
      <p:pic>
        <p:nvPicPr>
          <p:cNvPr id="5" name="Picture 4" descr="Logo, company name&#10;&#10;Description automatically generated">
            <a:extLst>
              <a:ext uri="{FF2B5EF4-FFF2-40B4-BE49-F238E27FC236}">
                <a16:creationId xmlns:a16="http://schemas.microsoft.com/office/drawing/2014/main" id="{4F28146F-5C55-4073-8841-2A7E6C4F7072}"/>
              </a:ext>
            </a:extLst>
          </p:cNvPr>
          <p:cNvPicPr>
            <a:picLocks noChangeAspect="1"/>
          </p:cNvPicPr>
          <p:nvPr/>
        </p:nvPicPr>
        <p:blipFill rotWithShape="1">
          <a:blip r:embed="rId4">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6" name="TextBox 5">
            <a:extLst>
              <a:ext uri="{FF2B5EF4-FFF2-40B4-BE49-F238E27FC236}">
                <a16:creationId xmlns:a16="http://schemas.microsoft.com/office/drawing/2014/main" id="{DE2EE358-BDB3-40E2-BA07-26C74285F96B}"/>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2" name="06 'Free time!' Song (Hobbies + Pastimes) English on Tour">
            <a:hlinkClick r:id="" action="ppaction://media"/>
            <a:extLst>
              <a:ext uri="{FF2B5EF4-FFF2-40B4-BE49-F238E27FC236}">
                <a16:creationId xmlns:a16="http://schemas.microsoft.com/office/drawing/2014/main" id="{99681468-D916-43CB-BC05-4F287373B1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817563"/>
            <a:ext cx="13258800" cy="7458075"/>
          </a:xfrm>
          <a:prstGeom prst="rect">
            <a:avLst/>
          </a:prstGeom>
        </p:spPr>
      </p:pic>
    </p:spTree>
    <p:extLst>
      <p:ext uri="{BB962C8B-B14F-4D97-AF65-F5344CB8AC3E}">
        <p14:creationId xmlns:p14="http://schemas.microsoft.com/office/powerpoint/2010/main" val="10991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263E420D-DBC7-434F-AE7B-E886D89C7C05}"/>
              </a:ext>
            </a:extLst>
          </p:cNvPr>
          <p:cNvSpPr/>
          <p:nvPr/>
        </p:nvSpPr>
        <p:spPr>
          <a:xfrm>
            <a:off x="1752600" y="1028700"/>
            <a:ext cx="13063780" cy="940225"/>
          </a:xfrm>
          <a:prstGeom prst="roundRect">
            <a:avLst>
              <a:gd name="adj" fmla="val 33334"/>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C. In pair. What cool things can you make?</a:t>
            </a:r>
          </a:p>
        </p:txBody>
      </p:sp>
      <p:sp>
        <p:nvSpPr>
          <p:cNvPr id="3" name="Hình chữ nhật: Góc Tròn 2">
            <a:extLst>
              <a:ext uri="{FF2B5EF4-FFF2-40B4-BE49-F238E27FC236}">
                <a16:creationId xmlns:a16="http://schemas.microsoft.com/office/drawing/2014/main" id="{3D255B3A-D69A-414E-BB1F-9ADAC84E733F}"/>
              </a:ext>
            </a:extLst>
          </p:cNvPr>
          <p:cNvSpPr/>
          <p:nvPr/>
        </p:nvSpPr>
        <p:spPr>
          <a:xfrm>
            <a:off x="609600" y="3238500"/>
            <a:ext cx="10591800" cy="940225"/>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1. What do you do in your free time?</a:t>
            </a:r>
          </a:p>
        </p:txBody>
      </p:sp>
      <p:sp>
        <p:nvSpPr>
          <p:cNvPr id="4" name="Hình chữ nhật: Góc Tròn 3">
            <a:extLst>
              <a:ext uri="{FF2B5EF4-FFF2-40B4-BE49-F238E27FC236}">
                <a16:creationId xmlns:a16="http://schemas.microsoft.com/office/drawing/2014/main" id="{B56E0BB0-BE87-4F90-B114-219C1C0ABE50}"/>
              </a:ext>
            </a:extLst>
          </p:cNvPr>
          <p:cNvSpPr/>
          <p:nvPr/>
        </p:nvSpPr>
        <p:spPr>
          <a:xfrm>
            <a:off x="762000" y="5331036"/>
            <a:ext cx="12822910" cy="739140"/>
          </a:xfrm>
          <a:prstGeom prst="roundRect">
            <a:avLst>
              <a:gd name="adj" fmla="val 33334"/>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Arial" panose="020B0604020202020204" pitchFamily="34" charset="0"/>
                <a:cs typeface="Arial" panose="020B0604020202020204" pitchFamily="34" charset="0"/>
              </a:rPr>
              <a:t>2. What cool things can you make? </a:t>
            </a:r>
          </a:p>
        </p:txBody>
      </p:sp>
    </p:spTree>
    <p:extLst>
      <p:ext uri="{BB962C8B-B14F-4D97-AF65-F5344CB8AC3E}">
        <p14:creationId xmlns:p14="http://schemas.microsoft.com/office/powerpoint/2010/main" val="33981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 y="2032443"/>
            <a:ext cx="18028920" cy="8064057"/>
            <a:chOff x="91440" y="91439"/>
            <a:chExt cx="12117250"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defTabSz="1371600"/>
              <a:endParaRPr lang="en-US" sz="54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defTabSz="1371600"/>
              <a:endParaRPr lang="en-US" sz="54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grpSp>
      <p:sp>
        <p:nvSpPr>
          <p:cNvPr id="36" name="Rectangle 35"/>
          <p:cNvSpPr/>
          <p:nvPr/>
        </p:nvSpPr>
        <p:spPr>
          <a:xfrm>
            <a:off x="2014613" y="1849971"/>
            <a:ext cx="15877872" cy="3416320"/>
          </a:xfrm>
          <a:prstGeom prst="rect">
            <a:avLst/>
          </a:prstGeom>
        </p:spPr>
        <p:txBody>
          <a:bodyPr wrap="square">
            <a:spAutoFit/>
          </a:bodyPr>
          <a:lstStyle/>
          <a:p>
            <a:pPr algn="ctr" defTabSz="1371600"/>
            <a:r>
              <a:rPr lang="en-US" sz="5400" b="1" i="1" u="sng" dirty="0">
                <a:solidFill>
                  <a:prstClr val="black"/>
                </a:solidFill>
                <a:latin typeface="Constantia" panose="02030602050306030303" pitchFamily="18" charset="0"/>
                <a:sym typeface="Wingdings" panose="05000000000000000000" pitchFamily="2" charset="2"/>
              </a:rPr>
              <a:t>Unit 1</a:t>
            </a:r>
            <a:endParaRPr lang="en-US" sz="5400" b="1" i="1" dirty="0">
              <a:solidFill>
                <a:prstClr val="black"/>
              </a:solidFill>
              <a:latin typeface="Constantia" panose="02030602050306030303" pitchFamily="18" charset="0"/>
              <a:sym typeface="Wingdings" panose="05000000000000000000" pitchFamily="2" charset="2"/>
            </a:endParaRPr>
          </a:p>
          <a:p>
            <a:pPr algn="ctr" defTabSz="1371600"/>
            <a:r>
              <a:rPr lang="en-US" sz="5400" b="1" i="1" dirty="0">
                <a:solidFill>
                  <a:srgbClr val="C00000"/>
                </a:solidFill>
                <a:latin typeface="Constantia" panose="02030602050306030303" pitchFamily="18" charset="0"/>
                <a:sym typeface="Wingdings" panose="05000000000000000000" pitchFamily="2" charset="2"/>
              </a:rPr>
              <a:t>Free time</a:t>
            </a:r>
          </a:p>
          <a:p>
            <a:pPr defTabSz="1371600"/>
            <a:r>
              <a:rPr lang="en-US" sz="5400" b="1" i="1" u="sng" dirty="0">
                <a:solidFill>
                  <a:prstClr val="black"/>
                </a:solidFill>
                <a:latin typeface="Constantia" panose="02030602050306030303" pitchFamily="18" charset="0"/>
                <a:sym typeface="Wingdings" panose="05000000000000000000" pitchFamily="2" charset="2"/>
              </a:rPr>
              <a:t>Lesson 1:</a:t>
            </a:r>
            <a:r>
              <a:rPr lang="en-US" sz="5400" b="1" i="1" dirty="0">
                <a:solidFill>
                  <a:prstClr val="black"/>
                </a:solidFill>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New</a:t>
            </a:r>
            <a:r>
              <a:rPr lang="en-US" sz="5400" b="1" i="1" dirty="0">
                <a:solidFill>
                  <a:prstClr val="black"/>
                </a:solidFill>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words + reading</a:t>
            </a:r>
          </a:p>
          <a:p>
            <a:pPr defTabSz="1371600"/>
            <a:endParaRPr lang="en-US" sz="5400" i="1" dirty="0">
              <a:solidFill>
                <a:prstClr val="black"/>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25BF8287-D7AE-4CE2-8C90-1DF901C4D3C2}"/>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33" name="TextBox 32">
            <a:extLst>
              <a:ext uri="{FF2B5EF4-FFF2-40B4-BE49-F238E27FC236}">
                <a16:creationId xmlns:a16="http://schemas.microsoft.com/office/drawing/2014/main" id="{DAB606CD-D414-4AED-8110-41B39374CE1C}"/>
              </a:ext>
            </a:extLst>
          </p:cNvPr>
          <p:cNvSpPr txBox="1"/>
          <p:nvPr/>
        </p:nvSpPr>
        <p:spPr>
          <a:xfrm>
            <a:off x="-4161032" y="3306036"/>
            <a:ext cx="3968157" cy="1200329"/>
          </a:xfrm>
          <a:prstGeom prst="rect">
            <a:avLst/>
          </a:prstGeom>
          <a:noFill/>
        </p:spPr>
        <p:txBody>
          <a:bodyPr wrap="square" rtlCol="0">
            <a:spAutoFit/>
          </a:bodyPr>
          <a:lstStyle/>
          <a:p>
            <a:pPr defTabSz="1371600"/>
            <a:r>
              <a:rPr lang="en-US" sz="3600" b="1">
                <a:solidFill>
                  <a:prstClr val="black"/>
                </a:solidFill>
                <a:latin typeface="Contastia"/>
              </a:rPr>
              <a:t>   Ms Phương </a:t>
            </a:r>
          </a:p>
          <a:p>
            <a:pPr defTabSz="1371600"/>
            <a:r>
              <a:rPr lang="en-US" sz="36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5638800" y="452433"/>
            <a:ext cx="70104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6">
                    <a:lumMod val="50000"/>
                  </a:schemeClr>
                </a:solidFill>
                <a:latin typeface="Arial" panose="020B0604020202020204" pitchFamily="34" charset="0"/>
                <a:cs typeface="Arial" panose="020B0604020202020204" pitchFamily="34" charset="0"/>
              </a:rPr>
              <a:t>WARP-UP</a:t>
            </a:r>
          </a:p>
        </p:txBody>
      </p:sp>
      <p:pic>
        <p:nvPicPr>
          <p:cNvPr id="5" name="Hình ảnh 4">
            <a:extLst>
              <a:ext uri="{FF2B5EF4-FFF2-40B4-BE49-F238E27FC236}">
                <a16:creationId xmlns:a16="http://schemas.microsoft.com/office/drawing/2014/main" id="{89FE7D4E-D924-4299-9EC0-8EED10DC1CD6}"/>
              </a:ext>
            </a:extLst>
          </p:cNvPr>
          <p:cNvPicPr>
            <a:picLocks noChangeAspect="1"/>
          </p:cNvPicPr>
          <p:nvPr/>
        </p:nvPicPr>
        <p:blipFill rotWithShape="1">
          <a:blip r:embed="rId3"/>
          <a:srcRect t="-3006" r="152" b="-207"/>
          <a:stretch/>
        </p:blipFill>
        <p:spPr>
          <a:xfrm>
            <a:off x="2209800" y="4354365"/>
            <a:ext cx="9331310" cy="5183826"/>
          </a:xfrm>
          <a:prstGeom prst="rect">
            <a:avLst/>
          </a:prstGeom>
        </p:spPr>
      </p:pic>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A23608-6D35-4316-8AB1-8D9D57D574BB}"/>
              </a:ext>
            </a:extLst>
          </p:cNvPr>
          <p:cNvSpPr txBox="1"/>
          <p:nvPr/>
        </p:nvSpPr>
        <p:spPr>
          <a:xfrm>
            <a:off x="586718" y="2636546"/>
            <a:ext cx="7074122" cy="738664"/>
          </a:xfrm>
          <a:prstGeom prst="rect">
            <a:avLst/>
          </a:prstGeom>
          <a:noFill/>
        </p:spPr>
        <p:txBody>
          <a:bodyPr wrap="square" rtlCol="0">
            <a:spAutoFit/>
          </a:bodyPr>
          <a:lstStyle/>
          <a:p>
            <a:r>
              <a:rPr lang="en-US" sz="4200" b="1" dirty="0"/>
              <a:t>1. make vlogs</a:t>
            </a:r>
          </a:p>
        </p:txBody>
      </p:sp>
      <p:sp>
        <p:nvSpPr>
          <p:cNvPr id="13" name="TextBox 12">
            <a:extLst>
              <a:ext uri="{FF2B5EF4-FFF2-40B4-BE49-F238E27FC236}">
                <a16:creationId xmlns:a16="http://schemas.microsoft.com/office/drawing/2014/main" id="{F2FA662F-35DF-44E1-90D4-52D4AE90BAD5}"/>
              </a:ext>
            </a:extLst>
          </p:cNvPr>
          <p:cNvSpPr txBox="1"/>
          <p:nvPr/>
        </p:nvSpPr>
        <p:spPr>
          <a:xfrm>
            <a:off x="8129751" y="2396120"/>
            <a:ext cx="2028498" cy="923330"/>
          </a:xfrm>
          <a:prstGeom prst="rect">
            <a:avLst/>
          </a:prstGeom>
          <a:noFill/>
        </p:spPr>
        <p:txBody>
          <a:bodyPr wrap="square" rtlCol="0">
            <a:spAutoFit/>
          </a:bodyPr>
          <a:lstStyle/>
          <a:p>
            <a:r>
              <a:rPr lang="en-US" sz="5400" dirty="0" err="1">
                <a:latin typeface="+mj-lt"/>
              </a:rPr>
              <a:t>v.phr</a:t>
            </a:r>
            <a:endParaRPr lang="en-US" sz="5400" dirty="0">
              <a:latin typeface="+mj-lt"/>
            </a:endParaRPr>
          </a:p>
        </p:txBody>
      </p:sp>
      <p:sp>
        <p:nvSpPr>
          <p:cNvPr id="21" name="TextBox 20">
            <a:extLst>
              <a:ext uri="{FF2B5EF4-FFF2-40B4-BE49-F238E27FC236}">
                <a16:creationId xmlns:a16="http://schemas.microsoft.com/office/drawing/2014/main" id="{A4B1EA85-854B-4F73-8B3D-AC70385346D3}"/>
              </a:ext>
            </a:extLst>
          </p:cNvPr>
          <p:cNvSpPr txBox="1"/>
          <p:nvPr/>
        </p:nvSpPr>
        <p:spPr>
          <a:xfrm>
            <a:off x="10441075" y="2343506"/>
            <a:ext cx="7260209" cy="830997"/>
          </a:xfrm>
          <a:prstGeom prst="rect">
            <a:avLst/>
          </a:prstGeom>
          <a:noFill/>
        </p:spPr>
        <p:txBody>
          <a:bodyPr wrap="square" rtlCol="0">
            <a:spAutoFit/>
          </a:bodyPr>
          <a:lstStyle/>
          <a:p>
            <a:r>
              <a:rPr lang="en-US" sz="4800" dirty="0" err="1">
                <a:latin typeface="+mj-lt"/>
              </a:rPr>
              <a:t>làm</a:t>
            </a:r>
            <a:r>
              <a:rPr lang="en-US" sz="4800" dirty="0">
                <a:latin typeface="+mj-lt"/>
              </a:rPr>
              <a:t> vlog</a:t>
            </a:r>
          </a:p>
        </p:txBody>
      </p:sp>
      <p:sp>
        <p:nvSpPr>
          <p:cNvPr id="28" name="TextBox 27">
            <a:extLst>
              <a:ext uri="{FF2B5EF4-FFF2-40B4-BE49-F238E27FC236}">
                <a16:creationId xmlns:a16="http://schemas.microsoft.com/office/drawing/2014/main" id="{0D982CD3-75CC-4B34-9A71-DFBA6DE02E59}"/>
              </a:ext>
            </a:extLst>
          </p:cNvPr>
          <p:cNvSpPr txBox="1"/>
          <p:nvPr/>
        </p:nvSpPr>
        <p:spPr>
          <a:xfrm>
            <a:off x="7934672" y="3471776"/>
            <a:ext cx="2418655"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29" name="TextBox 28">
            <a:extLst>
              <a:ext uri="{FF2B5EF4-FFF2-40B4-BE49-F238E27FC236}">
                <a16:creationId xmlns:a16="http://schemas.microsoft.com/office/drawing/2014/main" id="{0D4F1E5A-228E-447C-96A3-A1E9A9712468}"/>
              </a:ext>
            </a:extLst>
          </p:cNvPr>
          <p:cNvSpPr txBox="1"/>
          <p:nvPr/>
        </p:nvSpPr>
        <p:spPr>
          <a:xfrm>
            <a:off x="8022419" y="4600045"/>
            <a:ext cx="2418654"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0" name="TextBox 29">
            <a:extLst>
              <a:ext uri="{FF2B5EF4-FFF2-40B4-BE49-F238E27FC236}">
                <a16:creationId xmlns:a16="http://schemas.microsoft.com/office/drawing/2014/main" id="{EB5E33B8-8FCC-4832-871A-7A4754ECA6C3}"/>
              </a:ext>
            </a:extLst>
          </p:cNvPr>
          <p:cNvSpPr txBox="1"/>
          <p:nvPr/>
        </p:nvSpPr>
        <p:spPr>
          <a:xfrm>
            <a:off x="8022418" y="5681896"/>
            <a:ext cx="2418653"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1" name="TextBox 30">
            <a:extLst>
              <a:ext uri="{FF2B5EF4-FFF2-40B4-BE49-F238E27FC236}">
                <a16:creationId xmlns:a16="http://schemas.microsoft.com/office/drawing/2014/main" id="{DAC81A34-EFE5-431E-A088-A30681B6C9BD}"/>
              </a:ext>
            </a:extLst>
          </p:cNvPr>
          <p:cNvSpPr txBox="1"/>
          <p:nvPr/>
        </p:nvSpPr>
        <p:spPr>
          <a:xfrm>
            <a:off x="8022419" y="6763747"/>
            <a:ext cx="2418652"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2" name="TextBox 31">
            <a:extLst>
              <a:ext uri="{FF2B5EF4-FFF2-40B4-BE49-F238E27FC236}">
                <a16:creationId xmlns:a16="http://schemas.microsoft.com/office/drawing/2014/main" id="{E15EB8EF-C9C3-4C4C-882F-8057A6C1A85B}"/>
              </a:ext>
            </a:extLst>
          </p:cNvPr>
          <p:cNvSpPr txBox="1"/>
          <p:nvPr/>
        </p:nvSpPr>
        <p:spPr>
          <a:xfrm>
            <a:off x="8022418" y="7845598"/>
            <a:ext cx="2645581" cy="1015663"/>
          </a:xfrm>
          <a:prstGeom prst="rect">
            <a:avLst/>
          </a:prstGeom>
          <a:noFill/>
        </p:spPr>
        <p:txBody>
          <a:bodyPr wrap="square" rtlCol="0">
            <a:spAutoFit/>
          </a:bodyPr>
          <a:lstStyle/>
          <a:p>
            <a:r>
              <a:rPr lang="en-US" sz="6000" dirty="0">
                <a:latin typeface="+mj-lt"/>
              </a:rPr>
              <a:t> </a:t>
            </a:r>
            <a:r>
              <a:rPr lang="en-US" sz="5400" dirty="0" err="1">
                <a:latin typeface="+mj-lt"/>
              </a:rPr>
              <a:t>v.phr</a:t>
            </a:r>
            <a:endParaRPr lang="en-US" sz="6000" dirty="0">
              <a:latin typeface="+mj-lt"/>
            </a:endParaRPr>
          </a:p>
        </p:txBody>
      </p:sp>
      <p:sp>
        <p:nvSpPr>
          <p:cNvPr id="34" name="TextBox 33">
            <a:extLst>
              <a:ext uri="{FF2B5EF4-FFF2-40B4-BE49-F238E27FC236}">
                <a16:creationId xmlns:a16="http://schemas.microsoft.com/office/drawing/2014/main" id="{07D96200-ED0C-4B9B-AB8E-ED5FB244EF2F}"/>
              </a:ext>
            </a:extLst>
          </p:cNvPr>
          <p:cNvSpPr txBox="1"/>
          <p:nvPr/>
        </p:nvSpPr>
        <p:spPr>
          <a:xfrm>
            <a:off x="586718" y="3708113"/>
            <a:ext cx="707412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2.play online games</a:t>
            </a:r>
            <a:endParaRPr lang="en-US" sz="4200" b="1" dirty="0">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id="{7E70C5D4-C878-42A0-96A0-0AE1B097E328}"/>
              </a:ext>
            </a:extLst>
          </p:cNvPr>
          <p:cNvSpPr txBox="1"/>
          <p:nvPr/>
        </p:nvSpPr>
        <p:spPr>
          <a:xfrm>
            <a:off x="586718" y="4779680"/>
            <a:ext cx="551710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3. build models</a:t>
            </a:r>
            <a:endParaRPr lang="en-US" sz="4200" b="1" dirty="0">
              <a:latin typeface="Roboto" panose="02000000000000000000" pitchFamily="2" charset="0"/>
              <a:ea typeface="Roboto" panose="02000000000000000000" pitchFamily="2" charset="0"/>
            </a:endParaRPr>
          </a:p>
        </p:txBody>
      </p:sp>
      <p:sp>
        <p:nvSpPr>
          <p:cNvPr id="36" name="TextBox 35">
            <a:extLst>
              <a:ext uri="{FF2B5EF4-FFF2-40B4-BE49-F238E27FC236}">
                <a16:creationId xmlns:a16="http://schemas.microsoft.com/office/drawing/2014/main" id="{98D25A7C-CD00-43DB-996E-4DF22181507C}"/>
              </a:ext>
            </a:extLst>
          </p:cNvPr>
          <p:cNvSpPr txBox="1"/>
          <p:nvPr/>
        </p:nvSpPr>
        <p:spPr>
          <a:xfrm>
            <a:off x="586718" y="5851247"/>
            <a:ext cx="518011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4. bake cakes</a:t>
            </a:r>
            <a:endParaRPr lang="en-US" sz="4200" b="1" dirty="0">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id="{53B56A18-BABF-43A8-9FAD-D870DAB59E14}"/>
              </a:ext>
            </a:extLst>
          </p:cNvPr>
          <p:cNvSpPr txBox="1"/>
          <p:nvPr/>
        </p:nvSpPr>
        <p:spPr>
          <a:xfrm>
            <a:off x="586718" y="6922814"/>
            <a:ext cx="649988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5. collect soccer stickers</a:t>
            </a:r>
            <a:endParaRPr lang="en-US" sz="4200" b="1" dirty="0">
              <a:latin typeface="Roboto" panose="02000000000000000000" pitchFamily="2" charset="0"/>
              <a:ea typeface="Roboto" panose="02000000000000000000" pitchFamily="2" charset="0"/>
            </a:endParaRPr>
          </a:p>
        </p:txBody>
      </p:sp>
      <p:sp>
        <p:nvSpPr>
          <p:cNvPr id="38" name="TextBox 37">
            <a:extLst>
              <a:ext uri="{FF2B5EF4-FFF2-40B4-BE49-F238E27FC236}">
                <a16:creationId xmlns:a16="http://schemas.microsoft.com/office/drawing/2014/main" id="{ABCDC794-C652-4BC6-8E06-2FA811EB51D1}"/>
              </a:ext>
            </a:extLst>
          </p:cNvPr>
          <p:cNvSpPr txBox="1"/>
          <p:nvPr/>
        </p:nvSpPr>
        <p:spPr>
          <a:xfrm>
            <a:off x="586718" y="8104355"/>
            <a:ext cx="419158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6.read comics</a:t>
            </a:r>
            <a:endParaRPr lang="en-US" sz="4200" b="1" dirty="0">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86A31E7C-8A3B-43F9-BB55-EA2AC5E676E9}"/>
              </a:ext>
            </a:extLst>
          </p:cNvPr>
          <p:cNvSpPr txBox="1"/>
          <p:nvPr/>
        </p:nvSpPr>
        <p:spPr>
          <a:xfrm>
            <a:off x="10441074" y="3460265"/>
            <a:ext cx="7215353" cy="830997"/>
          </a:xfrm>
          <a:prstGeom prst="rect">
            <a:avLst/>
          </a:prstGeom>
          <a:noFill/>
        </p:spPr>
        <p:txBody>
          <a:bodyPr wrap="square" rtlCol="0">
            <a:spAutoFit/>
          </a:bodyPr>
          <a:lstStyle/>
          <a:p>
            <a:r>
              <a:rPr lang="en-US" sz="4800" dirty="0" err="1">
                <a:latin typeface="+mj-lt"/>
              </a:rPr>
              <a:t>Chơi</a:t>
            </a:r>
            <a:r>
              <a:rPr lang="en-US" sz="4800" dirty="0">
                <a:latin typeface="+mj-lt"/>
              </a:rPr>
              <a:t> </a:t>
            </a:r>
            <a:r>
              <a:rPr lang="en-US" sz="4800" dirty="0" err="1">
                <a:latin typeface="+mj-lt"/>
              </a:rPr>
              <a:t>trò</a:t>
            </a:r>
            <a:r>
              <a:rPr lang="en-US" sz="4800" dirty="0">
                <a:latin typeface="+mj-lt"/>
              </a:rPr>
              <a:t> </a:t>
            </a:r>
            <a:r>
              <a:rPr lang="en-US" sz="4800" dirty="0" err="1">
                <a:latin typeface="+mj-lt"/>
              </a:rPr>
              <a:t>chơi</a:t>
            </a:r>
            <a:r>
              <a:rPr lang="en-US" sz="4800" dirty="0">
                <a:latin typeface="+mj-lt"/>
              </a:rPr>
              <a:t> qua </a:t>
            </a:r>
            <a:r>
              <a:rPr lang="en-US" sz="4800" dirty="0" err="1">
                <a:latin typeface="+mj-lt"/>
              </a:rPr>
              <a:t>mạng</a:t>
            </a:r>
            <a:endParaRPr lang="en-US" sz="4800" dirty="0">
              <a:latin typeface="+mj-lt"/>
            </a:endParaRPr>
          </a:p>
        </p:txBody>
      </p:sp>
      <p:sp>
        <p:nvSpPr>
          <p:cNvPr id="41" name="TextBox 40">
            <a:extLst>
              <a:ext uri="{FF2B5EF4-FFF2-40B4-BE49-F238E27FC236}">
                <a16:creationId xmlns:a16="http://schemas.microsoft.com/office/drawing/2014/main" id="{4B701793-4996-4FD8-9DD0-044D0B3130F2}"/>
              </a:ext>
            </a:extLst>
          </p:cNvPr>
          <p:cNvSpPr txBox="1"/>
          <p:nvPr/>
        </p:nvSpPr>
        <p:spPr>
          <a:xfrm>
            <a:off x="10441075" y="4577024"/>
            <a:ext cx="7215353" cy="830997"/>
          </a:xfrm>
          <a:prstGeom prst="rect">
            <a:avLst/>
          </a:prstGeom>
          <a:noFill/>
        </p:spPr>
        <p:txBody>
          <a:bodyPr wrap="square" rtlCol="0">
            <a:spAutoFit/>
          </a:bodyPr>
          <a:lstStyle/>
          <a:p>
            <a:r>
              <a:rPr lang="en-US" sz="4800" dirty="0" err="1">
                <a:latin typeface="+mj-lt"/>
              </a:rPr>
              <a:t>dựng</a:t>
            </a:r>
            <a:r>
              <a:rPr lang="en-US" sz="4800" dirty="0">
                <a:latin typeface="+mj-lt"/>
              </a:rPr>
              <a:t> </a:t>
            </a:r>
            <a:r>
              <a:rPr lang="en-US" sz="4800" dirty="0" err="1">
                <a:latin typeface="+mj-lt"/>
              </a:rPr>
              <a:t>mô</a:t>
            </a:r>
            <a:r>
              <a:rPr lang="en-US" sz="4800" dirty="0">
                <a:latin typeface="+mj-lt"/>
              </a:rPr>
              <a:t> </a:t>
            </a:r>
            <a:r>
              <a:rPr lang="en-US" sz="4800" dirty="0" err="1">
                <a:latin typeface="+mj-lt"/>
              </a:rPr>
              <a:t>hình</a:t>
            </a:r>
            <a:endParaRPr lang="en-US" sz="4800" dirty="0">
              <a:latin typeface="+mj-lt"/>
            </a:endParaRPr>
          </a:p>
        </p:txBody>
      </p:sp>
      <p:sp>
        <p:nvSpPr>
          <p:cNvPr id="42" name="TextBox 41">
            <a:extLst>
              <a:ext uri="{FF2B5EF4-FFF2-40B4-BE49-F238E27FC236}">
                <a16:creationId xmlns:a16="http://schemas.microsoft.com/office/drawing/2014/main" id="{75A1EA0B-9588-421B-AEC0-B2DCC6DD0BE9}"/>
              </a:ext>
            </a:extLst>
          </p:cNvPr>
          <p:cNvSpPr txBox="1"/>
          <p:nvPr/>
        </p:nvSpPr>
        <p:spPr>
          <a:xfrm>
            <a:off x="10441075" y="5693783"/>
            <a:ext cx="6400964" cy="830997"/>
          </a:xfrm>
          <a:prstGeom prst="rect">
            <a:avLst/>
          </a:prstGeom>
          <a:noFill/>
        </p:spPr>
        <p:txBody>
          <a:bodyPr wrap="square" rtlCol="0">
            <a:spAutoFit/>
          </a:bodyPr>
          <a:lstStyle/>
          <a:p>
            <a:r>
              <a:rPr lang="en-US" sz="4800" dirty="0" err="1">
                <a:latin typeface="+mj-lt"/>
              </a:rPr>
              <a:t>nướng</a:t>
            </a:r>
            <a:r>
              <a:rPr lang="en-US" sz="4800" dirty="0">
                <a:latin typeface="+mj-lt"/>
              </a:rPr>
              <a:t> bánh</a:t>
            </a:r>
          </a:p>
        </p:txBody>
      </p:sp>
      <p:sp>
        <p:nvSpPr>
          <p:cNvPr id="44" name="TextBox 43">
            <a:extLst>
              <a:ext uri="{FF2B5EF4-FFF2-40B4-BE49-F238E27FC236}">
                <a16:creationId xmlns:a16="http://schemas.microsoft.com/office/drawing/2014/main" id="{827D4CB2-DD2B-443C-B48E-D1CC1CB05306}"/>
              </a:ext>
            </a:extLst>
          </p:cNvPr>
          <p:cNvSpPr txBox="1"/>
          <p:nvPr/>
        </p:nvSpPr>
        <p:spPr>
          <a:xfrm>
            <a:off x="10441074" y="6810542"/>
            <a:ext cx="8304126" cy="830997"/>
          </a:xfrm>
          <a:prstGeom prst="rect">
            <a:avLst/>
          </a:prstGeom>
          <a:noFill/>
        </p:spPr>
        <p:txBody>
          <a:bodyPr wrap="square" rtlCol="0">
            <a:spAutoFit/>
          </a:bodyPr>
          <a:lstStyle/>
          <a:p>
            <a:r>
              <a:rPr lang="en-US" sz="4800" dirty="0" err="1">
                <a:latin typeface="+mj-lt"/>
              </a:rPr>
              <a:t>sưu</a:t>
            </a:r>
            <a:r>
              <a:rPr lang="en-US" sz="4800" dirty="0">
                <a:latin typeface="+mj-lt"/>
              </a:rPr>
              <a:t> </a:t>
            </a:r>
            <a:r>
              <a:rPr lang="en-US" sz="4800" dirty="0" err="1">
                <a:latin typeface="+mj-lt"/>
              </a:rPr>
              <a:t>tầm</a:t>
            </a:r>
            <a:r>
              <a:rPr lang="en-US" sz="4800" dirty="0">
                <a:latin typeface="+mj-lt"/>
              </a:rPr>
              <a:t> </a:t>
            </a:r>
            <a:r>
              <a:rPr lang="en-US" sz="4800" dirty="0" err="1">
                <a:latin typeface="+mj-lt"/>
              </a:rPr>
              <a:t>hình</a:t>
            </a:r>
            <a:r>
              <a:rPr lang="en-US" sz="4800" dirty="0">
                <a:latin typeface="+mj-lt"/>
              </a:rPr>
              <a:t> </a:t>
            </a:r>
            <a:r>
              <a:rPr lang="en-US" sz="4800" dirty="0" err="1">
                <a:latin typeface="+mj-lt"/>
              </a:rPr>
              <a:t>dán</a:t>
            </a:r>
            <a:r>
              <a:rPr lang="en-US" sz="4800" dirty="0">
                <a:latin typeface="+mj-lt"/>
              </a:rPr>
              <a:t> </a:t>
            </a:r>
            <a:r>
              <a:rPr lang="en-US" sz="4800" dirty="0" err="1">
                <a:latin typeface="+mj-lt"/>
              </a:rPr>
              <a:t>bóng</a:t>
            </a:r>
            <a:r>
              <a:rPr lang="en-US" sz="4800" dirty="0">
                <a:latin typeface="+mj-lt"/>
              </a:rPr>
              <a:t> </a:t>
            </a:r>
            <a:r>
              <a:rPr lang="en-US" sz="4800" dirty="0" err="1">
                <a:latin typeface="+mj-lt"/>
              </a:rPr>
              <a:t>đá</a:t>
            </a:r>
            <a:r>
              <a:rPr lang="en-US" sz="4800" dirty="0">
                <a:latin typeface="+mj-lt"/>
              </a:rPr>
              <a:t>. </a:t>
            </a:r>
          </a:p>
        </p:txBody>
      </p:sp>
      <p:sp>
        <p:nvSpPr>
          <p:cNvPr id="45" name="TextBox 44">
            <a:extLst>
              <a:ext uri="{FF2B5EF4-FFF2-40B4-BE49-F238E27FC236}">
                <a16:creationId xmlns:a16="http://schemas.microsoft.com/office/drawing/2014/main" id="{CB877E96-D28E-4C31-9C20-803E50B67C9F}"/>
              </a:ext>
            </a:extLst>
          </p:cNvPr>
          <p:cNvSpPr txBox="1"/>
          <p:nvPr/>
        </p:nvSpPr>
        <p:spPr>
          <a:xfrm>
            <a:off x="10441071" y="7950161"/>
            <a:ext cx="6400964" cy="830997"/>
          </a:xfrm>
          <a:prstGeom prst="rect">
            <a:avLst/>
          </a:prstGeom>
          <a:noFill/>
        </p:spPr>
        <p:txBody>
          <a:bodyPr wrap="square" rtlCol="0">
            <a:spAutoFit/>
          </a:bodyPr>
          <a:lstStyle/>
          <a:p>
            <a:r>
              <a:rPr lang="en-US" sz="4800" dirty="0" err="1">
                <a:latin typeface="+mj-lt"/>
              </a:rPr>
              <a:t>đọc</a:t>
            </a:r>
            <a:r>
              <a:rPr lang="en-US" sz="4800" dirty="0">
                <a:latin typeface="+mj-lt"/>
              </a:rPr>
              <a:t> </a:t>
            </a:r>
            <a:r>
              <a:rPr lang="en-US" sz="4800" dirty="0" err="1">
                <a:latin typeface="+mj-lt"/>
              </a:rPr>
              <a:t>truyện</a:t>
            </a:r>
            <a:r>
              <a:rPr lang="en-US" sz="4800" dirty="0">
                <a:latin typeface="+mj-lt"/>
              </a:rPr>
              <a:t> </a:t>
            </a:r>
            <a:r>
              <a:rPr lang="en-US" sz="4800" dirty="0" err="1">
                <a:latin typeface="+mj-lt"/>
              </a:rPr>
              <a:t>tranh</a:t>
            </a:r>
            <a:endParaRPr lang="en-US" sz="4800" dirty="0">
              <a:latin typeface="+mj-lt"/>
            </a:endParaRPr>
          </a:p>
        </p:txBody>
      </p:sp>
      <p:sp>
        <p:nvSpPr>
          <p:cNvPr id="3" name="TextBox 2">
            <a:extLst>
              <a:ext uri="{FF2B5EF4-FFF2-40B4-BE49-F238E27FC236}">
                <a16:creationId xmlns:a16="http://schemas.microsoft.com/office/drawing/2014/main" id="{F66FBC45-A05D-40F3-BC91-6655153E6F79}"/>
              </a:ext>
            </a:extLst>
          </p:cNvPr>
          <p:cNvSpPr txBox="1"/>
          <p:nvPr/>
        </p:nvSpPr>
        <p:spPr>
          <a:xfrm>
            <a:off x="5640154" y="745893"/>
            <a:ext cx="7672388" cy="923330"/>
          </a:xfrm>
          <a:prstGeom prst="rect">
            <a:avLst/>
          </a:prstGeom>
          <a:noFill/>
        </p:spPr>
        <p:txBody>
          <a:bodyPr wrap="square" rtlCol="0">
            <a:spAutoFit/>
          </a:bodyPr>
          <a:lstStyle/>
          <a:p>
            <a:r>
              <a:rPr lang="en-US" sz="5400" b="1">
                <a:solidFill>
                  <a:schemeClr val="accent2">
                    <a:lumMod val="75000"/>
                  </a:schemeClr>
                </a:solidFill>
              </a:rPr>
              <a:t>CHECKING MEMORY</a:t>
            </a:r>
          </a:p>
        </p:txBody>
      </p:sp>
      <p:pic>
        <p:nvPicPr>
          <p:cNvPr id="24" name="Picture 23" descr="Logo, company name&#10;&#10;Description automatically generated">
            <a:extLst>
              <a:ext uri="{FF2B5EF4-FFF2-40B4-BE49-F238E27FC236}">
                <a16:creationId xmlns:a16="http://schemas.microsoft.com/office/drawing/2014/main" id="{B726F4C8-253A-4E1D-93F9-EA438DF679DD}"/>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25" name="TextBox 24">
            <a:extLst>
              <a:ext uri="{FF2B5EF4-FFF2-40B4-BE49-F238E27FC236}">
                <a16:creationId xmlns:a16="http://schemas.microsoft.com/office/drawing/2014/main" id="{B51724A5-98D7-4B11-9F27-D37EE38F0AE0}"/>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Tree>
    <p:extLst>
      <p:ext uri="{BB962C8B-B14F-4D97-AF65-F5344CB8AC3E}">
        <p14:creationId xmlns:p14="http://schemas.microsoft.com/office/powerpoint/2010/main" val="400932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ppt_x"/>
                                          </p:val>
                                        </p:tav>
                                        <p:tav tm="100000">
                                          <p:val>
                                            <p:strVal val="#ppt_x"/>
                                          </p:val>
                                        </p:tav>
                                      </p:tavLst>
                                    </p:anim>
                                    <p:anim calcmode="lin" valueType="num">
                                      <p:cBhvr additive="base">
                                        <p:cTn id="9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8" grpId="0"/>
      <p:bldP spid="29" grpId="0"/>
      <p:bldP spid="30" grpId="0"/>
      <p:bldP spid="31" grpId="0"/>
      <p:bldP spid="32" grpId="0"/>
      <p:bldP spid="34" grpId="0"/>
      <p:bldP spid="35" grpId="0"/>
      <p:bldP spid="36" grpId="0"/>
      <p:bldP spid="37" grpId="0"/>
      <p:bldP spid="38" grpId="0"/>
      <p:bldP spid="40" grpId="0"/>
      <p:bldP spid="41" grpId="0"/>
      <p:bldP spid="42"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30F671C-ADD3-49D8-BD9A-A3DDBB852FEE}"/>
              </a:ext>
            </a:extLst>
          </p:cNvPr>
          <p:cNvSpPr txBox="1"/>
          <p:nvPr/>
        </p:nvSpPr>
        <p:spPr>
          <a:xfrm>
            <a:off x="7886700" y="2369910"/>
            <a:ext cx="7162800" cy="1569660"/>
          </a:xfrm>
          <a:prstGeom prst="rect">
            <a:avLst/>
          </a:prstGeom>
          <a:noFill/>
        </p:spPr>
        <p:txBody>
          <a:bodyPr wrap="square">
            <a:spAutoFit/>
          </a:bodyPr>
          <a:lstStyle/>
          <a:p>
            <a:r>
              <a:rPr lang="en-US" sz="4800" dirty="0"/>
              <a:t>https://wordwall.net/resource/33946321</a:t>
            </a:r>
          </a:p>
        </p:txBody>
      </p:sp>
      <p:pic>
        <p:nvPicPr>
          <p:cNvPr id="9" name="Hình ảnh 8">
            <a:hlinkClick r:id="rId2"/>
            <a:extLst>
              <a:ext uri="{FF2B5EF4-FFF2-40B4-BE49-F238E27FC236}">
                <a16:creationId xmlns:a16="http://schemas.microsoft.com/office/drawing/2014/main" id="{AF6F01CC-327F-4233-8C69-9CD102DC9F9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632" t="30527" r="-1316" b="33334"/>
          <a:stretch/>
        </p:blipFill>
        <p:spPr>
          <a:xfrm>
            <a:off x="8610600" y="4358670"/>
            <a:ext cx="6019800" cy="1569660"/>
          </a:xfrm>
          <a:prstGeom prst="rect">
            <a:avLst/>
          </a:prstGeom>
        </p:spPr>
      </p:pic>
      <p:sp>
        <p:nvSpPr>
          <p:cNvPr id="11" name="Mũi tên: Phải 10">
            <a:extLst>
              <a:ext uri="{FF2B5EF4-FFF2-40B4-BE49-F238E27FC236}">
                <a16:creationId xmlns:a16="http://schemas.microsoft.com/office/drawing/2014/main" id="{DC8C0193-5C1C-4B26-A315-33645B659E5A}"/>
              </a:ext>
            </a:extLst>
          </p:cNvPr>
          <p:cNvSpPr/>
          <p:nvPr/>
        </p:nvSpPr>
        <p:spPr>
          <a:xfrm>
            <a:off x="6781800" y="4686300"/>
            <a:ext cx="1676400" cy="685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249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A7C28-C3A9-4D45-95E7-4AB4F420DD0C}"/>
              </a:ext>
            </a:extLst>
          </p:cNvPr>
          <p:cNvSpPr/>
          <p:nvPr/>
        </p:nvSpPr>
        <p:spPr>
          <a:xfrm>
            <a:off x="7448145" y="943902"/>
            <a:ext cx="9879736" cy="1929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4400" b="1">
                <a:solidFill>
                  <a:schemeClr val="tx1"/>
                </a:solidFill>
                <a:latin typeface="+mj-lt"/>
                <a:ea typeface="+mj-ea"/>
                <a:cs typeface="+mj-cs"/>
              </a:rPr>
              <a:t>HOMEWORK</a:t>
            </a:r>
          </a:p>
        </p:txBody>
      </p:sp>
      <p:pic>
        <p:nvPicPr>
          <p:cNvPr id="11" name="Picture 10">
            <a:extLst>
              <a:ext uri="{FF2B5EF4-FFF2-40B4-BE49-F238E27FC236}">
                <a16:creationId xmlns:a16="http://schemas.microsoft.com/office/drawing/2014/main" id="{12F97573-3BBA-7DAB-0B4B-B0B22F4E43A7}"/>
              </a:ext>
            </a:extLst>
          </p:cNvPr>
          <p:cNvPicPr>
            <a:picLocks noChangeAspect="1"/>
          </p:cNvPicPr>
          <p:nvPr/>
        </p:nvPicPr>
        <p:blipFill rotWithShape="1">
          <a:blip r:embed="rId2"/>
          <a:srcRect l="30372" r="31607"/>
          <a:stretch/>
        </p:blipFill>
        <p:spPr>
          <a:xfrm>
            <a:off x="0" y="10"/>
            <a:ext cx="6953366" cy="10286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21401" y="3172675"/>
            <a:ext cx="9464040" cy="0"/>
          </a:xfrm>
          <a:prstGeom prst="line">
            <a:avLst/>
          </a:prstGeom>
          <a:ln w="19050">
            <a:solidFill>
              <a:srgbClr val="89C3FF"/>
            </a:solidFill>
          </a:ln>
        </p:spPr>
        <p:style>
          <a:lnRef idx="1">
            <a:schemeClr val="accent1"/>
          </a:lnRef>
          <a:fillRef idx="0">
            <a:schemeClr val="accent1"/>
          </a:fillRef>
          <a:effectRef idx="0">
            <a:schemeClr val="accent1"/>
          </a:effectRef>
          <a:fontRef idx="minor">
            <a:schemeClr val="tx1"/>
          </a:fontRef>
        </p:style>
      </p:cxnSp>
      <p:graphicFrame>
        <p:nvGraphicFramePr>
          <p:cNvPr id="10" name="Hộp Văn bản 7">
            <a:extLst>
              <a:ext uri="{FF2B5EF4-FFF2-40B4-BE49-F238E27FC236}">
                <a16:creationId xmlns:a16="http://schemas.microsoft.com/office/drawing/2014/main" id="{1E9D3E42-932C-A76B-0230-F0969B3D98AE}"/>
              </a:ext>
            </a:extLst>
          </p:cNvPr>
          <p:cNvGraphicFramePr/>
          <p:nvPr>
            <p:extLst>
              <p:ext uri="{D42A27DB-BD31-4B8C-83A1-F6EECF244321}">
                <p14:modId xmlns:p14="http://schemas.microsoft.com/office/powerpoint/2010/main" val="2538251915"/>
              </p:ext>
            </p:extLst>
          </p:nvPr>
        </p:nvGraphicFramePr>
        <p:xfrm>
          <a:off x="7448145" y="3657599"/>
          <a:ext cx="9879735" cy="568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666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1615283" y="3413747"/>
            <a:ext cx="7350216" cy="3559263"/>
          </a:xfrm>
          <a:prstGeom prst="roundRect">
            <a:avLst/>
          </a:prstGeom>
          <a:solidFill>
            <a:schemeClr val="accent4">
              <a:lumMod val="60000"/>
              <a:lumOff val="4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137160" tIns="68580" rIns="137160" bIns="68580" rtlCol="0" anchor="t">
            <a:normAutofit fontScale="92500" lnSpcReduction="10000"/>
          </a:bodyPr>
          <a:lstStyle/>
          <a:p>
            <a:pPr>
              <a:lnSpc>
                <a:spcPct val="90000"/>
              </a:lnSpc>
              <a:spcBef>
                <a:spcPct val="0"/>
              </a:spcBef>
              <a:spcAft>
                <a:spcPts val="900"/>
              </a:spcAft>
            </a:pPr>
            <a:endParaRPr lang="en-US" sz="8100" b="1" dirty="0">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900"/>
              </a:spcAft>
            </a:pPr>
            <a:r>
              <a:rPr lang="en-US" sz="8100" b="1" dirty="0">
                <a:solidFill>
                  <a:schemeClr val="tx1"/>
                </a:solidFill>
                <a:effectLst>
                  <a:glow rad="228600">
                    <a:schemeClr val="accent2">
                      <a:satMod val="175000"/>
                      <a:alpha val="40000"/>
                    </a:schemeClr>
                  </a:glow>
                </a:effectLst>
                <a:latin typeface="+mj-lt"/>
                <a:ea typeface="+mj-ea"/>
                <a:cs typeface="+mj-cs"/>
              </a:rPr>
              <a:t>   </a:t>
            </a:r>
            <a:r>
              <a:rPr lang="en-US" sz="8700" b="1" dirty="0">
                <a:solidFill>
                  <a:schemeClr val="bg1"/>
                </a:solidFill>
                <a:effectLst>
                  <a:glow rad="228600">
                    <a:schemeClr val="accent2">
                      <a:satMod val="175000"/>
                      <a:alpha val="40000"/>
                    </a:schemeClr>
                  </a:glow>
                </a:effectLst>
                <a:latin typeface="+mj-lt"/>
                <a:ea typeface="+mj-ea"/>
                <a:cs typeface="+mj-cs"/>
              </a:rPr>
              <a:t>LESSON 1</a:t>
            </a:r>
          </a:p>
          <a:p>
            <a:pPr>
              <a:lnSpc>
                <a:spcPct val="90000"/>
              </a:lnSpc>
              <a:spcBef>
                <a:spcPct val="0"/>
              </a:spcBef>
              <a:spcAft>
                <a:spcPts val="900"/>
              </a:spcAft>
            </a:pPr>
            <a:r>
              <a:rPr lang="en-US" sz="8100" b="1" dirty="0">
                <a:solidFill>
                  <a:schemeClr val="bg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671244" y="1608403"/>
            <a:ext cx="6487274" cy="2026451"/>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12131039" y="2045885"/>
            <a:ext cx="4632962" cy="830997"/>
          </a:xfrm>
          <a:prstGeom prst="rect">
            <a:avLst/>
          </a:prstGeom>
          <a:noFill/>
        </p:spPr>
        <p:txBody>
          <a:bodyPr wrap="square" rtlCol="0">
            <a:spAutoFit/>
          </a:bodyPr>
          <a:lstStyle/>
          <a:p>
            <a:r>
              <a:rPr lang="en-US" sz="4800" b="1" dirty="0">
                <a:solidFill>
                  <a:schemeClr val="bg2">
                    <a:lumMod val="10000"/>
                  </a:schemeClr>
                </a:solidFill>
                <a:effectLst>
                  <a:glow rad="228600">
                    <a:schemeClr val="accent4">
                      <a:satMod val="175000"/>
                      <a:alpha val="40000"/>
                    </a:schemeClr>
                  </a:glow>
                </a:effectLst>
              </a:rPr>
              <a:t>NEW WORDS</a:t>
            </a:r>
          </a:p>
        </p:txBody>
      </p:sp>
      <p:pic>
        <p:nvPicPr>
          <p:cNvPr id="8" name="Picture 18">
            <a:extLst>
              <a:ext uri="{FF2B5EF4-FFF2-40B4-BE49-F238E27FC236}">
                <a16:creationId xmlns:a16="http://schemas.microsoft.com/office/drawing/2014/main" id="{0606F048-4BE7-42ED-9DDC-F10F5E7583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132851" y="2094135"/>
            <a:ext cx="998189" cy="828912"/>
          </a:xfrm>
          <a:prstGeom prst="rect">
            <a:avLst/>
          </a:prstGeom>
        </p:spPr>
      </p:pic>
      <p:pic>
        <p:nvPicPr>
          <p:cNvPr id="10" name="Picture 17">
            <a:extLst>
              <a:ext uri="{FF2B5EF4-FFF2-40B4-BE49-F238E27FC236}">
                <a16:creationId xmlns:a16="http://schemas.microsoft.com/office/drawing/2014/main" id="{7E7010E7-6CC2-48BC-93AE-2C5C828FCD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367685">
            <a:off x="6107725" y="3232758"/>
            <a:ext cx="3793496" cy="1193226"/>
          </a:xfrm>
          <a:prstGeom prst="rect">
            <a:avLst/>
          </a:prstGeom>
        </p:spPr>
      </p:pic>
      <p:pic>
        <p:nvPicPr>
          <p:cNvPr id="11" name="Picture 9">
            <a:extLst>
              <a:ext uri="{FF2B5EF4-FFF2-40B4-BE49-F238E27FC236}">
                <a16:creationId xmlns:a16="http://schemas.microsoft.com/office/drawing/2014/main" id="{64AF0559-B9F9-4A22-95DC-9B9B349F5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72800" y="4991100"/>
            <a:ext cx="6487275" cy="2026451"/>
          </a:xfrm>
          <a:prstGeom prst="rect">
            <a:avLst/>
          </a:prstGeom>
        </p:spPr>
      </p:pic>
      <p:sp>
        <p:nvSpPr>
          <p:cNvPr id="12" name="TextBox 6">
            <a:extLst>
              <a:ext uri="{FF2B5EF4-FFF2-40B4-BE49-F238E27FC236}">
                <a16:creationId xmlns:a16="http://schemas.microsoft.com/office/drawing/2014/main" id="{1A557569-A163-4274-926F-1E8F86AD28BF}"/>
              </a:ext>
            </a:extLst>
          </p:cNvPr>
          <p:cNvSpPr txBox="1"/>
          <p:nvPr/>
        </p:nvSpPr>
        <p:spPr>
          <a:xfrm>
            <a:off x="12845974" y="5431131"/>
            <a:ext cx="3918027" cy="923330"/>
          </a:xfrm>
          <a:prstGeom prst="rect">
            <a:avLst/>
          </a:prstGeom>
          <a:noFill/>
        </p:spPr>
        <p:txBody>
          <a:bodyPr wrap="square" rtlCol="0">
            <a:spAutoFit/>
          </a:bodyPr>
          <a:lstStyle/>
          <a:p>
            <a:r>
              <a:rPr lang="en-US" sz="5400" b="1" dirty="0">
                <a:solidFill>
                  <a:schemeClr val="bg2">
                    <a:lumMod val="10000"/>
                  </a:schemeClr>
                </a:solidFill>
                <a:effectLst>
                  <a:glow rad="228600">
                    <a:schemeClr val="accent4">
                      <a:satMod val="175000"/>
                      <a:alpha val="40000"/>
                    </a:schemeClr>
                  </a:glow>
                </a:effectLst>
              </a:rPr>
              <a:t>READING</a:t>
            </a:r>
          </a:p>
        </p:txBody>
      </p:sp>
      <p:pic>
        <p:nvPicPr>
          <p:cNvPr id="13" name="Picture 20">
            <a:extLst>
              <a:ext uri="{FF2B5EF4-FFF2-40B4-BE49-F238E27FC236}">
                <a16:creationId xmlns:a16="http://schemas.microsoft.com/office/drawing/2014/main" id="{4C5373D4-08A1-4682-B1B5-A5F37C367E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397161" y="5266639"/>
            <a:ext cx="1252314" cy="1252314"/>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make vlogs</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60343"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rPr>
              <a:t>/</a:t>
            </a:r>
            <a:r>
              <a:rPr lang="en-US" sz="6600" dirty="0" err="1">
                <a:solidFill>
                  <a:schemeClr val="tx1"/>
                </a:solidFill>
              </a:rPr>
              <a:t>meɪk</a:t>
            </a:r>
            <a:r>
              <a:rPr lang="en-US" sz="6600" dirty="0">
                <a:solidFill>
                  <a:schemeClr val="tx1"/>
                </a:solidFill>
              </a:rPr>
              <a:t> vlogs/</a:t>
            </a:r>
            <a:endParaRPr lang="en-US" sz="239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Làm</a:t>
            </a:r>
            <a:r>
              <a:rPr lang="en-US" sz="5400" dirty="0">
                <a:solidFill>
                  <a:srgbClr val="333333"/>
                </a:solidFill>
                <a:latin typeface="Contastia"/>
              </a:rPr>
              <a:t> vlog</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My brother often makes vlogs in his free time.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a:solidFill>
                  <a:schemeClr val="accent2">
                    <a:lumMod val="50000"/>
                  </a:schemeClr>
                </a:solidFill>
              </a:rPr>
              <a:t>Anh </a:t>
            </a:r>
            <a:r>
              <a:rPr lang="en-US" sz="4200" i="1" dirty="0" err="1">
                <a:solidFill>
                  <a:schemeClr val="accent2">
                    <a:lumMod val="50000"/>
                  </a:schemeClr>
                </a:solidFill>
              </a:rPr>
              <a:t>trai</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thường</a:t>
            </a:r>
            <a:r>
              <a:rPr lang="en-US" sz="4200" i="1" dirty="0">
                <a:solidFill>
                  <a:schemeClr val="accent2">
                    <a:lumMod val="50000"/>
                  </a:schemeClr>
                </a:solidFill>
              </a:rPr>
              <a:t> </a:t>
            </a:r>
            <a:r>
              <a:rPr lang="en-US" sz="4200" i="1" dirty="0" err="1">
                <a:solidFill>
                  <a:schemeClr val="accent2">
                    <a:lumMod val="50000"/>
                  </a:schemeClr>
                </a:solidFill>
              </a:rPr>
              <a:t>làm</a:t>
            </a:r>
            <a:r>
              <a:rPr lang="en-US" sz="4200" i="1" dirty="0">
                <a:solidFill>
                  <a:schemeClr val="accent2">
                    <a:lumMod val="50000"/>
                  </a:schemeClr>
                </a:solidFill>
              </a:rPr>
              <a:t> vlog </a:t>
            </a:r>
            <a:r>
              <a:rPr lang="en-US" sz="4200" i="1" dirty="0" err="1">
                <a:solidFill>
                  <a:schemeClr val="accent2">
                    <a:lumMod val="50000"/>
                  </a:schemeClr>
                </a:solidFill>
              </a:rPr>
              <a:t>trong</a:t>
            </a:r>
            <a:r>
              <a:rPr lang="en-US" sz="4200" i="1" dirty="0">
                <a:solidFill>
                  <a:schemeClr val="accent2">
                    <a:lumMod val="50000"/>
                  </a:schemeClr>
                </a:solidFill>
              </a:rPr>
              <a:t> </a:t>
            </a:r>
            <a:r>
              <a:rPr lang="en-US" sz="4200" i="1" dirty="0" err="1">
                <a:solidFill>
                  <a:schemeClr val="accent2">
                    <a:lumMod val="50000"/>
                  </a:schemeClr>
                </a:solidFill>
              </a:rPr>
              <a:t>thời</a:t>
            </a:r>
            <a:r>
              <a:rPr lang="en-US" sz="4200" i="1" dirty="0">
                <a:solidFill>
                  <a:schemeClr val="accent2">
                    <a:lumMod val="50000"/>
                  </a:schemeClr>
                </a:solidFill>
              </a:rPr>
              <a:t> </a:t>
            </a:r>
            <a:r>
              <a:rPr lang="en-US" sz="4200" i="1" dirty="0" err="1">
                <a:solidFill>
                  <a:schemeClr val="accent2">
                    <a:lumMod val="50000"/>
                  </a:schemeClr>
                </a:solidFill>
              </a:rPr>
              <a:t>gian</a:t>
            </a:r>
            <a:r>
              <a:rPr lang="en-US" sz="4200" i="1" dirty="0">
                <a:solidFill>
                  <a:schemeClr val="accent2">
                    <a:lumMod val="50000"/>
                  </a:schemeClr>
                </a:solidFill>
              </a:rPr>
              <a:t> </a:t>
            </a:r>
            <a:r>
              <a:rPr lang="en-US" sz="4200" i="1" dirty="0" err="1">
                <a:solidFill>
                  <a:schemeClr val="accent2">
                    <a:lumMod val="50000"/>
                  </a:schemeClr>
                </a:solidFill>
              </a:rPr>
              <a:t>rảnh</a:t>
            </a:r>
            <a:r>
              <a:rPr lang="en-US" sz="4200" i="1" dirty="0">
                <a:solidFill>
                  <a:schemeClr val="accent2">
                    <a:lumMod val="50000"/>
                  </a:schemeClr>
                </a:solidFill>
              </a:rPr>
              <a:t> </a:t>
            </a:r>
            <a:r>
              <a:rPr lang="en-US" sz="4200" i="1" dirty="0" err="1">
                <a:solidFill>
                  <a:schemeClr val="accent2">
                    <a:lumMod val="50000"/>
                  </a:schemeClr>
                </a:solidFill>
              </a:rPr>
              <a:t>rỗi</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5" name="Picture 11">
            <a:extLst>
              <a:ext uri="{FF2B5EF4-FFF2-40B4-BE49-F238E27FC236}">
                <a16:creationId xmlns:a16="http://schemas.microsoft.com/office/drawing/2014/main" id="{2A993E02-2C5A-403A-ABC0-02CF37DB5A5A}"/>
              </a:ext>
            </a:extLst>
          </p:cNvPr>
          <p:cNvPicPr>
            <a:picLocks noChangeAspect="1"/>
          </p:cNvPicPr>
          <p:nvPr/>
        </p:nvPicPr>
        <p:blipFill>
          <a:blip r:embed="rId11"/>
          <a:srcRect/>
          <a:stretch>
            <a:fillRect/>
          </a:stretch>
        </p:blipFill>
        <p:spPr>
          <a:xfrm>
            <a:off x="1462290" y="1534756"/>
            <a:ext cx="7391277" cy="4924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make-v-logs-1656319444">
            <a:hlinkClick r:id="" action="ppaction://media"/>
            <a:extLst>
              <a:ext uri="{FF2B5EF4-FFF2-40B4-BE49-F238E27FC236}">
                <a16:creationId xmlns:a16="http://schemas.microsoft.com/office/drawing/2014/main" id="{31901331-CF12-46FA-803E-9789349256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0" y="263643"/>
            <a:ext cx="406400" cy="406400"/>
          </a:xfrm>
          <a:prstGeom prst="rect">
            <a:avLst/>
          </a:prstGeom>
        </p:spPr>
      </p:pic>
      <p:pic>
        <p:nvPicPr>
          <p:cNvPr id="5" name="My-brother-often-makes-v-logs-1656319482">
            <a:hlinkClick r:id="" action="ppaction://media"/>
            <a:extLst>
              <a:ext uri="{FF2B5EF4-FFF2-40B4-BE49-F238E27FC236}">
                <a16:creationId xmlns:a16="http://schemas.microsoft.com/office/drawing/2014/main" id="{2E169730-58D2-4E34-BB36-41FA59BCD9C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6926" y="7562470"/>
            <a:ext cx="406400" cy="406400"/>
          </a:xfrm>
          <a:prstGeom prst="rect">
            <a:avLst/>
          </a:prstGeom>
        </p:spPr>
      </p:pic>
    </p:spTree>
    <p:extLst>
      <p:ext uri="{BB962C8B-B14F-4D97-AF65-F5344CB8AC3E}">
        <p14:creationId xmlns:p14="http://schemas.microsoft.com/office/powerpoint/2010/main" val="70262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04"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10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id="{329E628A-353C-45E8-9B0B-9BABB9207F04}"/>
              </a:ext>
            </a:extLst>
          </p:cNvPr>
          <p:cNvSpPr/>
          <p:nvPr/>
        </p:nvSpPr>
        <p:spPr>
          <a:xfrm>
            <a:off x="9742122" y="670043"/>
            <a:ext cx="778387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0"/>
                <a:solidFill>
                  <a:schemeClr val="accent1">
                    <a:lumMod val="50000"/>
                  </a:schemeClr>
                </a:solidFill>
                <a:effectLst>
                  <a:outerShdw blurRad="38100" dist="19050" dir="2700000" algn="tl" rotWithShape="0">
                    <a:schemeClr val="dk1">
                      <a:alpha val="40000"/>
                    </a:schemeClr>
                  </a:outerShdw>
                </a:effectLst>
                <a:latin typeface="Contastia"/>
              </a:rPr>
              <a:t>play online games</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a:t>
            </a:r>
            <a:r>
              <a:rPr lang="en-US" sz="5400" dirty="0" err="1">
                <a:solidFill>
                  <a:schemeClr val="tx1"/>
                </a:solidFill>
              </a:rPr>
              <a:t>pleɪ</a:t>
            </a:r>
            <a:r>
              <a:rPr lang="en-US" sz="5400" dirty="0">
                <a:solidFill>
                  <a:schemeClr val="tx1"/>
                </a:solidFill>
              </a:rPr>
              <a:t> ˈ</a:t>
            </a:r>
            <a:r>
              <a:rPr lang="en-US" sz="5400" dirty="0" err="1">
                <a:solidFill>
                  <a:schemeClr val="tx1"/>
                </a:solidFill>
              </a:rPr>
              <a:t>ɒnˌlaɪn</a:t>
            </a:r>
            <a:r>
              <a:rPr lang="en-US" sz="5400" dirty="0">
                <a:solidFill>
                  <a:schemeClr val="tx1"/>
                </a:solidFill>
              </a:rPr>
              <a:t> </a:t>
            </a:r>
            <a:r>
              <a:rPr lang="en-US" sz="5400" dirty="0" err="1">
                <a:solidFill>
                  <a:schemeClr val="tx1"/>
                </a:solidFill>
              </a:rPr>
              <a:t>geɪmz</a:t>
            </a:r>
            <a:r>
              <a:rPr lang="en-US" sz="5400" dirty="0">
                <a:solidFill>
                  <a:schemeClr val="tx1"/>
                </a:solidFill>
              </a:rPr>
              <a:t>/</a:t>
            </a:r>
            <a:endParaRPr lang="en-US" sz="166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101262" y="4800317"/>
            <a:ext cx="7272337"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Chơi</a:t>
            </a:r>
            <a:r>
              <a:rPr lang="en-US" sz="5400" dirty="0">
                <a:solidFill>
                  <a:srgbClr val="333333"/>
                </a:solidFill>
                <a:latin typeface="Contastia"/>
              </a:rPr>
              <a:t> </a:t>
            </a:r>
            <a:r>
              <a:rPr lang="en-US" sz="5400" dirty="0" err="1">
                <a:solidFill>
                  <a:srgbClr val="333333"/>
                </a:solidFill>
                <a:latin typeface="Contastia"/>
              </a:rPr>
              <a:t>trò</a:t>
            </a:r>
            <a:r>
              <a:rPr lang="en-US" sz="5400" dirty="0">
                <a:solidFill>
                  <a:srgbClr val="333333"/>
                </a:solidFill>
                <a:latin typeface="Contastia"/>
              </a:rPr>
              <a:t> </a:t>
            </a:r>
            <a:r>
              <a:rPr lang="en-US" sz="5400" dirty="0" err="1">
                <a:solidFill>
                  <a:srgbClr val="333333"/>
                </a:solidFill>
                <a:latin typeface="Contastia"/>
              </a:rPr>
              <a:t>chơi</a:t>
            </a:r>
            <a:r>
              <a:rPr lang="en-US" sz="5400" dirty="0">
                <a:solidFill>
                  <a:srgbClr val="333333"/>
                </a:solidFill>
                <a:latin typeface="Contastia"/>
              </a:rPr>
              <a:t> </a:t>
            </a:r>
            <a:r>
              <a:rPr lang="en-US" sz="5400" dirty="0" err="1">
                <a:solidFill>
                  <a:srgbClr val="333333"/>
                </a:solidFill>
                <a:latin typeface="Contastia"/>
              </a:rPr>
              <a:t>điện</a:t>
            </a:r>
            <a:r>
              <a:rPr lang="en-US" sz="5400" dirty="0">
                <a:solidFill>
                  <a:srgbClr val="333333"/>
                </a:solidFill>
                <a:latin typeface="Contastia"/>
              </a:rPr>
              <a:t> </a:t>
            </a:r>
            <a:r>
              <a:rPr lang="en-US" sz="5400" dirty="0" err="1">
                <a:solidFill>
                  <a:srgbClr val="333333"/>
                </a:solidFill>
                <a:latin typeface="Contastia"/>
              </a:rPr>
              <a:t>tử</a:t>
            </a:r>
            <a:r>
              <a:rPr lang="en-US" sz="5400" dirty="0">
                <a:solidFill>
                  <a:srgbClr val="333333"/>
                </a:solidFill>
                <a:latin typeface="Contastia"/>
              </a:rPr>
              <a:t>.</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1" y="8300975"/>
            <a:ext cx="15954959" cy="830997"/>
          </a:xfrm>
          <a:prstGeom prst="rect">
            <a:avLst/>
          </a:prstGeom>
          <a:noFill/>
        </p:spPr>
        <p:txBody>
          <a:bodyPr wrap="square" rtlCol="0">
            <a:spAutoFit/>
          </a:bodyPr>
          <a:lstStyle/>
          <a:p>
            <a:r>
              <a:rPr lang="en-US" sz="4800" dirty="0">
                <a:solidFill>
                  <a:schemeClr val="accent5">
                    <a:lumMod val="50000"/>
                  </a:schemeClr>
                </a:solidFill>
              </a:rPr>
              <a:t>Playing too much online games is very bad for your health.</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Chơi</a:t>
            </a:r>
            <a:r>
              <a:rPr lang="en-US" sz="4200" i="1" dirty="0">
                <a:solidFill>
                  <a:schemeClr val="accent2">
                    <a:lumMod val="50000"/>
                  </a:schemeClr>
                </a:solidFill>
              </a:rPr>
              <a:t> </a:t>
            </a:r>
            <a:r>
              <a:rPr lang="en-US" sz="4200" i="1" dirty="0" err="1">
                <a:solidFill>
                  <a:schemeClr val="accent2">
                    <a:lumMod val="50000"/>
                  </a:schemeClr>
                </a:solidFill>
              </a:rPr>
              <a:t>nhiều</a:t>
            </a:r>
            <a:r>
              <a:rPr lang="en-US" sz="4200" i="1" dirty="0">
                <a:solidFill>
                  <a:schemeClr val="accent2">
                    <a:lumMod val="50000"/>
                  </a:schemeClr>
                </a:solidFill>
              </a:rPr>
              <a:t> </a:t>
            </a:r>
            <a:r>
              <a:rPr lang="en-US" sz="4200" i="1" dirty="0" err="1">
                <a:solidFill>
                  <a:schemeClr val="accent2">
                    <a:lumMod val="50000"/>
                  </a:schemeClr>
                </a:solidFill>
              </a:rPr>
              <a:t>trò</a:t>
            </a:r>
            <a:r>
              <a:rPr lang="en-US" sz="4200" i="1" dirty="0">
                <a:solidFill>
                  <a:schemeClr val="accent2">
                    <a:lumMod val="50000"/>
                  </a:schemeClr>
                </a:solidFill>
              </a:rPr>
              <a:t> </a:t>
            </a:r>
            <a:r>
              <a:rPr lang="en-US" sz="4200" i="1" dirty="0" err="1">
                <a:solidFill>
                  <a:schemeClr val="accent2">
                    <a:lumMod val="50000"/>
                  </a:schemeClr>
                </a:solidFill>
              </a:rPr>
              <a:t>chơi</a:t>
            </a:r>
            <a:r>
              <a:rPr lang="en-US" sz="4200" i="1" dirty="0">
                <a:solidFill>
                  <a:schemeClr val="accent2">
                    <a:lumMod val="50000"/>
                  </a:schemeClr>
                </a:solidFill>
              </a:rPr>
              <a:t> </a:t>
            </a:r>
            <a:r>
              <a:rPr lang="en-US" sz="4200" i="1" dirty="0" err="1">
                <a:solidFill>
                  <a:schemeClr val="accent2">
                    <a:lumMod val="50000"/>
                  </a:schemeClr>
                </a:solidFill>
              </a:rPr>
              <a:t>điện</a:t>
            </a:r>
            <a:r>
              <a:rPr lang="en-US" sz="4200" i="1" dirty="0">
                <a:solidFill>
                  <a:schemeClr val="accent2">
                    <a:lumMod val="50000"/>
                  </a:schemeClr>
                </a:solidFill>
              </a:rPr>
              <a:t> </a:t>
            </a:r>
            <a:r>
              <a:rPr lang="en-US" sz="4200" i="1" dirty="0" err="1">
                <a:solidFill>
                  <a:schemeClr val="accent2">
                    <a:lumMod val="50000"/>
                  </a:schemeClr>
                </a:solidFill>
              </a:rPr>
              <a:t>tử</a:t>
            </a:r>
            <a:r>
              <a:rPr lang="en-US" sz="4200" i="1" dirty="0">
                <a:solidFill>
                  <a:schemeClr val="accent2">
                    <a:lumMod val="50000"/>
                  </a:schemeClr>
                </a:solidFill>
              </a:rPr>
              <a:t> </a:t>
            </a:r>
            <a:r>
              <a:rPr lang="en-US" sz="4200" i="1" dirty="0" err="1">
                <a:solidFill>
                  <a:schemeClr val="accent2">
                    <a:lumMod val="50000"/>
                  </a:schemeClr>
                </a:solidFill>
              </a:rPr>
              <a:t>thì</a:t>
            </a:r>
            <a:r>
              <a:rPr lang="en-US" sz="4200" i="1" dirty="0">
                <a:solidFill>
                  <a:schemeClr val="accent2">
                    <a:lumMod val="50000"/>
                  </a:schemeClr>
                </a:solidFill>
              </a:rPr>
              <a:t> </a:t>
            </a:r>
            <a:r>
              <a:rPr lang="en-US" sz="4200" i="1" dirty="0" err="1">
                <a:solidFill>
                  <a:schemeClr val="accent2">
                    <a:lumMod val="50000"/>
                  </a:schemeClr>
                </a:solidFill>
              </a:rPr>
              <a:t>rất</a:t>
            </a:r>
            <a:r>
              <a:rPr lang="en-US" sz="4200" i="1" dirty="0">
                <a:solidFill>
                  <a:schemeClr val="accent2">
                    <a:lumMod val="50000"/>
                  </a:schemeClr>
                </a:solidFill>
              </a:rPr>
              <a:t> </a:t>
            </a:r>
            <a:r>
              <a:rPr lang="en-US" sz="4200" i="1" dirty="0" err="1">
                <a:solidFill>
                  <a:schemeClr val="accent2">
                    <a:lumMod val="50000"/>
                  </a:schemeClr>
                </a:solidFill>
              </a:rPr>
              <a:t>không</a:t>
            </a:r>
            <a:r>
              <a:rPr lang="en-US" sz="4200" i="1" dirty="0">
                <a:solidFill>
                  <a:schemeClr val="accent2">
                    <a:lumMod val="50000"/>
                  </a:schemeClr>
                </a:solidFill>
              </a:rPr>
              <a:t> </a:t>
            </a:r>
            <a:r>
              <a:rPr lang="en-US" sz="4200" i="1" dirty="0" err="1">
                <a:solidFill>
                  <a:schemeClr val="accent2">
                    <a:lumMod val="50000"/>
                  </a:schemeClr>
                </a:solidFill>
              </a:rPr>
              <a:t>tốt</a:t>
            </a:r>
            <a:r>
              <a:rPr lang="en-US" sz="4200" i="1" dirty="0">
                <a:solidFill>
                  <a:schemeClr val="accent2">
                    <a:lumMod val="50000"/>
                  </a:schemeClr>
                </a:solidFill>
              </a:rPr>
              <a:t> </a:t>
            </a:r>
            <a:r>
              <a:rPr lang="en-US" sz="4200" i="1" dirty="0" err="1">
                <a:solidFill>
                  <a:schemeClr val="accent2">
                    <a:lumMod val="50000"/>
                  </a:schemeClr>
                </a:solidFill>
              </a:rPr>
              <a:t>cho</a:t>
            </a:r>
            <a:r>
              <a:rPr lang="en-US" sz="4200" i="1" dirty="0">
                <a:solidFill>
                  <a:schemeClr val="accent2">
                    <a:lumMod val="50000"/>
                  </a:schemeClr>
                </a:solidFill>
              </a:rPr>
              <a:t> </a:t>
            </a:r>
            <a:r>
              <a:rPr lang="en-US" sz="4200" i="1" dirty="0" err="1">
                <a:solidFill>
                  <a:schemeClr val="accent2">
                    <a:lumMod val="50000"/>
                  </a:schemeClr>
                </a:solidFill>
              </a:rPr>
              <a:t>sức</a:t>
            </a:r>
            <a:r>
              <a:rPr lang="en-US" sz="4200" i="1" dirty="0">
                <a:solidFill>
                  <a:schemeClr val="accent2">
                    <a:lumMod val="50000"/>
                  </a:schemeClr>
                </a:solidFill>
              </a:rPr>
              <a:t> </a:t>
            </a:r>
            <a:r>
              <a:rPr lang="en-US" sz="4200" i="1" dirty="0" err="1">
                <a:solidFill>
                  <a:schemeClr val="accent2">
                    <a:lumMod val="50000"/>
                  </a:schemeClr>
                </a:solidFill>
              </a:rPr>
              <a:t>khoẻ</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6" name="Picture 10">
            <a:extLst>
              <a:ext uri="{FF2B5EF4-FFF2-40B4-BE49-F238E27FC236}">
                <a16:creationId xmlns:a16="http://schemas.microsoft.com/office/drawing/2014/main" id="{CA101EB3-045B-45E3-9B59-CA7433A64CA2}"/>
              </a:ext>
            </a:extLst>
          </p:cNvPr>
          <p:cNvPicPr>
            <a:picLocks noChangeAspect="1"/>
          </p:cNvPicPr>
          <p:nvPr/>
        </p:nvPicPr>
        <p:blipFill>
          <a:blip r:embed="rId11"/>
          <a:srcRect/>
          <a:stretch>
            <a:fillRect/>
          </a:stretch>
        </p:blipFill>
        <p:spPr>
          <a:xfrm>
            <a:off x="1433533" y="1433779"/>
            <a:ext cx="7679987" cy="5126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lay-online-games-1656319506">
            <a:hlinkClick r:id="" action="ppaction://media"/>
            <a:extLst>
              <a:ext uri="{FF2B5EF4-FFF2-40B4-BE49-F238E27FC236}">
                <a16:creationId xmlns:a16="http://schemas.microsoft.com/office/drawing/2014/main" id="{704C516F-C44B-46DD-BB41-EA570981D9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35721" y="601463"/>
            <a:ext cx="406400" cy="406400"/>
          </a:xfrm>
          <a:prstGeom prst="rect">
            <a:avLst/>
          </a:prstGeom>
        </p:spPr>
      </p:pic>
      <p:pic>
        <p:nvPicPr>
          <p:cNvPr id="5" name="Playing-too-much-online-games-1656319521">
            <a:hlinkClick r:id="" action="ppaction://media"/>
            <a:extLst>
              <a:ext uri="{FF2B5EF4-FFF2-40B4-BE49-F238E27FC236}">
                <a16:creationId xmlns:a16="http://schemas.microsoft.com/office/drawing/2014/main" id="{5DAFDFA2-8DB0-43A1-AAA5-E6092E74C5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241463" y="7405469"/>
            <a:ext cx="406400" cy="406400"/>
          </a:xfrm>
          <a:prstGeom prst="rect">
            <a:avLst/>
          </a:prstGeom>
        </p:spPr>
      </p:pic>
    </p:spTree>
    <p:extLst>
      <p:ext uri="{BB962C8B-B14F-4D97-AF65-F5344CB8AC3E}">
        <p14:creationId xmlns:p14="http://schemas.microsoft.com/office/powerpoint/2010/main" val="350938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08"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0"/>
                <a:solidFill>
                  <a:schemeClr val="accent1">
                    <a:lumMod val="50000"/>
                  </a:schemeClr>
                </a:solidFill>
                <a:effectLst>
                  <a:outerShdw blurRad="38100" dist="19050" dir="2700000" algn="tl" rotWithShape="0">
                    <a:schemeClr val="dk1">
                      <a:alpha val="40000"/>
                    </a:schemeClr>
                  </a:outerShdw>
                </a:effectLst>
                <a:latin typeface="Contastia"/>
              </a:rPr>
              <a:t>build models</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333333"/>
                </a:solidFill>
                <a:latin typeface="+mj-lt"/>
              </a:rPr>
              <a:t>/ˈterəbl/</a:t>
            </a:r>
            <a:endParaRPr lang="en-US" sz="5400" b="1">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Làm</a:t>
            </a:r>
            <a:r>
              <a:rPr lang="en-US" sz="5400" dirty="0">
                <a:solidFill>
                  <a:srgbClr val="333333"/>
                </a:solidFill>
                <a:latin typeface="Contastia"/>
              </a:rPr>
              <a:t> </a:t>
            </a:r>
            <a:r>
              <a:rPr lang="en-US" sz="5400" dirty="0" err="1">
                <a:solidFill>
                  <a:srgbClr val="333333"/>
                </a:solidFill>
                <a:latin typeface="Contastia"/>
              </a:rPr>
              <a:t>mô</a:t>
            </a:r>
            <a:r>
              <a:rPr lang="en-US" sz="5400" dirty="0">
                <a:solidFill>
                  <a:srgbClr val="333333"/>
                </a:solidFill>
                <a:latin typeface="Contastia"/>
              </a:rPr>
              <a:t> </a:t>
            </a:r>
            <a:r>
              <a:rPr lang="en-US" sz="5400" dirty="0" err="1">
                <a:solidFill>
                  <a:srgbClr val="333333"/>
                </a:solidFill>
                <a:latin typeface="Contastia"/>
              </a:rPr>
              <a:t>hình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Building models is one of my favorite activities.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Làm</a:t>
            </a:r>
            <a:r>
              <a:rPr lang="en-US" sz="4200" i="1" dirty="0">
                <a:solidFill>
                  <a:schemeClr val="accent2">
                    <a:lumMod val="50000"/>
                  </a:schemeClr>
                </a:solidFill>
              </a:rPr>
              <a:t> </a:t>
            </a:r>
            <a:r>
              <a:rPr lang="en-US" sz="4200" i="1" dirty="0" err="1">
                <a:solidFill>
                  <a:schemeClr val="accent2">
                    <a:lumMod val="50000"/>
                  </a:schemeClr>
                </a:solidFill>
              </a:rPr>
              <a:t>mô</a:t>
            </a:r>
            <a:r>
              <a:rPr lang="en-US" sz="4200" i="1" dirty="0">
                <a:solidFill>
                  <a:schemeClr val="accent2">
                    <a:lumMod val="50000"/>
                  </a:schemeClr>
                </a:solidFill>
              </a:rPr>
              <a:t> </a:t>
            </a:r>
            <a:r>
              <a:rPr lang="en-US" sz="4200" i="1" dirty="0" err="1">
                <a:solidFill>
                  <a:schemeClr val="accent2">
                    <a:lumMod val="50000"/>
                  </a:schemeClr>
                </a:solidFill>
              </a:rPr>
              <a:t>hình</a:t>
            </a:r>
            <a:r>
              <a:rPr lang="en-US" sz="4200" i="1" dirty="0">
                <a:solidFill>
                  <a:schemeClr val="accent2">
                    <a:lumMod val="50000"/>
                  </a:schemeClr>
                </a:solidFill>
              </a:rPr>
              <a:t> </a:t>
            </a:r>
            <a:r>
              <a:rPr lang="en-US" sz="4200" i="1" dirty="0" err="1">
                <a:solidFill>
                  <a:schemeClr val="accent2">
                    <a:lumMod val="50000"/>
                  </a:schemeClr>
                </a:solidFill>
              </a:rPr>
              <a:t>là</a:t>
            </a:r>
            <a:r>
              <a:rPr lang="en-US" sz="4200" i="1" dirty="0">
                <a:solidFill>
                  <a:schemeClr val="accent2">
                    <a:lumMod val="50000"/>
                  </a:schemeClr>
                </a:solidFill>
              </a:rPr>
              <a:t> </a:t>
            </a:r>
            <a:r>
              <a:rPr lang="en-US" sz="4200" i="1" dirty="0" err="1">
                <a:solidFill>
                  <a:schemeClr val="accent2">
                    <a:lumMod val="50000"/>
                  </a:schemeClr>
                </a:solidFill>
              </a:rPr>
              <a:t>một</a:t>
            </a:r>
            <a:r>
              <a:rPr lang="en-US" sz="4200" i="1" dirty="0">
                <a:solidFill>
                  <a:schemeClr val="accent2">
                    <a:lumMod val="50000"/>
                  </a:schemeClr>
                </a:solidFill>
              </a:rPr>
              <a:t> </a:t>
            </a:r>
            <a:r>
              <a:rPr lang="en-US" sz="4200" i="1" dirty="0" err="1">
                <a:solidFill>
                  <a:schemeClr val="accent2">
                    <a:lumMod val="50000"/>
                  </a:schemeClr>
                </a:solidFill>
              </a:rPr>
              <a:t>trong</a:t>
            </a:r>
            <a:r>
              <a:rPr lang="en-US" sz="4200" i="1" dirty="0">
                <a:solidFill>
                  <a:schemeClr val="accent2">
                    <a:lumMod val="50000"/>
                  </a:schemeClr>
                </a:solidFill>
              </a:rPr>
              <a:t> </a:t>
            </a:r>
            <a:r>
              <a:rPr lang="en-US" sz="4200" i="1" dirty="0" err="1">
                <a:solidFill>
                  <a:schemeClr val="accent2">
                    <a:lumMod val="50000"/>
                  </a:schemeClr>
                </a:solidFill>
              </a:rPr>
              <a:t>các</a:t>
            </a:r>
            <a:r>
              <a:rPr lang="en-US" sz="4200" i="1" dirty="0">
                <a:solidFill>
                  <a:schemeClr val="accent2">
                    <a:lumMod val="50000"/>
                  </a:schemeClr>
                </a:solidFill>
              </a:rPr>
              <a:t> </a:t>
            </a:r>
            <a:r>
              <a:rPr lang="en-US" sz="4200" i="1" dirty="0" err="1">
                <a:solidFill>
                  <a:schemeClr val="accent2">
                    <a:lumMod val="50000"/>
                  </a:schemeClr>
                </a:solidFill>
              </a:rPr>
              <a:t>hoạt</a:t>
            </a:r>
            <a:r>
              <a:rPr lang="en-US" sz="4200" i="1" dirty="0">
                <a:solidFill>
                  <a:schemeClr val="accent2">
                    <a:lumMod val="50000"/>
                  </a:schemeClr>
                </a:solidFill>
              </a:rPr>
              <a:t> </a:t>
            </a:r>
            <a:r>
              <a:rPr lang="en-US" sz="4200" i="1" dirty="0" err="1">
                <a:solidFill>
                  <a:schemeClr val="accent2">
                    <a:lumMod val="50000"/>
                  </a:schemeClr>
                </a:solidFill>
              </a:rPr>
              <a:t>động</a:t>
            </a:r>
            <a:r>
              <a:rPr lang="en-US" sz="4200" i="1" dirty="0">
                <a:solidFill>
                  <a:schemeClr val="accent2">
                    <a:lumMod val="50000"/>
                  </a:schemeClr>
                </a:solidFill>
              </a:rPr>
              <a:t> </a:t>
            </a:r>
            <a:r>
              <a:rPr lang="en-US" sz="4200" i="1" dirty="0" err="1">
                <a:solidFill>
                  <a:schemeClr val="accent2">
                    <a:lumMod val="50000"/>
                  </a:schemeClr>
                </a:solidFill>
              </a:rPr>
              <a:t>yêu</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của</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5" name="Picture 9">
            <a:extLst>
              <a:ext uri="{FF2B5EF4-FFF2-40B4-BE49-F238E27FC236}">
                <a16:creationId xmlns:a16="http://schemas.microsoft.com/office/drawing/2014/main" id="{C8637B0B-F563-4AFA-8B8F-EEDE5C664EAB}"/>
              </a:ext>
            </a:extLst>
          </p:cNvPr>
          <p:cNvPicPr>
            <a:picLocks noChangeAspect="1"/>
          </p:cNvPicPr>
          <p:nvPr/>
        </p:nvPicPr>
        <p:blipFill>
          <a:blip r:embed="rId11"/>
          <a:srcRect/>
          <a:stretch>
            <a:fillRect/>
          </a:stretch>
        </p:blipFill>
        <p:spPr>
          <a:xfrm>
            <a:off x="1750345" y="1698402"/>
            <a:ext cx="7195155" cy="4362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build-models-1656319530">
            <a:hlinkClick r:id="" action="ppaction://media"/>
            <a:extLst>
              <a:ext uri="{FF2B5EF4-FFF2-40B4-BE49-F238E27FC236}">
                <a16:creationId xmlns:a16="http://schemas.microsoft.com/office/drawing/2014/main" id="{A86E3166-9399-4EF8-9E1D-F4898555872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038809" y="187423"/>
            <a:ext cx="406400" cy="406400"/>
          </a:xfrm>
          <a:prstGeom prst="rect">
            <a:avLst/>
          </a:prstGeom>
        </p:spPr>
      </p:pic>
      <p:pic>
        <p:nvPicPr>
          <p:cNvPr id="5" name="Building-models-is-one-of-my-f1656319537">
            <a:hlinkClick r:id="" action="ppaction://media"/>
            <a:extLst>
              <a:ext uri="{FF2B5EF4-FFF2-40B4-BE49-F238E27FC236}">
                <a16:creationId xmlns:a16="http://schemas.microsoft.com/office/drawing/2014/main" id="{6E1F05E7-D199-4B84-8D6A-4DA22460198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85552" y="7353300"/>
            <a:ext cx="406400" cy="406400"/>
          </a:xfrm>
          <a:prstGeom prst="rect">
            <a:avLst/>
          </a:prstGeom>
        </p:spPr>
      </p:pic>
    </p:spTree>
    <p:extLst>
      <p:ext uri="{BB962C8B-B14F-4D97-AF65-F5344CB8AC3E}">
        <p14:creationId xmlns:p14="http://schemas.microsoft.com/office/powerpoint/2010/main" val="3309076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2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0"/>
                <a:solidFill>
                  <a:schemeClr val="accent1">
                    <a:lumMod val="50000"/>
                  </a:schemeClr>
                </a:solidFill>
                <a:effectLst>
                  <a:outerShdw blurRad="38100" dist="19050" dir="2700000" algn="tl" rotWithShape="0">
                    <a:schemeClr val="dk1">
                      <a:alpha val="40000"/>
                    </a:schemeClr>
                  </a:outerShdw>
                </a:effectLst>
                <a:latin typeface="Contastia"/>
              </a:rPr>
              <a:t>bake cakes</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a:t>
            </a:r>
            <a:r>
              <a:rPr lang="en-US" sz="6000" dirty="0" err="1">
                <a:solidFill>
                  <a:schemeClr val="tx1"/>
                </a:solidFill>
              </a:rPr>
              <a:t>beɪk</a:t>
            </a:r>
            <a:r>
              <a:rPr lang="en-US" sz="6000" dirty="0">
                <a:solidFill>
                  <a:schemeClr val="tx1"/>
                </a:solidFill>
              </a:rPr>
              <a:t> </a:t>
            </a:r>
            <a:r>
              <a:rPr lang="en-US" sz="6000" dirty="0" err="1">
                <a:solidFill>
                  <a:schemeClr val="tx1"/>
                </a:solidFill>
              </a:rPr>
              <a:t>keɪks</a:t>
            </a:r>
            <a:r>
              <a:rPr lang="en-US" sz="6000" dirty="0">
                <a:solidFill>
                  <a:schemeClr val="tx1"/>
                </a:solidFill>
              </a:rPr>
              <a:t>/</a:t>
            </a:r>
            <a:endParaRPr lang="en-US" sz="199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Nướng</a:t>
            </a:r>
            <a:r>
              <a:rPr lang="en-US" sz="5400" dirty="0">
                <a:solidFill>
                  <a:srgbClr val="333333"/>
                </a:solidFill>
                <a:latin typeface="Contastia"/>
              </a:rPr>
              <a:t> bánh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My mother enjoys baking cakes at the weekend.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Mẹ</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nướng</a:t>
            </a:r>
            <a:r>
              <a:rPr lang="en-US" sz="4200" i="1" dirty="0">
                <a:solidFill>
                  <a:schemeClr val="accent2">
                    <a:lumMod val="50000"/>
                  </a:schemeClr>
                </a:solidFill>
              </a:rPr>
              <a:t> bánh </a:t>
            </a:r>
            <a:r>
              <a:rPr lang="en-US" sz="4200" i="1" dirty="0" err="1">
                <a:solidFill>
                  <a:schemeClr val="accent2">
                    <a:lumMod val="50000"/>
                  </a:schemeClr>
                </a:solidFill>
              </a:rPr>
              <a:t>vào</a:t>
            </a:r>
            <a:r>
              <a:rPr lang="en-US" sz="4200" i="1" dirty="0">
                <a:solidFill>
                  <a:schemeClr val="accent2">
                    <a:lumMod val="50000"/>
                  </a:schemeClr>
                </a:solidFill>
              </a:rPr>
              <a:t> </a:t>
            </a:r>
            <a:r>
              <a:rPr lang="en-US" sz="4200" i="1" dirty="0" err="1">
                <a:solidFill>
                  <a:schemeClr val="accent2">
                    <a:lumMod val="50000"/>
                  </a:schemeClr>
                </a:solidFill>
              </a:rPr>
              <a:t>cuối</a:t>
            </a:r>
            <a:r>
              <a:rPr lang="en-US" sz="4200" i="1" dirty="0">
                <a:solidFill>
                  <a:schemeClr val="accent2">
                    <a:lumMod val="50000"/>
                  </a:schemeClr>
                </a:solidFill>
              </a:rPr>
              <a:t> </a:t>
            </a:r>
            <a:r>
              <a:rPr lang="en-US" sz="4200" i="1" dirty="0" err="1">
                <a:solidFill>
                  <a:schemeClr val="accent2">
                    <a:lumMod val="50000"/>
                  </a:schemeClr>
                </a:solidFill>
              </a:rPr>
              <a:t>tuần</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6" name="Picture 8">
            <a:extLst>
              <a:ext uri="{FF2B5EF4-FFF2-40B4-BE49-F238E27FC236}">
                <a16:creationId xmlns:a16="http://schemas.microsoft.com/office/drawing/2014/main" id="{D8A0F896-145B-4EDB-9984-C411AD950A2E}"/>
              </a:ext>
            </a:extLst>
          </p:cNvPr>
          <p:cNvPicPr>
            <a:picLocks noChangeAspect="1"/>
          </p:cNvPicPr>
          <p:nvPr/>
        </p:nvPicPr>
        <p:blipFill>
          <a:blip r:embed="rId11"/>
          <a:srcRect/>
          <a:stretch>
            <a:fillRect/>
          </a:stretch>
        </p:blipFill>
        <p:spPr>
          <a:xfrm>
            <a:off x="1650621" y="1345994"/>
            <a:ext cx="7301023" cy="4864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bake-cakes-1656319552 (1)">
            <a:hlinkClick r:id="" action="ppaction://media"/>
            <a:extLst>
              <a:ext uri="{FF2B5EF4-FFF2-40B4-BE49-F238E27FC236}">
                <a16:creationId xmlns:a16="http://schemas.microsoft.com/office/drawing/2014/main" id="{BB40526D-5ABA-4783-ADB1-C420ED0A5CB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40800" y="600715"/>
            <a:ext cx="406400" cy="406400"/>
          </a:xfrm>
          <a:prstGeom prst="rect">
            <a:avLst/>
          </a:prstGeom>
        </p:spPr>
      </p:pic>
      <p:pic>
        <p:nvPicPr>
          <p:cNvPr id="5" name="My-mother-enjoys-baking-cakes-1656319562">
            <a:hlinkClick r:id="" action="ppaction://media"/>
            <a:extLst>
              <a:ext uri="{FF2B5EF4-FFF2-40B4-BE49-F238E27FC236}">
                <a16:creationId xmlns:a16="http://schemas.microsoft.com/office/drawing/2014/main" id="{B631D608-048E-48EE-AC0F-F95A1B3E56E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444663" y="7124700"/>
            <a:ext cx="406400" cy="406400"/>
          </a:xfrm>
          <a:prstGeom prst="rect">
            <a:avLst/>
          </a:prstGeom>
        </p:spPr>
      </p:pic>
    </p:spTree>
    <p:extLst>
      <p:ext uri="{BB962C8B-B14F-4D97-AF65-F5344CB8AC3E}">
        <p14:creationId xmlns:p14="http://schemas.microsoft.com/office/powerpoint/2010/main" val="306392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44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EF24AF-CC61-4348-89C2-C5292BE9AC89}"/>
              </a:ext>
            </a:extLst>
          </p:cNvPr>
          <p:cNvSpPr txBox="1"/>
          <p:nvPr/>
        </p:nvSpPr>
        <p:spPr>
          <a:xfrm>
            <a:off x="1487514" y="623031"/>
            <a:ext cx="13885836" cy="3416320"/>
          </a:xfrm>
          <a:prstGeom prst="rect">
            <a:avLst/>
          </a:prstGeom>
          <a:noFill/>
        </p:spPr>
        <p:txBody>
          <a:bodyPr wrap="square">
            <a:spAutoFit/>
          </a:bodyPr>
          <a:lstStyle/>
          <a:p>
            <a:r>
              <a:rPr lang="en-US" sz="5400" b="1" dirty="0">
                <a:latin typeface="+mj-lt"/>
              </a:rPr>
              <a:t>BÀI GIẢNG THUỘC QUYỀN SỞ HỮU TRÍ TUỆ CỦA E-TEACHERS. NGHIÊM CẤM MỌI HÀNH VI SAO CHÉP, PHÁT TÁN CHIA SẺ , MUA ĐI BÁN LẠI  KHI CHƯA ĐƯỢC SỰ ĐỒNG Ý CỦA E-TEACHERS </a:t>
            </a:r>
          </a:p>
        </p:txBody>
      </p:sp>
      <p:grpSp>
        <p:nvGrpSpPr>
          <p:cNvPr id="18" name="Group 17">
            <a:extLst>
              <a:ext uri="{FF2B5EF4-FFF2-40B4-BE49-F238E27FC236}">
                <a16:creationId xmlns:a16="http://schemas.microsoft.com/office/drawing/2014/main" id="{7D6E4F03-A0EF-4B5E-9245-17BF6A26DA51}"/>
              </a:ext>
            </a:extLst>
          </p:cNvPr>
          <p:cNvGrpSpPr/>
          <p:nvPr/>
        </p:nvGrpSpPr>
        <p:grpSpPr>
          <a:xfrm>
            <a:off x="739009" y="4077851"/>
            <a:ext cx="9266186" cy="874988"/>
            <a:chOff x="2956033" y="2603400"/>
            <a:chExt cx="6177457" cy="583325"/>
          </a:xfrm>
        </p:grpSpPr>
        <p:pic>
          <p:nvPicPr>
            <p:cNvPr id="6" name="Picture 5" descr="Icon&#10;&#10;Description automatically generated">
              <a:extLst>
                <a:ext uri="{FF2B5EF4-FFF2-40B4-BE49-F238E27FC236}">
                  <a16:creationId xmlns:a16="http://schemas.microsoft.com/office/drawing/2014/main" id="{220C008C-6000-4430-8AE3-D3400C38790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956033" y="2603400"/>
              <a:ext cx="583325" cy="583325"/>
            </a:xfrm>
            <a:prstGeom prst="rect">
              <a:avLst/>
            </a:prstGeom>
          </p:spPr>
        </p:pic>
        <p:sp>
          <p:nvSpPr>
            <p:cNvPr id="8" name="TextBox 7">
              <a:extLst>
                <a:ext uri="{FF2B5EF4-FFF2-40B4-BE49-F238E27FC236}">
                  <a16:creationId xmlns:a16="http://schemas.microsoft.com/office/drawing/2014/main" id="{4E812FCE-864C-429E-AB61-F3CDBB1560C1}"/>
                </a:ext>
              </a:extLst>
            </p:cNvPr>
            <p:cNvSpPr txBox="1"/>
            <p:nvPr/>
          </p:nvSpPr>
          <p:spPr>
            <a:xfrm>
              <a:off x="3681248" y="2648618"/>
              <a:ext cx="5452242" cy="492443"/>
            </a:xfrm>
            <a:prstGeom prst="rect">
              <a:avLst/>
            </a:prstGeom>
            <a:noFill/>
          </p:spPr>
          <p:txBody>
            <a:bodyPr wrap="square" rtlCol="0">
              <a:spAutoFit/>
            </a:bodyPr>
            <a:lstStyle/>
            <a:p>
              <a:r>
                <a:rPr lang="en-US" sz="4200" b="1">
                  <a:solidFill>
                    <a:srgbClr val="002060"/>
                  </a:solidFill>
                </a:rPr>
                <a:t>PHONE /ZALO: 0966765064</a:t>
              </a:r>
            </a:p>
          </p:txBody>
        </p:sp>
      </p:grpSp>
      <p:grpSp>
        <p:nvGrpSpPr>
          <p:cNvPr id="19" name="Group 18">
            <a:extLst>
              <a:ext uri="{FF2B5EF4-FFF2-40B4-BE49-F238E27FC236}">
                <a16:creationId xmlns:a16="http://schemas.microsoft.com/office/drawing/2014/main" id="{AF39CB87-5D5B-4066-B006-7AB793230CAC}"/>
              </a:ext>
            </a:extLst>
          </p:cNvPr>
          <p:cNvGrpSpPr/>
          <p:nvPr/>
        </p:nvGrpSpPr>
        <p:grpSpPr>
          <a:xfrm>
            <a:off x="739009" y="5106088"/>
            <a:ext cx="13983305" cy="1169880"/>
            <a:chOff x="2759438" y="3281316"/>
            <a:chExt cx="9322203" cy="779920"/>
          </a:xfrm>
        </p:grpSpPr>
        <p:sp>
          <p:nvSpPr>
            <p:cNvPr id="9" name="TextBox 8">
              <a:extLst>
                <a:ext uri="{FF2B5EF4-FFF2-40B4-BE49-F238E27FC236}">
                  <a16:creationId xmlns:a16="http://schemas.microsoft.com/office/drawing/2014/main" id="{D45E80A1-5D53-443B-B994-B8CC65B8AB8A}"/>
                </a:ext>
              </a:extLst>
            </p:cNvPr>
            <p:cNvSpPr txBox="1"/>
            <p:nvPr/>
          </p:nvSpPr>
          <p:spPr>
            <a:xfrm>
              <a:off x="3539358" y="3429000"/>
              <a:ext cx="8542283" cy="492443"/>
            </a:xfrm>
            <a:prstGeom prst="rect">
              <a:avLst/>
            </a:prstGeom>
            <a:noFill/>
          </p:spPr>
          <p:txBody>
            <a:bodyPr wrap="square" rtlCol="0">
              <a:spAutoFit/>
            </a:bodyPr>
            <a:lstStyle/>
            <a:p>
              <a:r>
                <a:rPr lang="en-US" sz="4200" b="1">
                  <a:solidFill>
                    <a:srgbClr val="002060"/>
                  </a:solidFill>
                </a:rPr>
                <a:t>https://www.facebook.com/maiphuongdo.dhnn/</a:t>
              </a:r>
            </a:p>
          </p:txBody>
        </p:sp>
        <p:pic>
          <p:nvPicPr>
            <p:cNvPr id="11" name="Picture 10" descr="Icon&#10;&#10;Description automatically generated">
              <a:extLst>
                <a:ext uri="{FF2B5EF4-FFF2-40B4-BE49-F238E27FC236}">
                  <a16:creationId xmlns:a16="http://schemas.microsoft.com/office/drawing/2014/main" id="{FF8F6EEC-3C08-469A-B3E2-9856807835B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2759438" y="3281316"/>
              <a:ext cx="779920" cy="779920"/>
            </a:xfrm>
            <a:prstGeom prst="rect">
              <a:avLst/>
            </a:prstGeom>
          </p:spPr>
        </p:pic>
      </p:grpSp>
      <p:grpSp>
        <p:nvGrpSpPr>
          <p:cNvPr id="17" name="Group 16">
            <a:extLst>
              <a:ext uri="{FF2B5EF4-FFF2-40B4-BE49-F238E27FC236}">
                <a16:creationId xmlns:a16="http://schemas.microsoft.com/office/drawing/2014/main" id="{B4C693B8-6794-4396-AD32-2F91C7387526}"/>
              </a:ext>
            </a:extLst>
          </p:cNvPr>
          <p:cNvGrpSpPr/>
          <p:nvPr/>
        </p:nvGrpSpPr>
        <p:grpSpPr>
          <a:xfrm>
            <a:off x="376400" y="5568384"/>
            <a:ext cx="5261744" cy="5151384"/>
            <a:chOff x="2331982" y="3690610"/>
            <a:chExt cx="3507829" cy="3434256"/>
          </a:xfrm>
        </p:grpSpPr>
        <p:pic>
          <p:nvPicPr>
            <p:cNvPr id="1026" name="Picture 2" descr="credit card png free - Clip Art Library">
              <a:extLst>
                <a:ext uri="{FF2B5EF4-FFF2-40B4-BE49-F238E27FC236}">
                  <a16:creationId xmlns:a16="http://schemas.microsoft.com/office/drawing/2014/main" id="{FFF7535F-66D4-4246-A6B1-B254D64B9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982" y="3690610"/>
              <a:ext cx="3434256" cy="34342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6FC451-7836-4560-BA27-2C63914602F5}"/>
                </a:ext>
              </a:extLst>
            </p:cNvPr>
            <p:cNvSpPr txBox="1"/>
            <p:nvPr/>
          </p:nvSpPr>
          <p:spPr>
            <a:xfrm>
              <a:off x="2405555" y="4715152"/>
              <a:ext cx="3434256" cy="338554"/>
            </a:xfrm>
            <a:prstGeom prst="rect">
              <a:avLst/>
            </a:prstGeom>
            <a:noFill/>
          </p:spPr>
          <p:txBody>
            <a:bodyPr wrap="square" rtlCol="0">
              <a:spAutoFit/>
            </a:bodyPr>
            <a:lstStyle/>
            <a:p>
              <a:r>
                <a:rPr lang="en-US" sz="2700">
                  <a:solidFill>
                    <a:schemeClr val="bg1"/>
                  </a:solidFill>
                </a:rPr>
                <a:t>TK: 3614689   ĐỖ MAI PHƯƠNG </a:t>
              </a:r>
            </a:p>
          </p:txBody>
        </p:sp>
        <p:sp>
          <p:nvSpPr>
            <p:cNvPr id="16" name="TextBox 15">
              <a:extLst>
                <a:ext uri="{FF2B5EF4-FFF2-40B4-BE49-F238E27FC236}">
                  <a16:creationId xmlns:a16="http://schemas.microsoft.com/office/drawing/2014/main" id="{8C71CFBA-7EA4-4362-AC9D-63689FE25397}"/>
                </a:ext>
              </a:extLst>
            </p:cNvPr>
            <p:cNvSpPr txBox="1"/>
            <p:nvPr/>
          </p:nvSpPr>
          <p:spPr>
            <a:xfrm>
              <a:off x="2405555" y="5159544"/>
              <a:ext cx="3434256" cy="892552"/>
            </a:xfrm>
            <a:prstGeom prst="rect">
              <a:avLst/>
            </a:prstGeom>
            <a:noFill/>
          </p:spPr>
          <p:txBody>
            <a:bodyPr wrap="square" rtlCol="0">
              <a:spAutoFit/>
            </a:bodyPr>
            <a:lstStyle/>
            <a:p>
              <a:r>
                <a:rPr lang="en-US" sz="2700"/>
                <a:t>NGÂN HÀNG VPBAK VIÊT NAM THỊNH VƯỢNG CHI NHÁNH HÀ NỘI.</a:t>
              </a:r>
            </a:p>
          </p:txBody>
        </p:sp>
      </p:grpSp>
      <p:sp>
        <p:nvSpPr>
          <p:cNvPr id="15" name="TextBox 21">
            <a:extLst>
              <a:ext uri="{FF2B5EF4-FFF2-40B4-BE49-F238E27FC236}">
                <a16:creationId xmlns:a16="http://schemas.microsoft.com/office/drawing/2014/main" id="{4767DDCA-2F86-423D-83F5-63E865C5E79C}"/>
              </a:ext>
            </a:extLst>
          </p:cNvPr>
          <p:cNvSpPr txBox="1"/>
          <p:nvPr/>
        </p:nvSpPr>
        <p:spPr>
          <a:xfrm>
            <a:off x="5638144" y="5877179"/>
            <a:ext cx="8431871"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latin typeface="Times New Roman" panose="02020603050405020304" pitchFamily="18" charset="0"/>
                <a:cs typeface="Times New Roman" panose="02020603050405020304" pitchFamily="18" charset="0"/>
              </a:rPr>
              <a:t>SỬ DỤNG TÀI LIỆU CHÍNH CHỦ BẠN SẼ NHẬN ĐƯỢC SỰ TẬN TÂM VÀ CHÚNG TÔI SẼ PHỤC VỤ CÁC BẠN TẬN TÌNH. </a:t>
            </a:r>
          </a:p>
          <a:p>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TÀI LIỆU ĐƯỢC UPDATE VÀO MAIL CÁ NHÂN NGAY KHI UPDATE VÀ ĐƯỢC GIẢI ĐÁP MỌI THẮC MẮC VỀ KỸ THUẬT HOẶC CHUYÊN MÔN MỘT CÁCH KỊP THỜI NHẤT</a:t>
            </a:r>
          </a:p>
        </p:txBody>
      </p:sp>
      <p:sp>
        <p:nvSpPr>
          <p:cNvPr id="2" name="Hình chữ nhật: Góc Tròn 1">
            <a:extLst>
              <a:ext uri="{FF2B5EF4-FFF2-40B4-BE49-F238E27FC236}">
                <a16:creationId xmlns:a16="http://schemas.microsoft.com/office/drawing/2014/main" id="{28D0E3F6-8395-4A22-9795-D1694AE225E1}"/>
              </a:ext>
            </a:extLst>
          </p:cNvPr>
          <p:cNvSpPr/>
          <p:nvPr/>
        </p:nvSpPr>
        <p:spPr>
          <a:xfrm>
            <a:off x="7674851" y="3374357"/>
            <a:ext cx="9398712" cy="529815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latin typeface="Times New Roman" panose="02020603050405020304" pitchFamily="18" charset="0"/>
                <a:cs typeface="Times New Roman" panose="02020603050405020304" pitchFamily="18" charset="0"/>
              </a:rPr>
              <a:t>ỦNG HỘ CHẤT XÁM CỦA ĐỒNG NGHIỆP LÀ ĐANG TẠO NHÂN QUẢ TỐT CHO BẢN THÂN VÀ GIA ĐÌNH CỦA CHÍNH MÌNH. E-TEACHERS CẢM ƠN VÌ BẠN ĐÃ ĐỒNG HÀNH. </a:t>
            </a:r>
          </a:p>
        </p:txBody>
      </p:sp>
    </p:spTree>
    <p:extLst>
      <p:ext uri="{BB962C8B-B14F-4D97-AF65-F5344CB8AC3E}">
        <p14:creationId xmlns:p14="http://schemas.microsoft.com/office/powerpoint/2010/main" val="112300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980" y="172395"/>
            <a:ext cx="8328557" cy="7949985"/>
          </a:xfrm>
          <a:prstGeom prst="rect">
            <a:avLst/>
          </a:prstGeom>
        </p:spPr>
      </p:pic>
      <p:pic>
        <p:nvPicPr>
          <p:cNvPr id="4" name="Picture 2">
            <a:extLst>
              <a:ext uri="{FF2B5EF4-FFF2-40B4-BE49-F238E27FC236}">
                <a16:creationId xmlns:a16="http://schemas.microsoft.com/office/drawing/2014/main" id="{ABCFD5F2-8C87-45B5-8B98-69B0B787F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69466" y="127998"/>
            <a:ext cx="8421579" cy="8038779"/>
          </a:xfrm>
          <a:prstGeom prst="rect">
            <a:avLst/>
          </a:prstGeom>
        </p:spPr>
      </p:pic>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3"/>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0"/>
                <a:solidFill>
                  <a:schemeClr val="accent1">
                    <a:lumMod val="50000"/>
                  </a:schemeClr>
                </a:solidFill>
                <a:effectLst>
                  <a:outerShdw blurRad="38100" dist="19050" dir="2700000" algn="tl" rotWithShape="0">
                    <a:schemeClr val="dk1">
                      <a:alpha val="40000"/>
                    </a:schemeClr>
                  </a:outerShdw>
                </a:effectLst>
                <a:latin typeface="Contastia"/>
              </a:rPr>
              <a:t>collect soccer stickers </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29862" y="292942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hlinkClick r:id="rId10">
                  <a:extLst>
                    <a:ext uri="{A12FA001-AC4F-418D-AE19-62706E023703}">
                      <ahyp:hlinkClr xmlns="" xmlns:ahyp="http://schemas.microsoft.com/office/drawing/2018/hyperlinkcolor" val="tx"/>
                    </a:ext>
                  </a:extLst>
                </a:hlinkClick>
              </a:rPr>
              <a:t>/</a:t>
            </a:r>
            <a:r>
              <a:rPr lang="en-US" sz="4800" dirty="0" err="1">
                <a:solidFill>
                  <a:schemeClr val="tx1"/>
                </a:solidFill>
                <a:hlinkClick r:id="rId10">
                  <a:extLst>
                    <a:ext uri="{A12FA001-AC4F-418D-AE19-62706E023703}">
                      <ahyp:hlinkClr xmlns="" xmlns:ahyp="http://schemas.microsoft.com/office/drawing/2018/hyperlinkcolor" val="tx"/>
                    </a:ext>
                  </a:extLst>
                </a:hlinkClick>
              </a:rPr>
              <a:t>kəˈlɛkt</a:t>
            </a:r>
            <a:r>
              <a:rPr lang="en-US" sz="4800" dirty="0">
                <a:solidFill>
                  <a:schemeClr val="tx1"/>
                </a:solidFill>
              </a:rPr>
              <a:t> ˈ</a:t>
            </a:r>
            <a:r>
              <a:rPr lang="en-US" sz="4800" dirty="0" err="1">
                <a:solidFill>
                  <a:schemeClr val="tx1"/>
                </a:solidFill>
              </a:rPr>
              <a:t>sɒkə</a:t>
            </a:r>
            <a:r>
              <a:rPr lang="en-US" sz="4800" dirty="0">
                <a:solidFill>
                  <a:schemeClr val="tx1"/>
                </a:solidFill>
              </a:rPr>
              <a:t> ˈ</a:t>
            </a:r>
            <a:r>
              <a:rPr lang="en-US" sz="4800" dirty="0" err="1">
                <a:solidFill>
                  <a:schemeClr val="tx1"/>
                </a:solidFill>
              </a:rPr>
              <a:t>stɪkəz</a:t>
            </a:r>
            <a:r>
              <a:rPr lang="en-US" sz="4800" dirty="0">
                <a:solidFill>
                  <a:schemeClr val="tx1"/>
                </a:solidFill>
              </a:rPr>
              <a:t>/</a:t>
            </a:r>
            <a:r>
              <a:rPr lang="en-US" sz="4800" b="1" dirty="0">
                <a:solidFill>
                  <a:schemeClr val="tx1"/>
                </a:solidFill>
              </a:rPr>
              <a:t> </a:t>
            </a:r>
            <a:endParaRPr lang="en-US" sz="138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333333"/>
                </a:solidFill>
                <a:latin typeface="Contastia"/>
              </a:rPr>
              <a:t>Sưu</a:t>
            </a:r>
            <a:r>
              <a:rPr lang="en-US" sz="4400" dirty="0">
                <a:solidFill>
                  <a:srgbClr val="333333"/>
                </a:solidFill>
                <a:latin typeface="Contastia"/>
              </a:rPr>
              <a:t> </a:t>
            </a:r>
            <a:r>
              <a:rPr lang="en-US" sz="4400" dirty="0" err="1">
                <a:solidFill>
                  <a:srgbClr val="333333"/>
                </a:solidFill>
                <a:latin typeface="Contastia"/>
              </a:rPr>
              <a:t>tầm</a:t>
            </a:r>
            <a:r>
              <a:rPr lang="en-US" sz="4400" dirty="0">
                <a:solidFill>
                  <a:srgbClr val="333333"/>
                </a:solidFill>
                <a:latin typeface="Contastia"/>
              </a:rPr>
              <a:t> </a:t>
            </a:r>
            <a:r>
              <a:rPr lang="en-US" sz="4400" dirty="0" err="1">
                <a:solidFill>
                  <a:srgbClr val="333333"/>
                </a:solidFill>
                <a:latin typeface="Contastia"/>
              </a:rPr>
              <a:t>hình</a:t>
            </a:r>
            <a:r>
              <a:rPr lang="en-US" sz="4400" dirty="0">
                <a:solidFill>
                  <a:srgbClr val="333333"/>
                </a:solidFill>
                <a:latin typeface="Contastia"/>
              </a:rPr>
              <a:t> </a:t>
            </a:r>
            <a:r>
              <a:rPr lang="en-US" sz="4400" dirty="0" err="1">
                <a:solidFill>
                  <a:srgbClr val="333333"/>
                </a:solidFill>
                <a:latin typeface="Contastia"/>
              </a:rPr>
              <a:t>dán</a:t>
            </a:r>
            <a:r>
              <a:rPr lang="en-US" sz="4400" dirty="0">
                <a:solidFill>
                  <a:srgbClr val="333333"/>
                </a:solidFill>
                <a:latin typeface="Contastia"/>
              </a:rPr>
              <a:t> </a:t>
            </a:r>
            <a:r>
              <a:rPr lang="en-US" sz="4400" dirty="0" err="1">
                <a:solidFill>
                  <a:srgbClr val="333333"/>
                </a:solidFill>
                <a:latin typeface="Contastia"/>
              </a:rPr>
              <a:t>bóng</a:t>
            </a:r>
            <a:r>
              <a:rPr lang="en-US" sz="4400" dirty="0">
                <a:solidFill>
                  <a:srgbClr val="333333"/>
                </a:solidFill>
                <a:latin typeface="Contastia"/>
              </a:rPr>
              <a:t> </a:t>
            </a:r>
            <a:r>
              <a:rPr lang="en-US" sz="4400" dirty="0" err="1">
                <a:solidFill>
                  <a:srgbClr val="333333"/>
                </a:solidFill>
                <a:latin typeface="Contastia"/>
              </a:rPr>
              <a:t>đá</a:t>
            </a:r>
            <a:endParaRPr lang="en-US" sz="4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1" y="8300975"/>
            <a:ext cx="16786753" cy="830997"/>
          </a:xfrm>
          <a:prstGeom prst="rect">
            <a:avLst/>
          </a:prstGeom>
          <a:noFill/>
        </p:spPr>
        <p:txBody>
          <a:bodyPr wrap="square" rtlCol="0">
            <a:spAutoFit/>
          </a:bodyPr>
          <a:lstStyle/>
          <a:p>
            <a:r>
              <a:rPr lang="en-US" sz="4800" dirty="0">
                <a:solidFill>
                  <a:schemeClr val="accent5">
                    <a:lumMod val="50000"/>
                  </a:schemeClr>
                </a:solidFill>
              </a:rPr>
              <a:t>My brother likes sports, so he often collects soccer stickers.</a:t>
            </a:r>
          </a:p>
        </p:txBody>
      </p:sp>
      <p:sp>
        <p:nvSpPr>
          <p:cNvPr id="9" name="TextBox 8">
            <a:extLst>
              <a:ext uri="{FF2B5EF4-FFF2-40B4-BE49-F238E27FC236}">
                <a16:creationId xmlns:a16="http://schemas.microsoft.com/office/drawing/2014/main" id="{8A8182B4-E60D-4C10-A358-CF3D3824F46E}"/>
              </a:ext>
            </a:extLst>
          </p:cNvPr>
          <p:cNvSpPr txBox="1"/>
          <p:nvPr/>
        </p:nvSpPr>
        <p:spPr>
          <a:xfrm>
            <a:off x="904291" y="9082910"/>
            <a:ext cx="16945558" cy="738664"/>
          </a:xfrm>
          <a:prstGeom prst="rect">
            <a:avLst/>
          </a:prstGeom>
          <a:noFill/>
        </p:spPr>
        <p:txBody>
          <a:bodyPr wrap="square" rtlCol="0">
            <a:spAutoFit/>
          </a:bodyPr>
          <a:lstStyle/>
          <a:p>
            <a:r>
              <a:rPr lang="en-US" sz="4200" i="1" dirty="0" err="1">
                <a:solidFill>
                  <a:schemeClr val="accent2">
                    <a:lumMod val="50000"/>
                  </a:schemeClr>
                </a:solidFill>
              </a:rPr>
              <a:t>Em</a:t>
            </a:r>
            <a:r>
              <a:rPr lang="en-US" sz="4200" i="1" dirty="0">
                <a:solidFill>
                  <a:schemeClr val="accent2">
                    <a:lumMod val="50000"/>
                  </a:schemeClr>
                </a:solidFill>
              </a:rPr>
              <a:t> </a:t>
            </a:r>
            <a:r>
              <a:rPr lang="en-US" sz="4200" i="1" dirty="0" err="1">
                <a:solidFill>
                  <a:schemeClr val="accent2">
                    <a:lumMod val="50000"/>
                  </a:schemeClr>
                </a:solidFill>
              </a:rPr>
              <a:t>trai</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thể</a:t>
            </a:r>
            <a:r>
              <a:rPr lang="en-US" sz="4200" i="1" dirty="0">
                <a:solidFill>
                  <a:schemeClr val="accent2">
                    <a:lumMod val="50000"/>
                  </a:schemeClr>
                </a:solidFill>
              </a:rPr>
              <a:t> </a:t>
            </a:r>
            <a:r>
              <a:rPr lang="en-US" sz="4200" i="1" dirty="0" err="1">
                <a:solidFill>
                  <a:schemeClr val="accent2">
                    <a:lumMod val="50000"/>
                  </a:schemeClr>
                </a:solidFill>
              </a:rPr>
              <a:t>thao</a:t>
            </a:r>
            <a:r>
              <a:rPr lang="en-US" sz="4200" i="1" dirty="0">
                <a:solidFill>
                  <a:schemeClr val="accent2">
                    <a:lumMod val="50000"/>
                  </a:schemeClr>
                </a:solidFill>
              </a:rPr>
              <a:t> </a:t>
            </a:r>
            <a:r>
              <a:rPr lang="en-US" sz="4200" i="1" dirty="0" err="1">
                <a:solidFill>
                  <a:schemeClr val="accent2">
                    <a:lumMod val="50000"/>
                  </a:schemeClr>
                </a:solidFill>
              </a:rPr>
              <a:t>vì</a:t>
            </a:r>
            <a:r>
              <a:rPr lang="en-US" sz="4200" i="1" dirty="0">
                <a:solidFill>
                  <a:schemeClr val="accent2">
                    <a:lumMod val="50000"/>
                  </a:schemeClr>
                </a:solidFill>
              </a:rPr>
              <a:t> </a:t>
            </a:r>
            <a:r>
              <a:rPr lang="en-US" sz="4200" i="1" dirty="0" err="1">
                <a:solidFill>
                  <a:schemeClr val="accent2">
                    <a:lumMod val="50000"/>
                  </a:schemeClr>
                </a:solidFill>
              </a:rPr>
              <a:t>thế</a:t>
            </a:r>
            <a:r>
              <a:rPr lang="en-US" sz="4200" i="1" dirty="0">
                <a:solidFill>
                  <a:schemeClr val="accent2">
                    <a:lumMod val="50000"/>
                  </a:schemeClr>
                </a:solidFill>
              </a:rPr>
              <a:t> </a:t>
            </a:r>
            <a:r>
              <a:rPr lang="en-US" sz="4200" i="1" dirty="0" err="1">
                <a:solidFill>
                  <a:schemeClr val="accent2">
                    <a:lumMod val="50000"/>
                  </a:schemeClr>
                </a:solidFill>
              </a:rPr>
              <a:t>cậu</a:t>
            </a:r>
            <a:r>
              <a:rPr lang="en-US" sz="4200" i="1" dirty="0">
                <a:solidFill>
                  <a:schemeClr val="accent2">
                    <a:lumMod val="50000"/>
                  </a:schemeClr>
                </a:solidFill>
              </a:rPr>
              <a:t> </a:t>
            </a:r>
            <a:r>
              <a:rPr lang="en-US" sz="4200" i="1" dirty="0" err="1">
                <a:solidFill>
                  <a:schemeClr val="accent2">
                    <a:lumMod val="50000"/>
                  </a:schemeClr>
                </a:solidFill>
              </a:rPr>
              <a:t>ấy</a:t>
            </a:r>
            <a:r>
              <a:rPr lang="en-US" sz="4200" i="1" dirty="0">
                <a:solidFill>
                  <a:schemeClr val="accent2">
                    <a:lumMod val="50000"/>
                  </a:schemeClr>
                </a:solidFill>
              </a:rPr>
              <a:t> </a:t>
            </a:r>
            <a:r>
              <a:rPr lang="en-US" sz="4200" i="1" dirty="0" err="1">
                <a:solidFill>
                  <a:schemeClr val="accent2">
                    <a:lumMod val="50000"/>
                  </a:schemeClr>
                </a:solidFill>
              </a:rPr>
              <a:t>thường</a:t>
            </a:r>
            <a:r>
              <a:rPr lang="en-US" sz="4200" i="1" dirty="0">
                <a:solidFill>
                  <a:schemeClr val="accent2">
                    <a:lumMod val="50000"/>
                  </a:schemeClr>
                </a:solidFill>
              </a:rPr>
              <a:t> </a:t>
            </a:r>
            <a:r>
              <a:rPr lang="en-US" sz="4200" i="1" dirty="0" err="1">
                <a:solidFill>
                  <a:schemeClr val="accent2">
                    <a:lumMod val="50000"/>
                  </a:schemeClr>
                </a:solidFill>
              </a:rPr>
              <a:t>sưu</a:t>
            </a:r>
            <a:r>
              <a:rPr lang="en-US" sz="4200" i="1" dirty="0">
                <a:solidFill>
                  <a:schemeClr val="accent2">
                    <a:lumMod val="50000"/>
                  </a:schemeClr>
                </a:solidFill>
              </a:rPr>
              <a:t> </a:t>
            </a:r>
            <a:r>
              <a:rPr lang="en-US" sz="4200" i="1" dirty="0" err="1">
                <a:solidFill>
                  <a:schemeClr val="accent2">
                    <a:lumMod val="50000"/>
                  </a:schemeClr>
                </a:solidFill>
              </a:rPr>
              <a:t>tầm</a:t>
            </a:r>
            <a:r>
              <a:rPr lang="en-US" sz="4200" i="1" dirty="0">
                <a:solidFill>
                  <a:schemeClr val="accent2">
                    <a:lumMod val="50000"/>
                  </a:schemeClr>
                </a:solidFill>
              </a:rPr>
              <a:t> </a:t>
            </a:r>
            <a:r>
              <a:rPr lang="en-US" sz="4200" i="1" dirty="0" err="1">
                <a:solidFill>
                  <a:schemeClr val="accent2">
                    <a:lumMod val="50000"/>
                  </a:schemeClr>
                </a:solidFill>
              </a:rPr>
              <a:t>hình</a:t>
            </a:r>
            <a:r>
              <a:rPr lang="en-US" sz="4200" i="1" dirty="0">
                <a:solidFill>
                  <a:schemeClr val="accent2">
                    <a:lumMod val="50000"/>
                  </a:schemeClr>
                </a:solidFill>
              </a:rPr>
              <a:t> </a:t>
            </a:r>
            <a:r>
              <a:rPr lang="en-US" sz="4200" i="1" dirty="0" err="1">
                <a:solidFill>
                  <a:schemeClr val="accent2">
                    <a:lumMod val="50000"/>
                  </a:schemeClr>
                </a:solidFill>
              </a:rPr>
              <a:t>dán</a:t>
            </a:r>
            <a:r>
              <a:rPr lang="en-US" sz="4200" i="1" dirty="0">
                <a:solidFill>
                  <a:schemeClr val="accent2">
                    <a:lumMod val="50000"/>
                  </a:schemeClr>
                </a:solidFill>
              </a:rPr>
              <a:t> </a:t>
            </a:r>
            <a:r>
              <a:rPr lang="en-US" sz="4200" i="1" dirty="0" err="1">
                <a:solidFill>
                  <a:schemeClr val="accent2">
                    <a:lumMod val="50000"/>
                  </a:schemeClr>
                </a:solidFill>
              </a:rPr>
              <a:t>bóng</a:t>
            </a:r>
            <a:r>
              <a:rPr lang="en-US" sz="4200" i="1" dirty="0">
                <a:solidFill>
                  <a:schemeClr val="accent2">
                    <a:lumMod val="50000"/>
                  </a:schemeClr>
                </a:solidFill>
              </a:rPr>
              <a:t> </a:t>
            </a:r>
            <a:r>
              <a:rPr lang="en-US" sz="4200" i="1" dirty="0" err="1">
                <a:solidFill>
                  <a:schemeClr val="accent2">
                    <a:lumMod val="50000"/>
                  </a:schemeClr>
                </a:solidFill>
              </a:rPr>
              <a:t>đá</a:t>
            </a:r>
            <a:r>
              <a:rPr lang="en-US" sz="4200" i="1" dirty="0">
                <a:solidFill>
                  <a:schemeClr val="accent2">
                    <a:lumMod val="50000"/>
                  </a:schemeClr>
                </a:solidFill>
              </a:rPr>
              <a:t>.</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11">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15" name="Picture 7">
            <a:extLst>
              <a:ext uri="{FF2B5EF4-FFF2-40B4-BE49-F238E27FC236}">
                <a16:creationId xmlns:a16="http://schemas.microsoft.com/office/drawing/2014/main" id="{C3DE4454-4EAB-4AB7-A3DB-200D6B89F72C}"/>
              </a:ext>
            </a:extLst>
          </p:cNvPr>
          <p:cNvPicPr>
            <a:picLocks noChangeAspect="1"/>
          </p:cNvPicPr>
          <p:nvPr/>
        </p:nvPicPr>
        <p:blipFill>
          <a:blip r:embed="rId12"/>
          <a:srcRect/>
          <a:stretch>
            <a:fillRect/>
          </a:stretch>
        </p:blipFill>
        <p:spPr>
          <a:xfrm>
            <a:off x="1597594" y="1193128"/>
            <a:ext cx="7255974" cy="4834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collect-soccer-stickers-1656319575">
            <a:hlinkClick r:id="" action="ppaction://media"/>
            <a:extLst>
              <a:ext uri="{FF2B5EF4-FFF2-40B4-BE49-F238E27FC236}">
                <a16:creationId xmlns:a16="http://schemas.microsoft.com/office/drawing/2014/main" id="{B97C3533-0CAE-4B09-A71A-C4529B23CB3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39000" y="465426"/>
            <a:ext cx="406400" cy="406400"/>
          </a:xfrm>
          <a:prstGeom prst="rect">
            <a:avLst/>
          </a:prstGeom>
        </p:spPr>
      </p:pic>
      <p:pic>
        <p:nvPicPr>
          <p:cNvPr id="5" name="My-brother-likes-sportsso-he-o1656319588">
            <a:hlinkClick r:id="" action="ppaction://media"/>
            <a:extLst>
              <a:ext uri="{FF2B5EF4-FFF2-40B4-BE49-F238E27FC236}">
                <a16:creationId xmlns:a16="http://schemas.microsoft.com/office/drawing/2014/main" id="{C3153383-9283-47CB-BAC9-ADF9B9F7E68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480255" y="6613948"/>
            <a:ext cx="406400" cy="406400"/>
          </a:xfrm>
          <a:prstGeom prst="rect">
            <a:avLst/>
          </a:prstGeom>
        </p:spPr>
      </p:pic>
    </p:spTree>
    <p:extLst>
      <p:ext uri="{BB962C8B-B14F-4D97-AF65-F5344CB8AC3E}">
        <p14:creationId xmlns:p14="http://schemas.microsoft.com/office/powerpoint/2010/main" val="222626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016"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2"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1099</Words>
  <Application>Microsoft Office PowerPoint</Application>
  <PresentationFormat>Custom</PresentationFormat>
  <Paragraphs>158</Paragraphs>
  <Slides>24</Slides>
  <Notes>0</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Contastia</vt:lpstr>
      <vt:lpstr>Wingdings</vt:lpstr>
      <vt:lpstr>Roboto</vt:lpstr>
      <vt:lpstr>Calibri</vt:lpstr>
      <vt:lpstr>HL Brush 1BK</vt:lpstr>
      <vt:lpstr>Times New Roman</vt:lpstr>
      <vt:lpstr>Constantia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Turquoise 3D School Elements Final Defense Presentation Deck</dc:title>
  <dc:creator>PHUONG</dc:creator>
  <cp:lastModifiedBy>Admin</cp:lastModifiedBy>
  <cp:revision>14</cp:revision>
  <dcterms:created xsi:type="dcterms:W3CDTF">2006-08-16T00:00:00Z</dcterms:created>
  <dcterms:modified xsi:type="dcterms:W3CDTF">2022-09-30T15:04:19Z</dcterms:modified>
  <dc:identifier>DAFCzLKM10w</dc:identifier>
</cp:coreProperties>
</file>