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mbria Math" panose="02040503050406030204" pitchFamily="18" charset="0"/>
      <p:regular r:id="rId43"/>
    </p:embeddedFont>
    <p:embeddedFont>
      <p:font typeface="StoryBook Rough" panose="020B0604020202020204" charset="0"/>
      <p:regular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0" autoAdjust="0"/>
    <p:restoredTop sz="93974" autoAdjust="0"/>
  </p:normalViewPr>
  <p:slideViewPr>
    <p:cSldViewPr>
      <p:cViewPr varScale="1">
        <p:scale>
          <a:sx n="39" d="100"/>
          <a:sy n="39" d="100"/>
        </p:scale>
        <p:origin x="196"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wdp"/><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6.png"/><Relationship Id="rId12" Type="http://schemas.openxmlformats.org/officeDocument/2006/relationships/image" Target="../media/image20.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3.wdp"/><Relationship Id="rId28"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7.png"/><Relationship Id="rId27" Type="http://schemas.openxmlformats.org/officeDocument/2006/relationships/image" Target="../media/image28.svg"/></Relationships>
</file>

<file path=ppt/slides/_rels/slide11.xml.rels><?xml version="1.0" encoding="UTF-8" standalone="yes"?>
<Relationships xmlns="http://schemas.openxmlformats.org/package/2006/relationships"><Relationship Id="rId26" Type="http://schemas.openxmlformats.org/officeDocument/2006/relationships/image" Target="../media/image41.png"/><Relationship Id="rId3" Type="http://schemas.openxmlformats.org/officeDocument/2006/relationships/image" Target="../media/image33.svg"/><Relationship Id="rId25" Type="http://schemas.openxmlformats.org/officeDocument/2006/relationships/image" Target="../media/image40.png"/><Relationship Id="rId2" Type="http://schemas.openxmlformats.org/officeDocument/2006/relationships/image" Target="../media/image18.png"/><Relationship Id="rId29"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5.png"/><Relationship Id="rId24" Type="http://schemas.openxmlformats.org/officeDocument/2006/relationships/image" Target="../media/image6.svg"/><Relationship Id="rId5" Type="http://schemas.openxmlformats.org/officeDocument/2006/relationships/image" Target="../media/image42.svg"/><Relationship Id="rId23" Type="http://schemas.openxmlformats.org/officeDocument/2006/relationships/image" Target="../media/image3.png"/><Relationship Id="rId28" Type="http://schemas.openxmlformats.org/officeDocument/2006/relationships/image" Target="../media/image43.png"/><Relationship Id="rId10" Type="http://schemas.openxmlformats.org/officeDocument/2006/relationships/image" Target="../media/image36.svg"/><Relationship Id="rId4" Type="http://schemas.openxmlformats.org/officeDocument/2006/relationships/image" Target="../media/image39.png"/><Relationship Id="rId22" Type="http://schemas.openxmlformats.org/officeDocument/2006/relationships/image" Target="../media/image10.svg"/><Relationship Id="rId27" Type="http://schemas.openxmlformats.org/officeDocument/2006/relationships/image" Target="../media/image42.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24" Type="http://schemas.microsoft.com/office/2007/relationships/hdphoto" Target="../media/hdphoto6.wdp"/><Relationship Id="rId5" Type="http://schemas.openxmlformats.org/officeDocument/2006/relationships/image" Target="../media/image42.svg"/><Relationship Id="rId23"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5.png"/><Relationship Id="rId22" Type="http://schemas.openxmlformats.org/officeDocument/2006/relationships/image" Target="../media/image10.svg"/></Relationships>
</file>

<file path=ppt/slides/_rels/slide13.xml.rels><?xml version="1.0" encoding="UTF-8" standalone="yes"?>
<Relationships xmlns="http://schemas.openxmlformats.org/package/2006/relationships"><Relationship Id="rId12" Type="http://schemas.openxmlformats.org/officeDocument/2006/relationships/image" Target="../media/image46.png"/><Relationship Id="rId33" Type="http://schemas.openxmlformats.org/officeDocument/2006/relationships/image" Target="../media/image47.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2.png"/><Relationship Id="rId5" Type="http://schemas.openxmlformats.org/officeDocument/2006/relationships/image" Target="../media/image36.svg"/><Relationship Id="rId31" Type="http://schemas.openxmlformats.org/officeDocument/2006/relationships/image" Target="../media/image50.sv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1" Type="http://schemas.openxmlformats.org/officeDocument/2006/relationships/image" Target="../media/image49.png"/><Relationship Id="rId7" Type="http://schemas.openxmlformats.org/officeDocument/2006/relationships/image" Target="../media/image6.svg"/><Relationship Id="rId2" Type="http://schemas.openxmlformats.org/officeDocument/2006/relationships/notesSlide" Target="../notesSlides/notesSlide4.xml"/><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36.sv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png"/><Relationship Id="rId3" Type="http://schemas.microsoft.com/office/2007/relationships/hdphoto" Target="../media/hdphoto2.wdp"/><Relationship Id="rId12" Type="http://schemas.openxmlformats.org/officeDocument/2006/relationships/image" Target="../media/image50.png"/><Relationship Id="rId2" Type="http://schemas.openxmlformats.org/officeDocument/2006/relationships/image" Target="../media/image21.png"/><Relationship Id="rId16" Type="http://schemas.openxmlformats.org/officeDocument/2006/relationships/image" Target="../media/image52.png"/><Relationship Id="rId1" Type="http://schemas.openxmlformats.org/officeDocument/2006/relationships/slideLayout" Target="../slideLayouts/slideLayout7.xml"/><Relationship Id="rId11" Type="http://schemas.openxmlformats.org/officeDocument/2006/relationships/image" Target="../media/image38.svg"/><Relationship Id="rId15" Type="http://schemas.openxmlformats.org/officeDocument/2006/relationships/image" Target="../media/image29.sv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svg"/><Relationship Id="rId25" Type="http://schemas.openxmlformats.org/officeDocument/2006/relationships/image" Target="../media/image53.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24" Type="http://schemas.openxmlformats.org/officeDocument/2006/relationships/image" Target="../media/image3.png"/><Relationship Id="rId23"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18.xml.rels><?xml version="1.0" encoding="UTF-8" standalone="yes"?>
<Relationships xmlns="http://schemas.openxmlformats.org/package/2006/relationships"><Relationship Id="rId13" Type="http://schemas.openxmlformats.org/officeDocument/2006/relationships/image" Target="../media/image29.svg"/><Relationship Id="rId18" Type="http://schemas.openxmlformats.org/officeDocument/2006/relationships/image" Target="../media/image30.png"/><Relationship Id="rId3" Type="http://schemas.openxmlformats.org/officeDocument/2006/relationships/image" Target="../media/image33.svg"/><Relationship Id="rId12" Type="http://schemas.openxmlformats.org/officeDocument/2006/relationships/image" Target="../media/image9.png"/><Relationship Id="rId7" Type="http://schemas.openxmlformats.org/officeDocument/2006/relationships/image" Target="../media/image38.svg"/><Relationship Id="rId17" Type="http://schemas.openxmlformats.org/officeDocument/2006/relationships/image" Target="../media/image31.svg"/><Relationship Id="rId2" Type="http://schemas.openxmlformats.org/officeDocument/2006/relationships/image" Target="../media/image18.png"/><Relationship Id="rId1" Type="http://schemas.openxmlformats.org/officeDocument/2006/relationships/slideLayout" Target="../slideLayouts/slideLayout7.xml"/><Relationship Id="rId11" Type="http://schemas.openxmlformats.org/officeDocument/2006/relationships/image" Target="../media/image42.svg"/><Relationship Id="rId15" Type="http://schemas.openxmlformats.org/officeDocument/2006/relationships/image" Target="../media/image19.png"/><Relationship Id="rId19" Type="http://schemas.openxmlformats.org/officeDocument/2006/relationships/image" Target="../media/image54.png"/><Relationship Id="rId4" Type="http://schemas.openxmlformats.org/officeDocument/2006/relationships/image" Target="../media/image26.png"/><Relationship Id="rId1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3.svg"/><Relationship Id="rId21" Type="http://schemas.openxmlformats.org/officeDocument/2006/relationships/image" Target="../media/image3.png"/><Relationship Id="rId2" Type="http://schemas.openxmlformats.org/officeDocument/2006/relationships/image" Target="../media/image18.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2.svg"/><Relationship Id="rId23" Type="http://schemas.openxmlformats.org/officeDocument/2006/relationships/image" Target="../media/image55.png"/><Relationship Id="rId4" Type="http://schemas.openxmlformats.org/officeDocument/2006/relationships/image" Target="../media/image39.png"/><Relationship Id="rId22" Type="http://schemas.openxmlformats.org/officeDocument/2006/relationships/image" Target="../media/image6.svg"/></Relationships>
</file>

<file path=ppt/slides/_rels/slide2.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9.png"/><Relationship Id="rId12"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9.svg"/><Relationship Id="rId15" Type="http://schemas.openxmlformats.org/officeDocument/2006/relationships/image" Target="../media/image10.png"/><Relationship Id="rId14" Type="http://schemas.openxmlformats.org/officeDocument/2006/relationships/image" Target="../media/image4.png"/><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microsoft.com/office/2007/relationships/hdphoto" Target="../media/hdphoto4.wdp"/><Relationship Id="rId21" Type="http://schemas.openxmlformats.org/officeDocument/2006/relationships/image" Target="../media/image38.png"/><Relationship Id="rId7" Type="http://schemas.openxmlformats.org/officeDocument/2006/relationships/image" Target="../media/image37.png"/><Relationship Id="rId2" Type="http://schemas.openxmlformats.org/officeDocument/2006/relationships/image" Target="../media/image35.png"/><Relationship Id="rId20" Type="http://schemas.openxmlformats.org/officeDocument/2006/relationships/image" Target="../media/image44.svg"/><Relationship Id="rId29"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33.svg"/><Relationship Id="rId11" Type="http://schemas.microsoft.com/office/2007/relationships/hdphoto" Target="../media/hdphoto1.wdp"/><Relationship Id="rId28" Type="http://schemas.openxmlformats.org/officeDocument/2006/relationships/image" Target="../media/image5.png"/><Relationship Id="rId10" Type="http://schemas.openxmlformats.org/officeDocument/2006/relationships/image" Target="../media/image20.png"/><Relationship Id="rId9" Type="http://schemas.microsoft.com/office/2007/relationships/hdphoto" Target="../media/hdphoto3.wdp"/><Relationship Id="rId27" Type="http://schemas.openxmlformats.org/officeDocument/2006/relationships/image" Target="../media/image28.svg"/><Relationship Id="rId22"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8.png"/><Relationship Id="rId7" Type="http://schemas.openxmlformats.org/officeDocument/2006/relationships/image" Target="../media/image42.svg"/><Relationship Id="rId17"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33.svg"/><Relationship Id="rId15" Type="http://schemas.openxmlformats.org/officeDocument/2006/relationships/image" Target="../media/image11.png"/><Relationship Id="rId14" Type="http://schemas.openxmlformats.org/officeDocument/2006/relationships/image" Target="../media/image29.sv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26" Type="http://schemas.openxmlformats.org/officeDocument/2006/relationships/image" Target="NULL"/><Relationship Id="rId3" Type="http://schemas.openxmlformats.org/officeDocument/2006/relationships/image" Target="../media/image33.svg"/><Relationship Id="rId34" Type="http://schemas.openxmlformats.org/officeDocument/2006/relationships/image" Target="../media/image11.png"/><Relationship Id="rId7" Type="http://schemas.openxmlformats.org/officeDocument/2006/relationships/image" Target="../media/image38.svg"/><Relationship Id="rId33" Type="http://schemas.openxmlformats.org/officeDocument/2006/relationships/image" Target="../media/image61.pn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60.png"/><Relationship Id="rId32" Type="http://schemas.openxmlformats.org/officeDocument/2006/relationships/image" Target="../media/image23.svg"/><Relationship Id="rId10" Type="http://schemas.openxmlformats.org/officeDocument/2006/relationships/image" Target="../media/image75.svg"/><Relationship Id="rId9" Type="http://schemas.openxmlformats.org/officeDocument/2006/relationships/image" Target="../media/image59.png"/><Relationship Id="rId27" Type="http://schemas.openxmlformats.org/officeDocument/2006/relationships/image" Target="../media/image15.png"/></Relationships>
</file>

<file path=ppt/slides/_rels/slide23.xml.rels><?xml version="1.0" encoding="UTF-8" standalone="yes"?>
<Relationships xmlns="http://schemas.openxmlformats.org/package/2006/relationships"><Relationship Id="rId34" Type="http://schemas.openxmlformats.org/officeDocument/2006/relationships/image" Target="../media/image63.png"/><Relationship Id="rId12" Type="http://schemas.openxmlformats.org/officeDocument/2006/relationships/image" Target="../media/image62.png"/><Relationship Id="rId33"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32" Type="http://schemas.openxmlformats.org/officeDocument/2006/relationships/image" Target="../media/image46.png"/><Relationship Id="rId5" Type="http://schemas.openxmlformats.org/officeDocument/2006/relationships/image" Target="../media/image36.svg"/><Relationship Id="rId31" Type="http://schemas.openxmlformats.org/officeDocument/2006/relationships/image" Target="../media/image50.svg"/><Relationship Id="rId35"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66.png"/><Relationship Id="rId18" Type="http://schemas.openxmlformats.org/officeDocument/2006/relationships/image" Target="../media/image71.png"/><Relationship Id="rId26" Type="http://schemas.openxmlformats.org/officeDocument/2006/relationships/image" Target="NULL"/><Relationship Id="rId3" Type="http://schemas.openxmlformats.org/officeDocument/2006/relationships/image" Target="../media/image65.png"/><Relationship Id="rId21" Type="http://schemas.openxmlformats.org/officeDocument/2006/relationships/image" Target="../media/image74.png"/><Relationship Id="rId12" Type="http://schemas.openxmlformats.org/officeDocument/2006/relationships/image" Target="../media/image8.sv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24" Type="http://schemas.openxmlformats.org/officeDocument/2006/relationships/image" Target="../media/image7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9" Type="http://schemas.openxmlformats.org/officeDocument/2006/relationships/image" Target="../media/image4.png"/><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81.png"/><Relationship Id="rId26" Type="http://schemas.openxmlformats.org/officeDocument/2006/relationships/image" Target="../media/image85.png"/><Relationship Id="rId7" Type="http://schemas.openxmlformats.org/officeDocument/2006/relationships/image" Target="../media/image48.svg"/><Relationship Id="rId25" Type="http://schemas.openxmlformats.org/officeDocument/2006/relationships/image" Target="../media/image84.png"/><Relationship Id="rId2"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0.png"/><Relationship Id="rId24" Type="http://schemas.openxmlformats.org/officeDocument/2006/relationships/image" Target="../media/image83.png"/><Relationship Id="rId5" Type="http://schemas.openxmlformats.org/officeDocument/2006/relationships/image" Target="../media/image46.svg"/><Relationship Id="rId23" Type="http://schemas.openxmlformats.org/officeDocument/2006/relationships/image" Target="../media/image82.png"/><Relationship Id="rId28" Type="http://schemas.openxmlformats.org/officeDocument/2006/relationships/image" Target="../media/image87.png"/><Relationship Id="rId31" Type="http://schemas.openxmlformats.org/officeDocument/2006/relationships/image" Target="../media/image90.png"/><Relationship Id="rId9" Type="http://schemas.openxmlformats.org/officeDocument/2006/relationships/image" Target="../media/image5.png"/><Relationship Id="rId22" Type="http://schemas.openxmlformats.org/officeDocument/2006/relationships/image" Target="../media/image10.sv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5.png"/><Relationship Id="rId2" Type="http://schemas.openxmlformats.org/officeDocument/2006/relationships/image" Target="../media/image65.pn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44.sv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svg"/></Relationships>
</file>

<file path=ppt/slides/_rels/slide28.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18.png"/><Relationship Id="rId7" Type="http://schemas.openxmlformats.org/officeDocument/2006/relationships/image" Target="../media/image9.png"/><Relationship Id="rId17" Type="http://schemas.openxmlformats.org/officeDocument/2006/relationships/image" Target="../media/image101.png"/><Relationship Id="rId2" Type="http://schemas.openxmlformats.org/officeDocument/2006/relationships/notesSlide" Target="../notesSlides/notesSlide7.xml"/><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100.png"/><Relationship Id="rId4" Type="http://schemas.openxmlformats.org/officeDocument/2006/relationships/image" Target="../media/image33.svg"/><Relationship Id="rId1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media/image25.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NULL"/><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NULL"/></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NULL"/></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 Id="rId5" Type="http://schemas.openxmlformats.org/officeDocument/2006/relationships/image" Target="NULL"/><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18" Type="http://schemas.microsoft.com/office/2007/relationships/hdphoto" Target="../media/hdphoto9.wdp"/><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8.wdp"/><Relationship Id="rId17" Type="http://schemas.openxmlformats.org/officeDocument/2006/relationships/image" Target="../media/image111.png"/><Relationship Id="rId25" Type="http://schemas.openxmlformats.org/officeDocument/2006/relationships/image" Target="../media/image6.svg"/><Relationship Id="rId2" Type="http://schemas.openxmlformats.org/officeDocument/2006/relationships/image" Target="../media/image65.png"/><Relationship Id="rId16" Type="http://schemas.openxmlformats.org/officeDocument/2006/relationships/image" Target="../media/image42.sv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44.svg"/><Relationship Id="rId28" Type="http://schemas.openxmlformats.org/officeDocument/2006/relationships/image" Target="../media/image1060.png"/><Relationship Id="rId19" Type="http://schemas.openxmlformats.org/officeDocument/2006/relationships/image" Target="../media/image4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21" Type="http://schemas.openxmlformats.org/officeDocument/2006/relationships/image" Target="../media/image18.png"/><Relationship Id="rId3" Type="http://schemas.openxmlformats.org/officeDocument/2006/relationships/image" Target="../media/image33.svg"/><Relationship Id="rId12" Type="http://schemas.openxmlformats.org/officeDocument/2006/relationships/image" Target="../media/image2.png"/><Relationship Id="rId2" Type="http://schemas.openxmlformats.org/officeDocument/2006/relationships/image" Target="../media/image22.png"/><Relationship Id="rId20"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8.svg"/><Relationship Id="rId5" Type="http://schemas.openxmlformats.org/officeDocument/2006/relationships/image" Target="../media/image36.svg"/><Relationship Id="rId23" Type="http://schemas.openxmlformats.org/officeDocument/2006/relationships/image" Target="../media/image1080.pn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3" Type="http://schemas.openxmlformats.org/officeDocument/2006/relationships/image" Target="../media/image33.svg"/><Relationship Id="rId42" Type="http://schemas.openxmlformats.org/officeDocument/2006/relationships/image" Target="../media/image113.png"/><Relationship Id="rId2" Type="http://schemas.openxmlformats.org/officeDocument/2006/relationships/image" Target="../media/image18.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5.png"/><Relationship Id="rId40" Type="http://schemas.openxmlformats.org/officeDocument/2006/relationships/image" Target="NULL"/><Relationship Id="rId5" Type="http://schemas.openxmlformats.org/officeDocument/2006/relationships/image" Target="../media/image42.svg"/><Relationship Id="rId23" Type="http://schemas.openxmlformats.org/officeDocument/2006/relationships/image" Target="../media/image112.png"/><Relationship Id="rId4" Type="http://schemas.openxmlformats.org/officeDocument/2006/relationships/image" Target="../media/image39.png"/><Relationship Id="rId22" Type="http://schemas.openxmlformats.org/officeDocument/2006/relationships/image" Target="../media/image10.sv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7" Type="http://schemas.openxmlformats.org/officeDocument/2006/relationships/image" Target="../media/image48.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1.png"/><Relationship Id="rId11" Type="http://schemas.openxmlformats.org/officeDocument/2006/relationships/image" Target="../media/image23.svg"/><Relationship Id="rId5" Type="http://schemas.openxmlformats.org/officeDocument/2006/relationships/image" Target="../media/image46.svg"/><Relationship Id="rId10" Type="http://schemas.openxmlformats.org/officeDocument/2006/relationships/image" Target="../media/image15.png"/><Relationship Id="rId9" Type="http://schemas.openxmlformats.org/officeDocument/2006/relationships/image" Target="../media/image21.svg"/></Relationships>
</file>

<file path=ppt/slides/_rels/slide4.xml.rels><?xml version="1.0" encoding="UTF-8" standalone="yes"?>
<Relationships xmlns="http://schemas.openxmlformats.org/package/2006/relationships"><Relationship Id="rId13" Type="http://schemas.openxmlformats.org/officeDocument/2006/relationships/image" Target="../media/image2.png"/><Relationship Id="rId3" Type="http://schemas.openxmlformats.org/officeDocument/2006/relationships/image" Target="../media/image38.sv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40.svg"/><Relationship Id="rId15" Type="http://schemas.openxmlformats.org/officeDocument/2006/relationships/image" Target="../media/image5.png"/><Relationship Id="rId4" Type="http://schemas.openxmlformats.org/officeDocument/2006/relationships/image" Target="../media/image17.png"/><Relationship Id="rId14"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0.svg"/><Relationship Id="rId3" Type="http://schemas.openxmlformats.org/officeDocument/2006/relationships/image" Target="../media/image50.svg"/><Relationship Id="rId7" Type="http://schemas.openxmlformats.org/officeDocument/2006/relationships/image" Target="../media/image2.svg"/><Relationship Id="rId12" Type="http://schemas.openxmlformats.org/officeDocument/2006/relationships/image" Target="../media/image5.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52.svg"/><Relationship Id="rId1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114.png"/><Relationship Id="rId9" Type="http://schemas.openxmlformats.org/officeDocument/2006/relationships/image" Target="../media/image4.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3.svg"/><Relationship Id="rId7" Type="http://schemas.openxmlformats.org/officeDocument/2006/relationships/image" Target="../media/image38.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1.svg"/><Relationship Id="rId10" Type="http://schemas.openxmlformats.org/officeDocument/2006/relationships/image" Target="../media/image44.svg"/><Relationship Id="rId4" Type="http://schemas.openxmlformats.org/officeDocument/2006/relationships/image" Target="../media/image19.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1" Type="http://schemas.openxmlformats.org/officeDocument/2006/relationships/image" Target="../media/image5.png"/><Relationship Id="rId12" Type="http://schemas.openxmlformats.org/officeDocument/2006/relationships/image" Target="../media/image2.png"/><Relationship Id="rId2" Type="http://schemas.openxmlformats.org/officeDocument/2006/relationships/image" Target="../media/image21.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38.svg"/><Relationship Id="rId23" Type="http://schemas.openxmlformats.org/officeDocument/2006/relationships/image" Target="../media/image23.jp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7.xml.rels><?xml version="1.0" encoding="UTF-8" standalone="yes"?>
<Relationships xmlns="http://schemas.openxmlformats.org/package/2006/relationships"><Relationship Id="rId13" Type="http://schemas.openxmlformats.org/officeDocument/2006/relationships/image" Target="../media/image38.svg"/><Relationship Id="rId7" Type="http://schemas.openxmlformats.org/officeDocument/2006/relationships/image" Target="../media/image6.svg"/><Relationship Id="rId2" Type="http://schemas.openxmlformats.org/officeDocument/2006/relationships/image" Target="../media/image16.png"/><Relationship Id="rId1" Type="http://schemas.openxmlformats.org/officeDocument/2006/relationships/slideLayout" Target="../slideLayouts/slideLayout7.xml"/><Relationship Id="rId24" Type="http://schemas.openxmlformats.org/officeDocument/2006/relationships/image" Target="../media/image3.png"/><Relationship Id="rId15" Type="http://schemas.openxmlformats.org/officeDocument/2006/relationships/image" Target="../media/image5.png"/><Relationship Id="rId23" Type="http://schemas.openxmlformats.org/officeDocument/2006/relationships/image" Target="../media/image24.png"/><Relationship Id="rId14" Type="http://schemas.openxmlformats.org/officeDocument/2006/relationships/image" Target="../media/image22.png"/><Relationship Id="rId9" Type="http://schemas.openxmlformats.org/officeDocument/2006/relationships/image" Target="../media/image36.svg"/><Relationship Id="rId22" Type="http://schemas.openxmlformats.org/officeDocument/2006/relationships/image" Target="../media/image10.svg"/></Relationships>
</file>

<file path=ppt/slides/_rels/slide8.xml.rels><?xml version="1.0" encoding="UTF-8" standalone="yes"?>
<Relationships xmlns="http://schemas.openxmlformats.org/package/2006/relationships"><Relationship Id="rId18" Type="http://schemas.openxmlformats.org/officeDocument/2006/relationships/image" Target="../media/image5.png"/><Relationship Id="rId26" Type="http://schemas.microsoft.com/office/2007/relationships/hdphoto" Target="../media/hdphoto3.wdp"/><Relationship Id="rId3" Type="http://schemas.openxmlformats.org/officeDocument/2006/relationships/image" Target="../media/image33.svg"/><Relationship Id="rId12" Type="http://schemas.openxmlformats.org/officeDocument/2006/relationships/image" Target="../media/image22.png"/><Relationship Id="rId17" Type="http://schemas.openxmlformats.org/officeDocument/2006/relationships/image" Target="../media/image380.svg"/><Relationship Id="rId7" Type="http://schemas.openxmlformats.org/officeDocument/2006/relationships/image" Target="../media/image6.svg"/><Relationship Id="rId25"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16.png"/><Relationship Id="rId20" Type="http://schemas.openxmlformats.org/officeDocument/2006/relationships/image" Target="../media/image4.svg"/><Relationship Id="rId1" Type="http://schemas.openxmlformats.org/officeDocument/2006/relationships/slideLayout" Target="../slideLayouts/slideLayout7.xml"/><Relationship Id="rId11" Type="http://schemas.openxmlformats.org/officeDocument/2006/relationships/image" Target="../media/image42.svg"/><Relationship Id="rId24" Type="http://schemas.openxmlformats.org/officeDocument/2006/relationships/image" Target="../media/image3.png"/><Relationship Id="rId5" Type="http://schemas.openxmlformats.org/officeDocument/2006/relationships/image" Target="../media/image26.png"/><Relationship Id="rId15" Type="http://schemas.openxmlformats.org/officeDocument/2006/relationships/image" Target="../media/image360.svg"/><Relationship Id="rId23" Type="http://schemas.openxmlformats.org/officeDocument/2006/relationships/image" Target="../media/image2.png"/><Relationship Id="rId4" Type="http://schemas.openxmlformats.org/officeDocument/2006/relationships/image" Target="../media/image25.png"/><Relationship Id="rId22" Type="http://schemas.openxmlformats.org/officeDocument/2006/relationships/image" Target="../media/image10.sv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33.sv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11" Type="http://schemas.openxmlformats.org/officeDocument/2006/relationships/image" Target="../media/image30.png"/><Relationship Id="rId15" Type="http://schemas.openxmlformats.org/officeDocument/2006/relationships/image" Target="../media/image34.png"/><Relationship Id="rId10" Type="http://schemas.openxmlformats.org/officeDocument/2006/relationships/image" Target="../media/image29.png"/><Relationship Id="rId9" Type="http://schemas.openxmlformats.org/officeDocument/2006/relationships/image" Target="../media/image42.sv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smtClean="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9">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10">
            <a:extLst>
              <a:ext uri="{BEBA8EAE-BF5A-486C-A8C5-ECC9F3942E4B}">
                <a14:imgProps xmlns:a14="http://schemas.microsoft.com/office/drawing/2010/main">
                  <a14:imgLayer r:embed="rId11">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 </a:t>
            </a:r>
            <a:r>
              <a:rPr lang="en-US" sz="5000" b="1" dirty="0" err="1" smtClean="0">
                <a:solidFill>
                  <a:srgbClr val="5F9A80"/>
                </a:solidFill>
                <a:latin typeface="Arial" panose="020B0604020202020204" pitchFamily="34" charset="0"/>
                <a:cs typeface="Arial" panose="020B0604020202020204" pitchFamily="34" charset="0"/>
              </a:rPr>
              <a:t>Chú</a:t>
            </a:r>
            <a:r>
              <a:rPr lang="en-US" sz="5000" b="1" dirty="0" smtClean="0">
                <a:solidFill>
                  <a:srgbClr val="5F9A80"/>
                </a:solidFill>
                <a:latin typeface="Arial" panose="020B0604020202020204" pitchFamily="34" charset="0"/>
                <a:cs typeface="Arial" panose="020B0604020202020204" pitchFamily="34" charset="0"/>
              </a:rPr>
              <a:t> ý:</a:t>
            </a:r>
            <a:endParaRPr lang="en-US" sz="5000" b="1" dirty="0">
              <a:solidFill>
                <a:srgbClr val="5F9A80"/>
              </a:solidFill>
              <a:latin typeface="Arial" panose="020B0604020202020204" pitchFamily="34" charset="0"/>
              <a:cs typeface="Arial" panose="020B0604020202020204" pitchFamily="34" charset="0"/>
            </a:endParaRP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2">
            <a:duotone>
              <a:prstClr val="black"/>
              <a:srgbClr val="438F79">
                <a:tint val="45000"/>
                <a:satMod val="400000"/>
              </a:srgbClr>
            </a:duotone>
            <a:extLst>
              <a:ext uri="{BEBA8EAE-BF5A-486C-A8C5-ECC9F3942E4B}">
                <a14:imgProps xmlns:a14="http://schemas.microsoft.com/office/drawing/2010/main">
                  <a14:imgLayer r:embed="rId13">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Giải</a:t>
            </a:r>
            <a:r>
              <a:rPr lang="en-US" sz="4000" b="1" u="sng" dirty="0" smtClean="0">
                <a:solidFill>
                  <a:schemeClr val="bg1"/>
                </a:solidFill>
                <a:latin typeface="Arial" panose="020B0604020202020204" pitchFamily="34" charset="0"/>
                <a:cs typeface="Arial" panose="020B0604020202020204" pitchFamily="34" charset="0"/>
              </a:rPr>
              <a:t>:</a:t>
            </a:r>
            <a:endParaRPr lang="en-US" sz="4000" b="1" u="sng"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582630" y="149381"/>
            <a:ext cx="1395872" cy="1372796"/>
          </a:xfrm>
          <a:prstGeom prst="rect">
            <a:avLst/>
          </a:prstGeom>
        </p:spPr>
      </p:pic>
      <p:sp>
        <p:nvSpPr>
          <p:cNvPr id="14" name="Oval Callout 13"/>
          <p:cNvSpPr/>
          <p:nvPr/>
        </p:nvSpPr>
        <p:spPr>
          <a:xfrm>
            <a:off x="14124111" y="7593431"/>
            <a:ext cx="3778631" cy="2305605"/>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Làm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việc</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3">
            <a:extLst>
              <a:ext uri="{BEBA8EAE-BF5A-486C-A8C5-ECC9F3942E4B}">
                <a14:imgProps xmlns:a14="http://schemas.microsoft.com/office/drawing/2010/main">
                  <a14:imgLayer r:embed="rId2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smtClean="0">
                <a:solidFill>
                  <a:schemeClr val="bg1"/>
                </a:solidFill>
                <a:latin typeface="Arial" panose="020B0604020202020204" pitchFamily="34" charset="0"/>
                <a:cs typeface="Arial" panose="020B0604020202020204" pitchFamily="34" charset="0"/>
              </a:rPr>
              <a:t>Trả</a:t>
            </a:r>
            <a:r>
              <a:rPr lang="en-US" sz="4000" b="1" u="sng" dirty="0" smtClean="0">
                <a:solidFill>
                  <a:schemeClr val="bg1"/>
                </a:solidFill>
                <a:latin typeface="Arial" panose="020B0604020202020204" pitchFamily="34" charset="0"/>
                <a:cs typeface="Arial" panose="020B0604020202020204" pitchFamily="34" charset="0"/>
              </a:rPr>
              <a:t> </a:t>
            </a:r>
            <a:r>
              <a:rPr lang="en-US" sz="4000" b="1" u="sng" dirty="0" err="1" smtClean="0">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và mô phỏng mặt sân cố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33"/>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smtClean="0">
                  <a:solidFill>
                    <a:prstClr val="black"/>
                  </a:solidFill>
                  <a:latin typeface="Arial" panose="020B0604020202020204" pitchFamily="34" charset="0"/>
                  <a:cs typeface="Arial" panose="020B0604020202020204" pitchFamily="34" charset="0"/>
                </a:rPr>
                <a:t>02</a:t>
              </a:r>
              <a:endParaRPr lang="en-US" sz="7000" b="1">
                <a:solidFill>
                  <a:prstClr val="black"/>
                </a:solidFill>
                <a:latin typeface="Arial" panose="020B0604020202020204" pitchFamily="34" charset="0"/>
                <a:cs typeface="Arial" panose="020B0604020202020204" pitchFamily="34" charset="0"/>
              </a:endParaRP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nl-NL"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6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smtClean="0">
                <a:solidFill>
                  <a:schemeClr val="tx1"/>
                </a:solidFill>
                <a:latin typeface="Arial" panose="020B0604020202020204" pitchFamily="34" charset="0"/>
                <a:cs typeface="Arial" panose="020B0604020202020204" pitchFamily="34" charset="0"/>
              </a:rPr>
              <a:t>Thảo</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nhóm</a:t>
            </a:r>
            <a:r>
              <a:rPr lang="en-US" sz="4000" dirty="0" smtClean="0">
                <a:solidFill>
                  <a:schemeClr val="tx1"/>
                </a:solidFill>
                <a:latin typeface="Arial" panose="020B0604020202020204" pitchFamily="34" charset="0"/>
                <a:cs typeface="Arial" panose="020B0604020202020204" pitchFamily="34" charset="0"/>
              </a:rPr>
              <a:t> </a:t>
            </a:r>
            <a:r>
              <a:rPr lang="en-US" sz="4000" dirty="0" err="1" smtClean="0">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smtClean="0">
                <a:solidFill>
                  <a:prstClr val="black"/>
                </a:solidFill>
                <a:latin typeface="Arial" panose="020B0604020202020204" pitchFamily="34" charset="0"/>
                <a:cs typeface="Arial" panose="020B0604020202020204" pitchFamily="34" charset="0"/>
              </a:rPr>
              <a:t>HĐ </a:t>
            </a:r>
            <a:r>
              <a:rPr lang="nl-NL" sz="4500" b="1" dirty="0">
                <a:solidFill>
                  <a:prstClr val="black"/>
                </a:solidFill>
                <a:latin typeface="Arial" panose="020B0604020202020204" pitchFamily="34" charset="0"/>
                <a:cs typeface="Arial" panose="020B0604020202020204" pitchFamily="34" charset="0"/>
              </a:rPr>
              <a:t>3</a:t>
            </a:r>
            <a:r>
              <a:rPr lang="nl-NL" sz="4500" b="1" dirty="0" smtClean="0">
                <a:solidFill>
                  <a:prstClr val="black"/>
                </a:solidFill>
                <a:latin typeface="Arial" panose="020B0604020202020204" pitchFamily="34" charset="0"/>
                <a:cs typeface="Arial" panose="020B0604020202020204" pitchFamily="34" charset="0"/>
              </a:rPr>
              <a:t>:</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14">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8"/>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smtClean="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smtClean="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smtClean="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9"/>
                <a:stretch>
                  <a:fillRect l="-1495"/>
                </a:stretch>
              </a:blipFill>
            </p:spPr>
            <p:txBody>
              <a:bodyPr/>
              <a:lstStyle/>
              <a:p>
                <a:r>
                  <a:rPr lang="en-US">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smtClean="0">
                <a:solidFill>
                  <a:srgbClr val="FFFF00"/>
                </a:solidFill>
                <a:latin typeface="Arial" panose="020B0604020202020204" pitchFamily="34" charset="0"/>
              </a:rPr>
              <a:t>KHỞI ĐỘNG</a:t>
            </a:r>
            <a:endParaRPr lang="vi-VN" sz="6000" b="1" kern="0" dirty="0">
              <a:solidFill>
                <a:srgbClr val="FFFF00"/>
              </a:solidFill>
              <a:latin typeface="Arial" panose="020B0604020202020204" pitchFamily="34" charset="0"/>
            </a:endParaRPr>
          </a:p>
        </p:txBody>
      </p:sp>
      <p:pic>
        <p:nvPicPr>
          <p:cNvPr id="16"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r>
              <a:rPr lang="vi-VN" sz="4000" dirty="0" smtClean="0">
                <a:solidFill>
                  <a:schemeClr val="bg1"/>
                </a:solidFill>
                <a:ea typeface="Calibri" panose="020F0502020204030204" pitchFamily="34" charset="0"/>
                <a:cs typeface="Arial" panose="020B0604020202020204" pitchFamily="34" charset="0"/>
              </a:rPr>
              <a:t>.</a:t>
            </a:r>
            <a:endParaRPr lang="vi-VN" sz="4000" dirty="0">
              <a:solidFill>
                <a:schemeClr val="bg1"/>
              </a:solidFill>
              <a:ea typeface="Calibri" panose="020F0502020204030204" pitchFamily="34" charset="0"/>
              <a:cs typeface="Arial" panose="020B0604020202020204" pitchFamily="34" charset="0"/>
            </a:endParaRPr>
          </a:p>
        </p:txBody>
      </p:sp>
      <p:pic>
        <p:nvPicPr>
          <p:cNvPr id="13" name="Picture 7"/>
          <p:cNvPicPr>
            <a:picLocks noChangeAspect="1"/>
          </p:cNvPicPr>
          <p:nvPr/>
        </p:nvPicPr>
        <p:blipFill>
          <a:blip r:embed="rId14">
            <a:biLevel thresh="2500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7">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8">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smtClean="0">
                <a:solidFill>
                  <a:srgbClr val="5F9A80"/>
                </a:solidFill>
                <a:latin typeface="Arial" panose="020B0604020202020204" pitchFamily="34" charset="0"/>
                <a:cs typeface="Arial" panose="020B0604020202020204" pitchFamily="34" charset="0"/>
              </a:rPr>
              <a:t>NHẬN XÉT</a:t>
            </a:r>
            <a:endParaRPr lang="en-US" sz="5000" b="1" dirty="0">
              <a:solidFill>
                <a:srgbClr val="5F9A80"/>
              </a:solidFill>
              <a:latin typeface="Arial" panose="020B0604020202020204" pitchFamily="34" charset="0"/>
              <a:cs typeface="Arial" panose="020B0604020202020204" pitchFamily="34" charset="0"/>
            </a:endParaRPr>
          </a:p>
        </p:txBody>
      </p:sp>
      <p:pic>
        <p:nvPicPr>
          <p:cNvPr id="37" name="Picture 23"/>
          <p:cNvPicPr>
            <a:picLocks noChangeAspect="1"/>
          </p:cNvPicPr>
          <p:nvPr/>
        </p:nvPicPr>
        <p:blipFill>
          <a:blip r:embed="rId10">
            <a:duotone>
              <a:prstClr val="black"/>
              <a:srgbClr val="438F79">
                <a:tint val="45000"/>
                <a:satMod val="400000"/>
              </a:srgbClr>
            </a:duotone>
            <a:extLst>
              <a:ext uri="{BEBA8EAE-BF5A-486C-A8C5-ECC9F3942E4B}">
                <a14:imgProps xmlns:a14="http://schemas.microsoft.com/office/drawing/2010/main">
                  <a14:imgLayer r:embed="rId11">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tr</a:t>
            </a:r>
            <a:r>
              <a:rPr lang="en-US"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r>
                  <a:rPr lang="nl-NL" sz="4000"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smtClean="0">
                    <a:effectLst/>
                    <a:latin typeface="Arial" panose="020B0604020202020204" pitchFamily="34" charset="0"/>
                    <a:ea typeface="Calibri" panose="020F0502020204030204" pitchFamily="34" charset="0"/>
                    <a:cs typeface="Arial" panose="020B0604020202020204" pitchFamily="34" charset="0"/>
                  </a:rPr>
                  <a:t>Vậy </a:t>
                </a:r>
                <a:r>
                  <a:rPr lang="nl-NL" sz="4000" dirty="0">
                    <a:effectLst/>
                    <a:latin typeface="Arial" panose="020B0604020202020204" pitchFamily="34" charset="0"/>
                    <a:ea typeface="Calibri" panose="020F0502020204030204" pitchFamily="34" charset="0"/>
                    <a:cs typeface="Arial" panose="020B0604020202020204" pitchFamily="34" charset="0"/>
                  </a:rPr>
                  <a:t>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8">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33"/>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smtClean="0">
                <a:latin typeface="Arial" panose="020B0604020202020204" pitchFamily="34" charset="0"/>
                <a:ea typeface="Calibri" panose="020F0502020204030204" pitchFamily="34" charset="0"/>
              </a:rPr>
              <a:t>Trả</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a:t>
            </a:r>
            <a:r>
              <a:rPr lang="en-US" sz="4000" dirty="0" err="1" smtClean="0">
                <a:latin typeface="Arial" panose="020B0604020202020204" pitchFamily="34" charset="0"/>
                <a:ea typeface="Calibri" panose="020F0502020204030204" pitchFamily="34" charset="0"/>
              </a:rPr>
              <a:t>ặc</a:t>
            </a:r>
            <a:r>
              <a:rPr lang="en-US" sz="4000" dirty="0" smtClean="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smtClean="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1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32" cstate="print">
            <a:biLevel thresh="2500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6.1: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smtClean="0">
                <a:solidFill>
                  <a:prstClr val="white"/>
                </a:solidFill>
                <a:latin typeface="Arial" panose="020B0604020202020204" pitchFamily="34" charset="0"/>
                <a:cs typeface="Arial" panose="020B0604020202020204" pitchFamily="34" charset="0"/>
              </a:rPr>
              <a:t>Bài</a:t>
            </a:r>
            <a:r>
              <a:rPr lang="en-US" sz="4000" b="1" dirty="0" smtClean="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12:30 </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6.3: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6.4: (</a:t>
            </a:r>
            <a:r>
              <a:rPr lang="en-US" sz="4000" b="1" dirty="0">
                <a:latin typeface="Arial" panose="020B0604020202020204" pitchFamily="34" charset="0"/>
                <a:cs typeface="Arial" panose="020B0604020202020204" pitchFamily="34" charset="0"/>
              </a:rPr>
              <a:t>SGK – </a:t>
            </a:r>
            <a:r>
              <a:rPr lang="en-US" sz="4000" b="1" dirty="0" smtClean="0">
                <a:latin typeface="Arial" panose="020B0604020202020204" pitchFamily="34" charset="0"/>
                <a:cs typeface="Arial" panose="020B0604020202020204" pitchFamily="34" charset="0"/>
              </a:rPr>
              <a:t>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a:t>
            </a:r>
            <a:r>
              <a:rPr lang="en-US" sz="4000" dirty="0" smtClean="0">
                <a:latin typeface="Arial" panose="020B0604020202020204" pitchFamily="34" charset="0"/>
                <a:ea typeface="Times New Roman" panose="02020603050405020304" pitchFamily="18" charset="0"/>
              </a:rPr>
              <a:t>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smtClean="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smtClean="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smtClean="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a:t>
            </a:r>
            <a:r>
              <a:rPr lang="nn-NO" sz="7000" b="1" kern="0" dirty="0" smtClean="0">
                <a:solidFill>
                  <a:schemeClr val="bg1"/>
                </a:solidFill>
                <a:latin typeface="Arial" panose="020B0604020202020204" pitchFamily="34" charset="0"/>
                <a:cs typeface="Arial" panose="020B0604020202020204" pitchFamily="34" charset="0"/>
              </a:rPr>
              <a:t>VI: </a:t>
            </a:r>
          </a:p>
          <a:p>
            <a:pPr lvl="0" algn="ctr">
              <a:lnSpc>
                <a:spcPct val="150000"/>
              </a:lnSpc>
              <a:defRPr/>
            </a:pPr>
            <a:r>
              <a:rPr lang="vi-VN" sz="7000" b="1" kern="0" dirty="0" smtClean="0">
                <a:solidFill>
                  <a:schemeClr val="bg1"/>
                </a:solidFill>
                <a:cs typeface="Arial" panose="020B0604020202020204" pitchFamily="34" charset="0"/>
              </a:rPr>
              <a:t>TỈ </a:t>
            </a:r>
            <a:r>
              <a:rPr lang="vi-VN" sz="7000" b="1" kern="0" dirty="0">
                <a:solidFill>
                  <a:schemeClr val="bg1"/>
                </a:solidFill>
                <a:cs typeface="Arial" panose="020B0604020202020204" pitchFamily="34" charset="0"/>
              </a:rPr>
              <a:t>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smtClean="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endParaRPr lang="vi-VN" sz="4000" b="1" dirty="0">
              <a:solidFill>
                <a:prstClr val="black"/>
              </a:solidFill>
              <a:ea typeface="Times New Roman" panose="02020603050405020304" pitchFamily="18" charset="0"/>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endParaRPr lang="vi-VN" sz="4000" b="1" dirty="0">
              <a:solidFill>
                <a:prstClr val="black"/>
              </a:solidFill>
              <a:ea typeface="Times New Roman" panose="02020603050405020304" pitchFamily="18" charset="0"/>
              <a:cs typeface="Arial" panose="020B0604020202020204" pitchFamily="34" charset="0"/>
            </a:endParaRPr>
          </a:p>
        </p:txBody>
      </p:sp>
      <p:pic>
        <p:nvPicPr>
          <p:cNvPr id="14"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mc:Choice xmlns:a14="http://schemas.microsoft.com/office/drawing/2010/main"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smtClean="0">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6.5: (SGK – tr.7)</a:t>
            </a:r>
            <a:endParaRPr lang="en-US" sz="4000" b="1" dirty="0">
              <a:latin typeface="Arial" panose="020B0604020202020204" pitchFamily="34" charset="0"/>
              <a:cs typeface="Arial" panose="020B0604020202020204" pitchFamily="34" charset="0"/>
            </a:endParaRP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6" cstate="print">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17">
            <a:duotone>
              <a:prstClr val="black"/>
              <a:srgbClr val="438F79">
                <a:tint val="45000"/>
                <a:satMod val="400000"/>
              </a:srgbClr>
            </a:duotone>
            <a:extLst>
              <a:ext uri="{BEBA8EAE-BF5A-486C-A8C5-ECC9F3942E4B}">
                <a14:imgProps xmlns:a14="http://schemas.microsoft.com/office/drawing/2010/main">
                  <a14:imgLayer r:embed="rId18">
                    <a14:imgEffect>
                      <a14:brightnessContrast bright="-4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smtClean="0">
                    <a:effectLst/>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smtClean="0">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21">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smtClean="0">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smtClean="0">
                <a:solidFill>
                  <a:schemeClr val="bg1"/>
                </a:solidFill>
                <a:latin typeface="Arial" panose="020B0604020202020204" pitchFamily="34" charset="0"/>
                <a:cs typeface="Arial" panose="020B0604020202020204" pitchFamily="34" charset="0"/>
              </a:rPr>
              <a:t>Bài</a:t>
            </a:r>
            <a:r>
              <a:rPr lang="en-US" sz="4000" b="1" dirty="0" smtClean="0">
                <a:solidFill>
                  <a:schemeClr val="bg1"/>
                </a:solidFill>
                <a:latin typeface="Arial" panose="020B0604020202020204" pitchFamily="34" charset="0"/>
                <a:cs typeface="Arial" panose="020B0604020202020204" pitchFamily="34" charset="0"/>
              </a:rPr>
              <a:t> 6.6: (SGK – tr.7)</a:t>
            </a:r>
            <a:endParaRPr lang="en-US" sz="40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Gọi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smtClean="0">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smtClean="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smtClean="0">
                <a:latin typeface="Arial" panose="020B0604020202020204" pitchFamily="34" charset="0"/>
                <a:cs typeface="Arial" panose="020B0604020202020204" pitchFamily="34" charset="0"/>
              </a:rPr>
              <a:t>EM CÓ BIẾT?</a:t>
            </a:r>
            <a:endParaRPr lang="en-US" sz="4000" b="1" dirty="0">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4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smtClea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 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smtClean="0">
                  <a:latin typeface="Arial"/>
                  <a:ea typeface="Calibri" panose="020F0502020204030204" pitchFamily="34" charset="0"/>
                  <a:cs typeface="Times New Roman" panose="02020603050405020304" pitchFamily="18" charset="0"/>
                  <a:sym typeface="Arial"/>
                </a:rPr>
                <a:t>Chuẩn </a:t>
              </a:r>
              <a:r>
                <a:rPr lang="vi-VN" sz="4000" kern="0" dirty="0">
                  <a:latin typeface="Arial"/>
                  <a:ea typeface="Calibri" panose="020F0502020204030204" pitchFamily="34" charset="0"/>
                  <a:cs typeface="Times New Roman" panose="02020603050405020304" pitchFamily="18" charset="0"/>
                  <a:sym typeface="Arial"/>
                </a:rPr>
                <a:t>bị trước </a:t>
              </a:r>
              <a:endParaRPr lang="en-US" sz="4000" kern="0" dirty="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smtClean="0">
                  <a:solidFill>
                    <a:srgbClr val="5F9A80"/>
                  </a:solidFill>
                  <a:latin typeface="Arial" panose="020B0604020202020204" pitchFamily="34" charset="0"/>
                  <a:cs typeface="Arial" panose="020B0604020202020204" pitchFamily="34" charset="0"/>
                </a:rPr>
                <a:t>02</a:t>
              </a:r>
              <a:endParaRPr lang="en-US" sz="5000" b="1">
                <a:solidFill>
                  <a:srgbClr val="5F9A80"/>
                </a:solidFill>
                <a:latin typeface="Arial" panose="020B0604020202020204" pitchFamily="34" charset="0"/>
                <a:cs typeface="Arial" panose="020B0604020202020204" pitchFamily="34" charset="0"/>
              </a:endParaRP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smtClea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smtClean="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endPar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smtClean="0">
                  <a:latin typeface="Arial" panose="020B0604020202020204" pitchFamily="34" charset="0"/>
                  <a:cs typeface="Arial" panose="020B0604020202020204" pitchFamily="34" charset="0"/>
                </a:rPr>
                <a:t>01</a:t>
              </a:r>
              <a:endParaRPr lang="en-US" sz="7000" b="1">
                <a:latin typeface="Arial" panose="020B0604020202020204" pitchFamily="34" charset="0"/>
                <a:cs typeface="Arial" panose="020B0604020202020204" pitchFamily="34" charset="0"/>
              </a:endParaRP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smtClean="0">
                <a:latin typeface="Arial" panose="020B0604020202020204" pitchFamily="34" charset="0"/>
                <a:cs typeface="Arial" panose="020B0604020202020204" pitchFamily="34" charset="0"/>
              </a:rPr>
              <a:t>HĐ </a:t>
            </a:r>
            <a:r>
              <a:rPr lang="nl-NL" sz="4500" b="1" dirty="0">
                <a:latin typeface="Arial" panose="020B0604020202020204" pitchFamily="34" charset="0"/>
                <a:cs typeface="Arial" panose="020B0604020202020204" pitchFamily="34" charset="0"/>
              </a:rPr>
              <a:t>1</a:t>
            </a:r>
            <a:r>
              <a:rPr lang="nl-NL" sz="4500" b="1" dirty="0" smtClean="0">
                <a:latin typeface="Arial" panose="020B0604020202020204" pitchFamily="34" charset="0"/>
                <a:cs typeface="Arial" panose="020B0604020202020204" pitchFamily="34" charset="0"/>
              </a:rPr>
              <a:t>:</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10">
            <a:alphaModFix amt="2199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smtClean="0">
                <a:solidFill>
                  <a:schemeClr val="bg1"/>
                </a:solidFill>
                <a:latin typeface="Arial" panose="020B0604020202020204" pitchFamily="34" charset="0"/>
                <a:cs typeface="Arial" panose="020B0604020202020204" pitchFamily="34" charset="0"/>
              </a:rPr>
              <a:t>Lá</a:t>
            </a:r>
            <a:r>
              <a:rPr lang="en-US" sz="4000" dirty="0" smtClean="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a:t>
            </a:r>
            <a:r>
              <a:rPr lang="en-US" sz="4000" dirty="0" smtClean="0">
                <a:solidFill>
                  <a:schemeClr val="bg1"/>
                </a:solidFill>
                <a:latin typeface="Arial" panose="020B0604020202020204" pitchFamily="34" charset="0"/>
                <a:cs typeface="Arial" panose="020B0604020202020204" pitchFamily="34" charset="0"/>
              </a:rPr>
              <a:t>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smtClean="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smtClean="0">
                <a:solidFill>
                  <a:prstClr val="white"/>
                </a:solidFill>
                <a:latin typeface="Arial" panose="020B0604020202020204" pitchFamily="34" charset="0"/>
                <a:cs typeface="Arial" panose="020B0604020202020204" pitchFamily="34" charset="0"/>
              </a:rPr>
              <a:t>KẾT LUẬN</a:t>
            </a:r>
            <a:endParaRPr lang="en-US" sz="5000" b="1" dirty="0">
              <a:solidFill>
                <a:prstClr val="white"/>
              </a:solidFill>
              <a:latin typeface="Arial" panose="020B0604020202020204" pitchFamily="34" charset="0"/>
              <a:cs typeface="Arial" panose="020B0604020202020204" pitchFamily="34" charset="0"/>
            </a:endParaRP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16">
            <a:alphaModFix amt="21999"/>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25">
            <a:extLst>
              <a:ext uri="{BEBA8EAE-BF5A-486C-A8C5-ECC9F3942E4B}">
                <a14:imgProps xmlns:a14="http://schemas.microsoft.com/office/drawing/2010/main">
                  <a14:imgLayer r:embed="rId26">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smtClean="0">
                <a:solidFill>
                  <a:srgbClr val="5F9A80"/>
                </a:solidFill>
                <a:latin typeface="Arial" panose="020B0604020202020204" pitchFamily="34" charset="0"/>
                <a:cs typeface="Arial" panose="020B0604020202020204" pitchFamily="34" charset="0"/>
              </a:rPr>
              <a:t>* Chú ý:</a:t>
            </a:r>
            <a:endParaRPr lang="en-US" sz="5000" b="1">
              <a:solidFill>
                <a:srgbClr val="5F9A80"/>
              </a:solidFill>
              <a:latin typeface="Arial" panose="020B0604020202020204" pitchFamily="34" charset="0"/>
              <a:cs typeface="Arial" panose="020B0604020202020204" pitchFamily="34" charset="0"/>
            </a:endParaRP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smtClean="0">
                <a:latin typeface="Arial" panose="020B0604020202020204" pitchFamily="34" charset="0"/>
                <a:cs typeface="Arial" panose="020B0604020202020204" pitchFamily="34" charset="0"/>
              </a:rPr>
              <a:t>!</a:t>
            </a:r>
            <a:endParaRPr lang="en-US" sz="5500" b="1">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smtClean="0">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smtClean="0">
                <a:latin typeface="Arial" panose="020B0604020202020204" pitchFamily="34" charset="0"/>
                <a:ea typeface="Times New Roman" panose="02020603050405020304" pitchFamily="18" charset="0"/>
                <a:cs typeface="Arial" panose="020B0604020202020204" pitchFamily="34" charset="0"/>
              </a:rPr>
              <a:t>1</a:t>
            </a:r>
            <a:r>
              <a:rPr lang="nl-NL" sz="4000" b="1" dirty="0" smtClean="0">
                <a:latin typeface="Arial" panose="020B0604020202020204" pitchFamily="34" charset="0"/>
                <a:ea typeface="Times New Roman" panose="02020603050405020304" pitchFamily="18" charset="0"/>
                <a:cs typeface="Arial" panose="020B0604020202020204" pitchFamily="34" charset="0"/>
              </a:rPr>
              <a:t> </a:t>
            </a:r>
            <a:r>
              <a:rPr lang="nl-NL" sz="4000" b="1" dirty="0">
                <a:latin typeface="Arial" panose="020B0604020202020204" pitchFamily="34" charset="0"/>
                <a:ea typeface="Times New Roman" panose="02020603050405020304" pitchFamily="18" charset="0"/>
                <a:cs typeface="Arial" panose="020B0604020202020204" pitchFamily="34" charset="0"/>
              </a:rPr>
              <a:t>(SGK – </a:t>
            </a:r>
            <a:r>
              <a:rPr lang="nl-NL" sz="4000" b="1" dirty="0" smtClean="0">
                <a:latin typeface="Arial" panose="020B0604020202020204" pitchFamily="34" charset="0"/>
                <a:ea typeface="Times New Roman" panose="02020603050405020304" pitchFamily="18" charset="0"/>
                <a:cs typeface="Arial" panose="020B0604020202020204" pitchFamily="34" charset="0"/>
              </a:rPr>
              <a:t>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smtClean="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smtClean="0">
                <a:latin typeface="Arial" panose="020B0604020202020204" pitchFamily="34" charset="0"/>
                <a:cs typeface="Arial" panose="020B0604020202020204" pitchFamily="34" charset="0"/>
              </a:rPr>
              <a:t>Giải</a:t>
            </a:r>
            <a:r>
              <a:rPr lang="en-US" sz="4000" b="1" u="sng" dirty="0" smtClean="0">
                <a:latin typeface="Arial" panose="020B0604020202020204" pitchFamily="34" charset="0"/>
                <a:cs typeface="Arial" panose="020B0604020202020204" pitchFamily="34" charset="0"/>
              </a:rPr>
              <a:t>:</a:t>
            </a:r>
            <a:endParaRPr lang="en-US" sz="4000" b="1" u="sng" dirty="0">
              <a:latin typeface="Arial" panose="020B0604020202020204" pitchFamily="34" charset="0"/>
              <a:cs typeface="Arial" panose="020B0604020202020204" pitchFamily="34" charset="0"/>
            </a:endParaRP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smtClean="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1515</Words>
  <Application>Microsoft Office PowerPoint</Application>
  <PresentationFormat>Custom</PresentationFormat>
  <Paragraphs>237</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Cambria Math</vt:lpstr>
      <vt:lpstr>StoryBook Rough</vt:lpstr>
      <vt:lpstr>Times New Roman</vt:lpstr>
      <vt:lpstr>Calibri</vt:lpstr>
      <vt:lpstr>Kavoon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Admin</cp:lastModifiedBy>
  <cp:revision>188</cp:revision>
  <dcterms:created xsi:type="dcterms:W3CDTF">2006-08-16T00:00:00Z</dcterms:created>
  <dcterms:modified xsi:type="dcterms:W3CDTF">2022-11-17T16:38:53Z</dcterms:modified>
  <dc:identifier>DAFODxhJNsQ</dc:identifier>
</cp:coreProperties>
</file>