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0" r:id="rId2"/>
    <p:sldId id="503" r:id="rId3"/>
    <p:sldId id="550" r:id="rId4"/>
    <p:sldId id="497" r:id="rId5"/>
    <p:sldId id="551" r:id="rId6"/>
    <p:sldId id="552" r:id="rId7"/>
    <p:sldId id="553" r:id="rId8"/>
    <p:sldId id="515" r:id="rId9"/>
    <p:sldId id="559" r:id="rId10"/>
    <p:sldId id="554" r:id="rId11"/>
    <p:sldId id="568" r:id="rId12"/>
    <p:sldId id="521" r:id="rId13"/>
    <p:sldId id="534" r:id="rId14"/>
    <p:sldId id="567" r:id="rId15"/>
    <p:sldId id="555" r:id="rId16"/>
    <p:sldId id="556" r:id="rId17"/>
    <p:sldId id="569" r:id="rId18"/>
    <p:sldId id="557" r:id="rId19"/>
    <p:sldId id="558" r:id="rId20"/>
    <p:sldId id="571" r:id="rId21"/>
    <p:sldId id="572" r:id="rId22"/>
    <p:sldId id="541" r:id="rId23"/>
    <p:sldId id="544" r:id="rId24"/>
    <p:sldId id="564" r:id="rId25"/>
    <p:sldId id="566" r:id="rId26"/>
    <p:sldId id="527" r:id="rId27"/>
    <p:sldId id="519" r:id="rId28"/>
    <p:sldId id="5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3" d="100"/>
          <a:sy n="83" d="100"/>
        </p:scale>
        <p:origin x="-1459"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27</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jpe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39.jpeg"/><Relationship Id="rId4" Type="http://schemas.openxmlformats.org/officeDocument/2006/relationships/image" Target="../media/image4.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HÀNH TRÌNH TRÊN ĐẤT PHÙ SA</a:t>
            </a:r>
            <a:endParaRPr lang="en-US" sz="2400" b="1" dirty="0">
              <a:solidFill>
                <a:srgbClr val="0D30DD"/>
              </a:solidFill>
              <a:latin typeface="Cambria" pitchFamily="18" charset="0"/>
              <a:ea typeface="Cambria" pitchFamily="18" charset="0"/>
            </a:endParaRPr>
          </a:p>
        </p:txBody>
      </p:sp>
      <p:pic>
        <p:nvPicPr>
          <p:cNvPr id="6" name="Bai 12 - 1">
            <a:hlinkClick r:id="" action="ppaction://media"/>
            <a:extLst>
              <a:ext uri="{FF2B5EF4-FFF2-40B4-BE49-F238E27FC236}">
                <a16:creationId xmlns:a16="http://schemas.microsoft.com/office/drawing/2014/main" xmlns="" id="{6A43FCF5-E5BB-8C39-73D6-2359D1D7A2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6940"/>
            <a:ext cx="8305800" cy="4345259"/>
          </a:xfrm>
          <a:prstGeom prst="rect">
            <a:avLst/>
          </a:prstGeom>
        </p:spPr>
      </p:pic>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a:t>
            </a:r>
            <a:r>
              <a:rPr lang="vi-VN" sz="2400" b="1" dirty="0"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2" name="Rectangle 21"/>
          <p:cNvSpPr/>
          <p:nvPr/>
        </p:nvSpPr>
        <p:spPr>
          <a:xfrm>
            <a:off x="268865" y="1447800"/>
            <a:ext cx="3998335" cy="5062924"/>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smtClean="0">
                <a:solidFill>
                  <a:srgbClr val="00B050"/>
                </a:solidFill>
                <a:latin typeface="Cambria" panose="02040503050406030204" pitchFamily="18" charset="0"/>
                <a:ea typeface="Cambria" panose="02040503050406030204" pitchFamily="18" charset="0"/>
              </a:rPr>
              <a:t>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a:t>
            </a:r>
            <a:r>
              <a:rPr lang="en-US" sz="1900" i="1" dirty="0" smtClean="0">
                <a:solidFill>
                  <a:srgbClr val="FF0000"/>
                </a:solidFill>
                <a:latin typeface="Cambria" panose="02040503050406030204" pitchFamily="18" charset="0"/>
                <a:ea typeface="Cambria" panose="02040503050406030204" pitchFamily="18" charset="0"/>
              </a:rPr>
              <a:t>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itchFamily="18" charset="0"/>
                <a:ea typeface="Cambria" pitchFamily="18" charset="0"/>
              </a:rPr>
              <a:t>Nêu </a:t>
            </a:r>
            <a:r>
              <a:rPr lang="vi-VN" sz="1900" i="1" dirty="0">
                <a:solidFill>
                  <a:srgbClr val="FF0000"/>
                </a:solidFill>
                <a:latin typeface="Cambria" pitchFamily="18" charset="0"/>
                <a:ea typeface="Cambria" pitchFamily="18" charset="0"/>
              </a:rPr>
              <a:t>thực trạng thoái hóa đất ở nước ta</a:t>
            </a:r>
            <a:r>
              <a:rPr lang="vi-VN" sz="1900" i="1" dirty="0" smtClean="0">
                <a:solidFill>
                  <a:srgbClr val="FF0000"/>
                </a:solidFill>
                <a:latin typeface="Cambria" pitchFamily="18" charset="0"/>
                <a:ea typeface="Cambria"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a:t>
            </a:r>
            <a:r>
              <a:rPr lang="en-US" sz="1900" i="1" dirty="0" smtClean="0">
                <a:solidFill>
                  <a:srgbClr val="FF0000"/>
                </a:solidFill>
                <a:latin typeface="Cambria" panose="02040503050406030204" pitchFamily="18" charset="0"/>
                <a:ea typeface="Cambria" panose="02040503050406030204" pitchFamily="18" charset="0"/>
              </a:rPr>
              <a:t>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xmlns=""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a:t>
            </a:r>
            <a:r>
              <a:rPr lang="vi-VN" sz="2400" b="1" dirty="0"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gridCol w="6327329"/>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5659</TotalTime>
  <Words>2729</Words>
  <Application>Microsoft Office PowerPoint</Application>
  <PresentationFormat>On-screen Show (4:3)</PresentationFormat>
  <Paragraphs>242</Paragraphs>
  <Slides>28</Slides>
  <Notes>3</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KHỞI ĐỘNG</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420</cp:revision>
  <dcterms:created xsi:type="dcterms:W3CDTF">2016-02-15T14:28:12Z</dcterms:created>
  <dcterms:modified xsi:type="dcterms:W3CDTF">2023-06-28T12:59:40Z</dcterms:modified>
</cp:coreProperties>
</file>