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57" r:id="rId2"/>
    <p:sldId id="963" r:id="rId3"/>
    <p:sldId id="349" r:id="rId4"/>
    <p:sldId id="264" r:id="rId5"/>
    <p:sldId id="337" r:id="rId6"/>
    <p:sldId id="351" r:id="rId7"/>
    <p:sldId id="317" r:id="rId8"/>
    <p:sldId id="318" r:id="rId9"/>
    <p:sldId id="338" r:id="rId10"/>
    <p:sldId id="280" r:id="rId11"/>
    <p:sldId id="281" r:id="rId12"/>
    <p:sldId id="320" r:id="rId13"/>
    <p:sldId id="321" r:id="rId14"/>
    <p:sldId id="322" r:id="rId15"/>
    <p:sldId id="285" r:id="rId16"/>
    <p:sldId id="323" r:id="rId17"/>
    <p:sldId id="324" r:id="rId18"/>
    <p:sldId id="325" r:id="rId19"/>
    <p:sldId id="326" r:id="rId20"/>
    <p:sldId id="292" r:id="rId21"/>
    <p:sldId id="327" r:id="rId22"/>
    <p:sldId id="328" r:id="rId23"/>
    <p:sldId id="274" r:id="rId24"/>
    <p:sldId id="961" r:id="rId25"/>
    <p:sldId id="962"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26" autoAdjust="0"/>
    <p:restoredTop sz="94660"/>
  </p:normalViewPr>
  <p:slideViewPr>
    <p:cSldViewPr snapToGrid="0">
      <p:cViewPr varScale="1">
        <p:scale>
          <a:sx n="59" d="100"/>
          <a:sy n="59" d="100"/>
        </p:scale>
        <p:origin x="892"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35715FB-E5F2-46E5-9AD3-F733E8A45552}" type="datetimeFigureOut">
              <a:rPr lang="en-US" smtClean="0"/>
              <a:t>7/31/2024</a:t>
            </a:fld>
            <a:endParaRPr lang="en-US"/>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BD7CBD-12F0-4002-924F-8A759440F154}" type="slidenum">
              <a:rPr lang="en-US" smtClean="0"/>
              <a:t>‹#›</a:t>
            </a:fld>
            <a:endParaRPr lang="en-US"/>
          </a:p>
        </p:txBody>
      </p:sp>
    </p:spTree>
    <p:extLst>
      <p:ext uri="{BB962C8B-B14F-4D97-AF65-F5344CB8AC3E}">
        <p14:creationId xmlns:p14="http://schemas.microsoft.com/office/powerpoint/2010/main" val="12385582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4" name="Google Shape;164;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4" name="Google Shape;164;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741535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5" name="Google Shape;305;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506872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5" name="Google Shape;305;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1" name="Google Shape;311;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p3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6" name="Google Shape;346;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p3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3" name="Google Shape;403;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fld id="{77FEDC8F-66D3-4616-9B06-B802E294DE8E}" type="slidenum">
              <a:rPr lang="en-US" smtClean="0"/>
              <a:t>23</a:t>
            </a:fld>
            <a:endParaRPr lang="en-US"/>
          </a:p>
        </p:txBody>
      </p:sp>
    </p:spTree>
    <p:extLst>
      <p:ext uri="{BB962C8B-B14F-4D97-AF65-F5344CB8AC3E}">
        <p14:creationId xmlns:p14="http://schemas.microsoft.com/office/powerpoint/2010/main" val="15227115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D8F2F62-4CF9-42D3-9007-64AD2CA489D9}"/>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9A6584B1-3F93-42B4-B92E-3EB446E624C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5DB67BB4-7747-477B-BF6F-8C4203B8128E}"/>
              </a:ext>
            </a:extLst>
          </p:cNvPr>
          <p:cNvSpPr>
            <a:spLocks noGrp="1"/>
          </p:cNvSpPr>
          <p:nvPr>
            <p:ph type="dt" sz="half" idx="10"/>
          </p:nvPr>
        </p:nvSpPr>
        <p:spPr/>
        <p:txBody>
          <a:bodyPr/>
          <a:lstStyle/>
          <a:p>
            <a:fld id="{0B7A41D0-D564-4C57-8A83-E7CABC7217A3}" type="datetimeFigureOut">
              <a:rPr lang="en-US" smtClean="0"/>
              <a:t>7/31/2024</a:t>
            </a:fld>
            <a:endParaRPr lang="en-US"/>
          </a:p>
        </p:txBody>
      </p:sp>
      <p:sp>
        <p:nvSpPr>
          <p:cNvPr id="5" name="Chỗ dành sẵn cho Chân trang 4">
            <a:extLst>
              <a:ext uri="{FF2B5EF4-FFF2-40B4-BE49-F238E27FC236}">
                <a16:creationId xmlns:a16="http://schemas.microsoft.com/office/drawing/2014/main" id="{CA60C97A-0ACC-4A79-8E90-2CF673EAB10C}"/>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68633DE7-215E-4105-B69E-93840B37BC99}"/>
              </a:ext>
            </a:extLst>
          </p:cNvPr>
          <p:cNvSpPr>
            <a:spLocks noGrp="1"/>
          </p:cNvSpPr>
          <p:nvPr>
            <p:ph type="sldNum" sz="quarter" idx="12"/>
          </p:nvPr>
        </p:nvSpPr>
        <p:spPr/>
        <p:txBody>
          <a:bodyPr/>
          <a:lstStyle/>
          <a:p>
            <a:fld id="{212D7E00-DC48-43B4-A746-605DEEA3F746}" type="slidenum">
              <a:rPr lang="en-US" smtClean="0"/>
              <a:t>‹#›</a:t>
            </a:fld>
            <a:endParaRPr lang="en-US"/>
          </a:p>
        </p:txBody>
      </p:sp>
    </p:spTree>
    <p:extLst>
      <p:ext uri="{BB962C8B-B14F-4D97-AF65-F5344CB8AC3E}">
        <p14:creationId xmlns:p14="http://schemas.microsoft.com/office/powerpoint/2010/main" val="35758140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506147E-8261-41ED-AE3B-2A5DFE5C8CCA}"/>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23C9CA36-5B96-48B5-B162-6D61EDC8754A}"/>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AAB62F18-9576-4B44-B5CE-F1E011FC3E8F}"/>
              </a:ext>
            </a:extLst>
          </p:cNvPr>
          <p:cNvSpPr>
            <a:spLocks noGrp="1"/>
          </p:cNvSpPr>
          <p:nvPr>
            <p:ph type="dt" sz="half" idx="10"/>
          </p:nvPr>
        </p:nvSpPr>
        <p:spPr/>
        <p:txBody>
          <a:bodyPr/>
          <a:lstStyle/>
          <a:p>
            <a:fld id="{0B7A41D0-D564-4C57-8A83-E7CABC7217A3}" type="datetimeFigureOut">
              <a:rPr lang="en-US" smtClean="0"/>
              <a:t>7/31/2024</a:t>
            </a:fld>
            <a:endParaRPr lang="en-US"/>
          </a:p>
        </p:txBody>
      </p:sp>
      <p:sp>
        <p:nvSpPr>
          <p:cNvPr id="5" name="Chỗ dành sẵn cho Chân trang 4">
            <a:extLst>
              <a:ext uri="{FF2B5EF4-FFF2-40B4-BE49-F238E27FC236}">
                <a16:creationId xmlns:a16="http://schemas.microsoft.com/office/drawing/2014/main" id="{95A70240-FA95-4802-8700-AF8E8BA08776}"/>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5563384C-568B-4717-BF5D-C3E058231DED}"/>
              </a:ext>
            </a:extLst>
          </p:cNvPr>
          <p:cNvSpPr>
            <a:spLocks noGrp="1"/>
          </p:cNvSpPr>
          <p:nvPr>
            <p:ph type="sldNum" sz="quarter" idx="12"/>
          </p:nvPr>
        </p:nvSpPr>
        <p:spPr/>
        <p:txBody>
          <a:bodyPr/>
          <a:lstStyle/>
          <a:p>
            <a:fld id="{212D7E00-DC48-43B4-A746-605DEEA3F746}" type="slidenum">
              <a:rPr lang="en-US" smtClean="0"/>
              <a:t>‹#›</a:t>
            </a:fld>
            <a:endParaRPr lang="en-US"/>
          </a:p>
        </p:txBody>
      </p:sp>
    </p:spTree>
    <p:extLst>
      <p:ext uri="{BB962C8B-B14F-4D97-AF65-F5344CB8AC3E}">
        <p14:creationId xmlns:p14="http://schemas.microsoft.com/office/powerpoint/2010/main" val="40453748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050ADE58-1457-4286-A6EC-898DA1334FAD}"/>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FCD57303-1595-4AB8-A0C7-77838E113583}"/>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2D1FD089-CD3F-4CF0-B822-F6B01BF91FC2}"/>
              </a:ext>
            </a:extLst>
          </p:cNvPr>
          <p:cNvSpPr>
            <a:spLocks noGrp="1"/>
          </p:cNvSpPr>
          <p:nvPr>
            <p:ph type="dt" sz="half" idx="10"/>
          </p:nvPr>
        </p:nvSpPr>
        <p:spPr/>
        <p:txBody>
          <a:bodyPr/>
          <a:lstStyle/>
          <a:p>
            <a:fld id="{0B7A41D0-D564-4C57-8A83-E7CABC7217A3}" type="datetimeFigureOut">
              <a:rPr lang="en-US" smtClean="0"/>
              <a:t>7/31/2024</a:t>
            </a:fld>
            <a:endParaRPr lang="en-US"/>
          </a:p>
        </p:txBody>
      </p:sp>
      <p:sp>
        <p:nvSpPr>
          <p:cNvPr id="5" name="Chỗ dành sẵn cho Chân trang 4">
            <a:extLst>
              <a:ext uri="{FF2B5EF4-FFF2-40B4-BE49-F238E27FC236}">
                <a16:creationId xmlns:a16="http://schemas.microsoft.com/office/drawing/2014/main" id="{2BCFF909-8849-414B-815A-D109F1EFB322}"/>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27A33FB4-21F2-4C96-81B2-15C4084628CE}"/>
              </a:ext>
            </a:extLst>
          </p:cNvPr>
          <p:cNvSpPr>
            <a:spLocks noGrp="1"/>
          </p:cNvSpPr>
          <p:nvPr>
            <p:ph type="sldNum" sz="quarter" idx="12"/>
          </p:nvPr>
        </p:nvSpPr>
        <p:spPr/>
        <p:txBody>
          <a:bodyPr/>
          <a:lstStyle/>
          <a:p>
            <a:fld id="{212D7E00-DC48-43B4-A746-605DEEA3F746}" type="slidenum">
              <a:rPr lang="en-US" smtClean="0"/>
              <a:t>‹#›</a:t>
            </a:fld>
            <a:endParaRPr lang="en-US"/>
          </a:p>
        </p:txBody>
      </p:sp>
    </p:spTree>
    <p:extLst>
      <p:ext uri="{BB962C8B-B14F-4D97-AF65-F5344CB8AC3E}">
        <p14:creationId xmlns:p14="http://schemas.microsoft.com/office/powerpoint/2010/main" val="38758360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9_Title Slide">
  <p:cSld name="9_Title Slide">
    <p:spTree>
      <p:nvGrpSpPr>
        <p:cNvPr id="1" name="Shape 30"/>
        <p:cNvGrpSpPr/>
        <p:nvPr/>
      </p:nvGrpSpPr>
      <p:grpSpPr>
        <a:xfrm>
          <a:off x="0" y="0"/>
          <a:ext cx="0" cy="0"/>
          <a:chOff x="0" y="0"/>
          <a:chExt cx="0" cy="0"/>
        </a:xfrm>
      </p:grpSpPr>
    </p:spTree>
    <p:extLst>
      <p:ext uri="{BB962C8B-B14F-4D97-AF65-F5344CB8AC3E}">
        <p14:creationId xmlns:p14="http://schemas.microsoft.com/office/powerpoint/2010/main" val="30588860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A4CE29C-E90A-401F-8FE6-40F637EB78BE}"/>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02EB736B-DEF2-4541-B410-95F8E96A4DF1}"/>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BE5A8364-DCB3-47D1-B609-E95B1F43C13A}"/>
              </a:ext>
            </a:extLst>
          </p:cNvPr>
          <p:cNvSpPr>
            <a:spLocks noGrp="1"/>
          </p:cNvSpPr>
          <p:nvPr>
            <p:ph type="dt" sz="half" idx="10"/>
          </p:nvPr>
        </p:nvSpPr>
        <p:spPr/>
        <p:txBody>
          <a:bodyPr/>
          <a:lstStyle/>
          <a:p>
            <a:fld id="{0B7A41D0-D564-4C57-8A83-E7CABC7217A3}" type="datetimeFigureOut">
              <a:rPr lang="en-US" smtClean="0"/>
              <a:t>7/31/2024</a:t>
            </a:fld>
            <a:endParaRPr lang="en-US"/>
          </a:p>
        </p:txBody>
      </p:sp>
      <p:sp>
        <p:nvSpPr>
          <p:cNvPr id="5" name="Chỗ dành sẵn cho Chân trang 4">
            <a:extLst>
              <a:ext uri="{FF2B5EF4-FFF2-40B4-BE49-F238E27FC236}">
                <a16:creationId xmlns:a16="http://schemas.microsoft.com/office/drawing/2014/main" id="{CF2447BB-5628-4AEA-AE18-0EDAE7FBEE30}"/>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ADABC409-5382-4CD5-93FB-4DD9282EB0E8}"/>
              </a:ext>
            </a:extLst>
          </p:cNvPr>
          <p:cNvSpPr>
            <a:spLocks noGrp="1"/>
          </p:cNvSpPr>
          <p:nvPr>
            <p:ph type="sldNum" sz="quarter" idx="12"/>
          </p:nvPr>
        </p:nvSpPr>
        <p:spPr/>
        <p:txBody>
          <a:bodyPr/>
          <a:lstStyle/>
          <a:p>
            <a:fld id="{212D7E00-DC48-43B4-A746-605DEEA3F746}" type="slidenum">
              <a:rPr lang="en-US" smtClean="0"/>
              <a:t>‹#›</a:t>
            </a:fld>
            <a:endParaRPr lang="en-US"/>
          </a:p>
        </p:txBody>
      </p:sp>
    </p:spTree>
    <p:extLst>
      <p:ext uri="{BB962C8B-B14F-4D97-AF65-F5344CB8AC3E}">
        <p14:creationId xmlns:p14="http://schemas.microsoft.com/office/powerpoint/2010/main" val="36778555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8780415-FFE5-47A8-B89F-8697DC344C81}"/>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31A018F5-FB2C-491E-BCBD-D1B1176196E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492EC76A-604E-4DDE-B028-46D577AAD161}"/>
              </a:ext>
            </a:extLst>
          </p:cNvPr>
          <p:cNvSpPr>
            <a:spLocks noGrp="1"/>
          </p:cNvSpPr>
          <p:nvPr>
            <p:ph type="dt" sz="half" idx="10"/>
          </p:nvPr>
        </p:nvSpPr>
        <p:spPr/>
        <p:txBody>
          <a:bodyPr/>
          <a:lstStyle/>
          <a:p>
            <a:fld id="{0B7A41D0-D564-4C57-8A83-E7CABC7217A3}" type="datetimeFigureOut">
              <a:rPr lang="en-US" smtClean="0"/>
              <a:t>7/31/2024</a:t>
            </a:fld>
            <a:endParaRPr lang="en-US"/>
          </a:p>
        </p:txBody>
      </p:sp>
      <p:sp>
        <p:nvSpPr>
          <p:cNvPr id="5" name="Chỗ dành sẵn cho Chân trang 4">
            <a:extLst>
              <a:ext uri="{FF2B5EF4-FFF2-40B4-BE49-F238E27FC236}">
                <a16:creationId xmlns:a16="http://schemas.microsoft.com/office/drawing/2014/main" id="{181FFB46-B1C5-4EF1-B0E9-EBF6FC501173}"/>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4DDF9BAA-9704-4733-BE2D-3E389D3801EB}"/>
              </a:ext>
            </a:extLst>
          </p:cNvPr>
          <p:cNvSpPr>
            <a:spLocks noGrp="1"/>
          </p:cNvSpPr>
          <p:nvPr>
            <p:ph type="sldNum" sz="quarter" idx="12"/>
          </p:nvPr>
        </p:nvSpPr>
        <p:spPr/>
        <p:txBody>
          <a:bodyPr/>
          <a:lstStyle/>
          <a:p>
            <a:fld id="{212D7E00-DC48-43B4-A746-605DEEA3F746}" type="slidenum">
              <a:rPr lang="en-US" smtClean="0"/>
              <a:t>‹#›</a:t>
            </a:fld>
            <a:endParaRPr lang="en-US"/>
          </a:p>
        </p:txBody>
      </p:sp>
    </p:spTree>
    <p:extLst>
      <p:ext uri="{BB962C8B-B14F-4D97-AF65-F5344CB8AC3E}">
        <p14:creationId xmlns:p14="http://schemas.microsoft.com/office/powerpoint/2010/main" val="11293384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69F2D52-2B36-4525-954B-8EABEEBC617B}"/>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8F0C7142-BD5C-4430-98DB-D2F98594A46C}"/>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D417B310-1318-4131-995C-EB421A23DBCB}"/>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2231CAE3-B821-4F0A-977D-2A8AA0834308}"/>
              </a:ext>
            </a:extLst>
          </p:cNvPr>
          <p:cNvSpPr>
            <a:spLocks noGrp="1"/>
          </p:cNvSpPr>
          <p:nvPr>
            <p:ph type="dt" sz="half" idx="10"/>
          </p:nvPr>
        </p:nvSpPr>
        <p:spPr/>
        <p:txBody>
          <a:bodyPr/>
          <a:lstStyle/>
          <a:p>
            <a:fld id="{0B7A41D0-D564-4C57-8A83-E7CABC7217A3}" type="datetimeFigureOut">
              <a:rPr lang="en-US" smtClean="0"/>
              <a:t>7/31/2024</a:t>
            </a:fld>
            <a:endParaRPr lang="en-US"/>
          </a:p>
        </p:txBody>
      </p:sp>
      <p:sp>
        <p:nvSpPr>
          <p:cNvPr id="6" name="Chỗ dành sẵn cho Chân trang 5">
            <a:extLst>
              <a:ext uri="{FF2B5EF4-FFF2-40B4-BE49-F238E27FC236}">
                <a16:creationId xmlns:a16="http://schemas.microsoft.com/office/drawing/2014/main" id="{D27514BD-7091-4B34-8186-A7EC7BFCF977}"/>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A4492EFE-189C-4849-B46D-59FF0CD111EF}"/>
              </a:ext>
            </a:extLst>
          </p:cNvPr>
          <p:cNvSpPr>
            <a:spLocks noGrp="1"/>
          </p:cNvSpPr>
          <p:nvPr>
            <p:ph type="sldNum" sz="quarter" idx="12"/>
          </p:nvPr>
        </p:nvSpPr>
        <p:spPr/>
        <p:txBody>
          <a:bodyPr/>
          <a:lstStyle/>
          <a:p>
            <a:fld id="{212D7E00-DC48-43B4-A746-605DEEA3F746}" type="slidenum">
              <a:rPr lang="en-US" smtClean="0"/>
              <a:t>‹#›</a:t>
            </a:fld>
            <a:endParaRPr lang="en-US"/>
          </a:p>
        </p:txBody>
      </p:sp>
    </p:spTree>
    <p:extLst>
      <p:ext uri="{BB962C8B-B14F-4D97-AF65-F5344CB8AC3E}">
        <p14:creationId xmlns:p14="http://schemas.microsoft.com/office/powerpoint/2010/main" val="34917673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195E59E-513E-471A-A5D6-D2BCCE8024BE}"/>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DC4C9FE8-0EE4-436C-BA43-034E0898B25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E64BF840-1E31-4A06-99FE-4E54216B17A4}"/>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0E957211-B9B5-4B09-92EE-79798B767C6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F28156B6-15EC-4EF0-8FC4-2EF0ED5878ED}"/>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0387357D-FC03-48A4-9FFB-92D9413846AF}"/>
              </a:ext>
            </a:extLst>
          </p:cNvPr>
          <p:cNvSpPr>
            <a:spLocks noGrp="1"/>
          </p:cNvSpPr>
          <p:nvPr>
            <p:ph type="dt" sz="half" idx="10"/>
          </p:nvPr>
        </p:nvSpPr>
        <p:spPr/>
        <p:txBody>
          <a:bodyPr/>
          <a:lstStyle/>
          <a:p>
            <a:fld id="{0B7A41D0-D564-4C57-8A83-E7CABC7217A3}" type="datetimeFigureOut">
              <a:rPr lang="en-US" smtClean="0"/>
              <a:t>7/31/2024</a:t>
            </a:fld>
            <a:endParaRPr lang="en-US"/>
          </a:p>
        </p:txBody>
      </p:sp>
      <p:sp>
        <p:nvSpPr>
          <p:cNvPr id="8" name="Chỗ dành sẵn cho Chân trang 7">
            <a:extLst>
              <a:ext uri="{FF2B5EF4-FFF2-40B4-BE49-F238E27FC236}">
                <a16:creationId xmlns:a16="http://schemas.microsoft.com/office/drawing/2014/main" id="{472A7DCA-2129-484E-8F5B-6399AE8B2227}"/>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id="{07F0962C-1CE1-4FFE-87B2-83CC800477D8}"/>
              </a:ext>
            </a:extLst>
          </p:cNvPr>
          <p:cNvSpPr>
            <a:spLocks noGrp="1"/>
          </p:cNvSpPr>
          <p:nvPr>
            <p:ph type="sldNum" sz="quarter" idx="12"/>
          </p:nvPr>
        </p:nvSpPr>
        <p:spPr/>
        <p:txBody>
          <a:bodyPr/>
          <a:lstStyle/>
          <a:p>
            <a:fld id="{212D7E00-DC48-43B4-A746-605DEEA3F746}" type="slidenum">
              <a:rPr lang="en-US" smtClean="0"/>
              <a:t>‹#›</a:t>
            </a:fld>
            <a:endParaRPr lang="en-US"/>
          </a:p>
        </p:txBody>
      </p:sp>
    </p:spTree>
    <p:extLst>
      <p:ext uri="{BB962C8B-B14F-4D97-AF65-F5344CB8AC3E}">
        <p14:creationId xmlns:p14="http://schemas.microsoft.com/office/powerpoint/2010/main" val="13607350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FB37FF4-118C-4A64-AEB7-3D4A82D92BF7}"/>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812C2BA0-22F5-40FC-A72A-B385B4BDAD68}"/>
              </a:ext>
            </a:extLst>
          </p:cNvPr>
          <p:cNvSpPr>
            <a:spLocks noGrp="1"/>
          </p:cNvSpPr>
          <p:nvPr>
            <p:ph type="dt" sz="half" idx="10"/>
          </p:nvPr>
        </p:nvSpPr>
        <p:spPr/>
        <p:txBody>
          <a:bodyPr/>
          <a:lstStyle/>
          <a:p>
            <a:fld id="{0B7A41D0-D564-4C57-8A83-E7CABC7217A3}" type="datetimeFigureOut">
              <a:rPr lang="en-US" smtClean="0"/>
              <a:t>7/31/2024</a:t>
            </a:fld>
            <a:endParaRPr lang="en-US"/>
          </a:p>
        </p:txBody>
      </p:sp>
      <p:sp>
        <p:nvSpPr>
          <p:cNvPr id="4" name="Chỗ dành sẵn cho Chân trang 3">
            <a:extLst>
              <a:ext uri="{FF2B5EF4-FFF2-40B4-BE49-F238E27FC236}">
                <a16:creationId xmlns:a16="http://schemas.microsoft.com/office/drawing/2014/main" id="{7F7E8787-868E-4940-8929-5FBA35DD31AE}"/>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id="{9107D6D8-6DA0-49E5-AC73-E64A0C7BC97D}"/>
              </a:ext>
            </a:extLst>
          </p:cNvPr>
          <p:cNvSpPr>
            <a:spLocks noGrp="1"/>
          </p:cNvSpPr>
          <p:nvPr>
            <p:ph type="sldNum" sz="quarter" idx="12"/>
          </p:nvPr>
        </p:nvSpPr>
        <p:spPr/>
        <p:txBody>
          <a:bodyPr/>
          <a:lstStyle/>
          <a:p>
            <a:fld id="{212D7E00-DC48-43B4-A746-605DEEA3F746}" type="slidenum">
              <a:rPr lang="en-US" smtClean="0"/>
              <a:t>‹#›</a:t>
            </a:fld>
            <a:endParaRPr lang="en-US"/>
          </a:p>
        </p:txBody>
      </p:sp>
    </p:spTree>
    <p:extLst>
      <p:ext uri="{BB962C8B-B14F-4D97-AF65-F5344CB8AC3E}">
        <p14:creationId xmlns:p14="http://schemas.microsoft.com/office/powerpoint/2010/main" val="25869852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C94E64A1-B2C6-4384-911A-703E90E63608}"/>
              </a:ext>
            </a:extLst>
          </p:cNvPr>
          <p:cNvSpPr>
            <a:spLocks noGrp="1"/>
          </p:cNvSpPr>
          <p:nvPr>
            <p:ph type="dt" sz="half" idx="10"/>
          </p:nvPr>
        </p:nvSpPr>
        <p:spPr/>
        <p:txBody>
          <a:bodyPr/>
          <a:lstStyle/>
          <a:p>
            <a:fld id="{0B7A41D0-D564-4C57-8A83-E7CABC7217A3}" type="datetimeFigureOut">
              <a:rPr lang="en-US" smtClean="0"/>
              <a:t>7/31/2024</a:t>
            </a:fld>
            <a:endParaRPr lang="en-US"/>
          </a:p>
        </p:txBody>
      </p:sp>
      <p:sp>
        <p:nvSpPr>
          <p:cNvPr id="3" name="Chỗ dành sẵn cho Chân trang 2">
            <a:extLst>
              <a:ext uri="{FF2B5EF4-FFF2-40B4-BE49-F238E27FC236}">
                <a16:creationId xmlns:a16="http://schemas.microsoft.com/office/drawing/2014/main" id="{BDC10223-B775-418B-AA5C-B579807B6731}"/>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054E0A30-8E2A-4F97-922F-B87B451D0B5C}"/>
              </a:ext>
            </a:extLst>
          </p:cNvPr>
          <p:cNvSpPr>
            <a:spLocks noGrp="1"/>
          </p:cNvSpPr>
          <p:nvPr>
            <p:ph type="sldNum" sz="quarter" idx="12"/>
          </p:nvPr>
        </p:nvSpPr>
        <p:spPr/>
        <p:txBody>
          <a:bodyPr/>
          <a:lstStyle/>
          <a:p>
            <a:fld id="{212D7E00-DC48-43B4-A746-605DEEA3F746}" type="slidenum">
              <a:rPr lang="en-US" smtClean="0"/>
              <a:t>‹#›</a:t>
            </a:fld>
            <a:endParaRPr lang="en-US"/>
          </a:p>
        </p:txBody>
      </p:sp>
    </p:spTree>
    <p:extLst>
      <p:ext uri="{BB962C8B-B14F-4D97-AF65-F5344CB8AC3E}">
        <p14:creationId xmlns:p14="http://schemas.microsoft.com/office/powerpoint/2010/main" val="1490089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87C5140-F9F5-40EC-9967-CB3B4A526147}"/>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3174B0C7-4122-49ED-8F2E-ADC92177272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D8D6CF2C-FD1F-495D-9531-6B28871040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4DD325EB-EE3D-4A59-B9A0-DF0EA9F913D2}"/>
              </a:ext>
            </a:extLst>
          </p:cNvPr>
          <p:cNvSpPr>
            <a:spLocks noGrp="1"/>
          </p:cNvSpPr>
          <p:nvPr>
            <p:ph type="dt" sz="half" idx="10"/>
          </p:nvPr>
        </p:nvSpPr>
        <p:spPr/>
        <p:txBody>
          <a:bodyPr/>
          <a:lstStyle/>
          <a:p>
            <a:fld id="{0B7A41D0-D564-4C57-8A83-E7CABC7217A3}" type="datetimeFigureOut">
              <a:rPr lang="en-US" smtClean="0"/>
              <a:t>7/31/2024</a:t>
            </a:fld>
            <a:endParaRPr lang="en-US"/>
          </a:p>
        </p:txBody>
      </p:sp>
      <p:sp>
        <p:nvSpPr>
          <p:cNvPr id="6" name="Chỗ dành sẵn cho Chân trang 5">
            <a:extLst>
              <a:ext uri="{FF2B5EF4-FFF2-40B4-BE49-F238E27FC236}">
                <a16:creationId xmlns:a16="http://schemas.microsoft.com/office/drawing/2014/main" id="{FF37649B-A5A7-4DAD-B70D-1623BC385887}"/>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03E33F9E-746F-4792-ABEC-40F8AB4B360D}"/>
              </a:ext>
            </a:extLst>
          </p:cNvPr>
          <p:cNvSpPr>
            <a:spLocks noGrp="1"/>
          </p:cNvSpPr>
          <p:nvPr>
            <p:ph type="sldNum" sz="quarter" idx="12"/>
          </p:nvPr>
        </p:nvSpPr>
        <p:spPr/>
        <p:txBody>
          <a:bodyPr/>
          <a:lstStyle/>
          <a:p>
            <a:fld id="{212D7E00-DC48-43B4-A746-605DEEA3F746}" type="slidenum">
              <a:rPr lang="en-US" smtClean="0"/>
              <a:t>‹#›</a:t>
            </a:fld>
            <a:endParaRPr lang="en-US"/>
          </a:p>
        </p:txBody>
      </p:sp>
    </p:spTree>
    <p:extLst>
      <p:ext uri="{BB962C8B-B14F-4D97-AF65-F5344CB8AC3E}">
        <p14:creationId xmlns:p14="http://schemas.microsoft.com/office/powerpoint/2010/main" val="39460372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C38EFE8-BE33-4B27-BDB5-6829F115F6C8}"/>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3BA27E06-0803-47E3-9A33-498FD3BD3D2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CB18A800-67BE-4ED9-8630-15472007C7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3C4563A1-F62E-4AA7-B812-EECA07152023}"/>
              </a:ext>
            </a:extLst>
          </p:cNvPr>
          <p:cNvSpPr>
            <a:spLocks noGrp="1"/>
          </p:cNvSpPr>
          <p:nvPr>
            <p:ph type="dt" sz="half" idx="10"/>
          </p:nvPr>
        </p:nvSpPr>
        <p:spPr/>
        <p:txBody>
          <a:bodyPr/>
          <a:lstStyle/>
          <a:p>
            <a:fld id="{0B7A41D0-D564-4C57-8A83-E7CABC7217A3}" type="datetimeFigureOut">
              <a:rPr lang="en-US" smtClean="0"/>
              <a:t>7/31/2024</a:t>
            </a:fld>
            <a:endParaRPr lang="en-US"/>
          </a:p>
        </p:txBody>
      </p:sp>
      <p:sp>
        <p:nvSpPr>
          <p:cNvPr id="6" name="Chỗ dành sẵn cho Chân trang 5">
            <a:extLst>
              <a:ext uri="{FF2B5EF4-FFF2-40B4-BE49-F238E27FC236}">
                <a16:creationId xmlns:a16="http://schemas.microsoft.com/office/drawing/2014/main" id="{62E6599A-AC19-49EC-93A6-433F6890BEB8}"/>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69FC2084-000F-4883-A63B-8639835798FB}"/>
              </a:ext>
            </a:extLst>
          </p:cNvPr>
          <p:cNvSpPr>
            <a:spLocks noGrp="1"/>
          </p:cNvSpPr>
          <p:nvPr>
            <p:ph type="sldNum" sz="quarter" idx="12"/>
          </p:nvPr>
        </p:nvSpPr>
        <p:spPr/>
        <p:txBody>
          <a:bodyPr/>
          <a:lstStyle/>
          <a:p>
            <a:fld id="{212D7E00-DC48-43B4-A746-605DEEA3F746}" type="slidenum">
              <a:rPr lang="en-US" smtClean="0"/>
              <a:t>‹#›</a:t>
            </a:fld>
            <a:endParaRPr lang="en-US"/>
          </a:p>
        </p:txBody>
      </p:sp>
    </p:spTree>
    <p:extLst>
      <p:ext uri="{BB962C8B-B14F-4D97-AF65-F5344CB8AC3E}">
        <p14:creationId xmlns:p14="http://schemas.microsoft.com/office/powerpoint/2010/main" val="38797491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4760C981-7EB6-4DE5-A4C9-1013F507FF5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0CDBA164-888E-400C-9C1F-110E1D6052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1E6100D8-BDCA-40DB-A2A0-FBCF9246675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7A41D0-D564-4C57-8A83-E7CABC7217A3}" type="datetimeFigureOut">
              <a:rPr lang="en-US" smtClean="0"/>
              <a:t>7/31/2024</a:t>
            </a:fld>
            <a:endParaRPr lang="en-US"/>
          </a:p>
        </p:txBody>
      </p:sp>
      <p:sp>
        <p:nvSpPr>
          <p:cNvPr id="5" name="Chỗ dành sẵn cho Chân trang 4">
            <a:extLst>
              <a:ext uri="{FF2B5EF4-FFF2-40B4-BE49-F238E27FC236}">
                <a16:creationId xmlns:a16="http://schemas.microsoft.com/office/drawing/2014/main" id="{825BBEEA-B838-4B09-820B-D4C5594A68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Chỗ dành sẵn cho Số hiệu Bản chiếu 5">
            <a:extLst>
              <a:ext uri="{FF2B5EF4-FFF2-40B4-BE49-F238E27FC236}">
                <a16:creationId xmlns:a16="http://schemas.microsoft.com/office/drawing/2014/main" id="{F59EB8E8-8DDB-4B8F-AD05-80EBE7813E0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12D7E00-DC48-43B4-A746-605DEEA3F746}" type="slidenum">
              <a:rPr lang="en-US" smtClean="0"/>
              <a:t>‹#›</a:t>
            </a:fld>
            <a:endParaRPr lang="en-US"/>
          </a:p>
        </p:txBody>
      </p:sp>
    </p:spTree>
    <p:extLst>
      <p:ext uri="{BB962C8B-B14F-4D97-AF65-F5344CB8AC3E}">
        <p14:creationId xmlns:p14="http://schemas.microsoft.com/office/powerpoint/2010/main" val="28508830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2.xml"/><Relationship Id="rId5" Type="http://schemas.openxmlformats.org/officeDocument/2006/relationships/image" Target="../media/image5.png"/><Relationship Id="rId4" Type="http://schemas.openxmlformats.org/officeDocument/2006/relationships/hyperlink" Target="https://wordwall.net/resource/76052037/smw9-unit-4-vocabulary-review"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svg"/><Relationship Id="rId7" Type="http://schemas.openxmlformats.org/officeDocument/2006/relationships/hyperlink" Target="https://en.wikipedia.org/wiki/Template_talk:Academic_peer_reviewed" TargetMode="External"/><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sv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12.xml"/><Relationship Id="rId7" Type="http://schemas.openxmlformats.org/officeDocument/2006/relationships/image" Target="../media/image1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microsoft.com/office/2007/relationships/media" Target="../media/media1.mp3"/><Relationship Id="rId1" Type="http://schemas.openxmlformats.org/officeDocument/2006/relationships/audio" Target="NULL" TargetMode="Externa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microsoft.com/office/2007/relationships/media" Target="../media/media1.mp3"/><Relationship Id="rId1" Type="http://schemas.openxmlformats.org/officeDocument/2006/relationships/audio" Target="NULL" TargetMode="Externa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microsoft.com/office/2007/relationships/media" Target="../media/media1.mp3"/><Relationship Id="rId1" Type="http://schemas.openxmlformats.org/officeDocument/2006/relationships/audio" Target="NULL" TargetMode="Externa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25492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Google Shape;307;p25"/>
          <p:cNvSpPr txBox="1"/>
          <p:nvPr/>
        </p:nvSpPr>
        <p:spPr>
          <a:xfrm>
            <a:off x="311558" y="2236103"/>
            <a:ext cx="11390586" cy="3970277"/>
          </a:xfrm>
          <a:prstGeom prst="rect">
            <a:avLst/>
          </a:prstGeom>
          <a:solidFill>
            <a:srgbClr val="FFF2CC"/>
          </a:solidFill>
          <a:ln>
            <a:noFill/>
          </a:ln>
        </p:spPr>
        <p:txBody>
          <a:bodyPr spcFirstLastPara="1" wrap="square" lIns="91425" tIns="45700" rIns="91425" bIns="45700" anchor="t" anchorCtr="0">
            <a:spAutoFit/>
          </a:bodyPr>
          <a:lstStyle/>
          <a:p>
            <a:pPr algn="just"/>
            <a:r>
              <a:rPr lang="en-US" sz="2800" dirty="0">
                <a:latin typeface="Arial" panose="020B0604020202020204" pitchFamily="34" charset="0"/>
                <a:cs typeface="Arial" panose="020B0604020202020204" pitchFamily="34" charset="0"/>
              </a:rPr>
              <a:t>Hi Bella, </a:t>
            </a:r>
          </a:p>
          <a:p>
            <a:pPr algn="just"/>
            <a:r>
              <a:rPr lang="en-US" sz="2800" dirty="0">
                <a:latin typeface="Arial" panose="020B0604020202020204" pitchFamily="34" charset="0"/>
                <a:cs typeface="Arial" panose="020B0604020202020204" pitchFamily="34" charset="0"/>
              </a:rPr>
              <a:t>I spoke to my family, and they had some great ideas for our trip to Barcelona this summer. They all visited Spain last year, but I had to stay home and study for my high school exams. It'll be great to finally go! </a:t>
            </a:r>
          </a:p>
          <a:p>
            <a:pPr algn="just"/>
            <a:r>
              <a:rPr lang="en-US" sz="2800" dirty="0">
                <a:latin typeface="Arial" panose="020B0604020202020204" pitchFamily="34" charset="0"/>
                <a:cs typeface="Arial" panose="020B0604020202020204" pitchFamily="34" charset="0"/>
              </a:rPr>
              <a:t>My mom suggested we travel in May and June. She said the weather was the nicest then. She also suggested some places to visit. She said we should go to La Sagrada Familia and Camp </a:t>
            </a:r>
            <a:r>
              <a:rPr lang="en-US" sz="2800" dirty="0" err="1">
                <a:latin typeface="Arial" panose="020B0604020202020204" pitchFamily="34" charset="0"/>
                <a:cs typeface="Arial" panose="020B0604020202020204" pitchFamily="34" charset="0"/>
              </a:rPr>
              <a:t>Nou</a:t>
            </a:r>
            <a:r>
              <a:rPr lang="en-US" sz="2800" dirty="0">
                <a:latin typeface="Arial" panose="020B0604020202020204" pitchFamily="34" charset="0"/>
                <a:cs typeface="Arial" panose="020B0604020202020204" pitchFamily="34" charset="0"/>
              </a:rPr>
              <a:t>. I love soccer, so I would love to visit Camp </a:t>
            </a:r>
            <a:r>
              <a:rPr lang="en-US" sz="2800" dirty="0" err="1">
                <a:latin typeface="Arial" panose="020B0604020202020204" pitchFamily="34" charset="0"/>
                <a:cs typeface="Arial" panose="020B0604020202020204" pitchFamily="34" charset="0"/>
              </a:rPr>
              <a:t>Nou</a:t>
            </a:r>
            <a:r>
              <a:rPr lang="en-US" sz="2800" dirty="0">
                <a:latin typeface="Arial" panose="020B0604020202020204" pitchFamily="34" charset="0"/>
                <a:cs typeface="Arial" panose="020B0604020202020204" pitchFamily="34" charset="0"/>
              </a:rPr>
              <a:t>.</a:t>
            </a:r>
            <a:endParaRPr lang="en-VN" sz="2800"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39001171-00C7-D4CF-E10F-B737EA06D14B}"/>
              </a:ext>
            </a:extLst>
          </p:cNvPr>
          <p:cNvPicPr>
            <a:picLocks noChangeAspect="1"/>
          </p:cNvPicPr>
          <p:nvPr/>
        </p:nvPicPr>
        <p:blipFill>
          <a:blip r:embed="rId3"/>
          <a:stretch>
            <a:fillRect/>
          </a:stretch>
        </p:blipFill>
        <p:spPr>
          <a:xfrm>
            <a:off x="667289" y="1404456"/>
            <a:ext cx="10857419" cy="777219"/>
          </a:xfrm>
          <a:prstGeom prst="rect">
            <a:avLst/>
          </a:prstGeom>
        </p:spPr>
      </p:pic>
      <p:pic>
        <p:nvPicPr>
          <p:cNvPr id="5" name="Picture 1">
            <a:extLst>
              <a:ext uri="{FF2B5EF4-FFF2-40B4-BE49-F238E27FC236}">
                <a16:creationId xmlns:a16="http://schemas.microsoft.com/office/drawing/2014/main" id="{3052C0C9-6C6C-4E5C-85C2-9EDEACEA8E79}"/>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5061860" y="260871"/>
            <a:ext cx="2375948" cy="66441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07"/>
                                        </p:tgtEl>
                                        <p:attrNameLst>
                                          <p:attrName>style.visibility</p:attrName>
                                        </p:attrNameLst>
                                      </p:cBhvr>
                                      <p:to>
                                        <p:strVal val="visible"/>
                                      </p:to>
                                    </p:set>
                                    <p:animEffect transition="in" filter="checkerboard(across)">
                                      <p:cBhvr>
                                        <p:cTn id="12" dur="500"/>
                                        <p:tgtEl>
                                          <p:spTgt spid="30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dissolv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p26"/>
          <p:cNvSpPr txBox="1"/>
          <p:nvPr/>
        </p:nvSpPr>
        <p:spPr>
          <a:xfrm>
            <a:off x="261257" y="1473970"/>
            <a:ext cx="11625943" cy="4959487"/>
          </a:xfrm>
          <a:prstGeom prst="rect">
            <a:avLst/>
          </a:prstGeom>
          <a:solidFill>
            <a:srgbClr val="FFF2CC"/>
          </a:solid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800" dirty="0">
                <a:latin typeface="Arial" panose="020B0604020202020204" pitchFamily="34" charset="0"/>
                <a:cs typeface="Arial" panose="020B0604020202020204" pitchFamily="34" charset="0"/>
              </a:rPr>
              <a:t>My brother said we should eat at La Casa del </a:t>
            </a:r>
            <a:r>
              <a:rPr lang="en-US" sz="2800" dirty="0" err="1">
                <a:latin typeface="Arial" panose="020B0604020202020204" pitchFamily="34" charset="0"/>
                <a:cs typeface="Arial" panose="020B0604020202020204" pitchFamily="34" charset="0"/>
              </a:rPr>
              <a:t>Sabor</a:t>
            </a:r>
            <a:r>
              <a:rPr lang="en-US" sz="2800" dirty="0">
                <a:latin typeface="Arial" panose="020B0604020202020204" pitchFamily="34" charset="0"/>
                <a:cs typeface="Arial" panose="020B0604020202020204" pitchFamily="34" charset="0"/>
              </a:rPr>
              <a:t> Restaurant. He suggested we try the paella. He said it was the best he had there. He also said we should call the restaurant and book a table before we go because it's always very busy. </a:t>
            </a:r>
          </a:p>
          <a:p>
            <a:pPr marL="0" marR="0" lvl="0" indent="0" algn="just" rtl="0">
              <a:spcBef>
                <a:spcPts val="0"/>
              </a:spcBef>
              <a:spcAft>
                <a:spcPts val="0"/>
              </a:spcAft>
              <a:buNone/>
            </a:pPr>
            <a:r>
              <a:rPr lang="en-US" sz="2800" dirty="0">
                <a:latin typeface="Arial" panose="020B0604020202020204" pitchFamily="34" charset="0"/>
                <a:cs typeface="Arial" panose="020B0604020202020204" pitchFamily="34" charset="0"/>
              </a:rPr>
              <a:t>Finally, my dad gave me some really useful advice. He suggested we take socket adapters. They have different sockets in Spain. He also suggested we take fanny packs to keep our things safe. We should take both, right? </a:t>
            </a:r>
          </a:p>
          <a:p>
            <a:pPr marL="0" marR="0" lvl="0" indent="0" algn="just" rtl="0">
              <a:spcBef>
                <a:spcPts val="0"/>
              </a:spcBef>
              <a:spcAft>
                <a:spcPts val="0"/>
              </a:spcAft>
              <a:buNone/>
            </a:pPr>
            <a:r>
              <a:rPr lang="en-US" sz="2800" dirty="0">
                <a:latin typeface="Arial" panose="020B0604020202020204" pitchFamily="34" charset="0"/>
                <a:cs typeface="Arial" panose="020B0604020202020204" pitchFamily="34" charset="0"/>
              </a:rPr>
              <a:t>Did you find anything out? </a:t>
            </a:r>
          </a:p>
          <a:p>
            <a:pPr marL="0" marR="0" lvl="0" indent="0" algn="just" rtl="0">
              <a:spcBef>
                <a:spcPts val="0"/>
              </a:spcBef>
              <a:spcAft>
                <a:spcPts val="0"/>
              </a:spcAft>
              <a:buNone/>
            </a:pPr>
            <a:r>
              <a:rPr lang="en-US" sz="2800" dirty="0">
                <a:latin typeface="Arial" panose="020B0604020202020204" pitchFamily="34" charset="0"/>
                <a:cs typeface="Arial" panose="020B0604020202020204" pitchFamily="34" charset="0"/>
              </a:rPr>
              <a:t>Speak soon, </a:t>
            </a:r>
          </a:p>
          <a:p>
            <a:pPr marL="0" marR="0" lvl="0" indent="0" algn="just" rtl="0">
              <a:spcBef>
                <a:spcPts val="0"/>
              </a:spcBef>
              <a:spcAft>
                <a:spcPts val="0"/>
              </a:spcAft>
              <a:buNone/>
            </a:pPr>
            <a:r>
              <a:rPr lang="en-US" sz="2800" dirty="0">
                <a:latin typeface="Arial" panose="020B0604020202020204" pitchFamily="34" charset="0"/>
                <a:cs typeface="Arial" panose="020B0604020202020204" pitchFamily="34" charset="0"/>
              </a:rPr>
              <a:t>Sarah</a:t>
            </a:r>
            <a:endParaRPr sz="3200" dirty="0">
              <a:latin typeface="Arial" panose="020B0604020202020204" pitchFamily="34" charset="0"/>
              <a:cs typeface="Arial" panose="020B0604020202020204" pitchFamily="34" charset="0"/>
            </a:endParaRPr>
          </a:p>
        </p:txBody>
      </p:sp>
      <p:pic>
        <p:nvPicPr>
          <p:cNvPr id="3" name="Picture 1">
            <a:extLst>
              <a:ext uri="{FF2B5EF4-FFF2-40B4-BE49-F238E27FC236}">
                <a16:creationId xmlns:a16="http://schemas.microsoft.com/office/drawing/2014/main" id="{BF76482A-D2B7-463B-8172-7402C9B48CCC}"/>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419603" y="347957"/>
            <a:ext cx="2375948" cy="66441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13"/>
                                        </p:tgtEl>
                                        <p:attrNameLst>
                                          <p:attrName>style.visibility</p:attrName>
                                        </p:attrNameLst>
                                      </p:cBhvr>
                                      <p:to>
                                        <p:strVal val="visible"/>
                                      </p:to>
                                    </p:set>
                                    <p:animEffect transition="in" filter="checkerboard(across)">
                                      <p:cBhvr>
                                        <p:cTn id="7" dur="500"/>
                                        <p:tgtEl>
                                          <p:spTgt spid="31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DCBBEA3-BC14-1939-4050-C48489FFD7CE}"/>
              </a:ext>
            </a:extLst>
          </p:cNvPr>
          <p:cNvSpPr txBox="1"/>
          <p:nvPr/>
        </p:nvSpPr>
        <p:spPr>
          <a:xfrm>
            <a:off x="424543" y="1045029"/>
            <a:ext cx="8969829" cy="3416320"/>
          </a:xfrm>
          <a:prstGeom prst="rect">
            <a:avLst/>
          </a:prstGeom>
          <a:noFill/>
        </p:spPr>
        <p:txBody>
          <a:bodyPr wrap="square">
            <a:spAutoFit/>
          </a:bodyPr>
          <a:lstStyle/>
          <a:p>
            <a:r>
              <a:rPr lang="en-US" sz="3600" dirty="0">
                <a:solidFill>
                  <a:srgbClr val="FF0000"/>
                </a:solidFill>
                <a:latin typeface="Calibri" panose="020F0502020204030204" pitchFamily="34" charset="0"/>
                <a:cs typeface="Calibri" panose="020F0502020204030204" pitchFamily="34" charset="0"/>
              </a:rPr>
              <a:t>Example: </a:t>
            </a:r>
          </a:p>
          <a:p>
            <a:r>
              <a:rPr lang="en-US" sz="3600" dirty="0">
                <a:latin typeface="Calibri" panose="020F0502020204030204" pitchFamily="34" charset="0"/>
                <a:cs typeface="Calibri" panose="020F0502020204030204" pitchFamily="34" charset="0"/>
              </a:rPr>
              <a:t>0. What is the best subject title for the email? </a:t>
            </a:r>
          </a:p>
          <a:p>
            <a:r>
              <a:rPr lang="en-US" sz="3600" dirty="0">
                <a:latin typeface="Calibri" panose="020F0502020204030204" pitchFamily="34" charset="0"/>
                <a:cs typeface="Calibri" panose="020F0502020204030204" pitchFamily="34" charset="0"/>
              </a:rPr>
              <a:t>A. My mom's trip to Spain </a:t>
            </a:r>
          </a:p>
          <a:p>
            <a:r>
              <a:rPr lang="en-US" sz="3600" dirty="0">
                <a:latin typeface="Calibri" panose="020F0502020204030204" pitchFamily="34" charset="0"/>
                <a:cs typeface="Calibri" panose="020F0502020204030204" pitchFamily="34" charset="0"/>
              </a:rPr>
              <a:t>B. Our trip to Spain </a:t>
            </a:r>
          </a:p>
          <a:p>
            <a:r>
              <a:rPr lang="en-US" sz="3600" dirty="0">
                <a:latin typeface="Calibri" panose="020F0502020204030204" pitchFamily="34" charset="0"/>
                <a:cs typeface="Calibri" panose="020F0502020204030204" pitchFamily="34" charset="0"/>
              </a:rPr>
              <a:t>C. Your trip to Spain </a:t>
            </a:r>
          </a:p>
          <a:p>
            <a:r>
              <a:rPr lang="en-US" sz="3600" dirty="0">
                <a:latin typeface="Calibri" panose="020F0502020204030204" pitchFamily="34" charset="0"/>
                <a:cs typeface="Calibri" panose="020F0502020204030204" pitchFamily="34" charset="0"/>
              </a:rPr>
              <a:t>D. My trip to </a:t>
            </a:r>
            <a:r>
              <a:rPr lang="en-US" sz="3600" dirty="0" err="1">
                <a:latin typeface="Calibri" panose="020F0502020204030204" pitchFamily="34" charset="0"/>
                <a:cs typeface="Calibri" panose="020F0502020204030204" pitchFamily="34" charset="0"/>
              </a:rPr>
              <a:t>Spainl</a:t>
            </a:r>
            <a:endParaRPr lang="en-VN" sz="3600" dirty="0">
              <a:latin typeface="Calibri" panose="020F0502020204030204" pitchFamily="34" charset="0"/>
              <a:cs typeface="Calibri" panose="020F0502020204030204" pitchFamily="34" charset="0"/>
            </a:endParaRPr>
          </a:p>
        </p:txBody>
      </p:sp>
      <p:sp>
        <p:nvSpPr>
          <p:cNvPr id="5" name="Oval 4">
            <a:extLst>
              <a:ext uri="{FF2B5EF4-FFF2-40B4-BE49-F238E27FC236}">
                <a16:creationId xmlns:a16="http://schemas.microsoft.com/office/drawing/2014/main" id="{FDD8090B-434B-70FC-B11E-6BDFC6CBD6C7}"/>
              </a:ext>
            </a:extLst>
          </p:cNvPr>
          <p:cNvSpPr/>
          <p:nvPr/>
        </p:nvSpPr>
        <p:spPr>
          <a:xfrm>
            <a:off x="424543" y="2775858"/>
            <a:ext cx="435428" cy="468086"/>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7" name="TextBox 6">
            <a:extLst>
              <a:ext uri="{FF2B5EF4-FFF2-40B4-BE49-F238E27FC236}">
                <a16:creationId xmlns:a16="http://schemas.microsoft.com/office/drawing/2014/main" id="{8F70A942-3DB7-B5DD-B62A-1E76F922E57E}"/>
              </a:ext>
            </a:extLst>
          </p:cNvPr>
          <p:cNvSpPr txBox="1"/>
          <p:nvPr/>
        </p:nvSpPr>
        <p:spPr>
          <a:xfrm>
            <a:off x="544285" y="4718696"/>
            <a:ext cx="11103429" cy="1569660"/>
          </a:xfrm>
          <a:prstGeom prst="rect">
            <a:avLst/>
          </a:prstGeom>
          <a:solidFill>
            <a:schemeClr val="accent6">
              <a:lumMod val="20000"/>
              <a:lumOff val="80000"/>
            </a:schemeClr>
          </a:solidFill>
        </p:spPr>
        <p:txBody>
          <a:bodyPr wrap="square">
            <a:spAutoFit/>
          </a:bodyPr>
          <a:lstStyle/>
          <a:p>
            <a:r>
              <a:rPr lang="en-US" sz="3200" dirty="0">
                <a:latin typeface="Calibri" panose="020F0502020204030204" pitchFamily="34" charset="0"/>
                <a:cs typeface="Calibri" panose="020F0502020204030204" pitchFamily="34" charset="0"/>
              </a:rPr>
              <a:t>I spoke to my family, and they had some great ideas for our trip to Barcelona this summer. They all visited Spain last year, but I had to stay home and study for my high school exams.</a:t>
            </a:r>
            <a:endParaRPr lang="en-VN" sz="3200" dirty="0"/>
          </a:p>
        </p:txBody>
      </p:sp>
    </p:spTree>
    <p:extLst>
      <p:ext uri="{BB962C8B-B14F-4D97-AF65-F5344CB8AC3E}">
        <p14:creationId xmlns:p14="http://schemas.microsoft.com/office/powerpoint/2010/main" val="1622643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4A53A8D-71C1-3C8A-E261-4DCE13A9589E}"/>
              </a:ext>
            </a:extLst>
          </p:cNvPr>
          <p:cNvPicPr>
            <a:picLocks noChangeAspect="1"/>
          </p:cNvPicPr>
          <p:nvPr/>
        </p:nvPicPr>
        <p:blipFill>
          <a:blip r:embed="rId2">
            <a:clrChange>
              <a:clrFrom>
                <a:srgbClr val="FFFFFF"/>
              </a:clrFrom>
              <a:clrTo>
                <a:srgbClr val="FFFFFF">
                  <a:alpha val="0"/>
                </a:srgbClr>
              </a:clrTo>
            </a:clrChange>
            <a:duotone>
              <a:prstClr val="black"/>
              <a:schemeClr val="accent6">
                <a:tint val="45000"/>
                <a:satMod val="400000"/>
              </a:schemeClr>
            </a:duotone>
          </a:blip>
          <a:stretch>
            <a:fillRect/>
          </a:stretch>
        </p:blipFill>
        <p:spPr>
          <a:xfrm>
            <a:off x="1046086" y="672238"/>
            <a:ext cx="10111772" cy="2898277"/>
          </a:xfrm>
          <a:prstGeom prst="rect">
            <a:avLst/>
          </a:prstGeom>
        </p:spPr>
      </p:pic>
      <p:pic>
        <p:nvPicPr>
          <p:cNvPr id="5" name="Picture 4">
            <a:extLst>
              <a:ext uri="{FF2B5EF4-FFF2-40B4-BE49-F238E27FC236}">
                <a16:creationId xmlns:a16="http://schemas.microsoft.com/office/drawing/2014/main" id="{61EF6F04-D2D3-E8F7-81C5-08C250170A16}"/>
              </a:ext>
            </a:extLst>
          </p:cNvPr>
          <p:cNvPicPr>
            <a:picLocks noChangeAspect="1"/>
          </p:cNvPicPr>
          <p:nvPr/>
        </p:nvPicPr>
        <p:blipFill>
          <a:blip r:embed="rId3">
            <a:clrChange>
              <a:clrFrom>
                <a:srgbClr val="FFFFFF"/>
              </a:clrFrom>
              <a:clrTo>
                <a:srgbClr val="FFFFFF">
                  <a:alpha val="0"/>
                </a:srgbClr>
              </a:clrTo>
            </a:clrChange>
            <a:duotone>
              <a:prstClr val="black"/>
              <a:schemeClr val="accent6">
                <a:tint val="45000"/>
                <a:satMod val="400000"/>
              </a:schemeClr>
            </a:duotone>
          </a:blip>
          <a:stretch>
            <a:fillRect/>
          </a:stretch>
        </p:blipFill>
        <p:spPr>
          <a:xfrm>
            <a:off x="1067855" y="3641400"/>
            <a:ext cx="9894060" cy="2990677"/>
          </a:xfrm>
          <a:prstGeom prst="rect">
            <a:avLst/>
          </a:prstGeom>
        </p:spPr>
      </p:pic>
    </p:spTree>
    <p:extLst>
      <p:ext uri="{BB962C8B-B14F-4D97-AF65-F5344CB8AC3E}">
        <p14:creationId xmlns:p14="http://schemas.microsoft.com/office/powerpoint/2010/main" val="2815622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86B9172-89B2-FC0D-91A8-75A8BE78E8B8}"/>
              </a:ext>
            </a:extLst>
          </p:cNvPr>
          <p:cNvPicPr>
            <a:picLocks noChangeAspect="1"/>
          </p:cNvPicPr>
          <p:nvPr/>
        </p:nvPicPr>
        <p:blipFill>
          <a:blip r:embed="rId2">
            <a:duotone>
              <a:prstClr val="black"/>
              <a:schemeClr val="accent6">
                <a:tint val="45000"/>
                <a:satMod val="400000"/>
              </a:schemeClr>
            </a:duotone>
          </a:blip>
          <a:stretch>
            <a:fillRect/>
          </a:stretch>
        </p:blipFill>
        <p:spPr>
          <a:xfrm>
            <a:off x="277586" y="1158420"/>
            <a:ext cx="6515100" cy="3477469"/>
          </a:xfrm>
          <a:prstGeom prst="rect">
            <a:avLst/>
          </a:prstGeom>
        </p:spPr>
      </p:pic>
    </p:spTree>
    <p:extLst>
      <p:ext uri="{BB962C8B-B14F-4D97-AF65-F5344CB8AC3E}">
        <p14:creationId xmlns:p14="http://schemas.microsoft.com/office/powerpoint/2010/main" val="1838357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49" name="Google Shape;349;p30"/>
          <p:cNvSpPr txBox="1"/>
          <p:nvPr/>
        </p:nvSpPr>
        <p:spPr>
          <a:xfrm>
            <a:off x="1459000" y="747531"/>
            <a:ext cx="9938343" cy="6462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i="0" dirty="0">
                <a:solidFill>
                  <a:schemeClr val="accent2">
                    <a:lumMod val="50000"/>
                  </a:schemeClr>
                </a:solidFill>
                <a:latin typeface="Calibri"/>
                <a:ea typeface="Calibri"/>
                <a:cs typeface="Calibri"/>
                <a:sym typeface="Calibri"/>
              </a:rPr>
              <a:t>B. Now, read and choose the correct answer</a:t>
            </a:r>
            <a:endParaRPr sz="3600" b="1" dirty="0">
              <a:solidFill>
                <a:schemeClr val="accent2">
                  <a:lumMod val="50000"/>
                </a:schemeClr>
              </a:solidFill>
              <a:latin typeface="Calibri"/>
              <a:ea typeface="Calibri"/>
              <a:cs typeface="Calibri"/>
              <a:sym typeface="Calibri"/>
            </a:endParaRPr>
          </a:p>
        </p:txBody>
      </p:sp>
      <p:sp>
        <p:nvSpPr>
          <p:cNvPr id="3" name="TextBox 2">
            <a:extLst>
              <a:ext uri="{FF2B5EF4-FFF2-40B4-BE49-F238E27FC236}">
                <a16:creationId xmlns:a16="http://schemas.microsoft.com/office/drawing/2014/main" id="{AD764EDF-47DB-18EB-9C22-8A43CF0EDB89}"/>
              </a:ext>
            </a:extLst>
          </p:cNvPr>
          <p:cNvSpPr txBox="1"/>
          <p:nvPr/>
        </p:nvSpPr>
        <p:spPr>
          <a:xfrm>
            <a:off x="403979" y="1688183"/>
            <a:ext cx="9633858" cy="2862322"/>
          </a:xfrm>
          <a:prstGeom prst="rect">
            <a:avLst/>
          </a:prstGeom>
          <a:noFill/>
        </p:spPr>
        <p:txBody>
          <a:bodyPr wrap="square">
            <a:spAutoFit/>
          </a:bodyPr>
          <a:lstStyle/>
          <a:p>
            <a:pPr marL="342900" indent="-342900">
              <a:buAutoNum type="arabicPeriod"/>
            </a:pPr>
            <a:r>
              <a:rPr lang="en-US" sz="3600" dirty="0">
                <a:latin typeface="Calibri" panose="020F0502020204030204" pitchFamily="34" charset="0"/>
                <a:cs typeface="Calibri" panose="020F0502020204030204" pitchFamily="34" charset="0"/>
              </a:rPr>
              <a:t>Which of the following is true? </a:t>
            </a:r>
          </a:p>
          <a:p>
            <a:pPr marL="342900" indent="-342900">
              <a:buAutoNum type="alphaUcPeriod"/>
            </a:pPr>
            <a:r>
              <a:rPr lang="en-US" sz="3600" dirty="0">
                <a:latin typeface="Calibri" panose="020F0502020204030204" pitchFamily="34" charset="0"/>
                <a:cs typeface="Calibri" panose="020F0502020204030204" pitchFamily="34" charset="0"/>
              </a:rPr>
              <a:t>They're going in winter. </a:t>
            </a:r>
          </a:p>
          <a:p>
            <a:r>
              <a:rPr lang="en-US" sz="3600" dirty="0">
                <a:latin typeface="Calibri" panose="020F0502020204030204" pitchFamily="34" charset="0"/>
                <a:cs typeface="Calibri" panose="020F0502020204030204" pitchFamily="34" charset="0"/>
              </a:rPr>
              <a:t>B. Many people like the restaurant. </a:t>
            </a:r>
          </a:p>
          <a:p>
            <a:r>
              <a:rPr lang="en-US" sz="3600" dirty="0">
                <a:latin typeface="Calibri" panose="020F0502020204030204" pitchFamily="34" charset="0"/>
                <a:cs typeface="Calibri" panose="020F0502020204030204" pitchFamily="34" charset="0"/>
              </a:rPr>
              <a:t>C. Sarah hates soccer. </a:t>
            </a:r>
          </a:p>
          <a:p>
            <a:r>
              <a:rPr lang="en-US" sz="3600" dirty="0">
                <a:latin typeface="Calibri" panose="020F0502020204030204" pitchFamily="34" charset="0"/>
                <a:cs typeface="Calibri" panose="020F0502020204030204" pitchFamily="34" charset="0"/>
              </a:rPr>
              <a:t>D. The paella is bad. </a:t>
            </a:r>
            <a:endParaRPr lang="en-VN" sz="3600" dirty="0">
              <a:latin typeface="Calibri" panose="020F0502020204030204" pitchFamily="34" charset="0"/>
              <a:cs typeface="Calibri" panose="020F0502020204030204" pitchFamily="34" charset="0"/>
            </a:endParaRPr>
          </a:p>
        </p:txBody>
      </p:sp>
      <p:sp>
        <p:nvSpPr>
          <p:cNvPr id="4" name="Oval 3">
            <a:extLst>
              <a:ext uri="{FF2B5EF4-FFF2-40B4-BE49-F238E27FC236}">
                <a16:creationId xmlns:a16="http://schemas.microsoft.com/office/drawing/2014/main" id="{60B9BF48-85E3-57E3-0F1A-BA59468D01F3}"/>
              </a:ext>
            </a:extLst>
          </p:cNvPr>
          <p:cNvSpPr/>
          <p:nvPr/>
        </p:nvSpPr>
        <p:spPr>
          <a:xfrm>
            <a:off x="403979" y="2885301"/>
            <a:ext cx="435428" cy="468086"/>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6" name="TextBox 5">
            <a:extLst>
              <a:ext uri="{FF2B5EF4-FFF2-40B4-BE49-F238E27FC236}">
                <a16:creationId xmlns:a16="http://schemas.microsoft.com/office/drawing/2014/main" id="{637F1503-D64E-4C59-7023-91A8BF4CF795}"/>
              </a:ext>
            </a:extLst>
          </p:cNvPr>
          <p:cNvSpPr txBox="1"/>
          <p:nvPr/>
        </p:nvSpPr>
        <p:spPr>
          <a:xfrm>
            <a:off x="315685" y="4561114"/>
            <a:ext cx="11538857" cy="1077218"/>
          </a:xfrm>
          <a:prstGeom prst="rect">
            <a:avLst/>
          </a:prstGeom>
          <a:solidFill>
            <a:schemeClr val="accent6">
              <a:lumMod val="20000"/>
              <a:lumOff val="80000"/>
            </a:schemeClr>
          </a:solidFill>
        </p:spPr>
        <p:txBody>
          <a:bodyPr wrap="square">
            <a:spAutoFit/>
          </a:bodyPr>
          <a:lstStyle/>
          <a:p>
            <a:r>
              <a:rPr lang="en-US" sz="3200" dirty="0">
                <a:latin typeface="Calibri" panose="020F0502020204030204" pitchFamily="34" charset="0"/>
                <a:cs typeface="Calibri" panose="020F0502020204030204" pitchFamily="34" charset="0"/>
              </a:rPr>
              <a:t>He also said we should call the restaurant and book a table before we go </a:t>
            </a:r>
            <a:r>
              <a:rPr lang="en-US" sz="3200" dirty="0">
                <a:highlight>
                  <a:srgbClr val="FFFF00"/>
                </a:highlight>
                <a:latin typeface="Calibri" panose="020F0502020204030204" pitchFamily="34" charset="0"/>
                <a:cs typeface="Calibri" panose="020F0502020204030204" pitchFamily="34" charset="0"/>
              </a:rPr>
              <a:t>because it's always very busy. </a:t>
            </a:r>
            <a:endParaRPr lang="en-VN" sz="3200" dirty="0">
              <a:highlight>
                <a:srgbClr val="FFFF00"/>
              </a:highligh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heckerboard(across)">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987D744-86D6-E3B8-346F-6A7A9EC50191}"/>
              </a:ext>
            </a:extLst>
          </p:cNvPr>
          <p:cNvSpPr txBox="1"/>
          <p:nvPr/>
        </p:nvSpPr>
        <p:spPr>
          <a:xfrm>
            <a:off x="304798" y="1589764"/>
            <a:ext cx="10798631" cy="3416320"/>
          </a:xfrm>
          <a:prstGeom prst="rect">
            <a:avLst/>
          </a:prstGeom>
          <a:noFill/>
        </p:spPr>
        <p:txBody>
          <a:bodyPr wrap="square">
            <a:spAutoFit/>
          </a:bodyPr>
          <a:lstStyle/>
          <a:p>
            <a:r>
              <a:rPr lang="en-US" sz="3600" dirty="0">
                <a:latin typeface="Calibri" panose="020F0502020204030204" pitchFamily="34" charset="0"/>
                <a:cs typeface="Calibri" panose="020F0502020204030204" pitchFamily="34" charset="0"/>
              </a:rPr>
              <a:t>2. Which phrase is the word </a:t>
            </a:r>
            <a:r>
              <a:rPr lang="en-US" sz="3600" b="1" u="sng" dirty="0">
                <a:solidFill>
                  <a:schemeClr val="tx1"/>
                </a:solidFill>
                <a:latin typeface="Calibri" panose="020F0502020204030204" pitchFamily="34" charset="0"/>
                <a:cs typeface="Calibri" panose="020F0502020204030204" pitchFamily="34" charset="0"/>
              </a:rPr>
              <a:t>safe</a:t>
            </a:r>
            <a:r>
              <a:rPr lang="en-US" sz="3600" dirty="0">
                <a:latin typeface="Calibri" panose="020F0502020204030204" pitchFamily="34" charset="0"/>
                <a:cs typeface="Calibri" panose="020F0502020204030204" pitchFamily="34" charset="0"/>
              </a:rPr>
              <a:t> in the email closest in meaning to? </a:t>
            </a:r>
          </a:p>
          <a:p>
            <a:pPr marL="342900" indent="-342900">
              <a:buAutoNum type="alphaUcPeriod"/>
            </a:pPr>
            <a:r>
              <a:rPr lang="en-US" sz="3600" dirty="0">
                <a:latin typeface="Calibri" panose="020F0502020204030204" pitchFamily="34" charset="0"/>
                <a:cs typeface="Calibri" panose="020F0502020204030204" pitchFamily="34" charset="0"/>
              </a:rPr>
              <a:t>not lost </a:t>
            </a:r>
          </a:p>
          <a:p>
            <a:r>
              <a:rPr lang="en-US" sz="3600" dirty="0">
                <a:latin typeface="Calibri" panose="020F0502020204030204" pitchFamily="34" charset="0"/>
                <a:cs typeface="Calibri" panose="020F0502020204030204" pitchFamily="34" charset="0"/>
              </a:rPr>
              <a:t>B. no danger </a:t>
            </a:r>
          </a:p>
          <a:p>
            <a:r>
              <a:rPr lang="en-US" sz="3600" dirty="0">
                <a:latin typeface="Calibri" panose="020F0502020204030204" pitchFamily="34" charset="0"/>
                <a:cs typeface="Calibri" panose="020F0502020204030204" pitchFamily="34" charset="0"/>
              </a:rPr>
              <a:t>C. a strong metal box </a:t>
            </a:r>
          </a:p>
          <a:p>
            <a:r>
              <a:rPr lang="en-US" sz="3600" dirty="0">
                <a:latin typeface="Calibri" panose="020F0502020204030204" pitchFamily="34" charset="0"/>
                <a:cs typeface="Calibri" panose="020F0502020204030204" pitchFamily="34" charset="0"/>
              </a:rPr>
              <a:t>D. careful</a:t>
            </a:r>
            <a:endParaRPr lang="en-VN" sz="3600" dirty="0">
              <a:latin typeface="Calibri" panose="020F0502020204030204" pitchFamily="34" charset="0"/>
              <a:cs typeface="Calibri" panose="020F0502020204030204" pitchFamily="34" charset="0"/>
            </a:endParaRPr>
          </a:p>
        </p:txBody>
      </p:sp>
      <p:sp>
        <p:nvSpPr>
          <p:cNvPr id="6" name="Oval 5">
            <a:extLst>
              <a:ext uri="{FF2B5EF4-FFF2-40B4-BE49-F238E27FC236}">
                <a16:creationId xmlns:a16="http://schemas.microsoft.com/office/drawing/2014/main" id="{FC521232-A9C0-0484-33C6-C4D4B897ABAF}"/>
              </a:ext>
            </a:extLst>
          </p:cNvPr>
          <p:cNvSpPr/>
          <p:nvPr/>
        </p:nvSpPr>
        <p:spPr>
          <a:xfrm>
            <a:off x="304798" y="2753638"/>
            <a:ext cx="435428" cy="468086"/>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8" name="TextBox 7">
            <a:extLst>
              <a:ext uri="{FF2B5EF4-FFF2-40B4-BE49-F238E27FC236}">
                <a16:creationId xmlns:a16="http://schemas.microsoft.com/office/drawing/2014/main" id="{03C33CEA-0BA9-418F-5EA1-88123D4C987A}"/>
              </a:ext>
            </a:extLst>
          </p:cNvPr>
          <p:cNvSpPr txBox="1"/>
          <p:nvPr/>
        </p:nvSpPr>
        <p:spPr>
          <a:xfrm>
            <a:off x="1088571" y="5006084"/>
            <a:ext cx="10210801" cy="1077218"/>
          </a:xfrm>
          <a:prstGeom prst="rect">
            <a:avLst/>
          </a:prstGeom>
          <a:solidFill>
            <a:schemeClr val="accent6">
              <a:lumMod val="20000"/>
              <a:lumOff val="80000"/>
            </a:schemeClr>
          </a:solidFill>
        </p:spPr>
        <p:txBody>
          <a:bodyPr wrap="square">
            <a:spAutoFit/>
          </a:bodyPr>
          <a:lstStyle/>
          <a:p>
            <a:r>
              <a:rPr lang="en-US" sz="3200" dirty="0">
                <a:latin typeface="Calibri" panose="020F0502020204030204" pitchFamily="34" charset="0"/>
                <a:cs typeface="Calibri" panose="020F0502020204030204" pitchFamily="34" charset="0"/>
              </a:rPr>
              <a:t>He also suggested we take fanny packs </a:t>
            </a:r>
            <a:r>
              <a:rPr lang="en-US" sz="3200" dirty="0">
                <a:highlight>
                  <a:srgbClr val="FFFF00"/>
                </a:highlight>
                <a:latin typeface="Calibri" panose="020F0502020204030204" pitchFamily="34" charset="0"/>
                <a:cs typeface="Calibri" panose="020F0502020204030204" pitchFamily="34" charset="0"/>
              </a:rPr>
              <a:t>to keep our things safe.</a:t>
            </a:r>
            <a:r>
              <a:rPr lang="en-US" sz="3200" dirty="0">
                <a:latin typeface="Calibri" panose="020F0502020204030204" pitchFamily="34" charset="0"/>
                <a:cs typeface="Calibri" panose="020F0502020204030204" pitchFamily="34" charset="0"/>
              </a:rPr>
              <a:t> We should take both, right? </a:t>
            </a:r>
            <a:endParaRPr lang="en-VN" sz="3200" dirty="0"/>
          </a:p>
        </p:txBody>
      </p:sp>
      <p:sp>
        <p:nvSpPr>
          <p:cNvPr id="7" name="Google Shape;349;p30">
            <a:extLst>
              <a:ext uri="{FF2B5EF4-FFF2-40B4-BE49-F238E27FC236}">
                <a16:creationId xmlns:a16="http://schemas.microsoft.com/office/drawing/2014/main" id="{DDA9BD3A-1F7A-46F2-8121-9D3C4601D59F}"/>
              </a:ext>
            </a:extLst>
          </p:cNvPr>
          <p:cNvSpPr txBox="1"/>
          <p:nvPr/>
        </p:nvSpPr>
        <p:spPr>
          <a:xfrm>
            <a:off x="1459000" y="747531"/>
            <a:ext cx="9938343" cy="6462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i="0" dirty="0">
                <a:solidFill>
                  <a:schemeClr val="accent2">
                    <a:lumMod val="50000"/>
                  </a:schemeClr>
                </a:solidFill>
                <a:latin typeface="Calibri"/>
                <a:ea typeface="Calibri"/>
                <a:cs typeface="Calibri"/>
                <a:sym typeface="Calibri"/>
              </a:rPr>
              <a:t>B. Now, read and choose the correct answer</a:t>
            </a:r>
            <a:endParaRPr sz="3600" b="1" dirty="0">
              <a:solidFill>
                <a:schemeClr val="accent2">
                  <a:lumMod val="50000"/>
                </a:schemeClr>
              </a:solidFill>
              <a:latin typeface="Calibri"/>
              <a:ea typeface="Calibri"/>
              <a:cs typeface="Calibri"/>
              <a:sym typeface="Calibri"/>
            </a:endParaRPr>
          </a:p>
        </p:txBody>
      </p:sp>
    </p:spTree>
    <p:extLst>
      <p:ext uri="{BB962C8B-B14F-4D97-AF65-F5344CB8AC3E}">
        <p14:creationId xmlns:p14="http://schemas.microsoft.com/office/powerpoint/2010/main" val="1118812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heckerboard(across)">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linds(horizont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13DDFBD-0FB2-91DB-8DFE-8EADFE47771C}"/>
              </a:ext>
            </a:extLst>
          </p:cNvPr>
          <p:cNvSpPr txBox="1"/>
          <p:nvPr/>
        </p:nvSpPr>
        <p:spPr>
          <a:xfrm>
            <a:off x="424543" y="1589764"/>
            <a:ext cx="11342914" cy="2862322"/>
          </a:xfrm>
          <a:prstGeom prst="rect">
            <a:avLst/>
          </a:prstGeom>
          <a:noFill/>
        </p:spPr>
        <p:txBody>
          <a:bodyPr wrap="square">
            <a:spAutoFit/>
          </a:bodyPr>
          <a:lstStyle/>
          <a:p>
            <a:r>
              <a:rPr lang="en-US" sz="3600" dirty="0">
                <a:latin typeface="Calibri" panose="020F0502020204030204" pitchFamily="34" charset="0"/>
                <a:cs typeface="Calibri" panose="020F0502020204030204" pitchFamily="34" charset="0"/>
              </a:rPr>
              <a:t>3. Which topic is NOT mentioned in the email? </a:t>
            </a:r>
          </a:p>
          <a:p>
            <a:pPr marL="342900" indent="-342900">
              <a:buAutoNum type="alphaUcPeriod"/>
            </a:pPr>
            <a:r>
              <a:rPr lang="en-US" sz="3600" dirty="0">
                <a:latin typeface="Calibri" panose="020F0502020204030204" pitchFamily="34" charset="0"/>
                <a:cs typeface="Calibri" panose="020F0502020204030204" pitchFamily="34" charset="0"/>
              </a:rPr>
              <a:t>food </a:t>
            </a:r>
          </a:p>
          <a:p>
            <a:r>
              <a:rPr lang="en-US" sz="3600" dirty="0">
                <a:latin typeface="Calibri" panose="020F0502020204030204" pitchFamily="34" charset="0"/>
                <a:cs typeface="Calibri" panose="020F0502020204030204" pitchFamily="34" charset="0"/>
              </a:rPr>
              <a:t>B. a sport </a:t>
            </a:r>
          </a:p>
          <a:p>
            <a:r>
              <a:rPr lang="en-US" sz="3600" dirty="0">
                <a:latin typeface="Calibri" panose="020F0502020204030204" pitchFamily="34" charset="0"/>
                <a:cs typeface="Calibri" panose="020F0502020204030204" pitchFamily="34" charset="0"/>
              </a:rPr>
              <a:t>C. the weather </a:t>
            </a:r>
          </a:p>
          <a:p>
            <a:r>
              <a:rPr lang="en-US" sz="3600" dirty="0">
                <a:latin typeface="Calibri" panose="020F0502020204030204" pitchFamily="34" charset="0"/>
                <a:cs typeface="Calibri" panose="020F0502020204030204" pitchFamily="34" charset="0"/>
              </a:rPr>
              <a:t>D. transportation</a:t>
            </a:r>
            <a:endParaRPr lang="en-VN" sz="3600" dirty="0">
              <a:latin typeface="Calibri" panose="020F0502020204030204" pitchFamily="34" charset="0"/>
              <a:cs typeface="Calibri" panose="020F0502020204030204" pitchFamily="34" charset="0"/>
            </a:endParaRPr>
          </a:p>
        </p:txBody>
      </p:sp>
      <p:sp>
        <p:nvSpPr>
          <p:cNvPr id="6" name="Oval 5">
            <a:extLst>
              <a:ext uri="{FF2B5EF4-FFF2-40B4-BE49-F238E27FC236}">
                <a16:creationId xmlns:a16="http://schemas.microsoft.com/office/drawing/2014/main" id="{CF120637-8626-5794-A8BF-B18D63F2AF67}"/>
              </a:ext>
            </a:extLst>
          </p:cNvPr>
          <p:cNvSpPr/>
          <p:nvPr/>
        </p:nvSpPr>
        <p:spPr>
          <a:xfrm>
            <a:off x="424543" y="3875315"/>
            <a:ext cx="435428" cy="468086"/>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8" name="TextBox 7">
            <a:extLst>
              <a:ext uri="{FF2B5EF4-FFF2-40B4-BE49-F238E27FC236}">
                <a16:creationId xmlns:a16="http://schemas.microsoft.com/office/drawing/2014/main" id="{D7CE0F18-4AEE-1A40-4737-93A3363C3222}"/>
              </a:ext>
            </a:extLst>
          </p:cNvPr>
          <p:cNvSpPr txBox="1"/>
          <p:nvPr/>
        </p:nvSpPr>
        <p:spPr>
          <a:xfrm>
            <a:off x="859971" y="4483406"/>
            <a:ext cx="10907486" cy="1569660"/>
          </a:xfrm>
          <a:prstGeom prst="rect">
            <a:avLst/>
          </a:prstGeom>
          <a:solidFill>
            <a:schemeClr val="accent6">
              <a:lumMod val="20000"/>
              <a:lumOff val="80000"/>
            </a:schemeClr>
          </a:solidFill>
        </p:spPr>
        <p:txBody>
          <a:bodyPr wrap="square">
            <a:spAutoFit/>
          </a:bodyPr>
          <a:lstStyle/>
          <a:p>
            <a:r>
              <a:rPr lang="en-US" sz="3200" dirty="0">
                <a:latin typeface="Calibri" panose="020F0502020204030204" pitchFamily="34" charset="0"/>
                <a:cs typeface="Calibri" panose="020F0502020204030204" pitchFamily="34" charset="0"/>
              </a:rPr>
              <a:t>My brother said </a:t>
            </a:r>
            <a:r>
              <a:rPr lang="en-US" sz="3200" dirty="0">
                <a:highlight>
                  <a:srgbClr val="FFFF00"/>
                </a:highlight>
                <a:latin typeface="Calibri" panose="020F0502020204030204" pitchFamily="34" charset="0"/>
                <a:cs typeface="Calibri" panose="020F0502020204030204" pitchFamily="34" charset="0"/>
              </a:rPr>
              <a:t>we should eat </a:t>
            </a:r>
            <a:r>
              <a:rPr lang="en-US" sz="3200" dirty="0">
                <a:latin typeface="Calibri" panose="020F0502020204030204" pitchFamily="34" charset="0"/>
                <a:cs typeface="Calibri" panose="020F0502020204030204" pitchFamily="34" charset="0"/>
              </a:rPr>
              <a:t>at La Casa del </a:t>
            </a:r>
            <a:r>
              <a:rPr lang="en-US" sz="3200" dirty="0" err="1">
                <a:latin typeface="Calibri" panose="020F0502020204030204" pitchFamily="34" charset="0"/>
                <a:cs typeface="Calibri" panose="020F0502020204030204" pitchFamily="34" charset="0"/>
              </a:rPr>
              <a:t>Sabor</a:t>
            </a:r>
            <a:r>
              <a:rPr lang="en-US" sz="3200" dirty="0">
                <a:latin typeface="Calibri" panose="020F0502020204030204" pitchFamily="34" charset="0"/>
                <a:cs typeface="Calibri" panose="020F0502020204030204" pitchFamily="34" charset="0"/>
              </a:rPr>
              <a:t> Restaurant.</a:t>
            </a:r>
          </a:p>
          <a:p>
            <a:r>
              <a:rPr lang="en-US" sz="3200" dirty="0">
                <a:latin typeface="Calibri" panose="020F0502020204030204" pitchFamily="34" charset="0"/>
                <a:cs typeface="Calibri" panose="020F0502020204030204" pitchFamily="34" charset="0"/>
              </a:rPr>
              <a:t>I </a:t>
            </a:r>
            <a:r>
              <a:rPr lang="en-US" sz="3200" dirty="0">
                <a:highlight>
                  <a:srgbClr val="FFFF00"/>
                </a:highlight>
                <a:latin typeface="Calibri" panose="020F0502020204030204" pitchFamily="34" charset="0"/>
                <a:cs typeface="Calibri" panose="020F0502020204030204" pitchFamily="34" charset="0"/>
              </a:rPr>
              <a:t>love soccer</a:t>
            </a:r>
            <a:r>
              <a:rPr lang="en-US" sz="3200" dirty="0">
                <a:latin typeface="Calibri" panose="020F0502020204030204" pitchFamily="34" charset="0"/>
                <a:cs typeface="Calibri" panose="020F0502020204030204" pitchFamily="34" charset="0"/>
              </a:rPr>
              <a:t>, so I would love to visit Camp </a:t>
            </a:r>
            <a:r>
              <a:rPr lang="en-US" sz="3200" dirty="0" err="1">
                <a:latin typeface="Calibri" panose="020F0502020204030204" pitchFamily="34" charset="0"/>
                <a:cs typeface="Calibri" panose="020F0502020204030204" pitchFamily="34" charset="0"/>
              </a:rPr>
              <a:t>Nou</a:t>
            </a:r>
            <a:r>
              <a:rPr lang="en-US" sz="3200" dirty="0">
                <a:latin typeface="Calibri" panose="020F0502020204030204" pitchFamily="34" charset="0"/>
                <a:cs typeface="Calibri" panose="020F0502020204030204" pitchFamily="34" charset="0"/>
              </a:rPr>
              <a:t>. </a:t>
            </a:r>
          </a:p>
          <a:p>
            <a:r>
              <a:rPr lang="en-US" sz="3200" dirty="0">
                <a:latin typeface="Calibri" panose="020F0502020204030204" pitchFamily="34" charset="0"/>
                <a:cs typeface="Calibri" panose="020F0502020204030204" pitchFamily="34" charset="0"/>
              </a:rPr>
              <a:t>She said </a:t>
            </a:r>
            <a:r>
              <a:rPr lang="en-US" sz="3200" dirty="0">
                <a:highlight>
                  <a:srgbClr val="FFFF00"/>
                </a:highlight>
                <a:latin typeface="Calibri" panose="020F0502020204030204" pitchFamily="34" charset="0"/>
                <a:cs typeface="Calibri" panose="020F0502020204030204" pitchFamily="34" charset="0"/>
              </a:rPr>
              <a:t>the weather</a:t>
            </a:r>
            <a:r>
              <a:rPr lang="en-US" sz="3200" dirty="0">
                <a:latin typeface="Calibri" panose="020F0502020204030204" pitchFamily="34" charset="0"/>
                <a:cs typeface="Calibri" panose="020F0502020204030204" pitchFamily="34" charset="0"/>
              </a:rPr>
              <a:t> was the nicest then. </a:t>
            </a:r>
            <a:endParaRPr lang="en-VN" sz="3200" dirty="0"/>
          </a:p>
        </p:txBody>
      </p:sp>
      <p:sp>
        <p:nvSpPr>
          <p:cNvPr id="7" name="Google Shape;349;p30">
            <a:extLst>
              <a:ext uri="{FF2B5EF4-FFF2-40B4-BE49-F238E27FC236}">
                <a16:creationId xmlns:a16="http://schemas.microsoft.com/office/drawing/2014/main" id="{70E81564-676B-4153-B1DE-188211F02CB5}"/>
              </a:ext>
            </a:extLst>
          </p:cNvPr>
          <p:cNvSpPr txBox="1"/>
          <p:nvPr/>
        </p:nvSpPr>
        <p:spPr>
          <a:xfrm>
            <a:off x="1175971" y="899931"/>
            <a:ext cx="9938343" cy="6462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i="0" dirty="0">
                <a:solidFill>
                  <a:schemeClr val="accent2">
                    <a:lumMod val="50000"/>
                  </a:schemeClr>
                </a:solidFill>
                <a:latin typeface="Calibri"/>
                <a:ea typeface="Calibri"/>
                <a:cs typeface="Calibri"/>
                <a:sym typeface="Calibri"/>
              </a:rPr>
              <a:t>B. Now, read and choose the correct answer</a:t>
            </a:r>
            <a:endParaRPr sz="3600" b="1" dirty="0">
              <a:solidFill>
                <a:schemeClr val="accent2">
                  <a:lumMod val="50000"/>
                </a:schemeClr>
              </a:solidFill>
              <a:latin typeface="Calibri"/>
              <a:ea typeface="Calibri"/>
              <a:cs typeface="Calibri"/>
              <a:sym typeface="Calibri"/>
            </a:endParaRPr>
          </a:p>
        </p:txBody>
      </p:sp>
    </p:spTree>
    <p:extLst>
      <p:ext uri="{BB962C8B-B14F-4D97-AF65-F5344CB8AC3E}">
        <p14:creationId xmlns:p14="http://schemas.microsoft.com/office/powerpoint/2010/main" val="2617169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heckerboard(across)">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linds(horizont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680287C-C2F5-A6FD-F36F-1C3D3AED5AB1}"/>
              </a:ext>
            </a:extLst>
          </p:cNvPr>
          <p:cNvSpPr txBox="1"/>
          <p:nvPr/>
        </p:nvSpPr>
        <p:spPr>
          <a:xfrm>
            <a:off x="315686" y="1589764"/>
            <a:ext cx="9427028" cy="2862322"/>
          </a:xfrm>
          <a:prstGeom prst="rect">
            <a:avLst/>
          </a:prstGeom>
          <a:noFill/>
        </p:spPr>
        <p:txBody>
          <a:bodyPr wrap="square">
            <a:spAutoFit/>
          </a:bodyPr>
          <a:lstStyle/>
          <a:p>
            <a:r>
              <a:rPr lang="en-US" sz="3600" dirty="0">
                <a:latin typeface="Calibri" panose="020F0502020204030204" pitchFamily="34" charset="0"/>
                <a:cs typeface="Calibri" panose="020F0502020204030204" pitchFamily="34" charset="0"/>
              </a:rPr>
              <a:t>4. What does the word “</a:t>
            </a:r>
            <a:r>
              <a:rPr lang="en-US" sz="3600" b="1" dirty="0">
                <a:latin typeface="Calibri" panose="020F0502020204030204" pitchFamily="34" charset="0"/>
                <a:cs typeface="Calibri" panose="020F0502020204030204" pitchFamily="34" charset="0"/>
              </a:rPr>
              <a:t>both”</a:t>
            </a:r>
            <a:r>
              <a:rPr lang="en-US" sz="3600" dirty="0">
                <a:latin typeface="Calibri" panose="020F0502020204030204" pitchFamily="34" charset="0"/>
                <a:cs typeface="Calibri" panose="020F0502020204030204" pitchFamily="34" charset="0"/>
              </a:rPr>
              <a:t> refer to? </a:t>
            </a:r>
          </a:p>
          <a:p>
            <a:pPr marL="342900" indent="-342900">
              <a:buAutoNum type="alphaUcPeriod"/>
            </a:pPr>
            <a:r>
              <a:rPr lang="en-US" sz="3600" dirty="0">
                <a:latin typeface="Calibri" panose="020F0502020204030204" pitchFamily="34" charset="0"/>
                <a:cs typeface="Calibri" panose="020F0502020204030204" pitchFamily="34" charset="0"/>
              </a:rPr>
              <a:t>Sarah's dad and brother </a:t>
            </a:r>
          </a:p>
          <a:p>
            <a:r>
              <a:rPr lang="en-US" sz="3600" dirty="0">
                <a:latin typeface="Calibri" panose="020F0502020204030204" pitchFamily="34" charset="0"/>
                <a:cs typeface="Calibri" panose="020F0502020204030204" pitchFamily="34" charset="0"/>
              </a:rPr>
              <a:t>B. Sarah and Bella's things </a:t>
            </a:r>
          </a:p>
          <a:p>
            <a:r>
              <a:rPr lang="en-US" sz="3600" dirty="0">
                <a:latin typeface="Calibri" panose="020F0502020204030204" pitchFamily="34" charset="0"/>
                <a:cs typeface="Calibri" panose="020F0502020204030204" pitchFamily="34" charset="0"/>
              </a:rPr>
              <a:t>C. adapter and fanny pack </a:t>
            </a:r>
          </a:p>
          <a:p>
            <a:r>
              <a:rPr lang="en-US" sz="3600" dirty="0">
                <a:latin typeface="Calibri" panose="020F0502020204030204" pitchFamily="34" charset="0"/>
                <a:cs typeface="Calibri" panose="020F0502020204030204" pitchFamily="34" charset="0"/>
              </a:rPr>
              <a:t>D. sockets</a:t>
            </a:r>
            <a:endParaRPr lang="en-VN" sz="3600" dirty="0">
              <a:latin typeface="Calibri" panose="020F0502020204030204" pitchFamily="34" charset="0"/>
              <a:cs typeface="Calibri" panose="020F0502020204030204" pitchFamily="34" charset="0"/>
            </a:endParaRPr>
          </a:p>
        </p:txBody>
      </p:sp>
      <p:sp>
        <p:nvSpPr>
          <p:cNvPr id="6" name="Oval 5">
            <a:extLst>
              <a:ext uri="{FF2B5EF4-FFF2-40B4-BE49-F238E27FC236}">
                <a16:creationId xmlns:a16="http://schemas.microsoft.com/office/drawing/2014/main" id="{8DD564F8-B6E7-D041-DD80-5DB642823F2F}"/>
              </a:ext>
            </a:extLst>
          </p:cNvPr>
          <p:cNvSpPr/>
          <p:nvPr/>
        </p:nvSpPr>
        <p:spPr>
          <a:xfrm>
            <a:off x="315686" y="3320144"/>
            <a:ext cx="435428" cy="468086"/>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8" name="TextBox 7">
            <a:extLst>
              <a:ext uri="{FF2B5EF4-FFF2-40B4-BE49-F238E27FC236}">
                <a16:creationId xmlns:a16="http://schemas.microsoft.com/office/drawing/2014/main" id="{4027E8FD-A43C-7F25-833B-D004938CE0B9}"/>
              </a:ext>
            </a:extLst>
          </p:cNvPr>
          <p:cNvSpPr txBox="1"/>
          <p:nvPr/>
        </p:nvSpPr>
        <p:spPr>
          <a:xfrm>
            <a:off x="315685" y="4528114"/>
            <a:ext cx="11636829" cy="1077218"/>
          </a:xfrm>
          <a:prstGeom prst="rect">
            <a:avLst/>
          </a:prstGeom>
          <a:solidFill>
            <a:schemeClr val="accent6">
              <a:lumMod val="20000"/>
              <a:lumOff val="80000"/>
            </a:schemeClr>
          </a:solidFill>
        </p:spPr>
        <p:txBody>
          <a:bodyPr wrap="square">
            <a:spAutoFit/>
          </a:bodyPr>
          <a:lstStyle/>
          <a:p>
            <a:r>
              <a:rPr lang="en-US" sz="3200" dirty="0">
                <a:latin typeface="Calibri" panose="020F0502020204030204" pitchFamily="34" charset="0"/>
                <a:cs typeface="Calibri" panose="020F0502020204030204" pitchFamily="34" charset="0"/>
              </a:rPr>
              <a:t>He suggested we take socket </a:t>
            </a:r>
            <a:r>
              <a:rPr lang="en-US" sz="3200" dirty="0">
                <a:highlight>
                  <a:srgbClr val="FFFF00"/>
                </a:highlight>
                <a:latin typeface="Calibri" panose="020F0502020204030204" pitchFamily="34" charset="0"/>
                <a:cs typeface="Calibri" panose="020F0502020204030204" pitchFamily="34" charset="0"/>
              </a:rPr>
              <a:t>adapters.</a:t>
            </a:r>
            <a:r>
              <a:rPr lang="en-US" sz="3200" dirty="0">
                <a:latin typeface="Calibri" panose="020F0502020204030204" pitchFamily="34" charset="0"/>
                <a:cs typeface="Calibri" panose="020F0502020204030204" pitchFamily="34" charset="0"/>
              </a:rPr>
              <a:t> They have different sockets in Spain. He also suggested we take </a:t>
            </a:r>
            <a:r>
              <a:rPr lang="en-US" sz="3200" dirty="0">
                <a:highlight>
                  <a:srgbClr val="FFFF00"/>
                </a:highlight>
                <a:latin typeface="Calibri" panose="020F0502020204030204" pitchFamily="34" charset="0"/>
                <a:cs typeface="Calibri" panose="020F0502020204030204" pitchFamily="34" charset="0"/>
              </a:rPr>
              <a:t>fanny packs </a:t>
            </a:r>
            <a:r>
              <a:rPr lang="en-US" sz="3200" dirty="0">
                <a:latin typeface="Calibri" panose="020F0502020204030204" pitchFamily="34" charset="0"/>
                <a:cs typeface="Calibri" panose="020F0502020204030204" pitchFamily="34" charset="0"/>
              </a:rPr>
              <a:t>to keep our things safe. </a:t>
            </a:r>
            <a:endParaRPr lang="en-VN" sz="3200" dirty="0"/>
          </a:p>
        </p:txBody>
      </p:sp>
      <p:sp>
        <p:nvSpPr>
          <p:cNvPr id="7" name="Google Shape;349;p30">
            <a:extLst>
              <a:ext uri="{FF2B5EF4-FFF2-40B4-BE49-F238E27FC236}">
                <a16:creationId xmlns:a16="http://schemas.microsoft.com/office/drawing/2014/main" id="{F0E6F560-A2EF-46EC-962E-AABD1CBA6D50}"/>
              </a:ext>
            </a:extLst>
          </p:cNvPr>
          <p:cNvSpPr txBox="1"/>
          <p:nvPr/>
        </p:nvSpPr>
        <p:spPr>
          <a:xfrm>
            <a:off x="1459000" y="747531"/>
            <a:ext cx="9938343" cy="6462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i="0" dirty="0">
                <a:solidFill>
                  <a:schemeClr val="accent2">
                    <a:lumMod val="50000"/>
                  </a:schemeClr>
                </a:solidFill>
                <a:latin typeface="Calibri"/>
                <a:ea typeface="Calibri"/>
                <a:cs typeface="Calibri"/>
                <a:sym typeface="Calibri"/>
              </a:rPr>
              <a:t>B. Now, read and choose the correct answer</a:t>
            </a:r>
            <a:endParaRPr sz="3600" b="1" dirty="0">
              <a:solidFill>
                <a:schemeClr val="accent2">
                  <a:lumMod val="50000"/>
                </a:schemeClr>
              </a:solidFill>
              <a:latin typeface="Calibri"/>
              <a:ea typeface="Calibri"/>
              <a:cs typeface="Calibri"/>
              <a:sym typeface="Calibri"/>
            </a:endParaRPr>
          </a:p>
        </p:txBody>
      </p:sp>
    </p:spTree>
    <p:extLst>
      <p:ext uri="{BB962C8B-B14F-4D97-AF65-F5344CB8AC3E}">
        <p14:creationId xmlns:p14="http://schemas.microsoft.com/office/powerpoint/2010/main" val="155405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heckerboard(across)">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linds(horizont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679F4F7-8E09-24FA-9B96-B58715F642BA}"/>
              </a:ext>
            </a:extLst>
          </p:cNvPr>
          <p:cNvSpPr txBox="1"/>
          <p:nvPr/>
        </p:nvSpPr>
        <p:spPr>
          <a:xfrm>
            <a:off x="413656" y="1589764"/>
            <a:ext cx="11674871" cy="3416320"/>
          </a:xfrm>
          <a:prstGeom prst="rect">
            <a:avLst/>
          </a:prstGeom>
          <a:noFill/>
        </p:spPr>
        <p:txBody>
          <a:bodyPr wrap="square">
            <a:spAutoFit/>
          </a:bodyPr>
          <a:lstStyle/>
          <a:p>
            <a:r>
              <a:rPr lang="en-US" sz="3600" dirty="0">
                <a:latin typeface="Calibri" panose="020F0502020204030204" pitchFamily="34" charset="0"/>
                <a:cs typeface="Calibri" panose="020F0502020204030204" pitchFamily="34" charset="0"/>
              </a:rPr>
              <a:t>5. What can you infer about Sarah and Bella from the reading? </a:t>
            </a:r>
          </a:p>
          <a:p>
            <a:pPr marL="342900" indent="-342900">
              <a:buAutoNum type="alphaUcPeriod"/>
            </a:pPr>
            <a:r>
              <a:rPr lang="en-US" sz="3600" dirty="0">
                <a:latin typeface="Calibri" panose="020F0502020204030204" pitchFamily="34" charset="0"/>
                <a:cs typeface="Calibri" panose="020F0502020204030204" pitchFamily="34" charset="0"/>
              </a:rPr>
              <a:t>They visited Spain before. </a:t>
            </a:r>
          </a:p>
          <a:p>
            <a:r>
              <a:rPr lang="en-US" sz="3600" dirty="0">
                <a:latin typeface="Calibri" panose="020F0502020204030204" pitchFamily="34" charset="0"/>
                <a:cs typeface="Calibri" panose="020F0502020204030204" pitchFamily="34" charset="0"/>
              </a:rPr>
              <a:t>B. They never visited Spain before. </a:t>
            </a:r>
          </a:p>
          <a:p>
            <a:r>
              <a:rPr lang="en-US" sz="3600" dirty="0">
                <a:latin typeface="Calibri" panose="020F0502020204030204" pitchFamily="34" charset="0"/>
                <a:cs typeface="Calibri" panose="020F0502020204030204" pitchFamily="34" charset="0"/>
              </a:rPr>
              <a:t>C. They want to go to Spain again. </a:t>
            </a:r>
          </a:p>
          <a:p>
            <a:r>
              <a:rPr lang="en-US" sz="3600" dirty="0">
                <a:latin typeface="Calibri" panose="020F0502020204030204" pitchFamily="34" charset="0"/>
                <a:cs typeface="Calibri" panose="020F0502020204030204" pitchFamily="34" charset="0"/>
              </a:rPr>
              <a:t>D. They don't like Spain.</a:t>
            </a:r>
            <a:endParaRPr lang="en-VN" sz="3600" dirty="0">
              <a:latin typeface="Calibri" panose="020F0502020204030204" pitchFamily="34" charset="0"/>
              <a:cs typeface="Calibri" panose="020F0502020204030204" pitchFamily="34" charset="0"/>
            </a:endParaRPr>
          </a:p>
        </p:txBody>
      </p:sp>
      <p:sp>
        <p:nvSpPr>
          <p:cNvPr id="6" name="Oval 5">
            <a:extLst>
              <a:ext uri="{FF2B5EF4-FFF2-40B4-BE49-F238E27FC236}">
                <a16:creationId xmlns:a16="http://schemas.microsoft.com/office/drawing/2014/main" id="{935CE01E-2584-B240-3616-7D0D0511C53E}"/>
              </a:ext>
            </a:extLst>
          </p:cNvPr>
          <p:cNvSpPr/>
          <p:nvPr/>
        </p:nvSpPr>
        <p:spPr>
          <a:xfrm>
            <a:off x="413656" y="3297924"/>
            <a:ext cx="435428" cy="468086"/>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8" name="TextBox 7">
            <a:extLst>
              <a:ext uri="{FF2B5EF4-FFF2-40B4-BE49-F238E27FC236}">
                <a16:creationId xmlns:a16="http://schemas.microsoft.com/office/drawing/2014/main" id="{1B92F67D-B962-8A4E-ED3C-0A8CFB67810E}"/>
              </a:ext>
            </a:extLst>
          </p:cNvPr>
          <p:cNvSpPr txBox="1"/>
          <p:nvPr/>
        </p:nvSpPr>
        <p:spPr>
          <a:xfrm>
            <a:off x="315684" y="5041715"/>
            <a:ext cx="11059886" cy="1569660"/>
          </a:xfrm>
          <a:prstGeom prst="rect">
            <a:avLst/>
          </a:prstGeom>
          <a:solidFill>
            <a:schemeClr val="accent6">
              <a:lumMod val="20000"/>
              <a:lumOff val="80000"/>
            </a:schemeClr>
          </a:solidFill>
        </p:spPr>
        <p:txBody>
          <a:bodyPr wrap="square">
            <a:spAutoFit/>
          </a:bodyPr>
          <a:lstStyle/>
          <a:p>
            <a:r>
              <a:rPr lang="en-US" sz="3200" dirty="0">
                <a:latin typeface="Calibri" panose="020F0502020204030204" pitchFamily="34" charset="0"/>
                <a:cs typeface="Calibri" panose="020F0502020204030204" pitchFamily="34" charset="0"/>
              </a:rPr>
              <a:t>I spoke to </a:t>
            </a:r>
            <a:r>
              <a:rPr lang="en-US" sz="3200" dirty="0">
                <a:highlight>
                  <a:srgbClr val="FFFF00"/>
                </a:highlight>
                <a:latin typeface="Calibri" panose="020F0502020204030204" pitchFamily="34" charset="0"/>
                <a:cs typeface="Calibri" panose="020F0502020204030204" pitchFamily="34" charset="0"/>
              </a:rPr>
              <a:t>my family</a:t>
            </a:r>
            <a:r>
              <a:rPr lang="en-US" sz="3200" dirty="0">
                <a:latin typeface="Calibri" panose="020F0502020204030204" pitchFamily="34" charset="0"/>
                <a:cs typeface="Calibri" panose="020F0502020204030204" pitchFamily="34" charset="0"/>
              </a:rPr>
              <a:t>, and they had some great ideas for our trip to Barcelona this summer. </a:t>
            </a:r>
            <a:r>
              <a:rPr lang="en-US" sz="3200" dirty="0">
                <a:highlight>
                  <a:srgbClr val="FFFF00"/>
                </a:highlight>
                <a:latin typeface="Calibri" panose="020F0502020204030204" pitchFamily="34" charset="0"/>
                <a:cs typeface="Calibri" panose="020F0502020204030204" pitchFamily="34" charset="0"/>
              </a:rPr>
              <a:t>They all visited Spain last year, but I had to stay home and study for my high school exams. </a:t>
            </a:r>
            <a:endParaRPr lang="en-VN" sz="3200" dirty="0">
              <a:highlight>
                <a:srgbClr val="FFFF00"/>
              </a:highlight>
            </a:endParaRPr>
          </a:p>
        </p:txBody>
      </p:sp>
      <p:sp>
        <p:nvSpPr>
          <p:cNvPr id="7" name="Google Shape;349;p30">
            <a:extLst>
              <a:ext uri="{FF2B5EF4-FFF2-40B4-BE49-F238E27FC236}">
                <a16:creationId xmlns:a16="http://schemas.microsoft.com/office/drawing/2014/main" id="{68A3A77E-64A0-429E-A1CC-8F0BE82973AB}"/>
              </a:ext>
            </a:extLst>
          </p:cNvPr>
          <p:cNvSpPr txBox="1"/>
          <p:nvPr/>
        </p:nvSpPr>
        <p:spPr>
          <a:xfrm>
            <a:off x="1350143" y="812845"/>
            <a:ext cx="9938343" cy="6462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i="0" dirty="0">
                <a:solidFill>
                  <a:schemeClr val="accent2">
                    <a:lumMod val="50000"/>
                  </a:schemeClr>
                </a:solidFill>
                <a:latin typeface="Calibri"/>
                <a:ea typeface="Calibri"/>
                <a:cs typeface="Calibri"/>
                <a:sym typeface="Calibri"/>
              </a:rPr>
              <a:t>B. Now, read and choose the correct answer</a:t>
            </a:r>
            <a:endParaRPr sz="3600" b="1" dirty="0">
              <a:solidFill>
                <a:schemeClr val="accent2">
                  <a:lumMod val="50000"/>
                </a:schemeClr>
              </a:solidFill>
              <a:latin typeface="Calibri"/>
              <a:ea typeface="Calibri"/>
              <a:cs typeface="Calibri"/>
              <a:sym typeface="Calibri"/>
            </a:endParaRPr>
          </a:p>
        </p:txBody>
      </p:sp>
    </p:spTree>
    <p:extLst>
      <p:ext uri="{BB962C8B-B14F-4D97-AF65-F5344CB8AC3E}">
        <p14:creationId xmlns:p14="http://schemas.microsoft.com/office/powerpoint/2010/main" val="66067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heckerboard(across)">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linds(horizont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2">
            <a:extLst>
              <a:ext uri="{FF2B5EF4-FFF2-40B4-BE49-F238E27FC236}">
                <a16:creationId xmlns:a16="http://schemas.microsoft.com/office/drawing/2014/main" id="{05B019B9-6A93-4025-9B38-07506C9DAABB}"/>
              </a:ext>
            </a:extLst>
          </p:cNvPr>
          <p:cNvSpPr/>
          <p:nvPr/>
        </p:nvSpPr>
        <p:spPr>
          <a:xfrm rot="4238378">
            <a:off x="848299" y="3738690"/>
            <a:ext cx="889537" cy="1172942"/>
          </a:xfrm>
          <a:custGeom>
            <a:avLst/>
            <a:gdLst/>
            <a:ahLst/>
            <a:cxnLst/>
            <a:rect l="l" t="t" r="r" b="b"/>
            <a:pathLst>
              <a:path w="3404997" h="4114800">
                <a:moveTo>
                  <a:pt x="0" y="0"/>
                </a:moveTo>
                <a:lnTo>
                  <a:pt x="3404997" y="0"/>
                </a:lnTo>
                <a:lnTo>
                  <a:pt x="3404997"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Hộp Văn bản 4">
            <a:extLst>
              <a:ext uri="{FF2B5EF4-FFF2-40B4-BE49-F238E27FC236}">
                <a16:creationId xmlns:a16="http://schemas.microsoft.com/office/drawing/2014/main" id="{AB3F898B-E4DD-43BB-A49A-69A47E93E324}"/>
              </a:ext>
            </a:extLst>
          </p:cNvPr>
          <p:cNvSpPr txBox="1"/>
          <p:nvPr/>
        </p:nvSpPr>
        <p:spPr>
          <a:xfrm>
            <a:off x="4094789" y="594672"/>
            <a:ext cx="4457700" cy="707886"/>
          </a:xfrm>
          <a:prstGeom prst="rect">
            <a:avLst/>
          </a:prstGeom>
          <a:noFill/>
        </p:spPr>
        <p:txBody>
          <a:bodyPr wrap="square">
            <a:spAutoFit/>
          </a:bodyPr>
          <a:lstStyle/>
          <a:p>
            <a:r>
              <a:rPr lang="en-US" sz="4000" b="1" dirty="0">
                <a:solidFill>
                  <a:schemeClr val="accent2">
                    <a:lumMod val="50000"/>
                  </a:schemeClr>
                </a:solidFill>
                <a:latin typeface=".VnBlack" panose="020B7200000000000000" pitchFamily="34" charset="0"/>
                <a:cs typeface="Arial" panose="020B0604020202020204" pitchFamily="34" charset="0"/>
              </a:rPr>
              <a:t>ONLINE GAME </a:t>
            </a:r>
            <a:endParaRPr lang="en-US" sz="4000" dirty="0">
              <a:latin typeface=".VnBlack" panose="020B7200000000000000" pitchFamily="34" charset="0"/>
            </a:endParaRPr>
          </a:p>
        </p:txBody>
      </p:sp>
      <p:pic>
        <p:nvPicPr>
          <p:cNvPr id="7" name="Hình ảnh 6">
            <a:hlinkClick r:id="rId4"/>
            <a:extLst>
              <a:ext uri="{FF2B5EF4-FFF2-40B4-BE49-F238E27FC236}">
                <a16:creationId xmlns:a16="http://schemas.microsoft.com/office/drawing/2014/main" id="{2E43F4BE-1FCC-4923-9D49-7FEB00080644}"/>
              </a:ext>
            </a:extLst>
          </p:cNvPr>
          <p:cNvPicPr>
            <a:picLocks noChangeAspect="1"/>
          </p:cNvPicPr>
          <p:nvPr/>
        </p:nvPicPr>
        <p:blipFill rotWithShape="1">
          <a:blip r:embed="rId5"/>
          <a:srcRect l="17500" t="14445" r="18661" b="13492"/>
          <a:stretch/>
        </p:blipFill>
        <p:spPr>
          <a:xfrm>
            <a:off x="2416628" y="1349828"/>
            <a:ext cx="7783286" cy="4942114"/>
          </a:xfrm>
          <a:prstGeom prst="rect">
            <a:avLst/>
          </a:prstGeom>
        </p:spPr>
      </p:pic>
    </p:spTree>
    <p:extLst>
      <p:ext uri="{BB962C8B-B14F-4D97-AF65-F5344CB8AC3E}">
        <p14:creationId xmlns:p14="http://schemas.microsoft.com/office/powerpoint/2010/main" val="28108892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pic>
        <p:nvPicPr>
          <p:cNvPr id="5" name="Picture 4">
            <a:extLst>
              <a:ext uri="{FF2B5EF4-FFF2-40B4-BE49-F238E27FC236}">
                <a16:creationId xmlns:a16="http://schemas.microsoft.com/office/drawing/2014/main" id="{C7D95B6A-7DEE-4CCF-4045-B89806F5A663}"/>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342278" y="145716"/>
            <a:ext cx="3736044" cy="910198"/>
          </a:xfrm>
          <a:prstGeom prst="rect">
            <a:avLst/>
          </a:prstGeom>
        </p:spPr>
      </p:pic>
      <p:sp>
        <p:nvSpPr>
          <p:cNvPr id="7" name="TextBox 6">
            <a:extLst>
              <a:ext uri="{FF2B5EF4-FFF2-40B4-BE49-F238E27FC236}">
                <a16:creationId xmlns:a16="http://schemas.microsoft.com/office/drawing/2014/main" id="{7302A5C8-89D9-C71A-92BD-344B72A4C4FE}"/>
              </a:ext>
            </a:extLst>
          </p:cNvPr>
          <p:cNvSpPr txBox="1"/>
          <p:nvPr/>
        </p:nvSpPr>
        <p:spPr>
          <a:xfrm>
            <a:off x="3004458" y="1127245"/>
            <a:ext cx="6596744" cy="523220"/>
          </a:xfrm>
          <a:prstGeom prst="rect">
            <a:avLst/>
          </a:prstGeom>
          <a:noFill/>
        </p:spPr>
        <p:txBody>
          <a:bodyPr wrap="square">
            <a:spAutoFit/>
          </a:bodyPr>
          <a:lstStyle/>
          <a:p>
            <a:r>
              <a:rPr lang="en-US" sz="2800" b="1" dirty="0">
                <a:solidFill>
                  <a:schemeClr val="accent2">
                    <a:lumMod val="50000"/>
                  </a:schemeClr>
                </a:solidFill>
                <a:latin typeface="Arial" panose="020B0604020202020204" pitchFamily="34" charset="0"/>
                <a:cs typeface="Arial" panose="020B0604020202020204" pitchFamily="34" charset="0"/>
              </a:rPr>
              <a:t>a. Circle the correct answers.</a:t>
            </a:r>
            <a:endParaRPr lang="en-VN" sz="2800" b="1" dirty="0">
              <a:solidFill>
                <a:schemeClr val="accent2">
                  <a:lumMod val="50000"/>
                </a:schemeClr>
              </a:solidFill>
              <a:latin typeface="Arial" panose="020B0604020202020204" pitchFamily="34" charset="0"/>
              <a:cs typeface="Arial" panose="020B0604020202020204" pitchFamily="34" charset="0"/>
            </a:endParaRPr>
          </a:p>
        </p:txBody>
      </p:sp>
      <p:sp>
        <p:nvSpPr>
          <p:cNvPr id="10" name="Google Shape;307;p25">
            <a:extLst>
              <a:ext uri="{FF2B5EF4-FFF2-40B4-BE49-F238E27FC236}">
                <a16:creationId xmlns:a16="http://schemas.microsoft.com/office/drawing/2014/main" id="{BADB418C-B562-5C2D-818D-38B433DEDC2B}"/>
              </a:ext>
            </a:extLst>
          </p:cNvPr>
          <p:cNvSpPr txBox="1"/>
          <p:nvPr/>
        </p:nvSpPr>
        <p:spPr>
          <a:xfrm>
            <a:off x="322446" y="1953076"/>
            <a:ext cx="11630068" cy="4031833"/>
          </a:xfrm>
          <a:prstGeom prst="rect">
            <a:avLst/>
          </a:prstGeom>
          <a:solidFill>
            <a:srgbClr val="FFF2CC"/>
          </a:solidFill>
          <a:ln>
            <a:noFill/>
          </a:ln>
        </p:spPr>
        <p:txBody>
          <a:bodyPr spcFirstLastPara="1" wrap="square" lIns="91425" tIns="45700" rIns="91425" bIns="45700" anchor="t" anchorCtr="0">
            <a:spAutoFit/>
          </a:bodyPr>
          <a:lstStyle/>
          <a:p>
            <a:r>
              <a:rPr lang="en-US" sz="3200" dirty="0">
                <a:latin typeface="Calibri" panose="020F0502020204030204" pitchFamily="34" charset="0"/>
                <a:cs typeface="Calibri" panose="020F0502020204030204" pitchFamily="34" charset="0"/>
              </a:rPr>
              <a:t>1. I lost my passport. I need to go to the ___________ to report it lost. </a:t>
            </a:r>
          </a:p>
          <a:p>
            <a:r>
              <a:rPr lang="en-US" sz="3200" dirty="0">
                <a:latin typeface="Calibri" panose="020F0502020204030204" pitchFamily="34" charset="0"/>
                <a:cs typeface="Calibri" panose="020F0502020204030204" pitchFamily="34" charset="0"/>
              </a:rPr>
              <a:t>	A. pharmacy 				B. gallery 		</a:t>
            </a:r>
          </a:p>
          <a:p>
            <a:r>
              <a:rPr lang="en-US" sz="3200" dirty="0">
                <a:latin typeface="Calibri" panose="020F0502020204030204" pitchFamily="34" charset="0"/>
                <a:cs typeface="Calibri" panose="020F0502020204030204" pitchFamily="34" charset="0"/>
              </a:rPr>
              <a:t>	C. embassy 				D. monument </a:t>
            </a:r>
          </a:p>
          <a:p>
            <a:r>
              <a:rPr lang="en-US" sz="3200" dirty="0">
                <a:latin typeface="Calibri" panose="020F0502020204030204" pitchFamily="34" charset="0"/>
                <a:cs typeface="Calibri" panose="020F0502020204030204" pitchFamily="34" charset="0"/>
              </a:rPr>
              <a:t>2. The weather is very sunny there at this time of year. We need to take some ___________ with us. </a:t>
            </a:r>
          </a:p>
          <a:p>
            <a:r>
              <a:rPr lang="en-US" sz="3200" dirty="0">
                <a:latin typeface="Calibri" panose="020F0502020204030204" pitchFamily="34" charset="0"/>
                <a:cs typeface="Calibri" panose="020F0502020204030204" pitchFamily="34" charset="0"/>
              </a:rPr>
              <a:t>	A. dumplings 				B. pastries 		</a:t>
            </a:r>
          </a:p>
          <a:p>
            <a:r>
              <a:rPr lang="en-US" sz="3200" dirty="0">
                <a:latin typeface="Calibri" panose="020F0502020204030204" pitchFamily="34" charset="0"/>
                <a:cs typeface="Calibri" panose="020F0502020204030204" pitchFamily="34" charset="0"/>
              </a:rPr>
              <a:t>	C. sunblock 				D. SIM cards </a:t>
            </a:r>
          </a:p>
        </p:txBody>
      </p:sp>
      <p:sp>
        <p:nvSpPr>
          <p:cNvPr id="3" name="Google Shape;480;p46">
            <a:extLst>
              <a:ext uri="{FF2B5EF4-FFF2-40B4-BE49-F238E27FC236}">
                <a16:creationId xmlns:a16="http://schemas.microsoft.com/office/drawing/2014/main" id="{0460295E-41E4-BEF7-C4EC-58871EB1D535}"/>
              </a:ext>
            </a:extLst>
          </p:cNvPr>
          <p:cNvSpPr/>
          <p:nvPr/>
        </p:nvSpPr>
        <p:spPr>
          <a:xfrm>
            <a:off x="1219200" y="3505200"/>
            <a:ext cx="478972" cy="500743"/>
          </a:xfrm>
          <a:prstGeom prst="ellipse">
            <a:avLst/>
          </a:prstGeom>
          <a:noFill/>
          <a:ln w="571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 name="Google Shape;480;p46">
            <a:extLst>
              <a:ext uri="{FF2B5EF4-FFF2-40B4-BE49-F238E27FC236}">
                <a16:creationId xmlns:a16="http://schemas.microsoft.com/office/drawing/2014/main" id="{946E8E1D-F683-B7F7-070A-1A677A832BE1}"/>
              </a:ext>
            </a:extLst>
          </p:cNvPr>
          <p:cNvSpPr/>
          <p:nvPr/>
        </p:nvSpPr>
        <p:spPr>
          <a:xfrm>
            <a:off x="1208315" y="5447726"/>
            <a:ext cx="478972" cy="500743"/>
          </a:xfrm>
          <a:prstGeom prst="ellipse">
            <a:avLst/>
          </a:prstGeom>
          <a:noFill/>
          <a:ln w="571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blinds(horizontal)">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heckerboard(across)">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822"/>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822"/>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307;p25">
            <a:extLst>
              <a:ext uri="{FF2B5EF4-FFF2-40B4-BE49-F238E27FC236}">
                <a16:creationId xmlns:a16="http://schemas.microsoft.com/office/drawing/2014/main" id="{ACBEC3DF-192A-3E2B-5ACF-A0CC38AB490E}"/>
              </a:ext>
            </a:extLst>
          </p:cNvPr>
          <p:cNvSpPr txBox="1"/>
          <p:nvPr/>
        </p:nvSpPr>
        <p:spPr>
          <a:xfrm>
            <a:off x="293913" y="1048293"/>
            <a:ext cx="11575641" cy="5509160"/>
          </a:xfrm>
          <a:prstGeom prst="rect">
            <a:avLst/>
          </a:prstGeom>
          <a:solidFill>
            <a:srgbClr val="FFF2CC"/>
          </a:solidFill>
          <a:ln>
            <a:noFill/>
          </a:ln>
        </p:spPr>
        <p:txBody>
          <a:bodyPr spcFirstLastPara="1" wrap="square" lIns="91425" tIns="45700" rIns="91425" bIns="45700" anchor="t" anchorCtr="0">
            <a:spAutoFit/>
          </a:bodyPr>
          <a:lstStyle/>
          <a:p>
            <a:r>
              <a:rPr lang="en-US" sz="3200" dirty="0">
                <a:latin typeface="Calibri" panose="020F0502020204030204" pitchFamily="34" charset="0"/>
                <a:cs typeface="Calibri" panose="020F0502020204030204" pitchFamily="34" charset="0"/>
              </a:rPr>
              <a:t>3. The ___________ is open 24 hours a day. You can go shopping there any time. </a:t>
            </a:r>
          </a:p>
          <a:p>
            <a:r>
              <a:rPr lang="en-US" sz="3200" dirty="0">
                <a:latin typeface="Calibri" panose="020F0502020204030204" pitchFamily="34" charset="0"/>
                <a:cs typeface="Calibri" panose="020F0502020204030204" pitchFamily="34" charset="0"/>
              </a:rPr>
              <a:t>	A. monument 			B. convenience store 	</a:t>
            </a:r>
          </a:p>
          <a:p>
            <a:r>
              <a:rPr lang="en-US" sz="3200" dirty="0">
                <a:latin typeface="Calibri" panose="020F0502020204030204" pitchFamily="34" charset="0"/>
                <a:cs typeface="Calibri" panose="020F0502020204030204" pitchFamily="34" charset="0"/>
              </a:rPr>
              <a:t>	C. top up 				D. fanny pack </a:t>
            </a:r>
          </a:p>
          <a:p>
            <a:r>
              <a:rPr lang="en-US" sz="3200" dirty="0">
                <a:latin typeface="Calibri" panose="020F0502020204030204" pitchFamily="34" charset="0"/>
                <a:cs typeface="Calibri" panose="020F0502020204030204" pitchFamily="34" charset="0"/>
              </a:rPr>
              <a:t>4. I'm going to stay in a ___________ because I don't want to spend too much money. </a:t>
            </a:r>
          </a:p>
          <a:p>
            <a:r>
              <a:rPr lang="en-US" sz="3200" dirty="0">
                <a:latin typeface="Calibri" panose="020F0502020204030204" pitchFamily="34" charset="0"/>
                <a:cs typeface="Calibri" panose="020F0502020204030204" pitchFamily="34" charset="0"/>
              </a:rPr>
              <a:t>	A. gallery 				B. embassy 		</a:t>
            </a:r>
          </a:p>
          <a:p>
            <a:r>
              <a:rPr lang="en-US" sz="3200" dirty="0">
                <a:latin typeface="Calibri" panose="020F0502020204030204" pitchFamily="34" charset="0"/>
                <a:cs typeface="Calibri" panose="020F0502020204030204" pitchFamily="34" charset="0"/>
              </a:rPr>
              <a:t>	C. pharmacy 			D. hostel </a:t>
            </a:r>
          </a:p>
          <a:p>
            <a:r>
              <a:rPr lang="en-US" sz="3200" dirty="0">
                <a:latin typeface="Calibri" panose="020F0502020204030204" pitchFamily="34" charset="0"/>
                <a:cs typeface="Calibri" panose="020F0502020204030204" pitchFamily="34" charset="0"/>
              </a:rPr>
              <a:t>5. I need to find a convenience store to ___________ my phone. </a:t>
            </a:r>
          </a:p>
          <a:p>
            <a:r>
              <a:rPr lang="en-US" sz="3200" dirty="0">
                <a:latin typeface="Calibri" panose="020F0502020204030204" pitchFamily="34" charset="0"/>
                <a:cs typeface="Calibri" panose="020F0502020204030204" pitchFamily="34" charset="0"/>
              </a:rPr>
              <a:t>	A. top up 				B. topped up 		</a:t>
            </a:r>
          </a:p>
          <a:p>
            <a:r>
              <a:rPr lang="en-US" sz="3200" dirty="0">
                <a:latin typeface="Calibri" panose="020F0502020204030204" pitchFamily="34" charset="0"/>
                <a:cs typeface="Calibri" panose="020F0502020204030204" pitchFamily="34" charset="0"/>
              </a:rPr>
              <a:t>	C. topping up 			D. will top up </a:t>
            </a:r>
          </a:p>
        </p:txBody>
      </p:sp>
      <p:sp>
        <p:nvSpPr>
          <p:cNvPr id="2" name="Google Shape;480;p46">
            <a:extLst>
              <a:ext uri="{FF2B5EF4-FFF2-40B4-BE49-F238E27FC236}">
                <a16:creationId xmlns:a16="http://schemas.microsoft.com/office/drawing/2014/main" id="{9C79967D-C858-138A-3338-6C9CB205E86C}"/>
              </a:ext>
            </a:extLst>
          </p:cNvPr>
          <p:cNvSpPr/>
          <p:nvPr/>
        </p:nvSpPr>
        <p:spPr>
          <a:xfrm>
            <a:off x="5671457" y="2035628"/>
            <a:ext cx="478972" cy="500743"/>
          </a:xfrm>
          <a:prstGeom prst="ellipse">
            <a:avLst/>
          </a:prstGeom>
          <a:noFill/>
          <a:ln w="571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 name="Google Shape;480;p46">
            <a:extLst>
              <a:ext uri="{FF2B5EF4-FFF2-40B4-BE49-F238E27FC236}">
                <a16:creationId xmlns:a16="http://schemas.microsoft.com/office/drawing/2014/main" id="{F706EF5D-B22D-47EB-50A6-08827258BB01}"/>
              </a:ext>
            </a:extLst>
          </p:cNvPr>
          <p:cNvSpPr/>
          <p:nvPr/>
        </p:nvSpPr>
        <p:spPr>
          <a:xfrm>
            <a:off x="5693229" y="4539343"/>
            <a:ext cx="478972" cy="500743"/>
          </a:xfrm>
          <a:prstGeom prst="ellipse">
            <a:avLst/>
          </a:prstGeom>
          <a:noFill/>
          <a:ln w="571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 name="Google Shape;480;p46">
            <a:extLst>
              <a:ext uri="{FF2B5EF4-FFF2-40B4-BE49-F238E27FC236}">
                <a16:creationId xmlns:a16="http://schemas.microsoft.com/office/drawing/2014/main" id="{C2D61B4D-6601-22EE-F088-53826DB53B23}"/>
              </a:ext>
            </a:extLst>
          </p:cNvPr>
          <p:cNvSpPr/>
          <p:nvPr/>
        </p:nvSpPr>
        <p:spPr>
          <a:xfrm>
            <a:off x="1175657" y="5497286"/>
            <a:ext cx="478972" cy="500743"/>
          </a:xfrm>
          <a:prstGeom prst="ellipse">
            <a:avLst/>
          </a:prstGeom>
          <a:noFill/>
          <a:ln w="571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071912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822"/>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822"/>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822"/>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07;p25">
            <a:extLst>
              <a:ext uri="{FF2B5EF4-FFF2-40B4-BE49-F238E27FC236}">
                <a16:creationId xmlns:a16="http://schemas.microsoft.com/office/drawing/2014/main" id="{7819A3A1-7CC4-9438-76BC-1CF65EA591EA}"/>
              </a:ext>
            </a:extLst>
          </p:cNvPr>
          <p:cNvSpPr txBox="1"/>
          <p:nvPr/>
        </p:nvSpPr>
        <p:spPr>
          <a:xfrm>
            <a:off x="235359" y="1255121"/>
            <a:ext cx="11793355" cy="5016718"/>
          </a:xfrm>
          <a:prstGeom prst="rect">
            <a:avLst/>
          </a:prstGeom>
          <a:solidFill>
            <a:srgbClr val="FFF2CC"/>
          </a:solidFill>
          <a:ln>
            <a:noFill/>
          </a:ln>
        </p:spPr>
        <p:txBody>
          <a:bodyPr spcFirstLastPara="1" wrap="square" lIns="91425" tIns="45700" rIns="91425" bIns="45700" anchor="t" anchorCtr="0">
            <a:spAutoFit/>
          </a:bodyPr>
          <a:lstStyle/>
          <a:p>
            <a:r>
              <a:rPr lang="en-US" sz="3200" dirty="0">
                <a:latin typeface="Calibri" panose="020F0502020204030204" pitchFamily="34" charset="0"/>
                <a:cs typeface="Calibri" panose="020F0502020204030204" pitchFamily="34" charset="0"/>
              </a:rPr>
              <a:t>6. In a ___________, you can see lots of pictures. </a:t>
            </a:r>
          </a:p>
          <a:p>
            <a:r>
              <a:rPr lang="en-US" sz="3200" dirty="0">
                <a:latin typeface="Calibri" panose="020F0502020204030204" pitchFamily="34" charset="0"/>
                <a:cs typeface="Calibri" panose="020F0502020204030204" pitchFamily="34" charset="0"/>
              </a:rPr>
              <a:t>	A. pastry 			B. bed and breakfast 	</a:t>
            </a:r>
          </a:p>
          <a:p>
            <a:r>
              <a:rPr lang="en-US" sz="3200" dirty="0">
                <a:latin typeface="Calibri" panose="020F0502020204030204" pitchFamily="34" charset="0"/>
                <a:cs typeface="Calibri" panose="020F0502020204030204" pitchFamily="34" charset="0"/>
              </a:rPr>
              <a:t>	C. monument 		D. gallery </a:t>
            </a:r>
          </a:p>
          <a:p>
            <a:r>
              <a:rPr lang="en-US" sz="3200" dirty="0">
                <a:latin typeface="Calibri" panose="020F0502020204030204" pitchFamily="34" charset="0"/>
                <a:cs typeface="Calibri" panose="020F0502020204030204" pitchFamily="34" charset="0"/>
              </a:rPr>
              <a:t>7. You should try the ___________ at the local restaurant. They're really good. </a:t>
            </a:r>
          </a:p>
          <a:p>
            <a:r>
              <a:rPr lang="en-US" sz="3200" dirty="0">
                <a:latin typeface="Calibri" panose="020F0502020204030204" pitchFamily="34" charset="0"/>
                <a:cs typeface="Calibri" panose="020F0502020204030204" pitchFamily="34" charset="0"/>
              </a:rPr>
              <a:t>	A. dumplings 		B. fanny packs 		</a:t>
            </a:r>
          </a:p>
          <a:p>
            <a:r>
              <a:rPr lang="en-US" sz="3200" dirty="0">
                <a:latin typeface="Calibri" panose="020F0502020204030204" pitchFamily="34" charset="0"/>
                <a:cs typeface="Calibri" panose="020F0502020204030204" pitchFamily="34" charset="0"/>
              </a:rPr>
              <a:t>	C. bakery 			D. socket adapter </a:t>
            </a:r>
          </a:p>
          <a:p>
            <a:r>
              <a:rPr lang="en-US" sz="3200" dirty="0">
                <a:latin typeface="Calibri" panose="020F0502020204030204" pitchFamily="34" charset="0"/>
                <a:cs typeface="Calibri" panose="020F0502020204030204" pitchFamily="34" charset="0"/>
              </a:rPr>
              <a:t>8. Let's take a ___________ with us. Then, we can charge our laptops. </a:t>
            </a:r>
          </a:p>
          <a:p>
            <a:r>
              <a:rPr lang="en-US" sz="3200" dirty="0">
                <a:latin typeface="Calibri" panose="020F0502020204030204" pitchFamily="34" charset="0"/>
                <a:cs typeface="Calibri" panose="020F0502020204030204" pitchFamily="34" charset="0"/>
              </a:rPr>
              <a:t>	A. fanny pack 		B. socket adapter 	</a:t>
            </a:r>
          </a:p>
          <a:p>
            <a:r>
              <a:rPr lang="en-US" sz="3200" dirty="0">
                <a:latin typeface="Calibri" panose="020F0502020204030204" pitchFamily="34" charset="0"/>
                <a:cs typeface="Calibri" panose="020F0502020204030204" pitchFamily="34" charset="0"/>
              </a:rPr>
              <a:t>	C. SIM card 		D. top up</a:t>
            </a:r>
          </a:p>
        </p:txBody>
      </p:sp>
      <p:sp>
        <p:nvSpPr>
          <p:cNvPr id="5" name="Google Shape;480;p46">
            <a:extLst>
              <a:ext uri="{FF2B5EF4-FFF2-40B4-BE49-F238E27FC236}">
                <a16:creationId xmlns:a16="http://schemas.microsoft.com/office/drawing/2014/main" id="{2E76B39A-41F8-7BDB-E558-753FEB5472FC}"/>
              </a:ext>
            </a:extLst>
          </p:cNvPr>
          <p:cNvSpPr/>
          <p:nvPr/>
        </p:nvSpPr>
        <p:spPr>
          <a:xfrm>
            <a:off x="1186543" y="2307771"/>
            <a:ext cx="478972" cy="500743"/>
          </a:xfrm>
          <a:prstGeom prst="ellipse">
            <a:avLst/>
          </a:prstGeom>
          <a:noFill/>
          <a:ln w="571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 name="Google Shape;480;p46">
            <a:extLst>
              <a:ext uri="{FF2B5EF4-FFF2-40B4-BE49-F238E27FC236}">
                <a16:creationId xmlns:a16="http://schemas.microsoft.com/office/drawing/2014/main" id="{A70D24A3-EC6E-A38B-817B-FF10466D65CC}"/>
              </a:ext>
            </a:extLst>
          </p:cNvPr>
          <p:cNvSpPr/>
          <p:nvPr/>
        </p:nvSpPr>
        <p:spPr>
          <a:xfrm>
            <a:off x="1045028" y="3763480"/>
            <a:ext cx="478972" cy="500743"/>
          </a:xfrm>
          <a:prstGeom prst="ellipse">
            <a:avLst/>
          </a:prstGeom>
          <a:noFill/>
          <a:ln w="571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 name="Google Shape;480;p46">
            <a:extLst>
              <a:ext uri="{FF2B5EF4-FFF2-40B4-BE49-F238E27FC236}">
                <a16:creationId xmlns:a16="http://schemas.microsoft.com/office/drawing/2014/main" id="{545D8613-C76B-AD08-3E2E-A07C446468A5}"/>
              </a:ext>
            </a:extLst>
          </p:cNvPr>
          <p:cNvSpPr/>
          <p:nvPr/>
        </p:nvSpPr>
        <p:spPr>
          <a:xfrm>
            <a:off x="4713514" y="5181600"/>
            <a:ext cx="478972" cy="500743"/>
          </a:xfrm>
          <a:prstGeom prst="ellipse">
            <a:avLst/>
          </a:prstGeom>
          <a:noFill/>
          <a:ln w="571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172849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822"/>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822"/>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822"/>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61949" y="1257464"/>
            <a:ext cx="11163301" cy="5017263"/>
            <a:chOff x="70954" y="91439"/>
            <a:chExt cx="12137736" cy="6711697"/>
          </a:xfrm>
        </p:grpSpPr>
        <p:sp>
          <p:nvSpPr>
            <p:cNvPr id="16" name="Google Shape;906;p36"/>
            <p:cNvSpPr/>
            <p:nvPr/>
          </p:nvSpPr>
          <p:spPr>
            <a:xfrm>
              <a:off x="5486400" y="109728"/>
              <a:ext cx="6675120" cy="6693408"/>
            </a:xfrm>
            <a:custGeom>
              <a:avLst/>
              <a:gdLst/>
              <a:ahLst/>
              <a:cxnLst/>
              <a:rect l="l" t="t" r="r" b="b"/>
              <a:pathLst>
                <a:path w="125493" h="135030" extrusionOk="0">
                  <a:moveTo>
                    <a:pt x="6013" y="13824"/>
                  </a:moveTo>
                  <a:cubicBezTo>
                    <a:pt x="7692" y="13824"/>
                    <a:pt x="9061" y="15193"/>
                    <a:pt x="9061" y="16884"/>
                  </a:cubicBezTo>
                  <a:cubicBezTo>
                    <a:pt x="9061" y="18563"/>
                    <a:pt x="7692" y="19932"/>
                    <a:pt x="6013" y="19932"/>
                  </a:cubicBezTo>
                  <a:cubicBezTo>
                    <a:pt x="4322" y="19932"/>
                    <a:pt x="2953" y="18563"/>
                    <a:pt x="2953" y="16884"/>
                  </a:cubicBezTo>
                  <a:cubicBezTo>
                    <a:pt x="2953" y="15193"/>
                    <a:pt x="4322" y="13824"/>
                    <a:pt x="6013" y="13824"/>
                  </a:cubicBezTo>
                  <a:close/>
                  <a:moveTo>
                    <a:pt x="6013" y="32326"/>
                  </a:moveTo>
                  <a:cubicBezTo>
                    <a:pt x="7692" y="32326"/>
                    <a:pt x="9061" y="33695"/>
                    <a:pt x="9061" y="35374"/>
                  </a:cubicBezTo>
                  <a:cubicBezTo>
                    <a:pt x="9061" y="37065"/>
                    <a:pt x="7692" y="38434"/>
                    <a:pt x="6013" y="38434"/>
                  </a:cubicBezTo>
                  <a:cubicBezTo>
                    <a:pt x="4322" y="38434"/>
                    <a:pt x="2953" y="37065"/>
                    <a:pt x="2953" y="35374"/>
                  </a:cubicBezTo>
                  <a:cubicBezTo>
                    <a:pt x="2953" y="33695"/>
                    <a:pt x="4322" y="32326"/>
                    <a:pt x="6013" y="32326"/>
                  </a:cubicBezTo>
                  <a:close/>
                  <a:moveTo>
                    <a:pt x="6013" y="52483"/>
                  </a:moveTo>
                  <a:cubicBezTo>
                    <a:pt x="7692" y="52483"/>
                    <a:pt x="9061" y="53853"/>
                    <a:pt x="9061" y="55531"/>
                  </a:cubicBezTo>
                  <a:cubicBezTo>
                    <a:pt x="9061" y="57210"/>
                    <a:pt x="7692" y="58579"/>
                    <a:pt x="6013" y="58579"/>
                  </a:cubicBezTo>
                  <a:cubicBezTo>
                    <a:pt x="4322" y="58579"/>
                    <a:pt x="2953" y="57210"/>
                    <a:pt x="2953" y="55531"/>
                  </a:cubicBezTo>
                  <a:cubicBezTo>
                    <a:pt x="2953" y="53853"/>
                    <a:pt x="4322" y="52483"/>
                    <a:pt x="6013" y="52483"/>
                  </a:cubicBezTo>
                  <a:close/>
                  <a:moveTo>
                    <a:pt x="6013" y="72569"/>
                  </a:moveTo>
                  <a:cubicBezTo>
                    <a:pt x="7692" y="72569"/>
                    <a:pt x="9061" y="73938"/>
                    <a:pt x="9061" y="75617"/>
                  </a:cubicBezTo>
                  <a:cubicBezTo>
                    <a:pt x="9061" y="77308"/>
                    <a:pt x="7692" y="78677"/>
                    <a:pt x="6013" y="78677"/>
                  </a:cubicBezTo>
                  <a:cubicBezTo>
                    <a:pt x="4322" y="78677"/>
                    <a:pt x="2953" y="77308"/>
                    <a:pt x="2953" y="75617"/>
                  </a:cubicBezTo>
                  <a:cubicBezTo>
                    <a:pt x="2953" y="73938"/>
                    <a:pt x="4322" y="72569"/>
                    <a:pt x="6013" y="72569"/>
                  </a:cubicBezTo>
                  <a:close/>
                  <a:moveTo>
                    <a:pt x="6013" y="92810"/>
                  </a:moveTo>
                  <a:cubicBezTo>
                    <a:pt x="7692" y="92810"/>
                    <a:pt x="9061" y="94179"/>
                    <a:pt x="9061" y="95858"/>
                  </a:cubicBezTo>
                  <a:cubicBezTo>
                    <a:pt x="9061" y="97548"/>
                    <a:pt x="7692" y="98918"/>
                    <a:pt x="6013" y="98918"/>
                  </a:cubicBezTo>
                  <a:cubicBezTo>
                    <a:pt x="4322" y="98918"/>
                    <a:pt x="2953" y="97548"/>
                    <a:pt x="2953" y="95858"/>
                  </a:cubicBezTo>
                  <a:cubicBezTo>
                    <a:pt x="2953" y="94179"/>
                    <a:pt x="4322" y="92810"/>
                    <a:pt x="6013" y="92810"/>
                  </a:cubicBezTo>
                  <a:close/>
                  <a:moveTo>
                    <a:pt x="6013" y="114479"/>
                  </a:moveTo>
                  <a:cubicBezTo>
                    <a:pt x="7692" y="114479"/>
                    <a:pt x="9061" y="115848"/>
                    <a:pt x="9061" y="117527"/>
                  </a:cubicBezTo>
                  <a:cubicBezTo>
                    <a:pt x="9061" y="119206"/>
                    <a:pt x="7692" y="120587"/>
                    <a:pt x="6013" y="120587"/>
                  </a:cubicBezTo>
                  <a:cubicBezTo>
                    <a:pt x="4322" y="120587"/>
                    <a:pt x="2953" y="119206"/>
                    <a:pt x="2953" y="117527"/>
                  </a:cubicBezTo>
                  <a:cubicBezTo>
                    <a:pt x="2953" y="115848"/>
                    <a:pt x="4322" y="114479"/>
                    <a:pt x="6013" y="114479"/>
                  </a:cubicBezTo>
                  <a:close/>
                  <a:moveTo>
                    <a:pt x="0" y="1"/>
                  </a:moveTo>
                  <a:lnTo>
                    <a:pt x="0" y="135029"/>
                  </a:lnTo>
                  <a:lnTo>
                    <a:pt x="125492" y="135029"/>
                  </a:lnTo>
                  <a:lnTo>
                    <a:pt x="125492" y="1"/>
                  </a:lnTo>
                  <a:close/>
                </a:path>
              </a:pathLst>
            </a:custGeom>
            <a:solidFill>
              <a:srgbClr val="B8A576">
                <a:alpha val="70000"/>
              </a:srgbClr>
            </a:solidFill>
            <a:ln>
              <a:noFill/>
            </a:ln>
          </p:spPr>
          <p:txBody>
            <a:bodyPr spcFirstLastPara="1" wrap="square" lIns="91425" tIns="91425" rIns="91425" bIns="91425" anchor="ctr" anchorCtr="0">
              <a:noAutofit/>
            </a:bodyPr>
            <a:lstStyle/>
            <a:p>
              <a:pPr defTabSz="914446"/>
              <a:endParaRPr>
                <a:solidFill>
                  <a:prstClr val="black"/>
                </a:solidFill>
                <a:latin typeface="Arial"/>
              </a:endParaRPr>
            </a:p>
          </p:txBody>
        </p:sp>
        <p:sp>
          <p:nvSpPr>
            <p:cNvPr id="17" name="Google Shape;906;p36"/>
            <p:cNvSpPr/>
            <p:nvPr/>
          </p:nvSpPr>
          <p:spPr>
            <a:xfrm>
              <a:off x="143020" y="108368"/>
              <a:ext cx="6675120" cy="6693408"/>
            </a:xfrm>
            <a:custGeom>
              <a:avLst/>
              <a:gdLst/>
              <a:ahLst/>
              <a:cxnLst/>
              <a:rect l="l" t="t" r="r" b="b"/>
              <a:pathLst>
                <a:path w="125493" h="135030" extrusionOk="0">
                  <a:moveTo>
                    <a:pt x="6013" y="13824"/>
                  </a:moveTo>
                  <a:cubicBezTo>
                    <a:pt x="7692" y="13824"/>
                    <a:pt x="9061" y="15193"/>
                    <a:pt x="9061" y="16884"/>
                  </a:cubicBezTo>
                  <a:cubicBezTo>
                    <a:pt x="9061" y="18563"/>
                    <a:pt x="7692" y="19932"/>
                    <a:pt x="6013" y="19932"/>
                  </a:cubicBezTo>
                  <a:cubicBezTo>
                    <a:pt x="4322" y="19932"/>
                    <a:pt x="2953" y="18563"/>
                    <a:pt x="2953" y="16884"/>
                  </a:cubicBezTo>
                  <a:cubicBezTo>
                    <a:pt x="2953" y="15193"/>
                    <a:pt x="4322" y="13824"/>
                    <a:pt x="6013" y="13824"/>
                  </a:cubicBezTo>
                  <a:close/>
                  <a:moveTo>
                    <a:pt x="6013" y="32326"/>
                  </a:moveTo>
                  <a:cubicBezTo>
                    <a:pt x="7692" y="32326"/>
                    <a:pt x="9061" y="33695"/>
                    <a:pt x="9061" y="35374"/>
                  </a:cubicBezTo>
                  <a:cubicBezTo>
                    <a:pt x="9061" y="37065"/>
                    <a:pt x="7692" y="38434"/>
                    <a:pt x="6013" y="38434"/>
                  </a:cubicBezTo>
                  <a:cubicBezTo>
                    <a:pt x="4322" y="38434"/>
                    <a:pt x="2953" y="37065"/>
                    <a:pt x="2953" y="35374"/>
                  </a:cubicBezTo>
                  <a:cubicBezTo>
                    <a:pt x="2953" y="33695"/>
                    <a:pt x="4322" y="32326"/>
                    <a:pt x="6013" y="32326"/>
                  </a:cubicBezTo>
                  <a:close/>
                  <a:moveTo>
                    <a:pt x="6013" y="52483"/>
                  </a:moveTo>
                  <a:cubicBezTo>
                    <a:pt x="7692" y="52483"/>
                    <a:pt x="9061" y="53853"/>
                    <a:pt x="9061" y="55531"/>
                  </a:cubicBezTo>
                  <a:cubicBezTo>
                    <a:pt x="9061" y="57210"/>
                    <a:pt x="7692" y="58579"/>
                    <a:pt x="6013" y="58579"/>
                  </a:cubicBezTo>
                  <a:cubicBezTo>
                    <a:pt x="4322" y="58579"/>
                    <a:pt x="2953" y="57210"/>
                    <a:pt x="2953" y="55531"/>
                  </a:cubicBezTo>
                  <a:cubicBezTo>
                    <a:pt x="2953" y="53853"/>
                    <a:pt x="4322" y="52483"/>
                    <a:pt x="6013" y="52483"/>
                  </a:cubicBezTo>
                  <a:close/>
                  <a:moveTo>
                    <a:pt x="6013" y="72569"/>
                  </a:moveTo>
                  <a:cubicBezTo>
                    <a:pt x="7692" y="72569"/>
                    <a:pt x="9061" y="73938"/>
                    <a:pt x="9061" y="75617"/>
                  </a:cubicBezTo>
                  <a:cubicBezTo>
                    <a:pt x="9061" y="77308"/>
                    <a:pt x="7692" y="78677"/>
                    <a:pt x="6013" y="78677"/>
                  </a:cubicBezTo>
                  <a:cubicBezTo>
                    <a:pt x="4322" y="78677"/>
                    <a:pt x="2953" y="77308"/>
                    <a:pt x="2953" y="75617"/>
                  </a:cubicBezTo>
                  <a:cubicBezTo>
                    <a:pt x="2953" y="73938"/>
                    <a:pt x="4322" y="72569"/>
                    <a:pt x="6013" y="72569"/>
                  </a:cubicBezTo>
                  <a:close/>
                  <a:moveTo>
                    <a:pt x="6013" y="92810"/>
                  </a:moveTo>
                  <a:cubicBezTo>
                    <a:pt x="7692" y="92810"/>
                    <a:pt x="9061" y="94179"/>
                    <a:pt x="9061" y="95858"/>
                  </a:cubicBezTo>
                  <a:cubicBezTo>
                    <a:pt x="9061" y="97548"/>
                    <a:pt x="7692" y="98918"/>
                    <a:pt x="6013" y="98918"/>
                  </a:cubicBezTo>
                  <a:cubicBezTo>
                    <a:pt x="4322" y="98918"/>
                    <a:pt x="2953" y="97548"/>
                    <a:pt x="2953" y="95858"/>
                  </a:cubicBezTo>
                  <a:cubicBezTo>
                    <a:pt x="2953" y="94179"/>
                    <a:pt x="4322" y="92810"/>
                    <a:pt x="6013" y="92810"/>
                  </a:cubicBezTo>
                  <a:close/>
                  <a:moveTo>
                    <a:pt x="6013" y="114479"/>
                  </a:moveTo>
                  <a:cubicBezTo>
                    <a:pt x="7692" y="114479"/>
                    <a:pt x="9061" y="115848"/>
                    <a:pt x="9061" y="117527"/>
                  </a:cubicBezTo>
                  <a:cubicBezTo>
                    <a:pt x="9061" y="119206"/>
                    <a:pt x="7692" y="120587"/>
                    <a:pt x="6013" y="120587"/>
                  </a:cubicBezTo>
                  <a:cubicBezTo>
                    <a:pt x="4322" y="120587"/>
                    <a:pt x="2953" y="119206"/>
                    <a:pt x="2953" y="117527"/>
                  </a:cubicBezTo>
                  <a:cubicBezTo>
                    <a:pt x="2953" y="115848"/>
                    <a:pt x="4322" y="114479"/>
                    <a:pt x="6013" y="114479"/>
                  </a:cubicBezTo>
                  <a:close/>
                  <a:moveTo>
                    <a:pt x="0" y="1"/>
                  </a:moveTo>
                  <a:lnTo>
                    <a:pt x="0" y="135029"/>
                  </a:lnTo>
                  <a:lnTo>
                    <a:pt x="125492" y="135029"/>
                  </a:lnTo>
                  <a:lnTo>
                    <a:pt x="125492" y="1"/>
                  </a:lnTo>
                  <a:close/>
                </a:path>
              </a:pathLst>
            </a:custGeom>
            <a:solidFill>
              <a:srgbClr val="B8A576">
                <a:alpha val="70000"/>
              </a:srgbClr>
            </a:solidFill>
            <a:ln>
              <a:noFill/>
            </a:ln>
          </p:spPr>
          <p:txBody>
            <a:bodyPr spcFirstLastPara="1" wrap="square" lIns="91425" tIns="91425" rIns="91425" bIns="91425" anchor="ctr" anchorCtr="0">
              <a:noAutofit/>
            </a:bodyPr>
            <a:lstStyle/>
            <a:p>
              <a:pPr defTabSz="914446"/>
              <a:endParaRPr>
                <a:solidFill>
                  <a:prstClr val="black"/>
                </a:solidFill>
                <a:latin typeface="Arial"/>
              </a:endParaRPr>
            </a:p>
          </p:txBody>
        </p:sp>
        <p:sp>
          <p:nvSpPr>
            <p:cNvPr id="18" name="Google Shape;907;p36"/>
            <p:cNvSpPr/>
            <p:nvPr/>
          </p:nvSpPr>
          <p:spPr>
            <a:xfrm>
              <a:off x="5533570" y="117512"/>
              <a:ext cx="6675120" cy="6675120"/>
            </a:xfrm>
            <a:custGeom>
              <a:avLst/>
              <a:gdLst/>
              <a:ahLst/>
              <a:cxnLst/>
              <a:rect l="l" t="t" r="r" b="b"/>
              <a:pathLst>
                <a:path w="125493" h="135029" extrusionOk="0">
                  <a:moveTo>
                    <a:pt x="6013" y="13823"/>
                  </a:moveTo>
                  <a:cubicBezTo>
                    <a:pt x="7692" y="13823"/>
                    <a:pt x="9061" y="15193"/>
                    <a:pt x="9061" y="16871"/>
                  </a:cubicBezTo>
                  <a:cubicBezTo>
                    <a:pt x="9061" y="18550"/>
                    <a:pt x="7692" y="19919"/>
                    <a:pt x="6013" y="19919"/>
                  </a:cubicBezTo>
                  <a:cubicBezTo>
                    <a:pt x="4323" y="19919"/>
                    <a:pt x="2953" y="18550"/>
                    <a:pt x="2953" y="16871"/>
                  </a:cubicBezTo>
                  <a:cubicBezTo>
                    <a:pt x="2953" y="15193"/>
                    <a:pt x="4323" y="13823"/>
                    <a:pt x="6013" y="13823"/>
                  </a:cubicBezTo>
                  <a:close/>
                  <a:moveTo>
                    <a:pt x="6013" y="32326"/>
                  </a:moveTo>
                  <a:cubicBezTo>
                    <a:pt x="7692" y="32326"/>
                    <a:pt x="9061" y="33695"/>
                    <a:pt x="9061" y="35374"/>
                  </a:cubicBezTo>
                  <a:cubicBezTo>
                    <a:pt x="9061" y="37052"/>
                    <a:pt x="7692" y="38422"/>
                    <a:pt x="6013" y="38422"/>
                  </a:cubicBezTo>
                  <a:cubicBezTo>
                    <a:pt x="4323" y="38422"/>
                    <a:pt x="2953" y="37052"/>
                    <a:pt x="2953" y="35374"/>
                  </a:cubicBezTo>
                  <a:cubicBezTo>
                    <a:pt x="2953" y="33695"/>
                    <a:pt x="4323" y="32326"/>
                    <a:pt x="6013" y="32326"/>
                  </a:cubicBezTo>
                  <a:close/>
                  <a:moveTo>
                    <a:pt x="6013" y="52471"/>
                  </a:moveTo>
                  <a:cubicBezTo>
                    <a:pt x="7692" y="52471"/>
                    <a:pt x="9061" y="53840"/>
                    <a:pt x="9061" y="55519"/>
                  </a:cubicBezTo>
                  <a:cubicBezTo>
                    <a:pt x="9061" y="57210"/>
                    <a:pt x="7692" y="58579"/>
                    <a:pt x="6013" y="58579"/>
                  </a:cubicBezTo>
                  <a:cubicBezTo>
                    <a:pt x="4323" y="58579"/>
                    <a:pt x="2953" y="57210"/>
                    <a:pt x="2953" y="55519"/>
                  </a:cubicBezTo>
                  <a:cubicBezTo>
                    <a:pt x="2953" y="53840"/>
                    <a:pt x="4323" y="52471"/>
                    <a:pt x="6013" y="52471"/>
                  </a:cubicBezTo>
                  <a:close/>
                  <a:moveTo>
                    <a:pt x="6013" y="72569"/>
                  </a:moveTo>
                  <a:cubicBezTo>
                    <a:pt x="7692" y="72569"/>
                    <a:pt x="9061" y="73938"/>
                    <a:pt x="9061" y="75617"/>
                  </a:cubicBezTo>
                  <a:cubicBezTo>
                    <a:pt x="9061" y="77295"/>
                    <a:pt x="7692" y="78665"/>
                    <a:pt x="6013" y="78665"/>
                  </a:cubicBezTo>
                  <a:cubicBezTo>
                    <a:pt x="4323" y="78665"/>
                    <a:pt x="2953" y="77295"/>
                    <a:pt x="2953" y="75617"/>
                  </a:cubicBezTo>
                  <a:cubicBezTo>
                    <a:pt x="2953" y="73938"/>
                    <a:pt x="4323" y="72569"/>
                    <a:pt x="6013" y="72569"/>
                  </a:cubicBezTo>
                  <a:close/>
                  <a:moveTo>
                    <a:pt x="6013" y="92809"/>
                  </a:moveTo>
                  <a:cubicBezTo>
                    <a:pt x="7692" y="92809"/>
                    <a:pt x="9061" y="94178"/>
                    <a:pt x="9061" y="95857"/>
                  </a:cubicBezTo>
                  <a:cubicBezTo>
                    <a:pt x="9061" y="97536"/>
                    <a:pt x="7692" y="98905"/>
                    <a:pt x="6013" y="98905"/>
                  </a:cubicBezTo>
                  <a:cubicBezTo>
                    <a:pt x="4323" y="98905"/>
                    <a:pt x="2953" y="97536"/>
                    <a:pt x="2953" y="95857"/>
                  </a:cubicBezTo>
                  <a:cubicBezTo>
                    <a:pt x="2953" y="94178"/>
                    <a:pt x="4323" y="92809"/>
                    <a:pt x="6013" y="92809"/>
                  </a:cubicBezTo>
                  <a:close/>
                  <a:moveTo>
                    <a:pt x="6013" y="114479"/>
                  </a:moveTo>
                  <a:cubicBezTo>
                    <a:pt x="7692" y="114479"/>
                    <a:pt x="9061" y="115848"/>
                    <a:pt x="9061" y="117527"/>
                  </a:cubicBezTo>
                  <a:cubicBezTo>
                    <a:pt x="9061" y="119205"/>
                    <a:pt x="7692" y="120575"/>
                    <a:pt x="6013" y="120575"/>
                  </a:cubicBezTo>
                  <a:cubicBezTo>
                    <a:pt x="4323" y="120575"/>
                    <a:pt x="2953" y="119205"/>
                    <a:pt x="2953" y="117527"/>
                  </a:cubicBezTo>
                  <a:cubicBezTo>
                    <a:pt x="2953" y="115848"/>
                    <a:pt x="4323" y="114479"/>
                    <a:pt x="6013" y="114479"/>
                  </a:cubicBezTo>
                  <a:close/>
                  <a:moveTo>
                    <a:pt x="1" y="0"/>
                  </a:moveTo>
                  <a:lnTo>
                    <a:pt x="1" y="135029"/>
                  </a:lnTo>
                  <a:lnTo>
                    <a:pt x="125492" y="135029"/>
                  </a:lnTo>
                  <a:lnTo>
                    <a:pt x="125492" y="0"/>
                  </a:lnTo>
                  <a:close/>
                </a:path>
              </a:pathLst>
            </a:custGeom>
            <a:solidFill>
              <a:srgbClr val="F3EEE3"/>
            </a:solidFill>
            <a:ln>
              <a:noFill/>
            </a:ln>
          </p:spPr>
          <p:txBody>
            <a:bodyPr spcFirstLastPara="1" wrap="square" lIns="91425" tIns="91425" rIns="91425" bIns="91425" anchor="t" anchorCtr="0">
              <a:noAutofit/>
            </a:bodyPr>
            <a:lstStyle/>
            <a:p>
              <a:pPr algn="ctr" defTabSz="914446"/>
              <a:endParaRPr lang="en-US" sz="3600" dirty="0">
                <a:solidFill>
                  <a:srgbClr val="C82600"/>
                </a:solidFill>
                <a:latin typeface="HL Brush 1BK" pitchFamily="2" charset="0"/>
              </a:endParaRPr>
            </a:p>
          </p:txBody>
        </p:sp>
        <p:sp>
          <p:nvSpPr>
            <p:cNvPr id="19" name="Google Shape;907;p36"/>
            <p:cNvSpPr/>
            <p:nvPr/>
          </p:nvSpPr>
          <p:spPr>
            <a:xfrm>
              <a:off x="70954" y="126656"/>
              <a:ext cx="6675120" cy="6675120"/>
            </a:xfrm>
            <a:custGeom>
              <a:avLst/>
              <a:gdLst/>
              <a:ahLst/>
              <a:cxnLst/>
              <a:rect l="l" t="t" r="r" b="b"/>
              <a:pathLst>
                <a:path w="125493" h="135029" extrusionOk="0">
                  <a:moveTo>
                    <a:pt x="6013" y="13823"/>
                  </a:moveTo>
                  <a:cubicBezTo>
                    <a:pt x="7692" y="13823"/>
                    <a:pt x="9061" y="15193"/>
                    <a:pt x="9061" y="16871"/>
                  </a:cubicBezTo>
                  <a:cubicBezTo>
                    <a:pt x="9061" y="18550"/>
                    <a:pt x="7692" y="19919"/>
                    <a:pt x="6013" y="19919"/>
                  </a:cubicBezTo>
                  <a:cubicBezTo>
                    <a:pt x="4323" y="19919"/>
                    <a:pt x="2953" y="18550"/>
                    <a:pt x="2953" y="16871"/>
                  </a:cubicBezTo>
                  <a:cubicBezTo>
                    <a:pt x="2953" y="15193"/>
                    <a:pt x="4323" y="13823"/>
                    <a:pt x="6013" y="13823"/>
                  </a:cubicBezTo>
                  <a:close/>
                  <a:moveTo>
                    <a:pt x="6013" y="32326"/>
                  </a:moveTo>
                  <a:cubicBezTo>
                    <a:pt x="7692" y="32326"/>
                    <a:pt x="9061" y="33695"/>
                    <a:pt x="9061" y="35374"/>
                  </a:cubicBezTo>
                  <a:cubicBezTo>
                    <a:pt x="9061" y="37052"/>
                    <a:pt x="7692" y="38422"/>
                    <a:pt x="6013" y="38422"/>
                  </a:cubicBezTo>
                  <a:cubicBezTo>
                    <a:pt x="4323" y="38422"/>
                    <a:pt x="2953" y="37052"/>
                    <a:pt x="2953" y="35374"/>
                  </a:cubicBezTo>
                  <a:cubicBezTo>
                    <a:pt x="2953" y="33695"/>
                    <a:pt x="4323" y="32326"/>
                    <a:pt x="6013" y="32326"/>
                  </a:cubicBezTo>
                  <a:close/>
                  <a:moveTo>
                    <a:pt x="6013" y="52471"/>
                  </a:moveTo>
                  <a:cubicBezTo>
                    <a:pt x="7692" y="52471"/>
                    <a:pt x="9061" y="53840"/>
                    <a:pt x="9061" y="55519"/>
                  </a:cubicBezTo>
                  <a:cubicBezTo>
                    <a:pt x="9061" y="57210"/>
                    <a:pt x="7692" y="58579"/>
                    <a:pt x="6013" y="58579"/>
                  </a:cubicBezTo>
                  <a:cubicBezTo>
                    <a:pt x="4323" y="58579"/>
                    <a:pt x="2953" y="57210"/>
                    <a:pt x="2953" y="55519"/>
                  </a:cubicBezTo>
                  <a:cubicBezTo>
                    <a:pt x="2953" y="53840"/>
                    <a:pt x="4323" y="52471"/>
                    <a:pt x="6013" y="52471"/>
                  </a:cubicBezTo>
                  <a:close/>
                  <a:moveTo>
                    <a:pt x="6013" y="72569"/>
                  </a:moveTo>
                  <a:cubicBezTo>
                    <a:pt x="7692" y="72569"/>
                    <a:pt x="9061" y="73938"/>
                    <a:pt x="9061" y="75617"/>
                  </a:cubicBezTo>
                  <a:cubicBezTo>
                    <a:pt x="9061" y="77295"/>
                    <a:pt x="7692" y="78665"/>
                    <a:pt x="6013" y="78665"/>
                  </a:cubicBezTo>
                  <a:cubicBezTo>
                    <a:pt x="4323" y="78665"/>
                    <a:pt x="2953" y="77295"/>
                    <a:pt x="2953" y="75617"/>
                  </a:cubicBezTo>
                  <a:cubicBezTo>
                    <a:pt x="2953" y="73938"/>
                    <a:pt x="4323" y="72569"/>
                    <a:pt x="6013" y="72569"/>
                  </a:cubicBezTo>
                  <a:close/>
                  <a:moveTo>
                    <a:pt x="6013" y="92809"/>
                  </a:moveTo>
                  <a:cubicBezTo>
                    <a:pt x="7692" y="92809"/>
                    <a:pt x="9061" y="94178"/>
                    <a:pt x="9061" y="95857"/>
                  </a:cubicBezTo>
                  <a:cubicBezTo>
                    <a:pt x="9061" y="97536"/>
                    <a:pt x="7692" y="98905"/>
                    <a:pt x="6013" y="98905"/>
                  </a:cubicBezTo>
                  <a:cubicBezTo>
                    <a:pt x="4323" y="98905"/>
                    <a:pt x="2953" y="97536"/>
                    <a:pt x="2953" y="95857"/>
                  </a:cubicBezTo>
                  <a:cubicBezTo>
                    <a:pt x="2953" y="94178"/>
                    <a:pt x="4323" y="92809"/>
                    <a:pt x="6013" y="92809"/>
                  </a:cubicBezTo>
                  <a:close/>
                  <a:moveTo>
                    <a:pt x="6013" y="114479"/>
                  </a:moveTo>
                  <a:cubicBezTo>
                    <a:pt x="7692" y="114479"/>
                    <a:pt x="9061" y="115848"/>
                    <a:pt x="9061" y="117527"/>
                  </a:cubicBezTo>
                  <a:cubicBezTo>
                    <a:pt x="9061" y="119205"/>
                    <a:pt x="7692" y="120575"/>
                    <a:pt x="6013" y="120575"/>
                  </a:cubicBezTo>
                  <a:cubicBezTo>
                    <a:pt x="4323" y="120575"/>
                    <a:pt x="2953" y="119205"/>
                    <a:pt x="2953" y="117527"/>
                  </a:cubicBezTo>
                  <a:cubicBezTo>
                    <a:pt x="2953" y="115848"/>
                    <a:pt x="4323" y="114479"/>
                    <a:pt x="6013" y="114479"/>
                  </a:cubicBezTo>
                  <a:close/>
                  <a:moveTo>
                    <a:pt x="1" y="0"/>
                  </a:moveTo>
                  <a:lnTo>
                    <a:pt x="1" y="135029"/>
                  </a:lnTo>
                  <a:lnTo>
                    <a:pt x="125492" y="135029"/>
                  </a:lnTo>
                  <a:lnTo>
                    <a:pt x="125492" y="0"/>
                  </a:lnTo>
                  <a:close/>
                </a:path>
              </a:pathLst>
            </a:custGeom>
            <a:solidFill>
              <a:srgbClr val="F3EEE3"/>
            </a:solidFill>
            <a:ln>
              <a:noFill/>
            </a:ln>
          </p:spPr>
          <p:txBody>
            <a:bodyPr spcFirstLastPara="1" wrap="square" lIns="91425" tIns="91425" rIns="91425" bIns="91425" anchor="t" anchorCtr="0">
              <a:noAutofit/>
            </a:bodyPr>
            <a:lstStyle/>
            <a:p>
              <a:pPr algn="ctr" defTabSz="914446"/>
              <a:endParaRPr lang="en-US" sz="3600" dirty="0">
                <a:solidFill>
                  <a:srgbClr val="C82600"/>
                </a:solidFill>
                <a:latin typeface="HL Brush 1BK" pitchFamily="2" charset="0"/>
              </a:endParaRPr>
            </a:p>
          </p:txBody>
        </p:sp>
        <p:sp>
          <p:nvSpPr>
            <p:cNvPr id="21" name="Google Shape;910;p36"/>
            <p:cNvSpPr/>
            <p:nvPr/>
          </p:nvSpPr>
          <p:spPr>
            <a:xfrm>
              <a:off x="731520" y="594360"/>
              <a:ext cx="11247120" cy="18288"/>
            </a:xfrm>
            <a:custGeom>
              <a:avLst/>
              <a:gdLst/>
              <a:ahLst/>
              <a:cxnLst/>
              <a:rect l="l" t="t" r="r" b="b"/>
              <a:pathLst>
                <a:path w="102537" h="453" extrusionOk="0">
                  <a:moveTo>
                    <a:pt x="0" y="0"/>
                  </a:moveTo>
                  <a:lnTo>
                    <a:pt x="0" y="453"/>
                  </a:lnTo>
                  <a:lnTo>
                    <a:pt x="102537" y="453"/>
                  </a:lnTo>
                  <a:lnTo>
                    <a:pt x="102537" y="0"/>
                  </a:lnTo>
                  <a:close/>
                </a:path>
              </a:pathLst>
            </a:custGeom>
            <a:solidFill>
              <a:srgbClr val="E2DAC6"/>
            </a:solidFill>
            <a:ln>
              <a:noFill/>
            </a:ln>
          </p:spPr>
          <p:txBody>
            <a:bodyPr spcFirstLastPara="1" wrap="square" lIns="91425" tIns="91425" rIns="91425" bIns="91425" anchor="ctr" anchorCtr="0">
              <a:noAutofit/>
            </a:bodyPr>
            <a:lstStyle/>
            <a:p>
              <a:pPr defTabSz="914446"/>
              <a:endParaRPr>
                <a:solidFill>
                  <a:prstClr val="black"/>
                </a:solidFill>
                <a:latin typeface="Arial"/>
              </a:endParaRPr>
            </a:p>
          </p:txBody>
        </p:sp>
        <p:sp>
          <p:nvSpPr>
            <p:cNvPr id="22" name="Google Shape;912;p36"/>
            <p:cNvSpPr/>
            <p:nvPr/>
          </p:nvSpPr>
          <p:spPr>
            <a:xfrm>
              <a:off x="731520" y="1143000"/>
              <a:ext cx="11247120" cy="18288"/>
            </a:xfrm>
            <a:custGeom>
              <a:avLst/>
              <a:gdLst/>
              <a:ahLst/>
              <a:cxnLst/>
              <a:rect l="l" t="t" r="r" b="b"/>
              <a:pathLst>
                <a:path w="102537" h="441" extrusionOk="0">
                  <a:moveTo>
                    <a:pt x="0" y="0"/>
                  </a:moveTo>
                  <a:lnTo>
                    <a:pt x="0" y="441"/>
                  </a:lnTo>
                  <a:lnTo>
                    <a:pt x="102537" y="441"/>
                  </a:lnTo>
                  <a:lnTo>
                    <a:pt x="102537" y="0"/>
                  </a:lnTo>
                  <a:close/>
                </a:path>
              </a:pathLst>
            </a:custGeom>
            <a:solidFill>
              <a:srgbClr val="E2DAC6"/>
            </a:solidFill>
            <a:ln>
              <a:noFill/>
            </a:ln>
          </p:spPr>
          <p:txBody>
            <a:bodyPr spcFirstLastPara="1" wrap="square" lIns="91425" tIns="91425" rIns="91425" bIns="91425" anchor="ctr" anchorCtr="0">
              <a:noAutofit/>
            </a:bodyPr>
            <a:lstStyle/>
            <a:p>
              <a:pPr defTabSz="914446"/>
              <a:endParaRPr>
                <a:solidFill>
                  <a:prstClr val="black"/>
                </a:solidFill>
                <a:latin typeface="Arial"/>
              </a:endParaRPr>
            </a:p>
          </p:txBody>
        </p:sp>
        <p:sp>
          <p:nvSpPr>
            <p:cNvPr id="23" name="Google Shape;914;p36"/>
            <p:cNvSpPr/>
            <p:nvPr/>
          </p:nvSpPr>
          <p:spPr>
            <a:xfrm>
              <a:off x="731520" y="1691640"/>
              <a:ext cx="11247120" cy="18288"/>
            </a:xfrm>
            <a:custGeom>
              <a:avLst/>
              <a:gdLst/>
              <a:ahLst/>
              <a:cxnLst/>
              <a:rect l="l" t="t" r="r" b="b"/>
              <a:pathLst>
                <a:path w="102537" h="453" extrusionOk="0">
                  <a:moveTo>
                    <a:pt x="0" y="0"/>
                  </a:moveTo>
                  <a:lnTo>
                    <a:pt x="0" y="453"/>
                  </a:lnTo>
                  <a:lnTo>
                    <a:pt x="102537" y="453"/>
                  </a:lnTo>
                  <a:lnTo>
                    <a:pt x="102537" y="0"/>
                  </a:lnTo>
                  <a:close/>
                </a:path>
              </a:pathLst>
            </a:custGeom>
            <a:solidFill>
              <a:srgbClr val="E2DAC6"/>
            </a:solidFill>
            <a:ln>
              <a:noFill/>
            </a:ln>
          </p:spPr>
          <p:txBody>
            <a:bodyPr spcFirstLastPara="1" wrap="square" lIns="91425" tIns="91425" rIns="91425" bIns="91425" anchor="ctr" anchorCtr="0">
              <a:noAutofit/>
            </a:bodyPr>
            <a:lstStyle/>
            <a:p>
              <a:pPr defTabSz="914446"/>
              <a:endParaRPr>
                <a:solidFill>
                  <a:prstClr val="black"/>
                </a:solidFill>
                <a:latin typeface="Arial"/>
              </a:endParaRPr>
            </a:p>
          </p:txBody>
        </p:sp>
        <p:sp>
          <p:nvSpPr>
            <p:cNvPr id="25" name="Google Shape;918;p36"/>
            <p:cNvSpPr/>
            <p:nvPr/>
          </p:nvSpPr>
          <p:spPr>
            <a:xfrm>
              <a:off x="731520" y="2788920"/>
              <a:ext cx="11247120" cy="18288"/>
            </a:xfrm>
            <a:custGeom>
              <a:avLst/>
              <a:gdLst/>
              <a:ahLst/>
              <a:cxnLst/>
              <a:rect l="l" t="t" r="r" b="b"/>
              <a:pathLst>
                <a:path w="102537" h="453" extrusionOk="0">
                  <a:moveTo>
                    <a:pt x="0" y="0"/>
                  </a:moveTo>
                  <a:lnTo>
                    <a:pt x="0" y="453"/>
                  </a:lnTo>
                  <a:lnTo>
                    <a:pt x="102537" y="453"/>
                  </a:lnTo>
                  <a:lnTo>
                    <a:pt x="102537" y="0"/>
                  </a:lnTo>
                  <a:close/>
                </a:path>
              </a:pathLst>
            </a:custGeom>
            <a:solidFill>
              <a:srgbClr val="E2DAC6"/>
            </a:solidFill>
            <a:ln>
              <a:noFill/>
            </a:ln>
          </p:spPr>
          <p:txBody>
            <a:bodyPr spcFirstLastPara="1" wrap="square" lIns="91425" tIns="91425" rIns="91425" bIns="91425" anchor="ctr" anchorCtr="0">
              <a:noAutofit/>
            </a:bodyPr>
            <a:lstStyle/>
            <a:p>
              <a:pPr defTabSz="914446"/>
              <a:endParaRPr>
                <a:solidFill>
                  <a:prstClr val="black"/>
                </a:solidFill>
                <a:latin typeface="Arial"/>
              </a:endParaRPr>
            </a:p>
          </p:txBody>
        </p:sp>
        <p:sp>
          <p:nvSpPr>
            <p:cNvPr id="26" name="Google Shape;921;p36"/>
            <p:cNvSpPr/>
            <p:nvPr/>
          </p:nvSpPr>
          <p:spPr>
            <a:xfrm>
              <a:off x="731520" y="3337560"/>
              <a:ext cx="11247120" cy="18288"/>
            </a:xfrm>
            <a:custGeom>
              <a:avLst/>
              <a:gdLst/>
              <a:ahLst/>
              <a:cxnLst/>
              <a:rect l="l" t="t" r="r" b="b"/>
              <a:pathLst>
                <a:path w="102537" h="441" extrusionOk="0">
                  <a:moveTo>
                    <a:pt x="0" y="0"/>
                  </a:moveTo>
                  <a:lnTo>
                    <a:pt x="0" y="441"/>
                  </a:lnTo>
                  <a:lnTo>
                    <a:pt x="102537" y="441"/>
                  </a:lnTo>
                  <a:lnTo>
                    <a:pt x="102537" y="0"/>
                  </a:lnTo>
                  <a:close/>
                </a:path>
              </a:pathLst>
            </a:custGeom>
            <a:solidFill>
              <a:srgbClr val="E2DAC6"/>
            </a:solidFill>
            <a:ln>
              <a:noFill/>
            </a:ln>
          </p:spPr>
          <p:txBody>
            <a:bodyPr spcFirstLastPara="1" wrap="square" lIns="91425" tIns="91425" rIns="91425" bIns="91425" anchor="ctr" anchorCtr="0">
              <a:noAutofit/>
            </a:bodyPr>
            <a:lstStyle/>
            <a:p>
              <a:pPr defTabSz="914446"/>
              <a:endParaRPr>
                <a:solidFill>
                  <a:prstClr val="black"/>
                </a:solidFill>
                <a:latin typeface="Arial"/>
              </a:endParaRPr>
            </a:p>
          </p:txBody>
        </p:sp>
        <p:sp>
          <p:nvSpPr>
            <p:cNvPr id="27" name="Google Shape;923;p36"/>
            <p:cNvSpPr/>
            <p:nvPr/>
          </p:nvSpPr>
          <p:spPr>
            <a:xfrm>
              <a:off x="731520" y="3886200"/>
              <a:ext cx="11247120" cy="18288"/>
            </a:xfrm>
            <a:custGeom>
              <a:avLst/>
              <a:gdLst/>
              <a:ahLst/>
              <a:cxnLst/>
              <a:rect l="l" t="t" r="r" b="b"/>
              <a:pathLst>
                <a:path w="102537" h="453" extrusionOk="0">
                  <a:moveTo>
                    <a:pt x="0" y="0"/>
                  </a:moveTo>
                  <a:lnTo>
                    <a:pt x="0" y="453"/>
                  </a:lnTo>
                  <a:lnTo>
                    <a:pt x="102537" y="453"/>
                  </a:lnTo>
                  <a:lnTo>
                    <a:pt x="102537" y="0"/>
                  </a:lnTo>
                  <a:close/>
                </a:path>
              </a:pathLst>
            </a:custGeom>
            <a:solidFill>
              <a:srgbClr val="E2DAC6"/>
            </a:solidFill>
            <a:ln>
              <a:noFill/>
            </a:ln>
          </p:spPr>
          <p:txBody>
            <a:bodyPr spcFirstLastPara="1" wrap="square" lIns="91425" tIns="91425" rIns="91425" bIns="91425" anchor="ctr" anchorCtr="0">
              <a:noAutofit/>
            </a:bodyPr>
            <a:lstStyle/>
            <a:p>
              <a:pPr defTabSz="914446"/>
              <a:endParaRPr>
                <a:solidFill>
                  <a:prstClr val="black"/>
                </a:solidFill>
                <a:latin typeface="Arial"/>
              </a:endParaRPr>
            </a:p>
          </p:txBody>
        </p:sp>
        <p:sp>
          <p:nvSpPr>
            <p:cNvPr id="28" name="Google Shape;925;p36"/>
            <p:cNvSpPr/>
            <p:nvPr/>
          </p:nvSpPr>
          <p:spPr>
            <a:xfrm>
              <a:off x="731520" y="4434840"/>
              <a:ext cx="11247120" cy="18288"/>
            </a:xfrm>
            <a:custGeom>
              <a:avLst/>
              <a:gdLst/>
              <a:ahLst/>
              <a:cxnLst/>
              <a:rect l="l" t="t" r="r" b="b"/>
              <a:pathLst>
                <a:path w="102537" h="441" extrusionOk="0">
                  <a:moveTo>
                    <a:pt x="0" y="0"/>
                  </a:moveTo>
                  <a:lnTo>
                    <a:pt x="0" y="441"/>
                  </a:lnTo>
                  <a:lnTo>
                    <a:pt x="102537" y="441"/>
                  </a:lnTo>
                  <a:lnTo>
                    <a:pt x="102537" y="0"/>
                  </a:lnTo>
                  <a:close/>
                </a:path>
              </a:pathLst>
            </a:custGeom>
            <a:solidFill>
              <a:srgbClr val="E2DAC6"/>
            </a:solidFill>
            <a:ln>
              <a:noFill/>
            </a:ln>
          </p:spPr>
          <p:txBody>
            <a:bodyPr spcFirstLastPara="1" wrap="square" lIns="91425" tIns="91425" rIns="91425" bIns="91425" anchor="ctr" anchorCtr="0">
              <a:noAutofit/>
            </a:bodyPr>
            <a:lstStyle/>
            <a:p>
              <a:pPr defTabSz="914446"/>
              <a:endParaRPr>
                <a:solidFill>
                  <a:prstClr val="black"/>
                </a:solidFill>
                <a:latin typeface="Arial"/>
              </a:endParaRPr>
            </a:p>
          </p:txBody>
        </p:sp>
        <p:sp>
          <p:nvSpPr>
            <p:cNvPr id="29" name="Google Shape;914;p36"/>
            <p:cNvSpPr/>
            <p:nvPr/>
          </p:nvSpPr>
          <p:spPr>
            <a:xfrm>
              <a:off x="731520" y="2240280"/>
              <a:ext cx="11247120" cy="18288"/>
            </a:xfrm>
            <a:custGeom>
              <a:avLst/>
              <a:gdLst/>
              <a:ahLst/>
              <a:cxnLst/>
              <a:rect l="l" t="t" r="r" b="b"/>
              <a:pathLst>
                <a:path w="102537" h="453" extrusionOk="0">
                  <a:moveTo>
                    <a:pt x="0" y="0"/>
                  </a:moveTo>
                  <a:lnTo>
                    <a:pt x="0" y="453"/>
                  </a:lnTo>
                  <a:lnTo>
                    <a:pt x="102537" y="453"/>
                  </a:lnTo>
                  <a:lnTo>
                    <a:pt x="102537" y="0"/>
                  </a:lnTo>
                  <a:close/>
                </a:path>
              </a:pathLst>
            </a:custGeom>
            <a:solidFill>
              <a:srgbClr val="E2DAC6"/>
            </a:solidFill>
            <a:ln>
              <a:noFill/>
            </a:ln>
          </p:spPr>
          <p:txBody>
            <a:bodyPr spcFirstLastPara="1" wrap="square" lIns="91425" tIns="91425" rIns="91425" bIns="91425" anchor="ctr" anchorCtr="0">
              <a:noAutofit/>
            </a:bodyPr>
            <a:lstStyle/>
            <a:p>
              <a:pPr defTabSz="914446"/>
              <a:endParaRPr>
                <a:solidFill>
                  <a:prstClr val="black"/>
                </a:solidFill>
                <a:latin typeface="Arial"/>
              </a:endParaRPr>
            </a:p>
          </p:txBody>
        </p:sp>
        <p:sp>
          <p:nvSpPr>
            <p:cNvPr id="30" name="Google Shape;914;p36"/>
            <p:cNvSpPr/>
            <p:nvPr/>
          </p:nvSpPr>
          <p:spPr>
            <a:xfrm>
              <a:off x="731520" y="4983480"/>
              <a:ext cx="11247120" cy="18288"/>
            </a:xfrm>
            <a:custGeom>
              <a:avLst/>
              <a:gdLst/>
              <a:ahLst/>
              <a:cxnLst/>
              <a:rect l="l" t="t" r="r" b="b"/>
              <a:pathLst>
                <a:path w="102537" h="453" extrusionOk="0">
                  <a:moveTo>
                    <a:pt x="0" y="0"/>
                  </a:moveTo>
                  <a:lnTo>
                    <a:pt x="0" y="453"/>
                  </a:lnTo>
                  <a:lnTo>
                    <a:pt x="102537" y="453"/>
                  </a:lnTo>
                  <a:lnTo>
                    <a:pt x="102537" y="0"/>
                  </a:lnTo>
                  <a:close/>
                </a:path>
              </a:pathLst>
            </a:custGeom>
            <a:solidFill>
              <a:srgbClr val="E2DAC6"/>
            </a:solidFill>
            <a:ln>
              <a:noFill/>
            </a:ln>
          </p:spPr>
          <p:txBody>
            <a:bodyPr spcFirstLastPara="1" wrap="square" lIns="91425" tIns="91425" rIns="91425" bIns="91425" anchor="ctr" anchorCtr="0">
              <a:noAutofit/>
            </a:bodyPr>
            <a:lstStyle/>
            <a:p>
              <a:pPr defTabSz="914446"/>
              <a:endParaRPr>
                <a:solidFill>
                  <a:prstClr val="black"/>
                </a:solidFill>
                <a:latin typeface="Arial"/>
              </a:endParaRPr>
            </a:p>
          </p:txBody>
        </p:sp>
        <p:sp>
          <p:nvSpPr>
            <p:cNvPr id="31" name="Google Shape;914;p36"/>
            <p:cNvSpPr/>
            <p:nvPr/>
          </p:nvSpPr>
          <p:spPr>
            <a:xfrm>
              <a:off x="731520" y="5532120"/>
              <a:ext cx="11247120" cy="18288"/>
            </a:xfrm>
            <a:custGeom>
              <a:avLst/>
              <a:gdLst/>
              <a:ahLst/>
              <a:cxnLst/>
              <a:rect l="l" t="t" r="r" b="b"/>
              <a:pathLst>
                <a:path w="102537" h="453" extrusionOk="0">
                  <a:moveTo>
                    <a:pt x="0" y="0"/>
                  </a:moveTo>
                  <a:lnTo>
                    <a:pt x="0" y="453"/>
                  </a:lnTo>
                  <a:lnTo>
                    <a:pt x="102537" y="453"/>
                  </a:lnTo>
                  <a:lnTo>
                    <a:pt x="102537" y="0"/>
                  </a:lnTo>
                  <a:close/>
                </a:path>
              </a:pathLst>
            </a:custGeom>
            <a:solidFill>
              <a:srgbClr val="E2DAC6"/>
            </a:solidFill>
            <a:ln>
              <a:noFill/>
            </a:ln>
          </p:spPr>
          <p:txBody>
            <a:bodyPr spcFirstLastPara="1" wrap="square" lIns="91425" tIns="91425" rIns="91425" bIns="91425" anchor="ctr" anchorCtr="0">
              <a:noAutofit/>
            </a:bodyPr>
            <a:lstStyle/>
            <a:p>
              <a:pPr defTabSz="914446"/>
              <a:endParaRPr>
                <a:solidFill>
                  <a:prstClr val="black"/>
                </a:solidFill>
                <a:latin typeface="Arial"/>
              </a:endParaRPr>
            </a:p>
          </p:txBody>
        </p:sp>
        <p:sp>
          <p:nvSpPr>
            <p:cNvPr id="32" name="Google Shape;914;p36"/>
            <p:cNvSpPr/>
            <p:nvPr/>
          </p:nvSpPr>
          <p:spPr>
            <a:xfrm>
              <a:off x="731520" y="6080760"/>
              <a:ext cx="11247120" cy="18288"/>
            </a:xfrm>
            <a:custGeom>
              <a:avLst/>
              <a:gdLst/>
              <a:ahLst/>
              <a:cxnLst/>
              <a:rect l="l" t="t" r="r" b="b"/>
              <a:pathLst>
                <a:path w="102537" h="453" extrusionOk="0">
                  <a:moveTo>
                    <a:pt x="0" y="0"/>
                  </a:moveTo>
                  <a:lnTo>
                    <a:pt x="0" y="453"/>
                  </a:lnTo>
                  <a:lnTo>
                    <a:pt x="102537" y="453"/>
                  </a:lnTo>
                  <a:lnTo>
                    <a:pt x="102537" y="0"/>
                  </a:lnTo>
                  <a:close/>
                </a:path>
              </a:pathLst>
            </a:custGeom>
            <a:solidFill>
              <a:srgbClr val="E2DAC6"/>
            </a:solidFill>
            <a:ln>
              <a:noFill/>
            </a:ln>
          </p:spPr>
          <p:txBody>
            <a:bodyPr spcFirstLastPara="1" wrap="square" lIns="91425" tIns="91425" rIns="91425" bIns="91425" anchor="ctr" anchorCtr="0">
              <a:noAutofit/>
            </a:bodyPr>
            <a:lstStyle/>
            <a:p>
              <a:pPr defTabSz="914446"/>
              <a:endParaRPr>
                <a:solidFill>
                  <a:prstClr val="black"/>
                </a:solidFill>
                <a:latin typeface="Arial"/>
              </a:endParaRPr>
            </a:p>
          </p:txBody>
        </p:sp>
        <p:sp>
          <p:nvSpPr>
            <p:cNvPr id="34" name="Google Shape;914;p36"/>
            <p:cNvSpPr/>
            <p:nvPr/>
          </p:nvSpPr>
          <p:spPr>
            <a:xfrm>
              <a:off x="731520" y="6629400"/>
              <a:ext cx="11247120" cy="18288"/>
            </a:xfrm>
            <a:custGeom>
              <a:avLst/>
              <a:gdLst/>
              <a:ahLst/>
              <a:cxnLst/>
              <a:rect l="l" t="t" r="r" b="b"/>
              <a:pathLst>
                <a:path w="102537" h="453" extrusionOk="0">
                  <a:moveTo>
                    <a:pt x="0" y="0"/>
                  </a:moveTo>
                  <a:lnTo>
                    <a:pt x="0" y="453"/>
                  </a:lnTo>
                  <a:lnTo>
                    <a:pt x="102537" y="453"/>
                  </a:lnTo>
                  <a:lnTo>
                    <a:pt x="102537" y="0"/>
                  </a:lnTo>
                  <a:close/>
                </a:path>
              </a:pathLst>
            </a:custGeom>
            <a:solidFill>
              <a:srgbClr val="E2DAC6"/>
            </a:solidFill>
            <a:ln>
              <a:noFill/>
            </a:ln>
          </p:spPr>
          <p:txBody>
            <a:bodyPr spcFirstLastPara="1" wrap="square" lIns="91425" tIns="91425" rIns="91425" bIns="91425" anchor="ctr" anchorCtr="0">
              <a:noAutofit/>
            </a:bodyPr>
            <a:lstStyle/>
            <a:p>
              <a:pPr defTabSz="914446"/>
              <a:endParaRPr>
                <a:solidFill>
                  <a:prstClr val="black"/>
                </a:solidFill>
                <a:latin typeface="Arial"/>
              </a:endParaRPr>
            </a:p>
          </p:txBody>
        </p:sp>
        <p:sp>
          <p:nvSpPr>
            <p:cNvPr id="35" name="Google Shape;910;p36"/>
            <p:cNvSpPr/>
            <p:nvPr/>
          </p:nvSpPr>
          <p:spPr>
            <a:xfrm rot="5400000">
              <a:off x="-1966284" y="3419855"/>
              <a:ext cx="6675120" cy="18288"/>
            </a:xfrm>
            <a:custGeom>
              <a:avLst/>
              <a:gdLst/>
              <a:ahLst/>
              <a:cxnLst/>
              <a:rect l="l" t="t" r="r" b="b"/>
              <a:pathLst>
                <a:path w="102537" h="453" extrusionOk="0">
                  <a:moveTo>
                    <a:pt x="0" y="0"/>
                  </a:moveTo>
                  <a:lnTo>
                    <a:pt x="0" y="453"/>
                  </a:lnTo>
                  <a:lnTo>
                    <a:pt x="102537" y="453"/>
                  </a:lnTo>
                  <a:lnTo>
                    <a:pt x="102537" y="0"/>
                  </a:lnTo>
                  <a:close/>
                </a:path>
              </a:pathLst>
            </a:custGeom>
            <a:solidFill>
              <a:srgbClr val="C00000"/>
            </a:solidFill>
            <a:ln>
              <a:noFill/>
            </a:ln>
          </p:spPr>
          <p:txBody>
            <a:bodyPr spcFirstLastPara="1" wrap="square" lIns="91425" tIns="91425" rIns="91425" bIns="91425" anchor="ctr" anchorCtr="0">
              <a:noAutofit/>
            </a:bodyPr>
            <a:lstStyle/>
            <a:p>
              <a:pPr defTabSz="914446"/>
              <a:endParaRPr>
                <a:solidFill>
                  <a:prstClr val="black"/>
                </a:solidFill>
                <a:latin typeface="Arial"/>
              </a:endParaRPr>
            </a:p>
          </p:txBody>
        </p:sp>
      </p:grpSp>
      <p:sp>
        <p:nvSpPr>
          <p:cNvPr id="36" name="Rectangle 35"/>
          <p:cNvSpPr/>
          <p:nvPr/>
        </p:nvSpPr>
        <p:spPr>
          <a:xfrm>
            <a:off x="1343075" y="1014239"/>
            <a:ext cx="10585248" cy="2062103"/>
          </a:xfrm>
          <a:prstGeom prst="rect">
            <a:avLst/>
          </a:prstGeom>
        </p:spPr>
        <p:txBody>
          <a:bodyPr wrap="square">
            <a:spAutoFit/>
          </a:bodyPr>
          <a:lstStyle/>
          <a:p>
            <a:pPr algn="ctr" defTabSz="914446"/>
            <a:r>
              <a:rPr lang="en-US" sz="3600" b="1" i="1" u="sng" dirty="0">
                <a:solidFill>
                  <a:prstClr val="black"/>
                </a:solidFill>
                <a:latin typeface="Constantia" panose="02030602050306030303" pitchFamily="18" charset="0"/>
                <a:sym typeface="Wingdings" panose="05000000000000000000" pitchFamily="2" charset="2"/>
              </a:rPr>
              <a:t>Unit 4</a:t>
            </a:r>
            <a:endParaRPr lang="en-US" sz="3600" b="1" i="1" dirty="0">
              <a:solidFill>
                <a:prstClr val="black"/>
              </a:solidFill>
              <a:latin typeface="Constantia" panose="02030602050306030303" pitchFamily="18" charset="0"/>
              <a:sym typeface="Wingdings" panose="05000000000000000000" pitchFamily="2" charset="2"/>
            </a:endParaRPr>
          </a:p>
          <a:p>
            <a:pPr algn="ctr" defTabSz="914446"/>
            <a:r>
              <a:rPr lang="en-US" sz="2800" b="1" i="1" dirty="0">
                <a:solidFill>
                  <a:srgbClr val="C00000"/>
                </a:solidFill>
                <a:latin typeface="Constantia" panose="02030602050306030303" pitchFamily="18" charset="0"/>
                <a:sym typeface="Wingdings" panose="05000000000000000000" pitchFamily="2" charset="2"/>
              </a:rPr>
              <a:t>TOURISM</a:t>
            </a:r>
          </a:p>
          <a:p>
            <a:pPr defTabSz="914446"/>
            <a:r>
              <a:rPr lang="en-US" sz="2800" b="1" dirty="0">
                <a:solidFill>
                  <a:prstClr val="black"/>
                </a:solidFill>
                <a:latin typeface="Constantia" panose="02030602050306030303" pitchFamily="18" charset="0"/>
                <a:sym typeface="Wingdings" panose="05000000000000000000" pitchFamily="2" charset="2"/>
              </a:rPr>
              <a:t>     </a:t>
            </a:r>
            <a:r>
              <a:rPr lang="en-US" sz="2800" b="1" dirty="0">
                <a:solidFill>
                  <a:prstClr val="black"/>
                </a:solidFill>
                <a:latin typeface="Arial" panose="020B0604020202020204" pitchFamily="34" charset="0"/>
                <a:cs typeface="Arial" panose="020B0604020202020204" pitchFamily="34" charset="0"/>
                <a:sym typeface="Wingdings" panose="05000000000000000000" pitchFamily="2" charset="2"/>
              </a:rPr>
              <a:t>Lesson 9 :Review 1</a:t>
            </a:r>
            <a:endParaRPr lang="en-US" sz="2800" b="1" i="1" dirty="0">
              <a:solidFill>
                <a:srgbClr val="C00000"/>
              </a:solidFill>
              <a:latin typeface="Arial" panose="020B0604020202020204" pitchFamily="34" charset="0"/>
              <a:cs typeface="Arial" panose="020B0604020202020204" pitchFamily="34" charset="0"/>
              <a:sym typeface="Wingdings" panose="05000000000000000000" pitchFamily="2" charset="2"/>
            </a:endParaRPr>
          </a:p>
          <a:p>
            <a:pPr defTabSz="914446"/>
            <a:endParaRPr lang="en-US" sz="3600" i="1" dirty="0">
              <a:solidFill>
                <a:prstClr val="black"/>
              </a:solidFill>
              <a:latin typeface="Constantia" panose="02030602050306030303" pitchFamily="18" charset="0"/>
              <a:sym typeface="Wingdings" panose="05000000000000000000" pitchFamily="2" charset="2"/>
            </a:endParaRPr>
          </a:p>
        </p:txBody>
      </p:sp>
      <p:sp>
        <p:nvSpPr>
          <p:cNvPr id="33" name="TextBox 32">
            <a:extLst>
              <a:ext uri="{FF2B5EF4-FFF2-40B4-BE49-F238E27FC236}">
                <a16:creationId xmlns:a16="http://schemas.microsoft.com/office/drawing/2014/main" id="{DAB606CD-D414-4AED-8110-41B39374CE1C}"/>
              </a:ext>
            </a:extLst>
          </p:cNvPr>
          <p:cNvSpPr txBox="1"/>
          <p:nvPr/>
        </p:nvSpPr>
        <p:spPr>
          <a:xfrm>
            <a:off x="-2774021" y="2204024"/>
            <a:ext cx="2645438" cy="830997"/>
          </a:xfrm>
          <a:prstGeom prst="rect">
            <a:avLst/>
          </a:prstGeom>
          <a:noFill/>
        </p:spPr>
        <p:txBody>
          <a:bodyPr wrap="square" rtlCol="0">
            <a:spAutoFit/>
          </a:bodyPr>
          <a:lstStyle/>
          <a:p>
            <a:pPr defTabSz="914446"/>
            <a:r>
              <a:rPr lang="en-US" sz="2400" b="1" dirty="0">
                <a:solidFill>
                  <a:prstClr val="black"/>
                </a:solidFill>
                <a:latin typeface="Contastia"/>
              </a:rPr>
              <a:t>   </a:t>
            </a:r>
            <a:r>
              <a:rPr lang="en-US" sz="2400" b="1" dirty="0" err="1">
                <a:solidFill>
                  <a:prstClr val="black"/>
                </a:solidFill>
                <a:latin typeface="Contastia"/>
              </a:rPr>
              <a:t>Ms</a:t>
            </a:r>
            <a:r>
              <a:rPr lang="en-US" sz="2400" b="1" dirty="0">
                <a:solidFill>
                  <a:prstClr val="black"/>
                </a:solidFill>
                <a:latin typeface="Contastia"/>
              </a:rPr>
              <a:t> </a:t>
            </a:r>
            <a:r>
              <a:rPr lang="en-US" sz="2400" b="1" dirty="0" err="1">
                <a:solidFill>
                  <a:prstClr val="black"/>
                </a:solidFill>
                <a:latin typeface="Contastia"/>
              </a:rPr>
              <a:t>Phương</a:t>
            </a:r>
            <a:r>
              <a:rPr lang="en-US" sz="2400" b="1" dirty="0">
                <a:solidFill>
                  <a:prstClr val="black"/>
                </a:solidFill>
                <a:latin typeface="Contastia"/>
              </a:rPr>
              <a:t> </a:t>
            </a:r>
          </a:p>
          <a:p>
            <a:pPr defTabSz="914446"/>
            <a:r>
              <a:rPr lang="en-US" sz="2400" b="1" dirty="0" err="1">
                <a:solidFill>
                  <a:prstClr val="black"/>
                </a:solidFill>
                <a:latin typeface="Contastia"/>
              </a:rPr>
              <a:t>Zalo</a:t>
            </a:r>
            <a:r>
              <a:rPr lang="en-US" sz="2400" b="1" dirty="0">
                <a:solidFill>
                  <a:prstClr val="black"/>
                </a:solidFill>
                <a:latin typeface="Contastia"/>
              </a:rPr>
              <a:t>: 0966765064</a:t>
            </a:r>
          </a:p>
        </p:txBody>
      </p:sp>
      <p:sp>
        <p:nvSpPr>
          <p:cNvPr id="37" name="Rectangle: Rounded Corners 3">
            <a:extLst>
              <a:ext uri="{FF2B5EF4-FFF2-40B4-BE49-F238E27FC236}">
                <a16:creationId xmlns:a16="http://schemas.microsoft.com/office/drawing/2014/main" id="{615F507B-9B63-40E6-BA94-A41DD6D81E7C}"/>
              </a:ext>
            </a:extLst>
          </p:cNvPr>
          <p:cNvSpPr/>
          <p:nvPr/>
        </p:nvSpPr>
        <p:spPr>
          <a:xfrm>
            <a:off x="3759200" y="301622"/>
            <a:ext cx="4673600" cy="8636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334" b="1">
                <a:solidFill>
                  <a:schemeClr val="accent6">
                    <a:lumMod val="50000"/>
                  </a:schemeClr>
                </a:solidFill>
                <a:latin typeface="Arial" panose="020B0604020202020204" pitchFamily="34" charset="0"/>
                <a:cs typeface="Arial" panose="020B0604020202020204" pitchFamily="34" charset="0"/>
              </a:rPr>
              <a:t>WRAP-UP</a:t>
            </a:r>
            <a:endParaRPr lang="en-US" sz="5334" b="1" dirty="0">
              <a:solidFill>
                <a:schemeClr val="accent6">
                  <a:lumMod val="50000"/>
                </a:schemeClr>
              </a:solidFill>
              <a:latin typeface="Arial" panose="020B0604020202020204" pitchFamily="34" charset="0"/>
              <a:cs typeface="Arial" panose="020B0604020202020204" pitchFamily="34" charset="0"/>
            </a:endParaRPr>
          </a:p>
        </p:txBody>
      </p:sp>
      <p:sp>
        <p:nvSpPr>
          <p:cNvPr id="38" name="Hộp Văn bản 37">
            <a:extLst>
              <a:ext uri="{FF2B5EF4-FFF2-40B4-BE49-F238E27FC236}">
                <a16:creationId xmlns:a16="http://schemas.microsoft.com/office/drawing/2014/main" id="{FF762F97-D5C9-4B45-BBE4-CA74A723E70C}"/>
              </a:ext>
            </a:extLst>
          </p:cNvPr>
          <p:cNvSpPr txBox="1"/>
          <p:nvPr/>
        </p:nvSpPr>
        <p:spPr>
          <a:xfrm>
            <a:off x="1713215" y="2497696"/>
            <a:ext cx="8386281" cy="1964512"/>
          </a:xfrm>
          <a:prstGeom prst="rect">
            <a:avLst/>
          </a:prstGeom>
          <a:noFill/>
        </p:spPr>
        <p:txBody>
          <a:bodyPr wrap="square">
            <a:spAutoFit/>
          </a:bodyPr>
          <a:lstStyle/>
          <a:p>
            <a:pPr marL="571500" indent="-571500" algn="just">
              <a:lnSpc>
                <a:spcPct val="150000"/>
              </a:lnSpc>
              <a:buFont typeface="Calibri,Sans-Serif"/>
              <a:buChar char="-"/>
            </a:pPr>
            <a:r>
              <a:rPr lang="en-US" sz="2800" dirty="0">
                <a:solidFill>
                  <a:schemeClr val="accent2">
                    <a:lumMod val="50000"/>
                  </a:schemeClr>
                </a:solidFill>
                <a:latin typeface="Arial" panose="020B0604020202020204" pitchFamily="34" charset="0"/>
                <a:cs typeface="Arial" panose="020B0604020202020204" pitchFamily="34" charset="0"/>
              </a:rPr>
              <a:t>Review the target language knowledge learned in the lesson.</a:t>
            </a:r>
          </a:p>
          <a:p>
            <a:pPr marL="571500" indent="-571500" algn="just">
              <a:lnSpc>
                <a:spcPct val="150000"/>
              </a:lnSpc>
              <a:buFont typeface="Calibri,Sans-Serif"/>
              <a:buChar char="-"/>
            </a:pPr>
            <a:r>
              <a:rPr lang="en-US" sz="2800" dirty="0">
                <a:solidFill>
                  <a:schemeClr val="accent2">
                    <a:lumMod val="50000"/>
                  </a:schemeClr>
                </a:solidFill>
                <a:latin typeface="Arial" panose="020B0604020202020204" pitchFamily="34" charset="0"/>
                <a:cs typeface="Arial" panose="020B0604020202020204" pitchFamily="34" charset="0"/>
              </a:rPr>
              <a:t>Practice test-taking skills.</a:t>
            </a:r>
            <a:endParaRPr lang="en-US" sz="2800" i="1" dirty="0">
              <a:solidFill>
                <a:schemeClr val="accent2">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964126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FBCC63F2-FA73-44EB-8533-E7C1A9D083F5}"/>
              </a:ext>
            </a:extLst>
          </p:cNvPr>
          <p:cNvSpPr txBox="1"/>
          <p:nvPr/>
        </p:nvSpPr>
        <p:spPr>
          <a:xfrm>
            <a:off x="152400" y="1844894"/>
            <a:ext cx="6858000" cy="3419526"/>
          </a:xfrm>
          <a:prstGeom prst="rect">
            <a:avLst/>
          </a:prstGeom>
          <a:noFill/>
        </p:spPr>
        <p:txBody>
          <a:bodyPr wrap="square">
            <a:spAutoFit/>
          </a:bodyPr>
          <a:lstStyle/>
          <a:p>
            <a:pPr algn="just">
              <a:lnSpc>
                <a:spcPct val="200000"/>
              </a:lnSpc>
            </a:pPr>
            <a:r>
              <a:rPr lang="en-US" sz="2400" b="1" dirty="0">
                <a:solidFill>
                  <a:schemeClr val="bg1"/>
                </a:solidFill>
                <a:latin typeface="Arial" panose="020B0604020202020204" pitchFamily="34" charset="0"/>
                <a:ea typeface="Calibri"/>
                <a:cs typeface="Arial" panose="020B0604020202020204" pitchFamily="34" charset="0"/>
                <a:sym typeface="Calibri"/>
              </a:rPr>
              <a:t>Prepare for the next lesson (Review Unit 4  - </a:t>
            </a:r>
            <a:r>
              <a:rPr lang="en-US" sz="2400" b="1" dirty="0">
                <a:solidFill>
                  <a:schemeClr val="bg1"/>
                </a:solidFill>
                <a:latin typeface="Arial" panose="020B0604020202020204" pitchFamily="34" charset="0"/>
                <a:cs typeface="Arial" panose="020B0604020202020204" pitchFamily="34" charset="0"/>
              </a:rPr>
              <a:t>Grammar, Pronunciation, Pronunciation, In the Real World, Conversation, Speaking &amp; Writing - </a:t>
            </a:r>
            <a:r>
              <a:rPr lang="en-US" sz="2400" b="1" dirty="0">
                <a:solidFill>
                  <a:schemeClr val="bg1"/>
                </a:solidFill>
                <a:latin typeface="Arial" panose="020B0604020202020204" pitchFamily="34" charset="0"/>
                <a:ea typeface="Calibri"/>
                <a:cs typeface="Arial" panose="020B0604020202020204" pitchFamily="34" charset="0"/>
                <a:sym typeface="Calibri"/>
              </a:rPr>
              <a:t>pages 96 &amp; 97 - SB)</a:t>
            </a:r>
            <a:endParaRPr lang="en-US" sz="2400" b="1" dirty="0">
              <a:solidFill>
                <a:schemeClr val="bg1"/>
              </a:solidFill>
              <a:latin typeface="Arial" panose="020B0604020202020204" pitchFamily="34" charset="0"/>
              <a:cs typeface="Arial" panose="020B0604020202020204" pitchFamily="34" charset="0"/>
            </a:endParaRPr>
          </a:p>
          <a:p>
            <a:pPr marR="0" lvl="0" algn="l" rtl="0">
              <a:lnSpc>
                <a:spcPct val="150000"/>
              </a:lnSpc>
              <a:spcBef>
                <a:spcPts val="0"/>
              </a:spcBef>
              <a:spcAft>
                <a:spcPts val="0"/>
              </a:spcAft>
              <a:buClr>
                <a:srgbClr val="2E75B5"/>
              </a:buClr>
              <a:buSzPts val="3600"/>
            </a:pPr>
            <a:endParaRPr lang="en-US" b="1" dirty="0">
              <a:solidFill>
                <a:schemeClr val="bg1"/>
              </a:solidFill>
            </a:endParaRPr>
          </a:p>
        </p:txBody>
      </p:sp>
      <p:sp>
        <p:nvSpPr>
          <p:cNvPr id="4" name="Hình chữ nhật: Góc Tròn 3">
            <a:extLst>
              <a:ext uri="{FF2B5EF4-FFF2-40B4-BE49-F238E27FC236}">
                <a16:creationId xmlns:a16="http://schemas.microsoft.com/office/drawing/2014/main" id="{A20F3F2F-F91C-4DCE-9A71-0C4B2AB744CD}"/>
              </a:ext>
            </a:extLst>
          </p:cNvPr>
          <p:cNvSpPr/>
          <p:nvPr/>
        </p:nvSpPr>
        <p:spPr>
          <a:xfrm>
            <a:off x="3209436" y="167841"/>
            <a:ext cx="4391025" cy="1009650"/>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bg1"/>
                </a:solidFill>
                <a:latin typeface="Arial" panose="020B0604020202020204" pitchFamily="34" charset="0"/>
                <a:cs typeface="Arial" panose="020B0604020202020204" pitchFamily="34" charset="0"/>
              </a:rPr>
              <a:t>HOMEWORK</a:t>
            </a:r>
          </a:p>
        </p:txBody>
      </p:sp>
    </p:spTree>
    <p:extLst>
      <p:ext uri="{BB962C8B-B14F-4D97-AF65-F5344CB8AC3E}">
        <p14:creationId xmlns:p14="http://schemas.microsoft.com/office/powerpoint/2010/main" val="32572485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02808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59A39091-969E-4373-B714-8F44BDED342F}"/>
              </a:ext>
            </a:extLst>
          </p:cNvPr>
          <p:cNvSpPr/>
          <p:nvPr/>
        </p:nvSpPr>
        <p:spPr>
          <a:xfrm>
            <a:off x="698810" y="2277936"/>
            <a:ext cx="4900144" cy="2372842"/>
          </a:xfrm>
          <a:prstGeom prst="roundRect">
            <a:avLst/>
          </a:prstGeom>
          <a:solidFill>
            <a:schemeClr val="accent1">
              <a:lumMod val="50000"/>
            </a:schemeClr>
          </a:solidFill>
          <a:ln>
            <a:no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t">
            <a:normAutofit fontScale="92500" lnSpcReduction="10000"/>
          </a:bodyPr>
          <a:lstStyle/>
          <a:p>
            <a:pPr>
              <a:lnSpc>
                <a:spcPct val="90000"/>
              </a:lnSpc>
              <a:spcBef>
                <a:spcPct val="0"/>
              </a:spcBef>
              <a:spcAft>
                <a:spcPts val="600"/>
              </a:spcAft>
            </a:pPr>
            <a:endParaRPr lang="en-US" sz="5400" b="1">
              <a:solidFill>
                <a:schemeClr val="tx1"/>
              </a:solidFill>
              <a:effectLst>
                <a:glow rad="228600">
                  <a:schemeClr val="accent2">
                    <a:satMod val="175000"/>
                    <a:alpha val="40000"/>
                  </a:schemeClr>
                </a:glow>
              </a:effectLst>
              <a:latin typeface="+mj-lt"/>
              <a:ea typeface="+mj-ea"/>
              <a:cs typeface="+mj-cs"/>
            </a:endParaRPr>
          </a:p>
          <a:p>
            <a:pPr>
              <a:lnSpc>
                <a:spcPct val="90000"/>
              </a:lnSpc>
              <a:spcBef>
                <a:spcPct val="0"/>
              </a:spcBef>
              <a:spcAft>
                <a:spcPts val="600"/>
              </a:spcAft>
            </a:pPr>
            <a:r>
              <a:rPr lang="en-US" sz="5400" b="1">
                <a:solidFill>
                  <a:schemeClr val="tx1"/>
                </a:solidFill>
                <a:effectLst>
                  <a:glow rad="228600">
                    <a:schemeClr val="accent2">
                      <a:satMod val="175000"/>
                      <a:alpha val="40000"/>
                    </a:schemeClr>
                  </a:glow>
                </a:effectLst>
                <a:latin typeface="+mj-lt"/>
                <a:ea typeface="+mj-ea"/>
                <a:cs typeface="+mj-cs"/>
              </a:rPr>
              <a:t>   </a:t>
            </a:r>
            <a:r>
              <a:rPr lang="en-US" sz="5800" b="1">
                <a:solidFill>
                  <a:schemeClr val="bg1"/>
                </a:solidFill>
                <a:effectLst>
                  <a:glow rad="228600">
                    <a:schemeClr val="accent2">
                      <a:satMod val="175000"/>
                      <a:alpha val="40000"/>
                    </a:schemeClr>
                  </a:glow>
                </a:effectLst>
                <a:latin typeface="+mj-lt"/>
                <a:ea typeface="+mj-ea"/>
                <a:cs typeface="+mj-cs"/>
              </a:rPr>
              <a:t>LESSON 9</a:t>
            </a:r>
          </a:p>
          <a:p>
            <a:pPr>
              <a:lnSpc>
                <a:spcPct val="90000"/>
              </a:lnSpc>
              <a:spcBef>
                <a:spcPct val="0"/>
              </a:spcBef>
              <a:spcAft>
                <a:spcPts val="600"/>
              </a:spcAft>
            </a:pPr>
            <a:r>
              <a:rPr lang="en-US" sz="5400" b="1">
                <a:solidFill>
                  <a:schemeClr val="bg1"/>
                </a:solidFill>
                <a:effectLst>
                  <a:glow rad="228600">
                    <a:schemeClr val="accent2">
                      <a:satMod val="175000"/>
                      <a:alpha val="40000"/>
                    </a:schemeClr>
                  </a:glow>
                </a:effectLst>
                <a:latin typeface="+mj-lt"/>
                <a:ea typeface="+mj-ea"/>
                <a:cs typeface="+mj-cs"/>
              </a:rPr>
              <a:t> </a:t>
            </a:r>
          </a:p>
        </p:txBody>
      </p:sp>
      <p:pic>
        <p:nvPicPr>
          <p:cNvPr id="6" name="Picture 9">
            <a:extLst>
              <a:ext uri="{FF2B5EF4-FFF2-40B4-BE49-F238E27FC236}">
                <a16:creationId xmlns:a16="http://schemas.microsoft.com/office/drawing/2014/main" id="{01B48EA0-11D3-462E-A132-AA1290B1322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015788" y="2381465"/>
            <a:ext cx="4785562" cy="1494881"/>
          </a:xfrm>
          <a:prstGeom prst="rect">
            <a:avLst/>
          </a:prstGeom>
        </p:spPr>
      </p:pic>
      <p:sp>
        <p:nvSpPr>
          <p:cNvPr id="17" name="TextBox 16">
            <a:extLst>
              <a:ext uri="{FF2B5EF4-FFF2-40B4-BE49-F238E27FC236}">
                <a16:creationId xmlns:a16="http://schemas.microsoft.com/office/drawing/2014/main" id="{B1E13EF2-C642-45B6-950F-A60BF83E30A0}"/>
              </a:ext>
            </a:extLst>
          </p:cNvPr>
          <p:cNvSpPr txBox="1"/>
          <p:nvPr/>
        </p:nvSpPr>
        <p:spPr>
          <a:xfrm>
            <a:off x="7594792" y="2757118"/>
            <a:ext cx="2816033" cy="646331"/>
          </a:xfrm>
          <a:prstGeom prst="rect">
            <a:avLst/>
          </a:prstGeom>
          <a:noFill/>
        </p:spPr>
        <p:txBody>
          <a:bodyPr wrap="square" rtlCol="0">
            <a:spAutoFit/>
          </a:bodyPr>
          <a:lstStyle/>
          <a:p>
            <a:r>
              <a:rPr lang="en-US" sz="3600" b="1" dirty="0">
                <a:solidFill>
                  <a:schemeClr val="bg2">
                    <a:lumMod val="10000"/>
                  </a:schemeClr>
                </a:solidFill>
                <a:effectLst>
                  <a:glow rad="228600">
                    <a:schemeClr val="accent4">
                      <a:satMod val="175000"/>
                      <a:alpha val="40000"/>
                    </a:schemeClr>
                  </a:glow>
                </a:effectLst>
                <a:latin typeface=".VnArial" panose="020B7200000000000000" pitchFamily="34" charset="0"/>
              </a:rPr>
              <a:t>REVIEW 1</a:t>
            </a:r>
          </a:p>
        </p:txBody>
      </p:sp>
      <p:pic>
        <p:nvPicPr>
          <p:cNvPr id="10" name="Picture 17">
            <a:extLst>
              <a:ext uri="{FF2B5EF4-FFF2-40B4-BE49-F238E27FC236}">
                <a16:creationId xmlns:a16="http://schemas.microsoft.com/office/drawing/2014/main" id="{7E7010E7-6CC2-48BC-93AE-2C5C828FCD8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3367685">
            <a:off x="3813460" y="2155171"/>
            <a:ext cx="2528997" cy="795484"/>
          </a:xfrm>
          <a:prstGeom prst="rect">
            <a:avLst/>
          </a:prstGeom>
        </p:spPr>
      </p:pic>
      <p:pic>
        <p:nvPicPr>
          <p:cNvPr id="20" name="Picture 19" descr="Icon&#10;&#10;Description automatically generated">
            <a:extLst>
              <a:ext uri="{FF2B5EF4-FFF2-40B4-BE49-F238E27FC236}">
                <a16:creationId xmlns:a16="http://schemas.microsoft.com/office/drawing/2014/main" id="{988A73FA-C89E-4513-AF04-8C3A84D90645}"/>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6359310" y="2609786"/>
            <a:ext cx="1011346" cy="1011346"/>
          </a:xfrm>
          <a:prstGeom prst="rect">
            <a:avLst/>
          </a:prstGeom>
        </p:spPr>
      </p:pic>
    </p:spTree>
    <p:extLst>
      <p:ext uri="{BB962C8B-B14F-4D97-AF65-F5344CB8AC3E}">
        <p14:creationId xmlns:p14="http://schemas.microsoft.com/office/powerpoint/2010/main" val="6490142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pic>
        <p:nvPicPr>
          <p:cNvPr id="2" name="Picture 1">
            <a:extLst>
              <a:ext uri="{FF2B5EF4-FFF2-40B4-BE49-F238E27FC236}">
                <a16:creationId xmlns:a16="http://schemas.microsoft.com/office/drawing/2014/main" id="{68B7E6FA-89A2-E55B-172A-CEA4DFCD4E0D}"/>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374243" y="277587"/>
            <a:ext cx="2364014" cy="635838"/>
          </a:xfrm>
          <a:prstGeom prst="rect">
            <a:avLst/>
          </a:prstGeom>
        </p:spPr>
      </p:pic>
      <p:pic>
        <p:nvPicPr>
          <p:cNvPr id="4" name="Picture 3">
            <a:extLst>
              <a:ext uri="{FF2B5EF4-FFF2-40B4-BE49-F238E27FC236}">
                <a16:creationId xmlns:a16="http://schemas.microsoft.com/office/drawing/2014/main" id="{4737A667-D2B1-23A3-4213-F091C9C73D4D}"/>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67471" y="1118000"/>
            <a:ext cx="11504657" cy="979715"/>
          </a:xfrm>
          <a:prstGeom prst="rect">
            <a:avLst/>
          </a:prstGeom>
        </p:spPr>
      </p:pic>
      <p:pic>
        <p:nvPicPr>
          <p:cNvPr id="6" name="Picture 5">
            <a:extLst>
              <a:ext uri="{FF2B5EF4-FFF2-40B4-BE49-F238E27FC236}">
                <a16:creationId xmlns:a16="http://schemas.microsoft.com/office/drawing/2014/main" id="{F91C1EF6-E184-55F1-2731-33FBDA8252C2}"/>
              </a:ext>
            </a:extLst>
          </p:cNvPr>
          <p:cNvPicPr>
            <a:picLocks noChangeAspect="1"/>
          </p:cNvPicPr>
          <p:nvPr/>
        </p:nvPicPr>
        <p:blipFill>
          <a:blip r:embed="rId5"/>
          <a:stretch>
            <a:fillRect/>
          </a:stretch>
        </p:blipFill>
        <p:spPr>
          <a:xfrm>
            <a:off x="937078" y="2380744"/>
            <a:ext cx="10427607" cy="3988766"/>
          </a:xfrm>
          <a:prstGeom prst="rect">
            <a:avLst/>
          </a:prstGeom>
        </p:spPr>
      </p:pic>
      <p:sp>
        <p:nvSpPr>
          <p:cNvPr id="15" name="TextBox 14">
            <a:extLst>
              <a:ext uri="{FF2B5EF4-FFF2-40B4-BE49-F238E27FC236}">
                <a16:creationId xmlns:a16="http://schemas.microsoft.com/office/drawing/2014/main" id="{BCB3D5DB-F5E8-4B17-80BA-E8D28C1F676C}"/>
              </a:ext>
            </a:extLst>
          </p:cNvPr>
          <p:cNvSpPr txBox="1"/>
          <p:nvPr/>
        </p:nvSpPr>
        <p:spPr>
          <a:xfrm>
            <a:off x="5301342" y="3380282"/>
            <a:ext cx="1270463" cy="584775"/>
          </a:xfrm>
          <a:prstGeom prst="rect">
            <a:avLst/>
          </a:prstGeom>
          <a:noFill/>
          <a:ln>
            <a:noFill/>
          </a:ln>
        </p:spPr>
        <p:txBody>
          <a:bodyPr wrap="square" rtlCol="0">
            <a:spAutoFit/>
          </a:bodyPr>
          <a:lstStyle/>
          <a:p>
            <a:r>
              <a:rPr lang="en-US" sz="3200" dirty="0">
                <a:solidFill>
                  <a:srgbClr val="FF0000"/>
                </a:solidFill>
                <a:latin typeface="Calibri" panose="020F0502020204030204" pitchFamily="34" charset="0"/>
                <a:cs typeface="Calibri" panose="020F0502020204030204" pitchFamily="34" charset="0"/>
              </a:rPr>
              <a:t>verb</a:t>
            </a:r>
          </a:p>
        </p:txBody>
      </p:sp>
      <p:sp>
        <p:nvSpPr>
          <p:cNvPr id="3" name="TextBox 2">
            <a:extLst>
              <a:ext uri="{FF2B5EF4-FFF2-40B4-BE49-F238E27FC236}">
                <a16:creationId xmlns:a16="http://schemas.microsoft.com/office/drawing/2014/main" id="{730921DD-5221-93E0-428C-7D8DF213DB1D}"/>
              </a:ext>
            </a:extLst>
          </p:cNvPr>
          <p:cNvSpPr txBox="1"/>
          <p:nvPr/>
        </p:nvSpPr>
        <p:spPr>
          <a:xfrm>
            <a:off x="4444537" y="3892481"/>
            <a:ext cx="1270463" cy="584775"/>
          </a:xfrm>
          <a:prstGeom prst="rect">
            <a:avLst/>
          </a:prstGeom>
          <a:noFill/>
          <a:ln>
            <a:noFill/>
          </a:ln>
        </p:spPr>
        <p:txBody>
          <a:bodyPr wrap="square" rtlCol="0">
            <a:spAutoFit/>
          </a:bodyPr>
          <a:lstStyle/>
          <a:p>
            <a:r>
              <a:rPr lang="en-US" sz="3200" dirty="0">
                <a:solidFill>
                  <a:srgbClr val="FF0000"/>
                </a:solidFill>
                <a:latin typeface="Calibri" panose="020F0502020204030204" pitchFamily="34" charset="0"/>
                <a:cs typeface="Calibri" panose="020F0502020204030204" pitchFamily="34" charset="0"/>
              </a:rPr>
              <a:t>noun</a:t>
            </a:r>
          </a:p>
        </p:txBody>
      </p:sp>
      <p:sp>
        <p:nvSpPr>
          <p:cNvPr id="5" name="TextBox 4">
            <a:extLst>
              <a:ext uri="{FF2B5EF4-FFF2-40B4-BE49-F238E27FC236}">
                <a16:creationId xmlns:a16="http://schemas.microsoft.com/office/drawing/2014/main" id="{B0149395-0644-E2B5-F16E-5A0AF11ED9E9}"/>
              </a:ext>
            </a:extLst>
          </p:cNvPr>
          <p:cNvSpPr txBox="1"/>
          <p:nvPr/>
        </p:nvSpPr>
        <p:spPr>
          <a:xfrm>
            <a:off x="7953156" y="3897895"/>
            <a:ext cx="1270463" cy="584775"/>
          </a:xfrm>
          <a:prstGeom prst="rect">
            <a:avLst/>
          </a:prstGeom>
          <a:noFill/>
          <a:ln>
            <a:noFill/>
          </a:ln>
        </p:spPr>
        <p:txBody>
          <a:bodyPr wrap="square" rtlCol="0">
            <a:spAutoFit/>
          </a:bodyPr>
          <a:lstStyle/>
          <a:p>
            <a:r>
              <a:rPr lang="en-US" sz="3200" dirty="0">
                <a:solidFill>
                  <a:srgbClr val="FF0000"/>
                </a:solidFill>
                <a:latin typeface="Calibri" panose="020F0502020204030204" pitchFamily="34" charset="0"/>
                <a:cs typeface="Calibri" panose="020F0502020204030204" pitchFamily="34" charset="0"/>
              </a:rPr>
              <a:t>noun</a:t>
            </a:r>
          </a:p>
        </p:txBody>
      </p:sp>
      <p:sp>
        <p:nvSpPr>
          <p:cNvPr id="9" name="TextBox 8">
            <a:extLst>
              <a:ext uri="{FF2B5EF4-FFF2-40B4-BE49-F238E27FC236}">
                <a16:creationId xmlns:a16="http://schemas.microsoft.com/office/drawing/2014/main" id="{213B73E0-E23B-F85F-DC62-EB8601C7EABC}"/>
              </a:ext>
            </a:extLst>
          </p:cNvPr>
          <p:cNvSpPr txBox="1"/>
          <p:nvPr/>
        </p:nvSpPr>
        <p:spPr>
          <a:xfrm>
            <a:off x="3512602" y="4482670"/>
            <a:ext cx="1270463" cy="584775"/>
          </a:xfrm>
          <a:prstGeom prst="rect">
            <a:avLst/>
          </a:prstGeom>
          <a:noFill/>
          <a:ln>
            <a:noFill/>
          </a:ln>
        </p:spPr>
        <p:txBody>
          <a:bodyPr wrap="square" rtlCol="0">
            <a:spAutoFit/>
          </a:bodyPr>
          <a:lstStyle/>
          <a:p>
            <a:r>
              <a:rPr lang="en-US" sz="3200" dirty="0">
                <a:solidFill>
                  <a:srgbClr val="FF0000"/>
                </a:solidFill>
                <a:latin typeface="Calibri" panose="020F0502020204030204" pitchFamily="34" charset="0"/>
                <a:cs typeface="Calibri" panose="020F0502020204030204" pitchFamily="34" charset="0"/>
              </a:rPr>
              <a:t>verb</a:t>
            </a:r>
          </a:p>
        </p:txBody>
      </p:sp>
      <p:sp>
        <p:nvSpPr>
          <p:cNvPr id="11" name="TextBox 10">
            <a:extLst>
              <a:ext uri="{FF2B5EF4-FFF2-40B4-BE49-F238E27FC236}">
                <a16:creationId xmlns:a16="http://schemas.microsoft.com/office/drawing/2014/main" id="{D0559486-59BE-52CF-F4B7-7EEB6709B6C0}"/>
              </a:ext>
            </a:extLst>
          </p:cNvPr>
          <p:cNvSpPr txBox="1"/>
          <p:nvPr/>
        </p:nvSpPr>
        <p:spPr>
          <a:xfrm>
            <a:off x="5706646" y="4989455"/>
            <a:ext cx="1270463" cy="584775"/>
          </a:xfrm>
          <a:prstGeom prst="rect">
            <a:avLst/>
          </a:prstGeom>
          <a:noFill/>
          <a:ln>
            <a:noFill/>
          </a:ln>
        </p:spPr>
        <p:txBody>
          <a:bodyPr wrap="square" rtlCol="0">
            <a:spAutoFit/>
          </a:bodyPr>
          <a:lstStyle/>
          <a:p>
            <a:r>
              <a:rPr lang="en-US" sz="3200" dirty="0">
                <a:solidFill>
                  <a:srgbClr val="FF0000"/>
                </a:solidFill>
                <a:latin typeface="Calibri" panose="020F0502020204030204" pitchFamily="34" charset="0"/>
                <a:cs typeface="Calibri" panose="020F0502020204030204" pitchFamily="34" charset="0"/>
              </a:rPr>
              <a:t>noun</a:t>
            </a:r>
          </a:p>
        </p:txBody>
      </p:sp>
      <p:sp>
        <p:nvSpPr>
          <p:cNvPr id="13" name="TextBox 12">
            <a:extLst>
              <a:ext uri="{FF2B5EF4-FFF2-40B4-BE49-F238E27FC236}">
                <a16:creationId xmlns:a16="http://schemas.microsoft.com/office/drawing/2014/main" id="{886366D3-F49E-BFFE-85B8-03F9E83A2433}"/>
              </a:ext>
            </a:extLst>
          </p:cNvPr>
          <p:cNvSpPr txBox="1"/>
          <p:nvPr/>
        </p:nvSpPr>
        <p:spPr>
          <a:xfrm>
            <a:off x="3882452" y="5543189"/>
            <a:ext cx="2213547" cy="584775"/>
          </a:xfrm>
          <a:prstGeom prst="rect">
            <a:avLst/>
          </a:prstGeom>
          <a:noFill/>
          <a:ln>
            <a:noFill/>
          </a:ln>
        </p:spPr>
        <p:txBody>
          <a:bodyPr wrap="square" rtlCol="0">
            <a:spAutoFit/>
          </a:bodyPr>
          <a:lstStyle/>
          <a:p>
            <a:r>
              <a:rPr lang="en-US" sz="3200" dirty="0">
                <a:solidFill>
                  <a:srgbClr val="FF0000"/>
                </a:solidFill>
                <a:latin typeface="Calibri" panose="020F0502020204030204" pitchFamily="34" charset="0"/>
                <a:cs typeface="Calibri" panose="020F0502020204030204" pitchFamily="34" charset="0"/>
              </a:rPr>
              <a:t>preposition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heckerboard(across)">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dissolv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15">
                                            <p:txEl>
                                              <p:pRg st="0" end="0"/>
                                            </p:txEl>
                                          </p:spTgt>
                                        </p:tgtEl>
                                        <p:attrNameLst>
                                          <p:attrName>style.visibility</p:attrName>
                                        </p:attrNameLst>
                                      </p:cBhvr>
                                      <p:to>
                                        <p:strVal val="visible"/>
                                      </p:to>
                                    </p:set>
                                    <p:animEffect transition="in" filter="checkerboard(across)">
                                      <p:cBhvr>
                                        <p:cTn id="22" dur="500"/>
                                        <p:tgtEl>
                                          <p:spTgt spid="1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3">
                                            <p:txEl>
                                              <p:pRg st="0" end="0"/>
                                            </p:txEl>
                                          </p:spTgt>
                                        </p:tgtEl>
                                        <p:attrNameLst>
                                          <p:attrName>style.visibility</p:attrName>
                                        </p:attrNameLst>
                                      </p:cBhvr>
                                      <p:to>
                                        <p:strVal val="visible"/>
                                      </p:to>
                                    </p:set>
                                    <p:animEffect transition="in" filter="checkerboard(across)">
                                      <p:cBhvr>
                                        <p:cTn id="27" dur="500"/>
                                        <p:tgtEl>
                                          <p:spTgt spid="3">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5">
                                            <p:txEl>
                                              <p:pRg st="0" end="0"/>
                                            </p:txEl>
                                          </p:spTgt>
                                        </p:tgtEl>
                                        <p:attrNameLst>
                                          <p:attrName>style.visibility</p:attrName>
                                        </p:attrNameLst>
                                      </p:cBhvr>
                                      <p:to>
                                        <p:strVal val="visible"/>
                                      </p:to>
                                    </p:set>
                                    <p:animEffect transition="in" filter="checkerboard(across)">
                                      <p:cBhvr>
                                        <p:cTn id="32" dur="500"/>
                                        <p:tgtEl>
                                          <p:spTgt spid="5">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nodeType="clickEffect">
                                  <p:stCondLst>
                                    <p:cond delay="0"/>
                                  </p:stCondLst>
                                  <p:childTnLst>
                                    <p:set>
                                      <p:cBhvr>
                                        <p:cTn id="36" dur="1" fill="hold">
                                          <p:stCondLst>
                                            <p:cond delay="0"/>
                                          </p:stCondLst>
                                        </p:cTn>
                                        <p:tgtEl>
                                          <p:spTgt spid="9">
                                            <p:txEl>
                                              <p:pRg st="0" end="0"/>
                                            </p:txEl>
                                          </p:spTgt>
                                        </p:tgtEl>
                                        <p:attrNameLst>
                                          <p:attrName>style.visibility</p:attrName>
                                        </p:attrNameLst>
                                      </p:cBhvr>
                                      <p:to>
                                        <p:strVal val="visible"/>
                                      </p:to>
                                    </p:set>
                                    <p:animEffect transition="in" filter="checkerboard(across)">
                                      <p:cBhvr>
                                        <p:cTn id="37" dur="500"/>
                                        <p:tgtEl>
                                          <p:spTgt spid="9">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nodeType="clickEffect">
                                  <p:stCondLst>
                                    <p:cond delay="0"/>
                                  </p:stCondLst>
                                  <p:childTnLst>
                                    <p:set>
                                      <p:cBhvr>
                                        <p:cTn id="41" dur="1" fill="hold">
                                          <p:stCondLst>
                                            <p:cond delay="0"/>
                                          </p:stCondLst>
                                        </p:cTn>
                                        <p:tgtEl>
                                          <p:spTgt spid="11">
                                            <p:txEl>
                                              <p:pRg st="0" end="0"/>
                                            </p:txEl>
                                          </p:spTgt>
                                        </p:tgtEl>
                                        <p:attrNameLst>
                                          <p:attrName>style.visibility</p:attrName>
                                        </p:attrNameLst>
                                      </p:cBhvr>
                                      <p:to>
                                        <p:strVal val="visible"/>
                                      </p:to>
                                    </p:set>
                                    <p:animEffect transition="in" filter="checkerboard(across)">
                                      <p:cBhvr>
                                        <p:cTn id="42" dur="500"/>
                                        <p:tgtEl>
                                          <p:spTgt spid="11">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5" presetClass="entr" presetSubtype="10" fill="hold" nodeType="clickEffect">
                                  <p:stCondLst>
                                    <p:cond delay="0"/>
                                  </p:stCondLst>
                                  <p:childTnLst>
                                    <p:set>
                                      <p:cBhvr>
                                        <p:cTn id="46" dur="1" fill="hold">
                                          <p:stCondLst>
                                            <p:cond delay="0"/>
                                          </p:stCondLst>
                                        </p:cTn>
                                        <p:tgtEl>
                                          <p:spTgt spid="13">
                                            <p:txEl>
                                              <p:pRg st="0" end="0"/>
                                            </p:txEl>
                                          </p:spTgt>
                                        </p:tgtEl>
                                        <p:attrNameLst>
                                          <p:attrName>style.visibility</p:attrName>
                                        </p:attrNameLst>
                                      </p:cBhvr>
                                      <p:to>
                                        <p:strVal val="visible"/>
                                      </p:to>
                                    </p:set>
                                    <p:animEffect transition="in" filter="checkerboard(across)">
                                      <p:cBhvr>
                                        <p:cTn id="47"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pic>
        <p:nvPicPr>
          <p:cNvPr id="4" name="Picture 3">
            <a:extLst>
              <a:ext uri="{FF2B5EF4-FFF2-40B4-BE49-F238E27FC236}">
                <a16:creationId xmlns:a16="http://schemas.microsoft.com/office/drawing/2014/main" id="{4737A667-D2B1-23A3-4213-F091C9C73D4D}"/>
              </a:ext>
            </a:extLst>
          </p:cNvPr>
          <p:cNvPicPr>
            <a:picLocks noChangeAspect="1"/>
          </p:cNvPicPr>
          <p:nvPr/>
        </p:nvPicPr>
        <p:blipFill>
          <a:blip r:embed="rId5"/>
          <a:stretch>
            <a:fillRect/>
          </a:stretch>
        </p:blipFill>
        <p:spPr>
          <a:xfrm>
            <a:off x="343671" y="1237743"/>
            <a:ext cx="11504657" cy="979715"/>
          </a:xfrm>
          <a:prstGeom prst="rect">
            <a:avLst/>
          </a:prstGeom>
        </p:spPr>
      </p:pic>
      <p:pic>
        <p:nvPicPr>
          <p:cNvPr id="6" name="Picture 5">
            <a:extLst>
              <a:ext uri="{FF2B5EF4-FFF2-40B4-BE49-F238E27FC236}">
                <a16:creationId xmlns:a16="http://schemas.microsoft.com/office/drawing/2014/main" id="{F91C1EF6-E184-55F1-2731-33FBDA8252C2}"/>
              </a:ext>
            </a:extLst>
          </p:cNvPr>
          <p:cNvPicPr>
            <a:picLocks noChangeAspect="1"/>
          </p:cNvPicPr>
          <p:nvPr/>
        </p:nvPicPr>
        <p:blipFill>
          <a:blip r:embed="rId6"/>
          <a:stretch>
            <a:fillRect/>
          </a:stretch>
        </p:blipFill>
        <p:spPr>
          <a:xfrm>
            <a:off x="937078" y="2380744"/>
            <a:ext cx="10427607" cy="3988766"/>
          </a:xfrm>
          <a:prstGeom prst="rect">
            <a:avLst/>
          </a:prstGeom>
        </p:spPr>
      </p:pic>
      <p:pic>
        <p:nvPicPr>
          <p:cNvPr id="3" name="CD2 TRACK 40">
            <a:hlinkClick r:id="" action="ppaction://media"/>
            <a:extLst>
              <a:ext uri="{FF2B5EF4-FFF2-40B4-BE49-F238E27FC236}">
                <a16:creationId xmlns:a16="http://schemas.microsoft.com/office/drawing/2014/main" id="{AA4136B5-2FF3-9D2A-87EC-98C98906123A}"/>
              </a:ext>
            </a:extLst>
          </p:cNvPr>
          <p:cNvPicPr>
            <a:picLocks noChangeAspect="1"/>
          </p:cNvPicPr>
          <p:nvPr>
            <a:audioFile r:link="rId2"/>
            <p:extLst>
              <p:ext uri="{DAA4B4D4-6D71-4841-9C94-3DE7FCFB9230}">
                <p14:media xmlns:p14="http://schemas.microsoft.com/office/powerpoint/2010/main" r:embed="rId1"/>
              </p:ext>
            </p:extLst>
          </p:nvPr>
        </p:nvPicPr>
        <p:blipFill>
          <a:blip r:embed="rId7">
            <a:duotone>
              <a:prstClr val="black"/>
              <a:schemeClr val="accent4">
                <a:tint val="45000"/>
                <a:satMod val="400000"/>
              </a:schemeClr>
            </a:duotone>
          </a:blip>
          <a:stretch>
            <a:fillRect/>
          </a:stretch>
        </p:blipFill>
        <p:spPr>
          <a:xfrm>
            <a:off x="6936015" y="1598787"/>
            <a:ext cx="727529" cy="727529"/>
          </a:xfrm>
          <a:prstGeom prst="rect">
            <a:avLst/>
          </a:prstGeom>
        </p:spPr>
      </p:pic>
      <p:pic>
        <p:nvPicPr>
          <p:cNvPr id="7" name="Picture 1">
            <a:extLst>
              <a:ext uri="{FF2B5EF4-FFF2-40B4-BE49-F238E27FC236}">
                <a16:creationId xmlns:a16="http://schemas.microsoft.com/office/drawing/2014/main" id="{39A513A8-5D66-4BB9-B20D-885612FD71EA}"/>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4406900" y="277587"/>
            <a:ext cx="2364014" cy="635838"/>
          </a:xfrm>
          <a:prstGeom prst="rect">
            <a:avLst/>
          </a:prstGeom>
        </p:spPr>
      </p:pic>
    </p:spTree>
    <p:extLst>
      <p:ext uri="{BB962C8B-B14F-4D97-AF65-F5344CB8AC3E}">
        <p14:creationId xmlns:p14="http://schemas.microsoft.com/office/powerpoint/2010/main" val="4214903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dissolv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167952" fill="hold"/>
                                        <p:tgtEl>
                                          <p:spTgt spid="3"/>
                                        </p:tgtEl>
                                      </p:cBhvr>
                                    </p:cmd>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dissolve">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95F3080-A4F3-9196-7B66-E211C5518F61}"/>
              </a:ext>
            </a:extLst>
          </p:cNvPr>
          <p:cNvSpPr txBox="1"/>
          <p:nvPr/>
        </p:nvSpPr>
        <p:spPr>
          <a:xfrm>
            <a:off x="329784" y="920621"/>
            <a:ext cx="11317574" cy="5016758"/>
          </a:xfrm>
          <a:prstGeom prst="rect">
            <a:avLst/>
          </a:prstGeom>
          <a:noFill/>
        </p:spPr>
        <p:txBody>
          <a:bodyPr wrap="square" rtlCol="0">
            <a:spAutoFit/>
          </a:bodyPr>
          <a:lstStyle/>
          <a:p>
            <a:pPr marL="514350" indent="-514350">
              <a:buAutoNum type="arabicPeriod"/>
            </a:pPr>
            <a:r>
              <a:rPr lang="en-US" sz="3200" dirty="0">
                <a:solidFill>
                  <a:srgbClr val="141413"/>
                </a:solidFill>
                <a:effectLst/>
                <a:latin typeface="Calibri" panose="020F0502020204030204" pitchFamily="34" charset="0"/>
                <a:cs typeface="Calibri" panose="020F0502020204030204" pitchFamily="34" charset="0"/>
              </a:rPr>
              <a:t>The woman tells him to _________ at the traffic light.</a:t>
            </a:r>
          </a:p>
          <a:p>
            <a:pPr marL="514350" indent="-514350">
              <a:buAutoNum type="arabicPeriod"/>
            </a:pPr>
            <a:endParaRPr lang="en-US" sz="3200" dirty="0">
              <a:solidFill>
                <a:srgbClr val="141413"/>
              </a:solidFill>
              <a:effectLst/>
              <a:latin typeface="Calibri" panose="020F0502020204030204" pitchFamily="34" charset="0"/>
              <a:cs typeface="Calibri" panose="020F0502020204030204" pitchFamily="34" charset="0"/>
            </a:endParaRPr>
          </a:p>
          <a:p>
            <a:r>
              <a:rPr lang="en-US" sz="3200" dirty="0">
                <a:solidFill>
                  <a:srgbClr val="141413"/>
                </a:solidFill>
                <a:effectLst/>
                <a:latin typeface="Calibri" panose="020F0502020204030204" pitchFamily="34" charset="0"/>
                <a:cs typeface="Calibri" panose="020F0502020204030204" pitchFamily="34" charset="0"/>
              </a:rPr>
              <a:t>2. It's between the ________ and the _______.</a:t>
            </a:r>
          </a:p>
          <a:p>
            <a:endParaRPr lang="en-US" sz="3200" dirty="0">
              <a:solidFill>
                <a:srgbClr val="141413"/>
              </a:solidFill>
              <a:effectLst/>
              <a:latin typeface="Calibri" panose="020F0502020204030204" pitchFamily="34" charset="0"/>
              <a:cs typeface="Calibri" panose="020F0502020204030204" pitchFamily="34" charset="0"/>
            </a:endParaRPr>
          </a:p>
          <a:p>
            <a:r>
              <a:rPr lang="en-US" sz="3200" dirty="0">
                <a:solidFill>
                  <a:srgbClr val="141413"/>
                </a:solidFill>
                <a:effectLst/>
                <a:latin typeface="Calibri" panose="020F0502020204030204" pitchFamily="34" charset="0"/>
                <a:cs typeface="Calibri" panose="020F0502020204030204" pitchFamily="34" charset="0"/>
              </a:rPr>
              <a:t>3. He should ___________down East Street.</a:t>
            </a:r>
          </a:p>
          <a:p>
            <a:endParaRPr lang="en-US" sz="3200" dirty="0">
              <a:solidFill>
                <a:srgbClr val="141413"/>
              </a:solidFill>
              <a:effectLst/>
              <a:latin typeface="Calibri" panose="020F0502020204030204" pitchFamily="34" charset="0"/>
              <a:cs typeface="Calibri" panose="020F0502020204030204" pitchFamily="34" charset="0"/>
            </a:endParaRPr>
          </a:p>
          <a:p>
            <a:r>
              <a:rPr lang="en-US" sz="3200" dirty="0">
                <a:solidFill>
                  <a:srgbClr val="141413"/>
                </a:solidFill>
                <a:effectLst/>
                <a:latin typeface="Calibri" panose="020F0502020204030204" pitchFamily="34" charset="0"/>
                <a:cs typeface="Calibri" panose="020F0502020204030204" pitchFamily="34" charset="0"/>
              </a:rPr>
              <a:t>4. The art gallery is next to the _____________.</a:t>
            </a:r>
          </a:p>
          <a:p>
            <a:endParaRPr lang="en-US" sz="3200" dirty="0">
              <a:solidFill>
                <a:srgbClr val="141413"/>
              </a:solidFill>
              <a:effectLst/>
              <a:latin typeface="Calibri" panose="020F0502020204030204" pitchFamily="34" charset="0"/>
              <a:cs typeface="Calibri" panose="020F0502020204030204" pitchFamily="34" charset="0"/>
            </a:endParaRPr>
          </a:p>
          <a:p>
            <a:r>
              <a:rPr lang="en-US" sz="3200" dirty="0">
                <a:solidFill>
                  <a:srgbClr val="141413"/>
                </a:solidFill>
                <a:effectLst/>
                <a:latin typeface="Calibri" panose="020F0502020204030204" pitchFamily="34" charset="0"/>
                <a:cs typeface="Calibri" panose="020F0502020204030204" pitchFamily="34" charset="0"/>
              </a:rPr>
              <a:t>5. The pharmacy is __________ a convenience store.</a:t>
            </a:r>
          </a:p>
          <a:p>
            <a:endParaRPr lang="en-VN" sz="3200" dirty="0">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6B5B8423-16AF-6254-6A25-6C50E8113963}"/>
              </a:ext>
            </a:extLst>
          </p:cNvPr>
          <p:cNvSpPr txBox="1"/>
          <p:nvPr/>
        </p:nvSpPr>
        <p:spPr>
          <a:xfrm>
            <a:off x="4883671" y="830345"/>
            <a:ext cx="1905000" cy="646331"/>
          </a:xfrm>
          <a:prstGeom prst="rect">
            <a:avLst/>
          </a:prstGeom>
          <a:noFill/>
        </p:spPr>
        <p:txBody>
          <a:bodyPr wrap="square">
            <a:spAutoFit/>
          </a:bodyPr>
          <a:lstStyle/>
          <a:p>
            <a:r>
              <a:rPr lang="en-US" sz="3600" dirty="0">
                <a:solidFill>
                  <a:srgbClr val="FF0000"/>
                </a:solidFill>
                <a:latin typeface="Calibri" panose="020F0502020204030204" pitchFamily="34" charset="0"/>
                <a:cs typeface="Calibri" panose="020F0502020204030204" pitchFamily="34" charset="0"/>
              </a:rPr>
              <a:t>turn left</a:t>
            </a:r>
            <a:endParaRPr lang="en-VN" sz="3600" dirty="0">
              <a:solidFill>
                <a:srgbClr val="FF0000"/>
              </a:solidFill>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236CBBD0-4E4E-6147-1DBE-0A55A9328EF7}"/>
              </a:ext>
            </a:extLst>
          </p:cNvPr>
          <p:cNvSpPr txBox="1"/>
          <p:nvPr/>
        </p:nvSpPr>
        <p:spPr>
          <a:xfrm>
            <a:off x="3577117" y="1750971"/>
            <a:ext cx="1796143" cy="646331"/>
          </a:xfrm>
          <a:prstGeom prst="rect">
            <a:avLst/>
          </a:prstGeom>
          <a:noFill/>
        </p:spPr>
        <p:txBody>
          <a:bodyPr wrap="square">
            <a:spAutoFit/>
          </a:bodyPr>
          <a:lstStyle/>
          <a:p>
            <a:r>
              <a:rPr lang="en-US" sz="3600" dirty="0">
                <a:solidFill>
                  <a:srgbClr val="FF0000"/>
                </a:solidFill>
                <a:latin typeface="Calibri" panose="020F0502020204030204" pitchFamily="34" charset="0"/>
                <a:cs typeface="Calibri" panose="020F0502020204030204" pitchFamily="34" charset="0"/>
              </a:rPr>
              <a:t>hospital</a:t>
            </a:r>
            <a:endParaRPr lang="en-VN" sz="3600" dirty="0">
              <a:solidFill>
                <a:srgbClr val="FF0000"/>
              </a:solidFill>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07681DB6-18DD-9CE6-96CF-9121252789EF}"/>
              </a:ext>
            </a:extLst>
          </p:cNvPr>
          <p:cNvSpPr txBox="1"/>
          <p:nvPr/>
        </p:nvSpPr>
        <p:spPr>
          <a:xfrm>
            <a:off x="6818742" y="1750971"/>
            <a:ext cx="1396536" cy="646331"/>
          </a:xfrm>
          <a:prstGeom prst="rect">
            <a:avLst/>
          </a:prstGeom>
          <a:noFill/>
        </p:spPr>
        <p:txBody>
          <a:bodyPr wrap="none" rtlCol="0">
            <a:spAutoFit/>
          </a:bodyPr>
          <a:lstStyle/>
          <a:p>
            <a:r>
              <a:rPr lang="en-US" sz="3600" dirty="0">
                <a:solidFill>
                  <a:srgbClr val="FF0000"/>
                </a:solidFill>
                <a:latin typeface="Calibri" panose="020F0502020204030204" pitchFamily="34" charset="0"/>
                <a:cs typeface="Calibri" panose="020F0502020204030204" pitchFamily="34" charset="0"/>
              </a:rPr>
              <a:t>school</a:t>
            </a:r>
            <a:endParaRPr lang="en-VN" sz="3600" dirty="0">
              <a:solidFill>
                <a:srgbClr val="FF0000"/>
              </a:solidFill>
            </a:endParaRPr>
          </a:p>
        </p:txBody>
      </p:sp>
      <p:sp>
        <p:nvSpPr>
          <p:cNvPr id="8" name="TextBox 7">
            <a:extLst>
              <a:ext uri="{FF2B5EF4-FFF2-40B4-BE49-F238E27FC236}">
                <a16:creationId xmlns:a16="http://schemas.microsoft.com/office/drawing/2014/main" id="{18458D6D-E6DE-B72C-E54D-874186722B87}"/>
              </a:ext>
            </a:extLst>
          </p:cNvPr>
          <p:cNvSpPr txBox="1"/>
          <p:nvPr/>
        </p:nvSpPr>
        <p:spPr>
          <a:xfrm>
            <a:off x="2618619" y="2742293"/>
            <a:ext cx="2186817" cy="646331"/>
          </a:xfrm>
          <a:prstGeom prst="rect">
            <a:avLst/>
          </a:prstGeom>
          <a:noFill/>
        </p:spPr>
        <p:txBody>
          <a:bodyPr wrap="none" rtlCol="0">
            <a:spAutoFit/>
          </a:bodyPr>
          <a:lstStyle/>
          <a:p>
            <a:r>
              <a:rPr lang="en-US" sz="3600" dirty="0">
                <a:solidFill>
                  <a:srgbClr val="FF0000"/>
                </a:solidFill>
                <a:latin typeface="Calibri" panose="020F0502020204030204" pitchFamily="34" charset="0"/>
                <a:cs typeface="Calibri" panose="020F0502020204030204" pitchFamily="34" charset="0"/>
              </a:rPr>
              <a:t>go straight</a:t>
            </a:r>
            <a:endParaRPr lang="en-VN" sz="3600" dirty="0">
              <a:solidFill>
                <a:srgbClr val="FF0000"/>
              </a:solidFill>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824BDA0C-F2C9-4CE4-CCD0-D05514D4B7DE}"/>
              </a:ext>
            </a:extLst>
          </p:cNvPr>
          <p:cNvSpPr txBox="1"/>
          <p:nvPr/>
        </p:nvSpPr>
        <p:spPr>
          <a:xfrm>
            <a:off x="5538169" y="3654239"/>
            <a:ext cx="2582758" cy="646331"/>
          </a:xfrm>
          <a:prstGeom prst="rect">
            <a:avLst/>
          </a:prstGeom>
          <a:noFill/>
        </p:spPr>
        <p:txBody>
          <a:bodyPr wrap="none" rtlCol="0">
            <a:spAutoFit/>
          </a:bodyPr>
          <a:lstStyle/>
          <a:p>
            <a:r>
              <a:rPr lang="en-US" sz="3600" dirty="0">
                <a:solidFill>
                  <a:srgbClr val="FF0000"/>
                </a:solidFill>
                <a:latin typeface="Calibri" panose="020F0502020204030204" pitchFamily="34" charset="0"/>
                <a:cs typeface="Calibri" panose="020F0502020204030204" pitchFamily="34" charset="0"/>
              </a:rPr>
              <a:t>supermarket</a:t>
            </a:r>
            <a:endParaRPr lang="en-VN" sz="3600" dirty="0">
              <a:solidFill>
                <a:srgbClr val="FF0000"/>
              </a:solidFill>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AC4D199C-B1F0-1253-52AA-A6CB0D7CAAF2}"/>
              </a:ext>
            </a:extLst>
          </p:cNvPr>
          <p:cNvSpPr txBox="1"/>
          <p:nvPr/>
        </p:nvSpPr>
        <p:spPr>
          <a:xfrm>
            <a:off x="3666434" y="4645561"/>
            <a:ext cx="1826141" cy="646331"/>
          </a:xfrm>
          <a:prstGeom prst="rect">
            <a:avLst/>
          </a:prstGeom>
          <a:noFill/>
        </p:spPr>
        <p:txBody>
          <a:bodyPr wrap="none" rtlCol="0">
            <a:spAutoFit/>
          </a:bodyPr>
          <a:lstStyle/>
          <a:p>
            <a:r>
              <a:rPr lang="en-US" sz="3600" dirty="0">
                <a:solidFill>
                  <a:srgbClr val="FF0000"/>
                </a:solidFill>
                <a:latin typeface="Calibri" panose="020F0502020204030204" pitchFamily="34" charset="0"/>
                <a:cs typeface="Calibri" panose="020F0502020204030204" pitchFamily="34" charset="0"/>
              </a:rPr>
              <a:t>opposite</a:t>
            </a:r>
            <a:endParaRPr lang="en-VN" sz="3600" dirty="0">
              <a:solidFill>
                <a:srgbClr val="FF0000"/>
              </a:solidFill>
              <a:latin typeface="Calibri" panose="020F0502020204030204" pitchFamily="34" charset="0"/>
              <a:cs typeface="Calibri" panose="020F0502020204030204" pitchFamily="34" charset="0"/>
            </a:endParaRPr>
          </a:p>
        </p:txBody>
      </p:sp>
      <p:pic>
        <p:nvPicPr>
          <p:cNvPr id="11" name="CD2 TRACK 40">
            <a:hlinkClick r:id="" action="ppaction://media"/>
            <a:extLst>
              <a:ext uri="{FF2B5EF4-FFF2-40B4-BE49-F238E27FC236}">
                <a16:creationId xmlns:a16="http://schemas.microsoft.com/office/drawing/2014/main" id="{48A1C041-2077-0F28-FB25-2EDEE9D4A7C6}"/>
              </a:ext>
            </a:extLst>
          </p:cNvPr>
          <p:cNvPicPr>
            <a:picLocks noChangeAspect="1"/>
          </p:cNvPicPr>
          <p:nvPr>
            <a:audioFile r:link="rId1"/>
            <p:extLst>
              <p:ext uri="{DAA4B4D4-6D71-4841-9C94-3DE7FCFB9230}">
                <p14:media xmlns:p14="http://schemas.microsoft.com/office/powerpoint/2010/main" r:embed="rId2">
                  <p14:trim st="31714.1414" end="133410.5098"/>
                </p14:media>
              </p:ext>
            </p:extLst>
          </p:nvPr>
        </p:nvPicPr>
        <p:blipFill>
          <a:blip r:embed="rId4">
            <a:duotone>
              <a:prstClr val="black"/>
              <a:schemeClr val="accent5">
                <a:tint val="45000"/>
                <a:satMod val="400000"/>
              </a:schemeClr>
            </a:duotone>
          </a:blip>
          <a:stretch>
            <a:fillRect/>
          </a:stretch>
        </p:blipFill>
        <p:spPr>
          <a:xfrm>
            <a:off x="9932535" y="830345"/>
            <a:ext cx="813006" cy="813006"/>
          </a:xfrm>
          <a:prstGeom prst="rect">
            <a:avLst/>
          </a:prstGeom>
        </p:spPr>
      </p:pic>
      <p:pic>
        <p:nvPicPr>
          <p:cNvPr id="12" name="CD2 TRACK 40">
            <a:hlinkClick r:id="" action="ppaction://media"/>
            <a:extLst>
              <a:ext uri="{FF2B5EF4-FFF2-40B4-BE49-F238E27FC236}">
                <a16:creationId xmlns:a16="http://schemas.microsoft.com/office/drawing/2014/main" id="{6F621DAD-EC2C-F8E3-1A3E-35E851499C6A}"/>
              </a:ext>
            </a:extLst>
          </p:cNvPr>
          <p:cNvPicPr>
            <a:picLocks noChangeAspect="1"/>
          </p:cNvPicPr>
          <p:nvPr>
            <a:audioFile r:link="rId1"/>
            <p:extLst>
              <p:ext uri="{DAA4B4D4-6D71-4841-9C94-3DE7FCFB9230}">
                <p14:media xmlns:p14="http://schemas.microsoft.com/office/powerpoint/2010/main" r:embed="rId2">
                  <p14:trim st="37724.2618" end="126225.8905"/>
                </p14:media>
              </p:ext>
            </p:extLst>
          </p:nvPr>
        </p:nvPicPr>
        <p:blipFill>
          <a:blip r:embed="rId4">
            <a:duotone>
              <a:prstClr val="black"/>
              <a:schemeClr val="accent1">
                <a:tint val="45000"/>
                <a:satMod val="400000"/>
              </a:schemeClr>
            </a:duotone>
          </a:blip>
          <a:stretch>
            <a:fillRect/>
          </a:stretch>
        </p:blipFill>
        <p:spPr>
          <a:xfrm>
            <a:off x="8320790" y="1756464"/>
            <a:ext cx="813006" cy="813006"/>
          </a:xfrm>
          <a:prstGeom prst="rect">
            <a:avLst/>
          </a:prstGeom>
        </p:spPr>
      </p:pic>
      <p:pic>
        <p:nvPicPr>
          <p:cNvPr id="13" name="CD2 TRACK 40">
            <a:hlinkClick r:id="" action="ppaction://media"/>
            <a:extLst>
              <a:ext uri="{FF2B5EF4-FFF2-40B4-BE49-F238E27FC236}">
                <a16:creationId xmlns:a16="http://schemas.microsoft.com/office/drawing/2014/main" id="{E1BF5EA6-4B46-F2C4-ED86-CC90606314C9}"/>
              </a:ext>
            </a:extLst>
          </p:cNvPr>
          <p:cNvPicPr>
            <a:picLocks noChangeAspect="1"/>
          </p:cNvPicPr>
          <p:nvPr>
            <a:audioFile r:link="rId1"/>
            <p:extLst>
              <p:ext uri="{DAA4B4D4-6D71-4841-9C94-3DE7FCFB9230}">
                <p14:media xmlns:p14="http://schemas.microsoft.com/office/powerpoint/2010/main" r:embed="rId2">
                  <p14:trim st="58402.9243" end="103667.2282"/>
                </p14:media>
              </p:ext>
            </p:extLst>
          </p:nvPr>
        </p:nvPicPr>
        <p:blipFill>
          <a:blip r:embed="rId4">
            <a:duotone>
              <a:prstClr val="black"/>
              <a:schemeClr val="accent1">
                <a:tint val="45000"/>
                <a:satMod val="400000"/>
              </a:schemeClr>
            </a:duotone>
          </a:blip>
          <a:stretch>
            <a:fillRect/>
          </a:stretch>
        </p:blipFill>
        <p:spPr>
          <a:xfrm>
            <a:off x="7862285" y="2735946"/>
            <a:ext cx="813006" cy="813006"/>
          </a:xfrm>
          <a:prstGeom prst="rect">
            <a:avLst/>
          </a:prstGeom>
        </p:spPr>
      </p:pic>
      <p:pic>
        <p:nvPicPr>
          <p:cNvPr id="14" name="CD2 TRACK 40">
            <a:hlinkClick r:id="" action="ppaction://media"/>
            <a:extLst>
              <a:ext uri="{FF2B5EF4-FFF2-40B4-BE49-F238E27FC236}">
                <a16:creationId xmlns:a16="http://schemas.microsoft.com/office/drawing/2014/main" id="{960692F2-1F2D-2D5E-6FB9-4F04AF1AC39F}"/>
              </a:ext>
            </a:extLst>
          </p:cNvPr>
          <p:cNvPicPr>
            <a:picLocks noChangeAspect="1"/>
          </p:cNvPicPr>
          <p:nvPr>
            <a:audioFile r:link="rId1"/>
            <p:extLst>
              <p:ext uri="{DAA4B4D4-6D71-4841-9C94-3DE7FCFB9230}">
                <p14:media xmlns:p14="http://schemas.microsoft.com/office/powerpoint/2010/main" r:embed="rId2">
                  <p14:trim st="61883.6632" end="101787.2284"/>
                </p14:media>
              </p:ext>
            </p:extLst>
          </p:nvPr>
        </p:nvPicPr>
        <p:blipFill>
          <a:blip r:embed="rId4">
            <a:duotone>
              <a:prstClr val="black"/>
              <a:schemeClr val="accent1">
                <a:tint val="45000"/>
                <a:satMod val="400000"/>
              </a:schemeClr>
            </a:duotone>
          </a:blip>
          <a:stretch>
            <a:fillRect/>
          </a:stretch>
        </p:blipFill>
        <p:spPr>
          <a:xfrm>
            <a:off x="8320790" y="3751799"/>
            <a:ext cx="813006" cy="813006"/>
          </a:xfrm>
          <a:prstGeom prst="rect">
            <a:avLst/>
          </a:prstGeom>
        </p:spPr>
      </p:pic>
      <p:pic>
        <p:nvPicPr>
          <p:cNvPr id="15" name="CD2 TRACK 40">
            <a:hlinkClick r:id="" action="ppaction://media"/>
            <a:extLst>
              <a:ext uri="{FF2B5EF4-FFF2-40B4-BE49-F238E27FC236}">
                <a16:creationId xmlns:a16="http://schemas.microsoft.com/office/drawing/2014/main" id="{25AB0A00-FBEA-ED71-7D6B-084F218AF4C2}"/>
              </a:ext>
            </a:extLst>
          </p:cNvPr>
          <p:cNvPicPr>
            <a:picLocks noChangeAspect="1"/>
          </p:cNvPicPr>
          <p:nvPr>
            <a:audioFile r:link="rId1"/>
            <p:extLst>
              <p:ext uri="{DAA4B4D4-6D71-4841-9C94-3DE7FCFB9230}">
                <p14:media xmlns:p14="http://schemas.microsoft.com/office/powerpoint/2010/main" r:embed="rId2">
                  <p14:trim st="78394.79210000001" end="85519.28350000001"/>
                </p14:media>
              </p:ext>
            </p:extLst>
          </p:nvPr>
        </p:nvPicPr>
        <p:blipFill>
          <a:blip r:embed="rId4">
            <a:duotone>
              <a:prstClr val="black"/>
              <a:schemeClr val="accent1">
                <a:tint val="45000"/>
                <a:satMod val="400000"/>
              </a:schemeClr>
            </a:duotone>
          </a:blip>
          <a:stretch>
            <a:fillRect/>
          </a:stretch>
        </p:blipFill>
        <p:spPr>
          <a:xfrm>
            <a:off x="9328304" y="4666942"/>
            <a:ext cx="813006" cy="813006"/>
          </a:xfrm>
          <a:prstGeom prst="rect">
            <a:avLst/>
          </a:prstGeom>
        </p:spPr>
      </p:pic>
    </p:spTree>
    <p:extLst>
      <p:ext uri="{BB962C8B-B14F-4D97-AF65-F5344CB8AC3E}">
        <p14:creationId xmlns:p14="http://schemas.microsoft.com/office/powerpoint/2010/main" val="4002725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dissolve">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dissolv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animEffect transition="in" filter="dissolve">
                                      <p:cBhvr>
                                        <p:cTn id="22" dur="500"/>
                                        <p:tgtEl>
                                          <p:spTgt spid="8">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9">
                                            <p:txEl>
                                              <p:pRg st="0" end="0"/>
                                            </p:txEl>
                                          </p:spTgt>
                                        </p:tgtEl>
                                        <p:attrNameLst>
                                          <p:attrName>style.visibility</p:attrName>
                                        </p:attrNameLst>
                                      </p:cBhvr>
                                      <p:to>
                                        <p:strVal val="visible"/>
                                      </p:to>
                                    </p:set>
                                    <p:animEffect transition="in" filter="dissolve">
                                      <p:cBhvr>
                                        <p:cTn id="27" dur="500"/>
                                        <p:tgtEl>
                                          <p:spTgt spid="9">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dissolv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11"/>
                </p:tgtEl>
              </p:cMediaNode>
            </p:audio>
            <p:audio>
              <p:cMediaNode vol="80000">
                <p:cTn id="34" fill="hold" display="0">
                  <p:stCondLst>
                    <p:cond delay="indefinite"/>
                  </p:stCondLst>
                  <p:endCondLst>
                    <p:cond evt="onStopAudio" delay="0">
                      <p:tgtEl>
                        <p:sldTgt/>
                      </p:tgtEl>
                    </p:cond>
                  </p:endCondLst>
                </p:cTn>
                <p:tgtEl>
                  <p:spTgt spid="12"/>
                </p:tgtEl>
              </p:cMediaNode>
            </p:audio>
            <p:audio>
              <p:cMediaNode vol="80000">
                <p:cTn id="35" fill="hold" display="0">
                  <p:stCondLst>
                    <p:cond delay="indefinite"/>
                  </p:stCondLst>
                  <p:endCondLst>
                    <p:cond evt="onStopAudio" delay="0">
                      <p:tgtEl>
                        <p:sldTgt/>
                      </p:tgtEl>
                    </p:cond>
                  </p:endCondLst>
                </p:cTn>
                <p:tgtEl>
                  <p:spTgt spid="13"/>
                </p:tgtEl>
              </p:cMediaNode>
            </p:audio>
            <p:audio>
              <p:cMediaNode vol="80000">
                <p:cTn id="36" fill="hold" display="0">
                  <p:stCondLst>
                    <p:cond delay="indefinite"/>
                  </p:stCondLst>
                  <p:endCondLst>
                    <p:cond evt="onStopAudio" delay="0">
                      <p:tgtEl>
                        <p:sldTgt/>
                      </p:tgtEl>
                    </p:cond>
                  </p:endCondLst>
                </p:cTn>
                <p:tgtEl>
                  <p:spTgt spid="14"/>
                </p:tgtEl>
              </p:cMediaNode>
            </p:audio>
            <p:audio>
              <p:cMediaNode vol="80000">
                <p:cTn id="37" fill="hold" display="0">
                  <p:stCondLst>
                    <p:cond delay="indefinite"/>
                  </p:stCondLst>
                  <p:endCondLst>
                    <p:cond evt="onStopAudio" delay="0">
                      <p:tgtEl>
                        <p:sldTgt/>
                      </p:tgtEl>
                    </p:cond>
                  </p:endCondLst>
                </p:cTn>
                <p:tgtEl>
                  <p:spTgt spid="15"/>
                </p:tgtEl>
              </p:cMediaNode>
            </p:audio>
          </p:childTnLst>
        </p:cTn>
      </p:par>
    </p:tnLst>
    <p:bldLst>
      <p:bldP spid="5" grpId="0"/>
      <p:bldP spid="7"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5EF8D3A-6AB5-AC2C-E80E-53A66F6DC06E}"/>
              </a:ext>
            </a:extLst>
          </p:cNvPr>
          <p:cNvSpPr txBox="1"/>
          <p:nvPr/>
        </p:nvSpPr>
        <p:spPr>
          <a:xfrm>
            <a:off x="293915" y="1416923"/>
            <a:ext cx="10896599" cy="3970318"/>
          </a:xfrm>
          <a:prstGeom prst="rect">
            <a:avLst/>
          </a:prstGeom>
          <a:noFill/>
        </p:spPr>
        <p:txBody>
          <a:bodyPr wrap="square">
            <a:spAutoFit/>
          </a:bodyPr>
          <a:lstStyle/>
          <a:p>
            <a:pPr algn="just"/>
            <a:r>
              <a:rPr lang="en-US" sz="2800" b="1" dirty="0">
                <a:solidFill>
                  <a:schemeClr val="accent6">
                    <a:lumMod val="50000"/>
                  </a:schemeClr>
                </a:solidFill>
                <a:latin typeface="Arial" panose="020B0604020202020204" pitchFamily="34" charset="0"/>
                <a:cs typeface="Arial" panose="020B0604020202020204" pitchFamily="34" charset="0"/>
              </a:rPr>
              <a:t>Tom</a:t>
            </a:r>
            <a:r>
              <a:rPr lang="en-US" sz="2800" dirty="0">
                <a:latin typeface="Arial" panose="020B0604020202020204" pitchFamily="34" charset="0"/>
                <a:cs typeface="Arial" panose="020B0604020202020204" pitchFamily="34" charset="0"/>
              </a:rPr>
              <a:t>: Excuse me. Could you help me? I don't know my way around. </a:t>
            </a:r>
          </a:p>
          <a:p>
            <a:pPr algn="just"/>
            <a:r>
              <a:rPr lang="en-US" sz="2800" b="1" dirty="0">
                <a:solidFill>
                  <a:schemeClr val="accent6">
                    <a:lumMod val="50000"/>
                  </a:schemeClr>
                </a:solidFill>
                <a:latin typeface="Arial" panose="020B0604020202020204" pitchFamily="34" charset="0"/>
                <a:cs typeface="Arial" panose="020B0604020202020204" pitchFamily="34" charset="0"/>
              </a:rPr>
              <a:t>Kate</a:t>
            </a:r>
            <a:r>
              <a:rPr lang="en-US" sz="2800" dirty="0">
                <a:latin typeface="Arial" panose="020B0604020202020204" pitchFamily="34" charset="0"/>
                <a:cs typeface="Arial" panose="020B0604020202020204" pitchFamily="34" charset="0"/>
              </a:rPr>
              <a:t>: Sure. How can I help? </a:t>
            </a:r>
          </a:p>
          <a:p>
            <a:pPr algn="just"/>
            <a:r>
              <a:rPr lang="en-US" sz="2800" b="1" dirty="0">
                <a:solidFill>
                  <a:schemeClr val="accent6">
                    <a:lumMod val="50000"/>
                  </a:schemeClr>
                </a:solidFill>
                <a:latin typeface="Arial" panose="020B0604020202020204" pitchFamily="34" charset="0"/>
                <a:cs typeface="Arial" panose="020B0604020202020204" pitchFamily="34" charset="0"/>
              </a:rPr>
              <a:t>Tom</a:t>
            </a:r>
            <a:r>
              <a:rPr lang="en-US" sz="2800" dirty="0">
                <a:latin typeface="Arial" panose="020B0604020202020204" pitchFamily="34" charset="0"/>
                <a:cs typeface="Arial" panose="020B0604020202020204" pitchFamily="34" charset="0"/>
              </a:rPr>
              <a:t>: Thanks. I need to get to the bus station. Could you tell me how to get there? </a:t>
            </a:r>
          </a:p>
          <a:p>
            <a:pPr algn="just"/>
            <a:r>
              <a:rPr lang="en-US" sz="2800" b="1" dirty="0">
                <a:solidFill>
                  <a:schemeClr val="accent6">
                    <a:lumMod val="50000"/>
                  </a:schemeClr>
                </a:solidFill>
                <a:latin typeface="Arial" panose="020B0604020202020204" pitchFamily="34" charset="0"/>
                <a:cs typeface="Arial" panose="020B0604020202020204" pitchFamily="34" charset="0"/>
              </a:rPr>
              <a:t>Kate</a:t>
            </a:r>
            <a:r>
              <a:rPr lang="en-US" sz="2800" dirty="0">
                <a:latin typeface="Arial" panose="020B0604020202020204" pitchFamily="34" charset="0"/>
                <a:cs typeface="Arial" panose="020B0604020202020204" pitchFamily="34" charset="0"/>
              </a:rPr>
              <a:t>: Sure. Turn left at the traffic light. Go straight, then turn right at the end of the road. It's on your left, between the hospital and the school. </a:t>
            </a:r>
          </a:p>
          <a:p>
            <a:pPr algn="just"/>
            <a:r>
              <a:rPr lang="en-US" sz="2800" b="1" dirty="0">
                <a:solidFill>
                  <a:schemeClr val="accent6">
                    <a:lumMod val="50000"/>
                  </a:schemeClr>
                </a:solidFill>
                <a:latin typeface="Arial" panose="020B0604020202020204" pitchFamily="34" charset="0"/>
                <a:cs typeface="Arial" panose="020B0604020202020204" pitchFamily="34" charset="0"/>
              </a:rPr>
              <a:t>Tom</a:t>
            </a:r>
            <a:r>
              <a:rPr lang="en-US" sz="2800" dirty="0">
                <a:latin typeface="Arial" panose="020B0604020202020204" pitchFamily="34" charset="0"/>
                <a:cs typeface="Arial" panose="020B0604020202020204" pitchFamily="34" charset="0"/>
              </a:rPr>
              <a:t>: Great. Thank you so much.</a:t>
            </a:r>
          </a:p>
          <a:p>
            <a:pPr algn="just"/>
            <a:r>
              <a:rPr lang="en-US" sz="2800" dirty="0">
                <a:latin typeface="Arial" panose="020B0604020202020204" pitchFamily="34" charset="0"/>
                <a:cs typeface="Arial" panose="020B0604020202020204" pitchFamily="34" charset="0"/>
              </a:rPr>
              <a:t>…</a:t>
            </a:r>
            <a:endParaRPr lang="en-VN" sz="2800" dirty="0">
              <a:latin typeface="Arial" panose="020B0604020202020204" pitchFamily="34" charset="0"/>
              <a:cs typeface="Arial" panose="020B0604020202020204" pitchFamily="34" charset="0"/>
            </a:endParaRPr>
          </a:p>
        </p:txBody>
      </p:sp>
      <p:pic>
        <p:nvPicPr>
          <p:cNvPr id="4" name="CD2 TRACK 40">
            <a:hlinkClick r:id="" action="ppaction://media"/>
            <a:extLst>
              <a:ext uri="{FF2B5EF4-FFF2-40B4-BE49-F238E27FC236}">
                <a16:creationId xmlns:a16="http://schemas.microsoft.com/office/drawing/2014/main" id="{145B7600-A520-BD8B-3DE6-DC8864762223}"/>
              </a:ext>
            </a:extLst>
          </p:cNvPr>
          <p:cNvPicPr>
            <a:picLocks noChangeAspect="1"/>
          </p:cNvPicPr>
          <p:nvPr>
            <a:audioFile r:link="rId1"/>
            <p:extLst>
              <p:ext uri="{DAA4B4D4-6D71-4841-9C94-3DE7FCFB9230}">
                <p14:media xmlns:p14="http://schemas.microsoft.com/office/powerpoint/2010/main" r:embed="rId2">
                  <p14:trim end="122821.3136"/>
                </p14:media>
              </p:ext>
            </p:extLst>
          </p:nvPr>
        </p:nvPicPr>
        <p:blipFill>
          <a:blip r:embed="rId4">
            <a:duotone>
              <a:prstClr val="black"/>
              <a:schemeClr val="accent1">
                <a:tint val="45000"/>
                <a:satMod val="400000"/>
              </a:schemeClr>
            </a:duotone>
          </a:blip>
          <a:stretch>
            <a:fillRect/>
          </a:stretch>
        </p:blipFill>
        <p:spPr>
          <a:xfrm>
            <a:off x="8047964" y="329994"/>
            <a:ext cx="813006" cy="813006"/>
          </a:xfrm>
          <a:prstGeom prst="rect">
            <a:avLst/>
          </a:prstGeom>
        </p:spPr>
      </p:pic>
      <p:sp>
        <p:nvSpPr>
          <p:cNvPr id="5" name="Hộp Văn bản 4">
            <a:extLst>
              <a:ext uri="{FF2B5EF4-FFF2-40B4-BE49-F238E27FC236}">
                <a16:creationId xmlns:a16="http://schemas.microsoft.com/office/drawing/2014/main" id="{908A1287-1C82-900D-C3E2-FFBAA6324143}"/>
              </a:ext>
            </a:extLst>
          </p:cNvPr>
          <p:cNvSpPr txBox="1"/>
          <p:nvPr/>
        </p:nvSpPr>
        <p:spPr>
          <a:xfrm>
            <a:off x="4005943" y="426865"/>
            <a:ext cx="3777047" cy="584775"/>
          </a:xfrm>
          <a:prstGeom prst="rect">
            <a:avLst/>
          </a:prstGeom>
          <a:solidFill>
            <a:schemeClr val="tx1">
              <a:lumMod val="65000"/>
              <a:lumOff val="35000"/>
            </a:schemeClr>
          </a:solidFill>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b="1" dirty="0">
                <a:solidFill>
                  <a:srgbClr val="FFFF00"/>
                </a:solidFill>
                <a:latin typeface="Calibri"/>
                <a:cs typeface="Arial"/>
              </a:rPr>
              <a:t>Audio transcript</a:t>
            </a:r>
            <a:endParaRPr lang="vi-VN" dirty="0">
              <a:solidFill>
                <a:srgbClr val="FFFF00"/>
              </a:solidFill>
              <a:latin typeface="Arial"/>
              <a:cs typeface="Arial"/>
            </a:endParaRPr>
          </a:p>
        </p:txBody>
      </p:sp>
    </p:spTree>
    <p:extLst>
      <p:ext uri="{BB962C8B-B14F-4D97-AF65-F5344CB8AC3E}">
        <p14:creationId xmlns:p14="http://schemas.microsoft.com/office/powerpoint/2010/main" val="27495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8" fill="hold" display="0">
                  <p:stCondLst>
                    <p:cond delay="indefinite"/>
                  </p:stCondLst>
                  <p:endCondLst>
                    <p:cond evt="onStopAudio" delay="0">
                      <p:tgtEl>
                        <p:sldTgt/>
                      </p:tgtEl>
                    </p:cond>
                  </p:endCondLst>
                </p:cTn>
                <p:tgtEl>
                  <p:spTgt spid="4"/>
                </p:tgtEl>
              </p:cMediaNode>
            </p:audio>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D2 TRACK 40">
            <a:hlinkClick r:id="" action="ppaction://media"/>
            <a:extLst>
              <a:ext uri="{FF2B5EF4-FFF2-40B4-BE49-F238E27FC236}">
                <a16:creationId xmlns:a16="http://schemas.microsoft.com/office/drawing/2014/main" id="{A06051F5-5979-23A2-867F-5C4D14245D6E}"/>
              </a:ext>
            </a:extLst>
          </p:cNvPr>
          <p:cNvPicPr>
            <a:picLocks noChangeAspect="1"/>
          </p:cNvPicPr>
          <p:nvPr>
            <a:audioFile r:link="rId1"/>
            <p:extLst>
              <p:ext uri="{DAA4B4D4-6D71-4841-9C94-3DE7FCFB9230}">
                <p14:media xmlns:p14="http://schemas.microsoft.com/office/powerpoint/2010/main" r:embed="rId2">
                  <p14:trim st="48194.5383" end="85775.8293"/>
                </p14:media>
              </p:ext>
            </p:extLst>
          </p:nvPr>
        </p:nvPicPr>
        <p:blipFill>
          <a:blip r:embed="rId4">
            <a:duotone>
              <a:prstClr val="black"/>
              <a:schemeClr val="accent1">
                <a:tint val="45000"/>
                <a:satMod val="400000"/>
              </a:schemeClr>
            </a:duotone>
          </a:blip>
          <a:stretch>
            <a:fillRect/>
          </a:stretch>
        </p:blipFill>
        <p:spPr>
          <a:xfrm>
            <a:off x="11206999" y="857390"/>
            <a:ext cx="813006" cy="813006"/>
          </a:xfrm>
          <a:prstGeom prst="rect">
            <a:avLst/>
          </a:prstGeom>
        </p:spPr>
      </p:pic>
      <p:sp>
        <p:nvSpPr>
          <p:cNvPr id="6" name="Hộp Văn bản 5">
            <a:extLst>
              <a:ext uri="{FF2B5EF4-FFF2-40B4-BE49-F238E27FC236}">
                <a16:creationId xmlns:a16="http://schemas.microsoft.com/office/drawing/2014/main" id="{0E7C491A-356B-4189-883E-3A5C628E7E8E}"/>
              </a:ext>
            </a:extLst>
          </p:cNvPr>
          <p:cNvSpPr txBox="1"/>
          <p:nvPr/>
        </p:nvSpPr>
        <p:spPr>
          <a:xfrm>
            <a:off x="3995058" y="361551"/>
            <a:ext cx="3777047" cy="584775"/>
          </a:xfrm>
          <a:prstGeom prst="rect">
            <a:avLst/>
          </a:prstGeom>
          <a:solidFill>
            <a:schemeClr val="tx1">
              <a:lumMod val="65000"/>
              <a:lumOff val="35000"/>
            </a:schemeClr>
          </a:solidFill>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b="1" dirty="0">
                <a:solidFill>
                  <a:srgbClr val="FFFF00"/>
                </a:solidFill>
                <a:latin typeface="Calibri"/>
                <a:cs typeface="Arial"/>
              </a:rPr>
              <a:t>Audio transcript</a:t>
            </a:r>
            <a:endParaRPr lang="vi-VN" dirty="0">
              <a:solidFill>
                <a:srgbClr val="FFFF00"/>
              </a:solidFill>
              <a:latin typeface="Arial"/>
              <a:cs typeface="Arial"/>
            </a:endParaRPr>
          </a:p>
        </p:txBody>
      </p:sp>
      <p:grpSp>
        <p:nvGrpSpPr>
          <p:cNvPr id="2" name="Nhóm 1">
            <a:extLst>
              <a:ext uri="{FF2B5EF4-FFF2-40B4-BE49-F238E27FC236}">
                <a16:creationId xmlns:a16="http://schemas.microsoft.com/office/drawing/2014/main" id="{E1C1B5E3-6885-41F6-A3F2-C80C3827FFB2}"/>
              </a:ext>
            </a:extLst>
          </p:cNvPr>
          <p:cNvGrpSpPr/>
          <p:nvPr/>
        </p:nvGrpSpPr>
        <p:grpSpPr>
          <a:xfrm>
            <a:off x="431694" y="1249401"/>
            <a:ext cx="11266716" cy="4632215"/>
            <a:chOff x="442580" y="1053458"/>
            <a:chExt cx="11266716" cy="4632215"/>
          </a:xfrm>
        </p:grpSpPr>
        <p:sp>
          <p:nvSpPr>
            <p:cNvPr id="3" name="TextBox 2">
              <a:extLst>
                <a:ext uri="{FF2B5EF4-FFF2-40B4-BE49-F238E27FC236}">
                  <a16:creationId xmlns:a16="http://schemas.microsoft.com/office/drawing/2014/main" id="{738ACE7A-2F73-BABB-E856-44CCE08B244D}"/>
                </a:ext>
              </a:extLst>
            </p:cNvPr>
            <p:cNvSpPr txBox="1"/>
            <p:nvPr/>
          </p:nvSpPr>
          <p:spPr>
            <a:xfrm>
              <a:off x="442580" y="1053458"/>
              <a:ext cx="11266716" cy="3785652"/>
            </a:xfrm>
            <a:prstGeom prst="rect">
              <a:avLst/>
            </a:prstGeom>
            <a:noFill/>
          </p:spPr>
          <p:txBody>
            <a:bodyPr wrap="square">
              <a:spAutoFit/>
            </a:bodyPr>
            <a:lstStyle/>
            <a:p>
              <a:pPr algn="just"/>
              <a:r>
                <a:rPr lang="en-US" sz="2400" b="1" dirty="0">
                  <a:solidFill>
                    <a:schemeClr val="accent6">
                      <a:lumMod val="50000"/>
                    </a:schemeClr>
                  </a:solidFill>
                  <a:latin typeface="Arial" panose="020B0604020202020204" pitchFamily="34" charset="0"/>
                  <a:cs typeface="Arial" panose="020B0604020202020204" pitchFamily="34" charset="0"/>
                </a:rPr>
                <a:t>Tom</a:t>
              </a:r>
              <a:r>
                <a:rPr lang="en-US" sz="2400" dirty="0">
                  <a:latin typeface="Arial" panose="020B0604020202020204" pitchFamily="34" charset="0"/>
                  <a:cs typeface="Arial" panose="020B0604020202020204" pitchFamily="34" charset="0"/>
                </a:rPr>
                <a:t>: Excuse me. Could you help me? </a:t>
              </a:r>
            </a:p>
            <a:p>
              <a:pPr algn="just"/>
              <a:r>
                <a:rPr lang="en-US" sz="2400" b="1" dirty="0">
                  <a:solidFill>
                    <a:schemeClr val="accent6">
                      <a:lumMod val="50000"/>
                    </a:schemeClr>
                  </a:solidFill>
                  <a:latin typeface="Arial" panose="020B0604020202020204" pitchFamily="34" charset="0"/>
                  <a:cs typeface="Arial" panose="020B0604020202020204" pitchFamily="34" charset="0"/>
                </a:rPr>
                <a:t>David</a:t>
              </a:r>
              <a:r>
                <a:rPr lang="en-US" sz="2400" dirty="0">
                  <a:latin typeface="Arial" panose="020B0604020202020204" pitchFamily="34" charset="0"/>
                  <a:cs typeface="Arial" panose="020B0604020202020204" pitchFamily="34" charset="0"/>
                </a:rPr>
                <a:t>: Hello. Sure. </a:t>
              </a:r>
            </a:p>
            <a:p>
              <a:pPr algn="just"/>
              <a:r>
                <a:rPr lang="en-US" sz="2400" b="1" dirty="0">
                  <a:solidFill>
                    <a:schemeClr val="accent6">
                      <a:lumMod val="50000"/>
                    </a:schemeClr>
                  </a:solidFill>
                  <a:latin typeface="Arial" panose="020B0604020202020204" pitchFamily="34" charset="0"/>
                  <a:cs typeface="Arial" panose="020B0604020202020204" pitchFamily="34" charset="0"/>
                </a:rPr>
                <a:t>Tom</a:t>
              </a:r>
              <a:r>
                <a:rPr lang="en-US" sz="2400" dirty="0">
                  <a:latin typeface="Arial" panose="020B0604020202020204" pitchFamily="34" charset="0"/>
                  <a:cs typeface="Arial" panose="020B0604020202020204" pitchFamily="34" charset="0"/>
                </a:rPr>
                <a:t>: Could you tell me how to get to the art gallery? I don't know where to go. </a:t>
              </a:r>
            </a:p>
            <a:p>
              <a:pPr algn="just"/>
              <a:r>
                <a:rPr lang="en-US" sz="2400" b="1" dirty="0">
                  <a:solidFill>
                    <a:schemeClr val="accent6">
                      <a:lumMod val="50000"/>
                    </a:schemeClr>
                  </a:solidFill>
                  <a:latin typeface="Arial" panose="020B0604020202020204" pitchFamily="34" charset="0"/>
                  <a:cs typeface="Arial" panose="020B0604020202020204" pitchFamily="34" charset="0"/>
                </a:rPr>
                <a:t>David</a:t>
              </a:r>
              <a:r>
                <a:rPr lang="en-US" sz="2400" dirty="0">
                  <a:latin typeface="Arial" panose="020B0604020202020204" pitchFamily="34" charset="0"/>
                  <a:cs typeface="Arial" panose="020B0604020202020204" pitchFamily="34" charset="0"/>
                </a:rPr>
                <a:t>: No problem. Go straight down East Street. Turn right at the corner and it's next to the supermarket. </a:t>
              </a:r>
            </a:p>
            <a:p>
              <a:pPr algn="just"/>
              <a:r>
                <a:rPr lang="en-US" sz="2400" b="1" dirty="0">
                  <a:solidFill>
                    <a:schemeClr val="accent6">
                      <a:lumMod val="50000"/>
                    </a:schemeClr>
                  </a:solidFill>
                  <a:latin typeface="Arial" panose="020B0604020202020204" pitchFamily="34" charset="0"/>
                  <a:cs typeface="Arial" panose="020B0604020202020204" pitchFamily="34" charset="0"/>
                </a:rPr>
                <a:t>Tom</a:t>
              </a:r>
              <a:r>
                <a:rPr lang="en-US" sz="2400" dirty="0">
                  <a:latin typeface="Arial" panose="020B0604020202020204" pitchFamily="34" charset="0"/>
                  <a:cs typeface="Arial" panose="020B0604020202020204" pitchFamily="34" charset="0"/>
                </a:rPr>
                <a:t>: Thank you so much. </a:t>
              </a:r>
            </a:p>
            <a:p>
              <a:pPr algn="just"/>
              <a:r>
                <a:rPr lang="en-US" sz="2400" b="1" dirty="0">
                  <a:solidFill>
                    <a:schemeClr val="accent6">
                      <a:lumMod val="50000"/>
                    </a:schemeClr>
                  </a:solidFill>
                  <a:latin typeface="Arial" panose="020B0604020202020204" pitchFamily="34" charset="0"/>
                  <a:cs typeface="Arial" panose="020B0604020202020204" pitchFamily="34" charset="0"/>
                </a:rPr>
                <a:t>David</a:t>
              </a:r>
              <a:r>
                <a:rPr lang="en-US" sz="2400" dirty="0">
                  <a:latin typeface="Arial" panose="020B0604020202020204" pitchFamily="34" charset="0"/>
                  <a:cs typeface="Arial" panose="020B0604020202020204" pitchFamily="34" charset="0"/>
                </a:rPr>
                <a:t>: You're welcome. </a:t>
              </a:r>
            </a:p>
            <a:p>
              <a:pPr algn="just"/>
              <a:r>
                <a:rPr lang="en-US" sz="2400" b="1" dirty="0">
                  <a:solidFill>
                    <a:schemeClr val="accent6">
                      <a:lumMod val="50000"/>
                    </a:schemeClr>
                  </a:solidFill>
                  <a:latin typeface="Arial" panose="020B0604020202020204" pitchFamily="34" charset="0"/>
                  <a:cs typeface="Arial" panose="020B0604020202020204" pitchFamily="34" charset="0"/>
                </a:rPr>
                <a:t>Tom</a:t>
              </a:r>
              <a:r>
                <a:rPr lang="en-US" sz="2400" dirty="0">
                  <a:latin typeface="Arial" panose="020B0604020202020204" pitchFamily="34" charset="0"/>
                  <a:cs typeface="Arial" panose="020B0604020202020204" pitchFamily="34" charset="0"/>
                </a:rPr>
                <a:t>: Also, could you tell me how to get to the pharmacy? </a:t>
              </a:r>
            </a:p>
            <a:p>
              <a:pPr algn="just"/>
              <a:r>
                <a:rPr lang="en-US" sz="2400" b="1" dirty="0">
                  <a:solidFill>
                    <a:schemeClr val="accent6">
                      <a:lumMod val="50000"/>
                    </a:schemeClr>
                  </a:solidFill>
                  <a:latin typeface="Arial" panose="020B0604020202020204" pitchFamily="34" charset="0"/>
                  <a:cs typeface="Arial" panose="020B0604020202020204" pitchFamily="34" charset="0"/>
                </a:rPr>
                <a:t>David</a:t>
              </a:r>
              <a:r>
                <a:rPr lang="en-US" sz="2400" dirty="0">
                  <a:latin typeface="Arial" panose="020B0604020202020204" pitchFamily="34" charset="0"/>
                  <a:cs typeface="Arial" panose="020B0604020202020204" pitchFamily="34" charset="0"/>
                </a:rPr>
                <a:t>: Sure. There's one near here. Go straight at the traffic light. It's on the right. It's opposite the convenience store.</a:t>
              </a:r>
              <a:endParaRPr lang="en-VN" sz="2400" dirty="0">
                <a:latin typeface="Arial" panose="020B0604020202020204" pitchFamily="34" charset="0"/>
                <a:cs typeface="Arial" panose="020B0604020202020204" pitchFamily="34" charset="0"/>
              </a:endParaRPr>
            </a:p>
          </p:txBody>
        </p:sp>
        <p:sp>
          <p:nvSpPr>
            <p:cNvPr id="7" name="TextBox 2">
              <a:extLst>
                <a:ext uri="{FF2B5EF4-FFF2-40B4-BE49-F238E27FC236}">
                  <a16:creationId xmlns:a16="http://schemas.microsoft.com/office/drawing/2014/main" id="{B6578F4D-1A3E-460E-B092-07F48EC43A09}"/>
                </a:ext>
              </a:extLst>
            </p:cNvPr>
            <p:cNvSpPr txBox="1"/>
            <p:nvPr/>
          </p:nvSpPr>
          <p:spPr>
            <a:xfrm>
              <a:off x="457199" y="4854676"/>
              <a:ext cx="6248400" cy="830997"/>
            </a:xfrm>
            <a:prstGeom prst="rect">
              <a:avLst/>
            </a:prstGeom>
            <a:noFill/>
          </p:spPr>
          <p:txBody>
            <a:bodyPr wrap="square">
              <a:spAutoFit/>
            </a:bodyPr>
            <a:lstStyle/>
            <a:p>
              <a:r>
                <a:rPr lang="en-US" sz="2400" b="1" dirty="0">
                  <a:solidFill>
                    <a:schemeClr val="accent6">
                      <a:lumMod val="50000"/>
                    </a:schemeClr>
                  </a:solidFill>
                  <a:latin typeface="Arial" panose="020B0604020202020204" pitchFamily="34" charset="0"/>
                  <a:cs typeface="Arial" panose="020B0604020202020204" pitchFamily="34" charset="0"/>
                </a:rPr>
                <a:t>Tom</a:t>
              </a:r>
              <a:r>
                <a:rPr lang="en-US" sz="2400" dirty="0">
                  <a:latin typeface="Arial" panose="020B0604020202020204" pitchFamily="34" charset="0"/>
                  <a:cs typeface="Arial" panose="020B0604020202020204" pitchFamily="34" charset="0"/>
                </a:rPr>
                <a:t>: Thank you. Have a nice day. </a:t>
              </a:r>
            </a:p>
            <a:p>
              <a:r>
                <a:rPr lang="en-US" sz="2400" b="1" dirty="0">
                  <a:solidFill>
                    <a:schemeClr val="accent6">
                      <a:lumMod val="50000"/>
                    </a:schemeClr>
                  </a:solidFill>
                  <a:latin typeface="Arial" panose="020B0604020202020204" pitchFamily="34" charset="0"/>
                  <a:cs typeface="Arial" panose="020B0604020202020204" pitchFamily="34" charset="0"/>
                </a:rPr>
                <a:t>David</a:t>
              </a:r>
              <a:r>
                <a:rPr lang="en-US" sz="2400" dirty="0">
                  <a:latin typeface="Arial" panose="020B0604020202020204" pitchFamily="34" charset="0"/>
                  <a:cs typeface="Arial" panose="020B0604020202020204" pitchFamily="34" charset="0"/>
                </a:rPr>
                <a:t>: You too. </a:t>
              </a:r>
            </a:p>
          </p:txBody>
        </p:sp>
      </p:grpSp>
    </p:spTree>
    <p:extLst>
      <p:ext uri="{BB962C8B-B14F-4D97-AF65-F5344CB8AC3E}">
        <p14:creationId xmlns:p14="http://schemas.microsoft.com/office/powerpoint/2010/main" val="3842774574"/>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pic>
        <p:nvPicPr>
          <p:cNvPr id="2" name="Picture 1">
            <a:extLst>
              <a:ext uri="{FF2B5EF4-FFF2-40B4-BE49-F238E27FC236}">
                <a16:creationId xmlns:a16="http://schemas.microsoft.com/office/drawing/2014/main" id="{6C858B9B-B67D-95B4-63CB-6488E73CE491}"/>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5061860" y="260871"/>
            <a:ext cx="2375948" cy="664415"/>
          </a:xfrm>
          <a:prstGeom prst="rect">
            <a:avLst/>
          </a:prstGeom>
        </p:spPr>
      </p:pic>
      <p:pic>
        <p:nvPicPr>
          <p:cNvPr id="3" name="Picture 2">
            <a:extLst>
              <a:ext uri="{FF2B5EF4-FFF2-40B4-BE49-F238E27FC236}">
                <a16:creationId xmlns:a16="http://schemas.microsoft.com/office/drawing/2014/main" id="{39001171-00C7-D4CF-E10F-B737EA06D14B}"/>
              </a:ext>
            </a:extLst>
          </p:cNvPr>
          <p:cNvPicPr>
            <a:picLocks noChangeAspect="1"/>
          </p:cNvPicPr>
          <p:nvPr/>
        </p:nvPicPr>
        <p:blipFill>
          <a:blip r:embed="rId4"/>
          <a:stretch>
            <a:fillRect/>
          </a:stretch>
        </p:blipFill>
        <p:spPr>
          <a:xfrm>
            <a:off x="667289" y="1404456"/>
            <a:ext cx="10857419" cy="777219"/>
          </a:xfrm>
          <a:prstGeom prst="rect">
            <a:avLst/>
          </a:prstGeom>
        </p:spPr>
      </p:pic>
      <p:sp>
        <p:nvSpPr>
          <p:cNvPr id="4" name="TextBox 3">
            <a:extLst>
              <a:ext uri="{FF2B5EF4-FFF2-40B4-BE49-F238E27FC236}">
                <a16:creationId xmlns:a16="http://schemas.microsoft.com/office/drawing/2014/main" id="{F38FE1AE-AF2D-BE15-336E-298A7E33FA86}"/>
              </a:ext>
            </a:extLst>
          </p:cNvPr>
          <p:cNvSpPr txBox="1"/>
          <p:nvPr/>
        </p:nvSpPr>
        <p:spPr>
          <a:xfrm>
            <a:off x="1960858" y="771182"/>
            <a:ext cx="7738314" cy="584775"/>
          </a:xfrm>
          <a:prstGeom prst="rect">
            <a:avLst/>
          </a:prstGeom>
          <a:noFill/>
        </p:spPr>
        <p:txBody>
          <a:bodyPr wrap="square" rtlCol="0">
            <a:spAutoFit/>
          </a:bodyPr>
          <a:lstStyle/>
          <a:p>
            <a:r>
              <a:rPr lang="en-VN" sz="3200" b="1" dirty="0">
                <a:solidFill>
                  <a:schemeClr val="accent2">
                    <a:lumMod val="50000"/>
                  </a:schemeClr>
                </a:solidFill>
                <a:latin typeface="Arial" panose="020B0604020202020204" pitchFamily="34" charset="0"/>
                <a:cs typeface="Arial" panose="020B0604020202020204" pitchFamily="34" charset="0"/>
              </a:rPr>
              <a:t>Underline keywords in the </a:t>
            </a:r>
            <a:r>
              <a:rPr lang="en-US" sz="3200" b="1" dirty="0">
                <a:solidFill>
                  <a:schemeClr val="accent2">
                    <a:lumMod val="50000"/>
                  </a:schemeClr>
                </a:solidFill>
                <a:latin typeface="Arial" panose="020B0604020202020204" pitchFamily="34" charset="0"/>
                <a:cs typeface="Arial" panose="020B0604020202020204" pitchFamily="34" charset="0"/>
              </a:rPr>
              <a:t>instructions</a:t>
            </a:r>
            <a:r>
              <a:rPr lang="en-VN" sz="3200" b="1" dirty="0">
                <a:solidFill>
                  <a:schemeClr val="accent2">
                    <a:lumMod val="50000"/>
                  </a:schemeClr>
                </a:solidFill>
                <a:latin typeface="Arial" panose="020B0604020202020204" pitchFamily="34" charset="0"/>
                <a:cs typeface="Arial" panose="020B0604020202020204" pitchFamily="34" charset="0"/>
              </a:rPr>
              <a:t> </a:t>
            </a:r>
          </a:p>
        </p:txBody>
      </p:sp>
      <p:cxnSp>
        <p:nvCxnSpPr>
          <p:cNvPr id="5" name="Straight Connector 4">
            <a:extLst>
              <a:ext uri="{FF2B5EF4-FFF2-40B4-BE49-F238E27FC236}">
                <a16:creationId xmlns:a16="http://schemas.microsoft.com/office/drawing/2014/main" id="{E71FA80C-A3E3-E7C5-5F28-320064E723C2}"/>
              </a:ext>
            </a:extLst>
          </p:cNvPr>
          <p:cNvCxnSpPr>
            <a:cxnSpLocks/>
          </p:cNvCxnSpPr>
          <p:nvPr/>
        </p:nvCxnSpPr>
        <p:spPr>
          <a:xfrm>
            <a:off x="849085" y="2090056"/>
            <a:ext cx="751115"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0EDF2780-01B4-A30A-BBB3-C50F52A6D975}"/>
              </a:ext>
            </a:extLst>
          </p:cNvPr>
          <p:cNvCxnSpPr>
            <a:cxnSpLocks/>
          </p:cNvCxnSpPr>
          <p:nvPr/>
        </p:nvCxnSpPr>
        <p:spPr>
          <a:xfrm>
            <a:off x="2656114" y="2090056"/>
            <a:ext cx="77288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E64E04E-0639-39C8-D292-C2F7376BF2CF}"/>
              </a:ext>
            </a:extLst>
          </p:cNvPr>
          <p:cNvCxnSpPr>
            <a:cxnSpLocks/>
          </p:cNvCxnSpPr>
          <p:nvPr/>
        </p:nvCxnSpPr>
        <p:spPr>
          <a:xfrm>
            <a:off x="3831771" y="2090056"/>
            <a:ext cx="1295400"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41458B1C-1D63-4655-200A-CFF17D60C1BB}"/>
              </a:ext>
            </a:extLst>
          </p:cNvPr>
          <p:cNvCxnSpPr>
            <a:cxnSpLocks/>
          </p:cNvCxnSpPr>
          <p:nvPr/>
        </p:nvCxnSpPr>
        <p:spPr>
          <a:xfrm>
            <a:off x="6019800" y="2090056"/>
            <a:ext cx="1045029"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2D3B788-D9E8-D9E2-14DF-2700FB7939CB}"/>
              </a:ext>
            </a:extLst>
          </p:cNvPr>
          <p:cNvCxnSpPr>
            <a:cxnSpLocks/>
          </p:cNvCxnSpPr>
          <p:nvPr/>
        </p:nvCxnSpPr>
        <p:spPr>
          <a:xfrm>
            <a:off x="7391399" y="2090056"/>
            <a:ext cx="1121230"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7FBFD17A-A07B-A34D-55DB-7EAD8472C6DB}"/>
              </a:ext>
            </a:extLst>
          </p:cNvPr>
          <p:cNvSpPr txBox="1"/>
          <p:nvPr/>
        </p:nvSpPr>
        <p:spPr>
          <a:xfrm>
            <a:off x="359229" y="2721328"/>
            <a:ext cx="11560628" cy="2554545"/>
          </a:xfrm>
          <a:prstGeom prst="rect">
            <a:avLst/>
          </a:prstGeom>
          <a:noFill/>
        </p:spPr>
        <p:txBody>
          <a:bodyPr wrap="square" rtlCol="0">
            <a:spAutoFit/>
          </a:bodyPr>
          <a:lstStyle/>
          <a:p>
            <a:pPr marL="342900" indent="-342900">
              <a:buFont typeface="+mj-lt"/>
              <a:buAutoNum type="arabicPeriod"/>
            </a:pPr>
            <a:r>
              <a:rPr lang="en-US" sz="3200" dirty="0">
                <a:latin typeface="Calibri" panose="020F0502020204030204" pitchFamily="34" charset="0"/>
                <a:cs typeface="Calibri" panose="020F0502020204030204" pitchFamily="34" charset="0"/>
              </a:rPr>
              <a:t>Which of the following is true? </a:t>
            </a:r>
          </a:p>
          <a:p>
            <a:pPr marL="342900" indent="-342900">
              <a:buFont typeface="+mj-lt"/>
              <a:buAutoNum type="arabicPeriod"/>
            </a:pPr>
            <a:r>
              <a:rPr lang="en-US" sz="3200" dirty="0">
                <a:latin typeface="Calibri" panose="020F0502020204030204" pitchFamily="34" charset="0"/>
                <a:cs typeface="Calibri" panose="020F0502020204030204" pitchFamily="34" charset="0"/>
              </a:rPr>
              <a:t>Which phrase is the word </a:t>
            </a:r>
            <a:r>
              <a:rPr lang="en-US" sz="3200" b="1" u="sng" dirty="0">
                <a:solidFill>
                  <a:schemeClr val="tx1"/>
                </a:solidFill>
                <a:latin typeface="Calibri" panose="020F0502020204030204" pitchFamily="34" charset="0"/>
                <a:cs typeface="Calibri" panose="020F0502020204030204" pitchFamily="34" charset="0"/>
              </a:rPr>
              <a:t>safe</a:t>
            </a:r>
            <a:r>
              <a:rPr lang="en-US" sz="3200" dirty="0">
                <a:latin typeface="Calibri" panose="020F0502020204030204" pitchFamily="34" charset="0"/>
                <a:cs typeface="Calibri" panose="020F0502020204030204" pitchFamily="34" charset="0"/>
              </a:rPr>
              <a:t> in the email closest in meaning to? </a:t>
            </a:r>
          </a:p>
          <a:p>
            <a:pPr marL="342900" indent="-342900">
              <a:buFont typeface="+mj-lt"/>
              <a:buAutoNum type="arabicPeriod"/>
            </a:pPr>
            <a:r>
              <a:rPr lang="en-US" sz="3200" dirty="0">
                <a:latin typeface="Calibri" panose="020F0502020204030204" pitchFamily="34" charset="0"/>
                <a:cs typeface="Calibri" panose="020F0502020204030204" pitchFamily="34" charset="0"/>
              </a:rPr>
              <a:t>Which topic is NOT mentioned in the email?</a:t>
            </a:r>
          </a:p>
          <a:p>
            <a:pPr marL="342900" indent="-342900">
              <a:buFont typeface="+mj-lt"/>
              <a:buAutoNum type="arabicPeriod"/>
            </a:pPr>
            <a:r>
              <a:rPr lang="en-US" sz="3200" dirty="0">
                <a:latin typeface="Calibri" panose="020F0502020204030204" pitchFamily="34" charset="0"/>
                <a:cs typeface="Calibri" panose="020F0502020204030204" pitchFamily="34" charset="0"/>
              </a:rPr>
              <a:t>What does the word “</a:t>
            </a:r>
            <a:r>
              <a:rPr lang="en-US" sz="3200" b="1" dirty="0">
                <a:latin typeface="Calibri" panose="020F0502020204030204" pitchFamily="34" charset="0"/>
                <a:cs typeface="Calibri" panose="020F0502020204030204" pitchFamily="34" charset="0"/>
              </a:rPr>
              <a:t>both”</a:t>
            </a:r>
            <a:r>
              <a:rPr lang="en-US" sz="3200" dirty="0">
                <a:latin typeface="Calibri" panose="020F0502020204030204" pitchFamily="34" charset="0"/>
                <a:cs typeface="Calibri" panose="020F0502020204030204" pitchFamily="34" charset="0"/>
              </a:rPr>
              <a:t> refer to?</a:t>
            </a:r>
          </a:p>
          <a:p>
            <a:pPr marL="342900" indent="-342900">
              <a:buFont typeface="+mj-lt"/>
              <a:buAutoNum type="arabicPeriod"/>
            </a:pPr>
            <a:r>
              <a:rPr lang="en-US" sz="3200" dirty="0">
                <a:latin typeface="Calibri" panose="020F0502020204030204" pitchFamily="34" charset="0"/>
                <a:cs typeface="Calibri" panose="020F0502020204030204" pitchFamily="34" charset="0"/>
              </a:rPr>
              <a:t>What can you infer about Sarah and Bella from the reading?</a:t>
            </a:r>
          </a:p>
        </p:txBody>
      </p:sp>
      <p:cxnSp>
        <p:nvCxnSpPr>
          <p:cNvPr id="8" name="Straight Connector 7">
            <a:extLst>
              <a:ext uri="{FF2B5EF4-FFF2-40B4-BE49-F238E27FC236}">
                <a16:creationId xmlns:a16="http://schemas.microsoft.com/office/drawing/2014/main" id="{539A148B-5FA8-3599-4CA0-2459ED1973C0}"/>
              </a:ext>
            </a:extLst>
          </p:cNvPr>
          <p:cNvCxnSpPr>
            <a:cxnSpLocks/>
          </p:cNvCxnSpPr>
          <p:nvPr/>
        </p:nvCxnSpPr>
        <p:spPr>
          <a:xfrm>
            <a:off x="4963885" y="3265713"/>
            <a:ext cx="751115"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69FA78E-0DC0-9B84-91DE-019F567494E7}"/>
              </a:ext>
            </a:extLst>
          </p:cNvPr>
          <p:cNvCxnSpPr>
            <a:cxnSpLocks/>
          </p:cNvCxnSpPr>
          <p:nvPr/>
        </p:nvCxnSpPr>
        <p:spPr>
          <a:xfrm>
            <a:off x="5050971" y="3809999"/>
            <a:ext cx="751115"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A0782D6-7A90-C91A-6703-8F302509B291}"/>
              </a:ext>
            </a:extLst>
          </p:cNvPr>
          <p:cNvCxnSpPr>
            <a:cxnSpLocks/>
          </p:cNvCxnSpPr>
          <p:nvPr/>
        </p:nvCxnSpPr>
        <p:spPr>
          <a:xfrm>
            <a:off x="8098971" y="3809999"/>
            <a:ext cx="92528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A973A08-8857-2E2F-3120-3F95798925AE}"/>
              </a:ext>
            </a:extLst>
          </p:cNvPr>
          <p:cNvCxnSpPr>
            <a:cxnSpLocks/>
          </p:cNvCxnSpPr>
          <p:nvPr/>
        </p:nvCxnSpPr>
        <p:spPr>
          <a:xfrm>
            <a:off x="9677399" y="3809999"/>
            <a:ext cx="1273630"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9767556-9E90-4CD3-159A-A95E7057849C}"/>
              </a:ext>
            </a:extLst>
          </p:cNvPr>
          <p:cNvCxnSpPr>
            <a:cxnSpLocks/>
          </p:cNvCxnSpPr>
          <p:nvPr/>
        </p:nvCxnSpPr>
        <p:spPr>
          <a:xfrm>
            <a:off x="1981199" y="4256313"/>
            <a:ext cx="751115"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8DF77B-F832-40F5-CC70-BBD0EDC2FB3C}"/>
              </a:ext>
            </a:extLst>
          </p:cNvPr>
          <p:cNvCxnSpPr>
            <a:cxnSpLocks/>
          </p:cNvCxnSpPr>
          <p:nvPr/>
        </p:nvCxnSpPr>
        <p:spPr>
          <a:xfrm>
            <a:off x="3167742" y="4278083"/>
            <a:ext cx="751115"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F8ACAC81-E7B5-A0C9-98C4-5A971BBACCB3}"/>
              </a:ext>
            </a:extLst>
          </p:cNvPr>
          <p:cNvCxnSpPr>
            <a:cxnSpLocks/>
          </p:cNvCxnSpPr>
          <p:nvPr/>
        </p:nvCxnSpPr>
        <p:spPr>
          <a:xfrm>
            <a:off x="4103914" y="4278083"/>
            <a:ext cx="1698172"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A14C9F58-99CD-F358-C9F1-CB0D26C24321}"/>
              </a:ext>
            </a:extLst>
          </p:cNvPr>
          <p:cNvCxnSpPr>
            <a:cxnSpLocks/>
          </p:cNvCxnSpPr>
          <p:nvPr/>
        </p:nvCxnSpPr>
        <p:spPr>
          <a:xfrm>
            <a:off x="4376056" y="4713513"/>
            <a:ext cx="751115"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FAA5DB9D-91E6-2F9B-BCEB-1102CA2D1FD3}"/>
              </a:ext>
            </a:extLst>
          </p:cNvPr>
          <p:cNvCxnSpPr>
            <a:cxnSpLocks/>
          </p:cNvCxnSpPr>
          <p:nvPr/>
        </p:nvCxnSpPr>
        <p:spPr>
          <a:xfrm>
            <a:off x="5573485" y="4713513"/>
            <a:ext cx="751115"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E47CA7C-1A3D-9D7B-8F07-F3FAA1C5771F}"/>
              </a:ext>
            </a:extLst>
          </p:cNvPr>
          <p:cNvCxnSpPr>
            <a:cxnSpLocks/>
          </p:cNvCxnSpPr>
          <p:nvPr/>
        </p:nvCxnSpPr>
        <p:spPr>
          <a:xfrm>
            <a:off x="3167742" y="5275873"/>
            <a:ext cx="751115"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A4CA1BDA-398C-EE88-B535-1F2ADA553890}"/>
              </a:ext>
            </a:extLst>
          </p:cNvPr>
          <p:cNvCxnSpPr>
            <a:cxnSpLocks/>
          </p:cNvCxnSpPr>
          <p:nvPr/>
        </p:nvCxnSpPr>
        <p:spPr>
          <a:xfrm flipV="1">
            <a:off x="5197927" y="5275873"/>
            <a:ext cx="2400302" cy="32656"/>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3366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heckerboard(across)">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checkerboard(across)">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checkerboard(across)">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checkerboard(across)">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checkerboard(across)">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checkerboard(across)">
                                      <p:cBhvr>
                                        <p:cTn id="42" dur="5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5" presetClass="entr" presetSubtype="10" fill="hold"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checkerboard(across)">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5" presetClass="entr" presetSubtype="10" fill="hold"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checkerboard(across)">
                                      <p:cBhvr>
                                        <p:cTn id="52" dur="500"/>
                                        <p:tgtEl>
                                          <p:spTgt spid="14"/>
                                        </p:tgtEl>
                                      </p:cBhvr>
                                    </p:animEffect>
                                  </p:childTnLst>
                                </p:cTn>
                              </p:par>
                            </p:childTnLst>
                          </p:cTn>
                        </p:par>
                      </p:childTnLst>
                    </p:cTn>
                  </p:par>
                  <p:par>
                    <p:cTn id="53" fill="hold">
                      <p:stCondLst>
                        <p:cond delay="indefinite"/>
                      </p:stCondLst>
                      <p:childTnLst>
                        <p:par>
                          <p:cTn id="54" fill="hold">
                            <p:stCondLst>
                              <p:cond delay="0"/>
                            </p:stCondLst>
                            <p:childTnLst>
                              <p:par>
                                <p:cTn id="55" presetID="5" presetClass="entr" presetSubtype="10" fill="hold" nodeType="click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checkerboard(across)">
                                      <p:cBhvr>
                                        <p:cTn id="57" dur="500"/>
                                        <p:tgtEl>
                                          <p:spTgt spid="16"/>
                                        </p:tgtEl>
                                      </p:cBhvr>
                                    </p:animEffect>
                                  </p:childTnLst>
                                </p:cTn>
                              </p:par>
                            </p:childTnLst>
                          </p:cTn>
                        </p:par>
                      </p:childTnLst>
                    </p:cTn>
                  </p:par>
                  <p:par>
                    <p:cTn id="58" fill="hold">
                      <p:stCondLst>
                        <p:cond delay="indefinite"/>
                      </p:stCondLst>
                      <p:childTnLst>
                        <p:par>
                          <p:cTn id="59" fill="hold">
                            <p:stCondLst>
                              <p:cond delay="0"/>
                            </p:stCondLst>
                            <p:childTnLst>
                              <p:par>
                                <p:cTn id="60" presetID="5" presetClass="entr" presetSubtype="10" fill="hold" nodeType="click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checkerboard(across)">
                                      <p:cBhvr>
                                        <p:cTn id="62" dur="500"/>
                                        <p:tgtEl>
                                          <p:spTgt spid="18"/>
                                        </p:tgtEl>
                                      </p:cBhvr>
                                    </p:animEffect>
                                  </p:childTnLst>
                                </p:cTn>
                              </p:par>
                            </p:childTnLst>
                          </p:cTn>
                        </p:par>
                      </p:childTnLst>
                    </p:cTn>
                  </p:par>
                  <p:par>
                    <p:cTn id="63" fill="hold">
                      <p:stCondLst>
                        <p:cond delay="indefinite"/>
                      </p:stCondLst>
                      <p:childTnLst>
                        <p:par>
                          <p:cTn id="64" fill="hold">
                            <p:stCondLst>
                              <p:cond delay="0"/>
                            </p:stCondLst>
                            <p:childTnLst>
                              <p:par>
                                <p:cTn id="65" presetID="5" presetClass="entr" presetSubtype="10" fill="hold" nodeType="clickEffect">
                                  <p:stCondLst>
                                    <p:cond delay="0"/>
                                  </p:stCondLst>
                                  <p:childTnLst>
                                    <p:set>
                                      <p:cBhvr>
                                        <p:cTn id="66" dur="1" fill="hold">
                                          <p:stCondLst>
                                            <p:cond delay="0"/>
                                          </p:stCondLst>
                                        </p:cTn>
                                        <p:tgtEl>
                                          <p:spTgt spid="19"/>
                                        </p:tgtEl>
                                        <p:attrNameLst>
                                          <p:attrName>style.visibility</p:attrName>
                                        </p:attrNameLst>
                                      </p:cBhvr>
                                      <p:to>
                                        <p:strVal val="visible"/>
                                      </p:to>
                                    </p:set>
                                    <p:animEffect transition="in" filter="checkerboard(across)">
                                      <p:cBhvr>
                                        <p:cTn id="67" dur="500"/>
                                        <p:tgtEl>
                                          <p:spTgt spid="19"/>
                                        </p:tgtEl>
                                      </p:cBhvr>
                                    </p:animEffect>
                                  </p:childTnLst>
                                </p:cTn>
                              </p:par>
                            </p:childTnLst>
                          </p:cTn>
                        </p:par>
                      </p:childTnLst>
                    </p:cTn>
                  </p:par>
                  <p:par>
                    <p:cTn id="68" fill="hold">
                      <p:stCondLst>
                        <p:cond delay="indefinite"/>
                      </p:stCondLst>
                      <p:childTnLst>
                        <p:par>
                          <p:cTn id="69" fill="hold">
                            <p:stCondLst>
                              <p:cond delay="0"/>
                            </p:stCondLst>
                            <p:childTnLst>
                              <p:par>
                                <p:cTn id="70" presetID="5" presetClass="entr" presetSubtype="10" fill="hold" nodeType="clickEffect">
                                  <p:stCondLst>
                                    <p:cond delay="0"/>
                                  </p:stCondLst>
                                  <p:childTnLst>
                                    <p:set>
                                      <p:cBhvr>
                                        <p:cTn id="71" dur="1" fill="hold">
                                          <p:stCondLst>
                                            <p:cond delay="0"/>
                                          </p:stCondLst>
                                        </p:cTn>
                                        <p:tgtEl>
                                          <p:spTgt spid="20"/>
                                        </p:tgtEl>
                                        <p:attrNameLst>
                                          <p:attrName>style.visibility</p:attrName>
                                        </p:attrNameLst>
                                      </p:cBhvr>
                                      <p:to>
                                        <p:strVal val="visible"/>
                                      </p:to>
                                    </p:set>
                                    <p:animEffect transition="in" filter="checkerboard(across)">
                                      <p:cBhvr>
                                        <p:cTn id="72" dur="500"/>
                                        <p:tgtEl>
                                          <p:spTgt spid="20"/>
                                        </p:tgtEl>
                                      </p:cBhvr>
                                    </p:animEffect>
                                  </p:childTnLst>
                                </p:cTn>
                              </p:par>
                            </p:childTnLst>
                          </p:cTn>
                        </p:par>
                      </p:childTnLst>
                    </p:cTn>
                  </p:par>
                  <p:par>
                    <p:cTn id="73" fill="hold">
                      <p:stCondLst>
                        <p:cond delay="indefinite"/>
                      </p:stCondLst>
                      <p:childTnLst>
                        <p:par>
                          <p:cTn id="74" fill="hold">
                            <p:stCondLst>
                              <p:cond delay="0"/>
                            </p:stCondLst>
                            <p:childTnLst>
                              <p:par>
                                <p:cTn id="75" presetID="5" presetClass="entr" presetSubtype="10" fill="hold" nodeType="clickEffect">
                                  <p:stCondLst>
                                    <p:cond delay="0"/>
                                  </p:stCondLst>
                                  <p:childTnLst>
                                    <p:set>
                                      <p:cBhvr>
                                        <p:cTn id="76" dur="1" fill="hold">
                                          <p:stCondLst>
                                            <p:cond delay="0"/>
                                          </p:stCondLst>
                                        </p:cTn>
                                        <p:tgtEl>
                                          <p:spTgt spid="22"/>
                                        </p:tgtEl>
                                        <p:attrNameLst>
                                          <p:attrName>style.visibility</p:attrName>
                                        </p:attrNameLst>
                                      </p:cBhvr>
                                      <p:to>
                                        <p:strVal val="visible"/>
                                      </p:to>
                                    </p:set>
                                    <p:animEffect transition="in" filter="checkerboard(across)">
                                      <p:cBhvr>
                                        <p:cTn id="77" dur="500"/>
                                        <p:tgtEl>
                                          <p:spTgt spid="22"/>
                                        </p:tgtEl>
                                      </p:cBhvr>
                                    </p:animEffect>
                                  </p:childTnLst>
                                </p:cTn>
                              </p:par>
                            </p:childTnLst>
                          </p:cTn>
                        </p:par>
                      </p:childTnLst>
                    </p:cTn>
                  </p:par>
                  <p:par>
                    <p:cTn id="78" fill="hold">
                      <p:stCondLst>
                        <p:cond delay="indefinite"/>
                      </p:stCondLst>
                      <p:childTnLst>
                        <p:par>
                          <p:cTn id="79" fill="hold">
                            <p:stCondLst>
                              <p:cond delay="0"/>
                            </p:stCondLst>
                            <p:childTnLst>
                              <p:par>
                                <p:cTn id="80" presetID="5" presetClass="entr" presetSubtype="10" fill="hold" nodeType="clickEffect">
                                  <p:stCondLst>
                                    <p:cond delay="0"/>
                                  </p:stCondLst>
                                  <p:childTnLst>
                                    <p:set>
                                      <p:cBhvr>
                                        <p:cTn id="81" dur="1" fill="hold">
                                          <p:stCondLst>
                                            <p:cond delay="0"/>
                                          </p:stCondLst>
                                        </p:cTn>
                                        <p:tgtEl>
                                          <p:spTgt spid="23"/>
                                        </p:tgtEl>
                                        <p:attrNameLst>
                                          <p:attrName>style.visibility</p:attrName>
                                        </p:attrNameLst>
                                      </p:cBhvr>
                                      <p:to>
                                        <p:strVal val="visible"/>
                                      </p:to>
                                    </p:set>
                                    <p:animEffect transition="in" filter="checkerboard(across)">
                                      <p:cBhvr>
                                        <p:cTn id="82" dur="500"/>
                                        <p:tgtEl>
                                          <p:spTgt spid="23"/>
                                        </p:tgtEl>
                                      </p:cBhvr>
                                    </p:animEffect>
                                  </p:childTnLst>
                                </p:cTn>
                              </p:par>
                            </p:childTnLst>
                          </p:cTn>
                        </p:par>
                      </p:childTnLst>
                    </p:cTn>
                  </p:par>
                  <p:par>
                    <p:cTn id="83" fill="hold">
                      <p:stCondLst>
                        <p:cond delay="indefinite"/>
                      </p:stCondLst>
                      <p:childTnLst>
                        <p:par>
                          <p:cTn id="84" fill="hold">
                            <p:stCondLst>
                              <p:cond delay="0"/>
                            </p:stCondLst>
                            <p:childTnLst>
                              <p:par>
                                <p:cTn id="85" presetID="5" presetClass="entr" presetSubtype="10" fill="hold" nodeType="clickEffect">
                                  <p:stCondLst>
                                    <p:cond delay="0"/>
                                  </p:stCondLst>
                                  <p:childTnLst>
                                    <p:set>
                                      <p:cBhvr>
                                        <p:cTn id="86" dur="1" fill="hold">
                                          <p:stCondLst>
                                            <p:cond delay="0"/>
                                          </p:stCondLst>
                                        </p:cTn>
                                        <p:tgtEl>
                                          <p:spTgt spid="24"/>
                                        </p:tgtEl>
                                        <p:attrNameLst>
                                          <p:attrName>style.visibility</p:attrName>
                                        </p:attrNameLst>
                                      </p:cBhvr>
                                      <p:to>
                                        <p:strVal val="visible"/>
                                      </p:to>
                                    </p:set>
                                    <p:animEffect transition="in" filter="checkerboard(across)">
                                      <p:cBhvr>
                                        <p:cTn id="87" dur="500"/>
                                        <p:tgtEl>
                                          <p:spTgt spid="24"/>
                                        </p:tgtEl>
                                      </p:cBhvr>
                                    </p:animEffect>
                                  </p:childTnLst>
                                </p:cTn>
                              </p:par>
                            </p:childTnLst>
                          </p:cTn>
                        </p:par>
                      </p:childTnLst>
                    </p:cTn>
                  </p:par>
                  <p:par>
                    <p:cTn id="88" fill="hold">
                      <p:stCondLst>
                        <p:cond delay="indefinite"/>
                      </p:stCondLst>
                      <p:childTnLst>
                        <p:par>
                          <p:cTn id="89" fill="hold">
                            <p:stCondLst>
                              <p:cond delay="0"/>
                            </p:stCondLst>
                            <p:childTnLst>
                              <p:par>
                                <p:cTn id="90" presetID="5" presetClass="entr" presetSubtype="10" fill="hold" nodeType="clickEffect">
                                  <p:stCondLst>
                                    <p:cond delay="0"/>
                                  </p:stCondLst>
                                  <p:childTnLst>
                                    <p:set>
                                      <p:cBhvr>
                                        <p:cTn id="91" dur="1" fill="hold">
                                          <p:stCondLst>
                                            <p:cond delay="0"/>
                                          </p:stCondLst>
                                        </p:cTn>
                                        <p:tgtEl>
                                          <p:spTgt spid="25"/>
                                        </p:tgtEl>
                                        <p:attrNameLst>
                                          <p:attrName>style.visibility</p:attrName>
                                        </p:attrNameLst>
                                      </p:cBhvr>
                                      <p:to>
                                        <p:strVal val="visible"/>
                                      </p:to>
                                    </p:set>
                                    <p:animEffect transition="in" filter="checkerboard(across)">
                                      <p:cBhvr>
                                        <p:cTn id="9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280</TotalTime>
  <Words>1406</Words>
  <Application>Microsoft Office PowerPoint</Application>
  <PresentationFormat>Màn hình rộng</PresentationFormat>
  <Paragraphs>138</Paragraphs>
  <Slides>25</Slides>
  <Notes>8</Notes>
  <HiddenSlides>0</HiddenSlides>
  <MMClips>8</MMClips>
  <ScaleCrop>false</ScaleCrop>
  <HeadingPairs>
    <vt:vector size="6" baseType="variant">
      <vt:variant>
        <vt:lpstr>Phông được Dùng</vt:lpstr>
      </vt:variant>
      <vt:variant>
        <vt:i4>10</vt:i4>
      </vt:variant>
      <vt:variant>
        <vt:lpstr>Chủ đề</vt:lpstr>
      </vt:variant>
      <vt:variant>
        <vt:i4>1</vt:i4>
      </vt:variant>
      <vt:variant>
        <vt:lpstr>Tiêu đề Bản chiếu</vt:lpstr>
      </vt:variant>
      <vt:variant>
        <vt:i4>25</vt:i4>
      </vt:variant>
    </vt:vector>
  </HeadingPairs>
  <TitlesOfParts>
    <vt:vector size="36" baseType="lpstr">
      <vt:lpstr>.VnArial</vt:lpstr>
      <vt:lpstr>.VnBlack</vt:lpstr>
      <vt:lpstr>Arial</vt:lpstr>
      <vt:lpstr>Calibri</vt:lpstr>
      <vt:lpstr>Calibri Light</vt:lpstr>
      <vt:lpstr>Calibri,Sans-Serif</vt:lpstr>
      <vt:lpstr>Constantia</vt:lpstr>
      <vt:lpstr>Contastia</vt:lpstr>
      <vt:lpstr>HL Brush 1BK</vt:lpstr>
      <vt:lpstr>Times New Roman</vt:lpstr>
      <vt:lpstr>Chủ đề Office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user822</dc:creator>
  <cp:lastModifiedBy>user822</cp:lastModifiedBy>
  <cp:revision>30</cp:revision>
  <dcterms:created xsi:type="dcterms:W3CDTF">2024-06-03T01:45:19Z</dcterms:created>
  <dcterms:modified xsi:type="dcterms:W3CDTF">2024-07-31T01:49:31Z</dcterms:modified>
</cp:coreProperties>
</file>