
<file path=[Content_Types].xml><?xml version="1.0" encoding="utf-8"?>
<Types xmlns="http://schemas.openxmlformats.org/package/2006/content-types">
  <Default Extension="png" ContentType="image/png"/>
  <Default Extension="mp3" ContentType="audio/mpeg"/>
  <Default Extension="wma" ContentType="audio/x-ms-wma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notesMasterIdLst>
    <p:notesMasterId r:id="rId21"/>
  </p:notesMasterIdLst>
  <p:sldIdLst>
    <p:sldId id="276" r:id="rId2"/>
    <p:sldId id="292" r:id="rId3"/>
    <p:sldId id="25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68" r:id="rId14"/>
    <p:sldId id="288" r:id="rId15"/>
    <p:sldId id="270" r:id="rId16"/>
    <p:sldId id="290" r:id="rId17"/>
    <p:sldId id="266" r:id="rId18"/>
    <p:sldId id="275" r:id="rId19"/>
    <p:sldId id="27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69" d="100"/>
          <a:sy n="69" d="100"/>
        </p:scale>
        <p:origin x="1224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865B8-89AD-46AC-82E8-E993B6A064E2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371C90-B11B-4BD7-8901-E15D93261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03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8EFF-BF7A-48C8-BB21-55CE6A42B903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027E7-FBC2-44F9-AFCE-C91D225030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579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8EFF-BF7A-48C8-BB21-55CE6A42B903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027E7-FBC2-44F9-AFCE-C91D225030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002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8EFF-BF7A-48C8-BB21-55CE6A42B903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027E7-FBC2-44F9-AFCE-C91D225030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91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42914" y="103190"/>
            <a:ext cx="8243887" cy="5953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5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8EFF-BF7A-48C8-BB21-55CE6A42B903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027E7-FBC2-44F9-AFCE-C91D225030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948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8EFF-BF7A-48C8-BB21-55CE6A42B903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027E7-FBC2-44F9-AFCE-C91D225030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337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8EFF-BF7A-48C8-BB21-55CE6A42B903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027E7-FBC2-44F9-AFCE-C91D225030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91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8EFF-BF7A-48C8-BB21-55CE6A42B903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027E7-FBC2-44F9-AFCE-C91D225030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528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8EFF-BF7A-48C8-BB21-55CE6A42B903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027E7-FBC2-44F9-AFCE-C91D225030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669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8EFF-BF7A-48C8-BB21-55CE6A42B903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027E7-FBC2-44F9-AFCE-C91D225030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845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8EFF-BF7A-48C8-BB21-55CE6A42B903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027E7-FBC2-44F9-AFCE-C91D225030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247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8EFF-BF7A-48C8-BB21-55CE6A42B903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027E7-FBC2-44F9-AFCE-C91D225030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378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08EFF-BF7A-48C8-BB21-55CE6A42B903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027E7-FBC2-44F9-AFCE-C91D225030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23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file:///C:\Users\Dell%20latitude\Downloads\Nhac-nen-ai-la-trieu-phu-www_nhacchuongvui_com%20(mp3cut.net).mp3" TargetMode="External"/><Relationship Id="rId1" Type="http://schemas.microsoft.com/office/2007/relationships/media" Target="file:///C:\Users\Dell%20latitude\Downloads\Nhac-nen-ai-la-trieu-phu-www_nhacchuongvui_com%20(mp3cut.net).mp3" TargetMode="Externa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microsoft.com/office/2007/relationships/hdphoto" Target="../media/hdphoto9.wdp"/><Relationship Id="rId5" Type="http://schemas.openxmlformats.org/officeDocument/2006/relationships/image" Target="../media/image20.png"/><Relationship Id="rId4" Type="http://schemas.openxmlformats.org/officeDocument/2006/relationships/slide" Target="slide4.xml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jpe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microsoft.com/office/2007/relationships/hdphoto" Target="../media/hdphoto13.wdp"/><Relationship Id="rId5" Type="http://schemas.openxmlformats.org/officeDocument/2006/relationships/image" Target="../media/image24.png"/><Relationship Id="rId4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emf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microsoft.com/office/2007/relationships/hdphoto" Target="../media/hdphoto19.wdp"/><Relationship Id="rId5" Type="http://schemas.openxmlformats.org/officeDocument/2006/relationships/image" Target="../media/image40.png"/><Relationship Id="rId4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43.jpg"/><Relationship Id="rId5" Type="http://schemas.openxmlformats.org/officeDocument/2006/relationships/slide" Target="slide4.xml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7.emf"/><Relationship Id="rId5" Type="http://schemas.openxmlformats.org/officeDocument/2006/relationships/image" Target="../media/image46.jpg"/><Relationship Id="rId4" Type="http://schemas.openxmlformats.org/officeDocument/2006/relationships/slide" Target="slide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0.wdp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49.png"/><Relationship Id="rId5" Type="http://schemas.openxmlformats.org/officeDocument/2006/relationships/slide" Target="slide4.xml"/><Relationship Id="rId4" Type="http://schemas.openxmlformats.org/officeDocument/2006/relationships/image" Target="../media/image4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50.jpg"/><Relationship Id="rId5" Type="http://schemas.openxmlformats.org/officeDocument/2006/relationships/slide" Target="slide4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7" Type="http://schemas.openxmlformats.org/officeDocument/2006/relationships/image" Target="../media/image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wmf"/><Relationship Id="rId5" Type="http://schemas.openxmlformats.org/officeDocument/2006/relationships/image" Target="../media/image56.wmf"/><Relationship Id="rId4" Type="http://schemas.openxmlformats.org/officeDocument/2006/relationships/image" Target="../media/image55.wmf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9.mp4"/><Relationship Id="rId7" Type="http://schemas.openxmlformats.org/officeDocument/2006/relationships/image" Target="../media/image3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9.mp4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microsoft.com/office/2007/relationships/media" Target="../media/media2.mp4"/><Relationship Id="rId7" Type="http://schemas.openxmlformats.org/officeDocument/2006/relationships/image" Target="../media/image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8.png"/><Relationship Id="rId4" Type="http://schemas.openxmlformats.org/officeDocument/2006/relationships/video" Target="../media/media2.mp4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16.png"/><Relationship Id="rId26" Type="http://schemas.openxmlformats.org/officeDocument/2006/relationships/slide" Target="slide14.xml"/><Relationship Id="rId39" Type="http://schemas.openxmlformats.org/officeDocument/2006/relationships/image" Target="../media/image23.png"/><Relationship Id="rId21" Type="http://schemas.openxmlformats.org/officeDocument/2006/relationships/image" Target="../media/image17.png"/><Relationship Id="rId34" Type="http://schemas.microsoft.com/office/2007/relationships/hdphoto" Target="../media/hdphoto10.wdp"/><Relationship Id="rId42" Type="http://schemas.openxmlformats.org/officeDocument/2006/relationships/image" Target="../media/image24.png"/><Relationship Id="rId7" Type="http://schemas.microsoft.com/office/2007/relationships/hdphoto" Target="../media/hdphoto1.wdp"/><Relationship Id="rId2" Type="http://schemas.openxmlformats.org/officeDocument/2006/relationships/audio" Target="../media/media3.wma"/><Relationship Id="rId16" Type="http://schemas.microsoft.com/office/2007/relationships/hdphoto" Target="../media/hdphoto4.wdp"/><Relationship Id="rId29" Type="http://schemas.openxmlformats.org/officeDocument/2006/relationships/slide" Target="slide10.xml"/><Relationship Id="rId1" Type="http://schemas.microsoft.com/office/2007/relationships/media" Target="../media/media3.wma"/><Relationship Id="rId6" Type="http://schemas.openxmlformats.org/officeDocument/2006/relationships/image" Target="../media/image12.png"/><Relationship Id="rId11" Type="http://schemas.openxmlformats.org/officeDocument/2006/relationships/slide" Target="slide13.xml"/><Relationship Id="rId24" Type="http://schemas.openxmlformats.org/officeDocument/2006/relationships/image" Target="../media/image18.png"/><Relationship Id="rId32" Type="http://schemas.openxmlformats.org/officeDocument/2006/relationships/slide" Target="slide9.xml"/><Relationship Id="rId37" Type="http://schemas.microsoft.com/office/2007/relationships/hdphoto" Target="../media/hdphoto11.wdp"/><Relationship Id="rId40" Type="http://schemas.microsoft.com/office/2007/relationships/hdphoto" Target="../media/hdphoto12.wdp"/><Relationship Id="rId45" Type="http://schemas.openxmlformats.org/officeDocument/2006/relationships/slide" Target="slide17.xml"/><Relationship Id="rId5" Type="http://schemas.openxmlformats.org/officeDocument/2006/relationships/image" Target="../media/image11.png"/><Relationship Id="rId15" Type="http://schemas.openxmlformats.org/officeDocument/2006/relationships/image" Target="../media/image15.png"/><Relationship Id="rId23" Type="http://schemas.openxmlformats.org/officeDocument/2006/relationships/slide" Target="slide16.xml"/><Relationship Id="rId28" Type="http://schemas.microsoft.com/office/2007/relationships/hdphoto" Target="../media/hdphoto8.wdp"/><Relationship Id="rId36" Type="http://schemas.openxmlformats.org/officeDocument/2006/relationships/image" Target="../media/image22.png"/><Relationship Id="rId10" Type="http://schemas.microsoft.com/office/2007/relationships/hdphoto" Target="../media/hdphoto2.wdp"/><Relationship Id="rId19" Type="http://schemas.microsoft.com/office/2007/relationships/hdphoto" Target="../media/hdphoto5.wdp"/><Relationship Id="rId31" Type="http://schemas.microsoft.com/office/2007/relationships/hdphoto" Target="../media/hdphoto9.wdp"/><Relationship Id="rId44" Type="http://schemas.openxmlformats.org/officeDocument/2006/relationships/image" Target="../media/image25.png"/><Relationship Id="rId4" Type="http://schemas.openxmlformats.org/officeDocument/2006/relationships/image" Target="../media/image10.jpeg"/><Relationship Id="rId9" Type="http://schemas.openxmlformats.org/officeDocument/2006/relationships/image" Target="../media/image13.png"/><Relationship Id="rId14" Type="http://schemas.openxmlformats.org/officeDocument/2006/relationships/slide" Target="slide12.xml"/><Relationship Id="rId22" Type="http://schemas.microsoft.com/office/2007/relationships/hdphoto" Target="../media/hdphoto6.wdp"/><Relationship Id="rId27" Type="http://schemas.openxmlformats.org/officeDocument/2006/relationships/image" Target="../media/image19.png"/><Relationship Id="rId30" Type="http://schemas.openxmlformats.org/officeDocument/2006/relationships/image" Target="../media/image20.png"/><Relationship Id="rId35" Type="http://schemas.openxmlformats.org/officeDocument/2006/relationships/slide" Target="slide7.xml"/><Relationship Id="rId43" Type="http://schemas.microsoft.com/office/2007/relationships/hdphoto" Target="../media/hdphoto13.wdp"/><Relationship Id="rId8" Type="http://schemas.openxmlformats.org/officeDocument/2006/relationships/slide" Target="slide8.xml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14.png"/><Relationship Id="rId17" Type="http://schemas.openxmlformats.org/officeDocument/2006/relationships/slide" Target="slide15.xml"/><Relationship Id="rId25" Type="http://schemas.microsoft.com/office/2007/relationships/hdphoto" Target="../media/hdphoto7.wdp"/><Relationship Id="rId33" Type="http://schemas.openxmlformats.org/officeDocument/2006/relationships/image" Target="../media/image21.png"/><Relationship Id="rId38" Type="http://schemas.openxmlformats.org/officeDocument/2006/relationships/slide" Target="slide6.xml"/><Relationship Id="rId20" Type="http://schemas.openxmlformats.org/officeDocument/2006/relationships/slide" Target="slide5.xml"/><Relationship Id="rId41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microsoft.com/office/2007/relationships/hdphoto" Target="../media/hdphoto6.wdp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7.png"/><Relationship Id="rId5" Type="http://schemas.openxmlformats.org/officeDocument/2006/relationships/slide" Target="slide4.xml"/><Relationship Id="rId4" Type="http://schemas.openxmlformats.org/officeDocument/2006/relationships/image" Target="../media/image26.png"/><Relationship Id="rId9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2.wdp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3.png"/><Relationship Id="rId11" Type="http://schemas.openxmlformats.org/officeDocument/2006/relationships/image" Target="../media/image30.png"/><Relationship Id="rId5" Type="http://schemas.openxmlformats.org/officeDocument/2006/relationships/slide" Target="slide4.xml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microsoft.com/office/2007/relationships/hdphoto" Target="../media/hdphoto1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slideLayout" Target="../slideLayouts/slideLayout7.xml"/><Relationship Id="rId7" Type="http://schemas.microsoft.com/office/2007/relationships/hdphoto" Target="../media/hdphoto11.wdp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2.png"/><Relationship Id="rId5" Type="http://schemas.openxmlformats.org/officeDocument/2006/relationships/slide" Target="slide4.xml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2.wdp"/><Relationship Id="rId3" Type="http://schemas.microsoft.com/office/2007/relationships/media" Target="../media/media7.wm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3.png"/><Relationship Id="rId2" Type="http://schemas.openxmlformats.org/officeDocument/2006/relationships/audio" Target="../media/media6.wma"/><Relationship Id="rId16" Type="http://schemas.openxmlformats.org/officeDocument/2006/relationships/image" Target="../media/image35.png"/><Relationship Id="rId1" Type="http://schemas.microsoft.com/office/2007/relationships/media" Target="../media/media6.wma"/><Relationship Id="rId6" Type="http://schemas.openxmlformats.org/officeDocument/2006/relationships/video" Target="../media/media8.mp4"/><Relationship Id="rId11" Type="http://schemas.openxmlformats.org/officeDocument/2006/relationships/slide" Target="slide4.xml"/><Relationship Id="rId5" Type="http://schemas.microsoft.com/office/2007/relationships/media" Target="../media/media8.mp4"/><Relationship Id="rId15" Type="http://schemas.openxmlformats.org/officeDocument/2006/relationships/image" Target="../media/image34.emf"/><Relationship Id="rId10" Type="http://schemas.openxmlformats.org/officeDocument/2006/relationships/image" Target="../media/image25.png"/><Relationship Id="rId4" Type="http://schemas.openxmlformats.org/officeDocument/2006/relationships/audio" Target="../media/media7.wma"/><Relationship Id="rId9" Type="http://schemas.microsoft.com/office/2007/relationships/hdphoto" Target="../media/hdphoto16.wdp"/><Relationship Id="rId1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10.wdp"/><Relationship Id="rId3" Type="http://schemas.microsoft.com/office/2007/relationships/media" Target="../media/media7.wm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1.png"/><Relationship Id="rId17" Type="http://schemas.openxmlformats.org/officeDocument/2006/relationships/image" Target="../media/image35.png"/><Relationship Id="rId2" Type="http://schemas.openxmlformats.org/officeDocument/2006/relationships/audio" Target="../media/media6.wma"/><Relationship Id="rId16" Type="http://schemas.openxmlformats.org/officeDocument/2006/relationships/image" Target="../media/image34.emf"/><Relationship Id="rId1" Type="http://schemas.microsoft.com/office/2007/relationships/media" Target="../media/media6.wma"/><Relationship Id="rId6" Type="http://schemas.openxmlformats.org/officeDocument/2006/relationships/video" Target="../media/media8.mp4"/><Relationship Id="rId11" Type="http://schemas.openxmlformats.org/officeDocument/2006/relationships/slide" Target="slide4.xml"/><Relationship Id="rId5" Type="http://schemas.microsoft.com/office/2007/relationships/media" Target="../media/media8.mp4"/><Relationship Id="rId15" Type="http://schemas.microsoft.com/office/2007/relationships/hdphoto" Target="../media/hdphoto17.wdp"/><Relationship Id="rId10" Type="http://schemas.openxmlformats.org/officeDocument/2006/relationships/image" Target="../media/image25.png"/><Relationship Id="rId4" Type="http://schemas.openxmlformats.org/officeDocument/2006/relationships/audio" Target="../media/media7.wma"/><Relationship Id="rId9" Type="http://schemas.microsoft.com/office/2007/relationships/hdphoto" Target="../media/hdphoto16.wdp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330111"/>
            <a:ext cx="8707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TRƯỜNG TRUNG HỌC CƠ SỞ </a:t>
            </a:r>
            <a:r>
              <a:rPr lang="en-US" sz="2800" b="1" dirty="0" smtClean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TT HƯƠNG SƠN</a:t>
            </a:r>
            <a:endParaRPr lang="vi-VN" sz="2800" b="1" dirty="0">
              <a:ln>
                <a:solidFill>
                  <a:srgbClr val="FFFF00"/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Nhac-nen-ai-la-trieu-phu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2438400"/>
            <a:ext cx="47744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-6350" y="0"/>
            <a:ext cx="9156700" cy="838200"/>
            <a:chOff x="0" y="8"/>
            <a:chExt cx="5768" cy="839"/>
          </a:xfrm>
        </p:grpSpPr>
        <p:sp>
          <p:nvSpPr>
            <p:cNvPr id="10" name="Text Box 12"/>
            <p:cNvSpPr txBox="1">
              <a:spLocks noChangeArrowheads="1"/>
            </p:cNvSpPr>
            <p:nvPr/>
          </p:nvSpPr>
          <p:spPr bwMode="auto">
            <a:xfrm>
              <a:off x="0" y="8"/>
              <a:ext cx="5760" cy="839"/>
            </a:xfrm>
            <a:prstGeom prst="rect">
              <a:avLst/>
            </a:prstGeom>
            <a:gradFill rotWithShape="1">
              <a:gsLst>
                <a:gs pos="0">
                  <a:srgbClr val="99CCFF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10000"/>
                </a:spcBef>
              </a:pPr>
              <a:endParaRPr lang="vi-VN" sz="1000" b="1">
                <a:solidFill>
                  <a:schemeClr val="bg1"/>
                </a:solidFill>
                <a:latin typeface="Tahoma" pitchFamily="34" charset="0"/>
              </a:endParaRPr>
            </a:p>
            <a:p>
              <a:pPr algn="ctr" eaLnBrk="1" hangingPunct="1">
                <a:spcBef>
                  <a:spcPct val="10000"/>
                </a:spcBef>
              </a:pPr>
              <a:r>
                <a:rPr lang="vi-VN" sz="2400" b="1">
                  <a:solidFill>
                    <a:schemeClr val="bg1"/>
                  </a:solidFill>
                  <a:latin typeface="Tahoma" pitchFamily="34" charset="0"/>
                </a:rPr>
                <a:t>PHÒNG GIÁO DỤC VÀ ĐÀO TẠO HUYỆN CHÂU ĐỨC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vi-VN" sz="2400" b="1">
                  <a:solidFill>
                    <a:schemeClr val="bg1"/>
                  </a:solidFill>
                  <a:latin typeface="Tahoma" pitchFamily="34" charset="0"/>
                </a:rPr>
                <a:t>TRƯỜNG THCS QUANG TRUNG </a:t>
              </a:r>
            </a:p>
            <a:p>
              <a:pPr algn="ctr" eaLnBrk="1" hangingPunct="1">
                <a:spcBef>
                  <a:spcPct val="50000"/>
                </a:spcBef>
              </a:pPr>
              <a:endParaRPr lang="vi-VN" sz="600" b="1">
                <a:solidFill>
                  <a:schemeClr val="bg1"/>
                </a:solidFill>
                <a:latin typeface="Tahoma" pitchFamily="34" charset="0"/>
              </a:endParaRPr>
            </a:p>
          </p:txBody>
        </p:sp>
        <p:sp>
          <p:nvSpPr>
            <p:cNvPr id="11" name="Text Box 13"/>
            <p:cNvSpPr txBox="1">
              <a:spLocks noChangeArrowheads="1"/>
            </p:cNvSpPr>
            <p:nvPr/>
          </p:nvSpPr>
          <p:spPr bwMode="auto">
            <a:xfrm>
              <a:off x="8" y="102"/>
              <a:ext cx="5760" cy="524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rgbClr val="FFFFC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1" algn="ctr" eaLnBrk="1" hangingPunct="1">
                <a:spcBef>
                  <a:spcPct val="10000"/>
                </a:spcBef>
              </a:pPr>
              <a:r>
                <a:rPr lang="en-US" sz="2800" b="1" dirty="0" smtClean="0">
                  <a:solidFill>
                    <a:srgbClr val="9900CC"/>
                  </a:solidFill>
                  <a:latin typeface="Times New Roman" pitchFamily="18" charset="0"/>
                  <a:cs typeface="Times New Roman" pitchFamily="18" charset="0"/>
                </a:rPr>
                <a:t>TRƯỜNG THCS </a:t>
              </a:r>
              <a:r>
                <a:rPr lang="en-US" sz="2800" b="1" dirty="0" smtClean="0">
                  <a:solidFill>
                    <a:srgbClr val="9900CC"/>
                  </a:solidFill>
                  <a:latin typeface="Times New Roman" pitchFamily="18" charset="0"/>
                  <a:cs typeface="Times New Roman" pitchFamily="18" charset="0"/>
                </a:rPr>
                <a:t>THỊ TRẤN HƯƠNG SƠN</a:t>
              </a:r>
              <a:endPara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>
              <a:off x="40" y="803"/>
              <a:ext cx="5672" cy="0"/>
            </a:xfrm>
            <a:prstGeom prst="line">
              <a:avLst/>
            </a:prstGeom>
            <a:noFill/>
            <a:ln w="57150" cmpd="thickThin">
              <a:solidFill>
                <a:srgbClr val="FF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3" name="Picture 15" descr="n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 flipH="1" flipV="1">
            <a:off x="-3404393" y="3404393"/>
            <a:ext cx="6858000" cy="4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" descr="n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5691188" y="3405187"/>
            <a:ext cx="6858000" cy="4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 descr="n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0" y="-22225"/>
            <a:ext cx="9144000" cy="4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n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0" y="6813550"/>
            <a:ext cx="9144000" cy="4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utoShape 16" descr="Kết quả hình ảnh cho SÁCH GIÁO KHOA TOÁN 7"/>
          <p:cNvSpPr>
            <a:spLocks noChangeAspect="1" noChangeArrowheads="1"/>
          </p:cNvSpPr>
          <p:nvPr/>
        </p:nvSpPr>
        <p:spPr bwMode="auto">
          <a:xfrm>
            <a:off x="155575" y="-1143000"/>
            <a:ext cx="1905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AutoShape 18" descr="Kết quả hình ảnh cho SÁCH GIÁO KHOA TOÁN 7"/>
          <p:cNvSpPr>
            <a:spLocks noChangeAspect="1" noChangeArrowheads="1"/>
          </p:cNvSpPr>
          <p:nvPr/>
        </p:nvSpPr>
        <p:spPr bwMode="auto">
          <a:xfrm>
            <a:off x="307975" y="-990600"/>
            <a:ext cx="1905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371600" y="5928376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 TỊ HƯỜNG</a:t>
            </a:r>
            <a:endParaRPr lang="en-US" sz="24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3856" y="896409"/>
            <a:ext cx="3328987" cy="467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6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0" y="3173407"/>
            <a:ext cx="8991600" cy="1910049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2840" y="3591237"/>
            <a:ext cx="7286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A4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song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355" l="0" r="983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5456" y="5083456"/>
            <a:ext cx="1238543" cy="1626900"/>
          </a:xfrm>
          <a:prstGeom prst="rect">
            <a:avLst/>
          </a:prstGeom>
        </p:spPr>
      </p:pic>
      <p:pic>
        <p:nvPicPr>
          <p:cNvPr id="18" name="tỵ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756" l="0" r="100000">
                        <a14:foregroundMark x1="88788" y1="24146" x2="90909" y2="15610"/>
                        <a14:foregroundMark x1="91061" y1="10244" x2="87879" y2="6341"/>
                        <a14:foregroundMark x1="24848" y1="54390" x2="6667" y2="531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-73722"/>
            <a:ext cx="8915399" cy="3425894"/>
          </a:xfrm>
          <a:prstGeom prst="rect">
            <a:avLst/>
          </a:prstGeom>
        </p:spPr>
      </p:pic>
      <p:pic>
        <p:nvPicPr>
          <p:cNvPr id="11" name="Đồng hồ đếm ngược 6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5015850"/>
            <a:ext cx="2514600" cy="184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4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596046" y="0"/>
            <a:ext cx="8014554" cy="2286000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7" name="Picture 1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0000" y1="17391" x2="48246" y2="52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1061" y="4978267"/>
            <a:ext cx="1672939" cy="2025137"/>
          </a:xfrm>
          <a:prstGeom prst="rect">
            <a:avLst/>
          </a:prstGeom>
        </p:spPr>
      </p:pic>
      <p:pic>
        <p:nvPicPr>
          <p:cNvPr id="18" name="ngọ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0" y="2523470"/>
            <a:ext cx="5337630" cy="4160669"/>
          </a:xfrm>
          <a:prstGeom prst="rect">
            <a:avLst/>
          </a:prstGeom>
        </p:spPr>
      </p:pic>
      <p:pic>
        <p:nvPicPr>
          <p:cNvPr id="19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323" y="177376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9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8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0" y="0"/>
            <a:ext cx="8915400" cy="1746313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…..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mùi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02" b="100000" l="0" r="953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3072" y="1978097"/>
            <a:ext cx="3595254" cy="4958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1480913"/>
            <a:ext cx="8153399" cy="3740086"/>
          </a:xfrm>
          <a:prstGeom prst="rect">
            <a:avLst/>
          </a:prstGeom>
        </p:spPr>
      </p:pic>
      <p:pic>
        <p:nvPicPr>
          <p:cNvPr id="9" name="Đồng hồ đếm ngược 10 giây - có link download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8462" y="4457177"/>
            <a:ext cx="2715462" cy="238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93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9878"/>
            <a:ext cx="9144000" cy="6858000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-16565"/>
            <a:ext cx="9144000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6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6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luống</a:t>
            </a:r>
            <a:r>
              <a:rPr lang="en-US" sz="36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6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luống</a:t>
            </a:r>
            <a:r>
              <a:rPr lang="en-US" sz="3600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" name="thân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0" y="1977593"/>
            <a:ext cx="3973372" cy="4673940"/>
          </a:xfrm>
          <a:prstGeom prst="rect">
            <a:avLst/>
          </a:prstGeom>
        </p:spPr>
      </p:pic>
      <p:pic>
        <p:nvPicPr>
          <p:cNvPr id="4" name="Đồng hồ đếm ngược 10 giây - có link download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600" y="4267200"/>
            <a:ext cx="2715462" cy="23843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9878"/>
            <a:ext cx="9147313" cy="68356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675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3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358774" y="-49840"/>
            <a:ext cx="7642226" cy="1954839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8261" y="403539"/>
            <a:ext cx="65717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238313"/>
            <a:ext cx="3451575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A,B,C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đúng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58" y="4969620"/>
            <a:ext cx="62484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xy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G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487" y="5587443"/>
            <a:ext cx="6243034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G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xy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564" y="4362283"/>
            <a:ext cx="62484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G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xy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dậu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1521" y="3133538"/>
            <a:ext cx="3138469" cy="37058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774" y="1447800"/>
            <a:ext cx="6956426" cy="2686886"/>
          </a:xfrm>
          <a:prstGeom prst="rect">
            <a:avLst/>
          </a:prstGeom>
        </p:spPr>
      </p:pic>
      <p:pic>
        <p:nvPicPr>
          <p:cNvPr id="19" name="Đồng hồ đếm ngược 6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47887" y="4969620"/>
            <a:ext cx="2514600" cy="184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1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4" y="0"/>
            <a:ext cx="9144000" cy="6850834"/>
          </a:xfrm>
          <a:prstGeom prst="rect">
            <a:avLst/>
          </a:prstGeom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32197" y="0"/>
            <a:ext cx="9144000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THCS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D’ran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905000" y="3886200"/>
            <a:ext cx="7162800" cy="1143000"/>
          </a:xfrm>
          <a:prstGeom prst="line">
            <a:avLst/>
          </a:prstGeom>
          <a:ln w="47625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tuất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06" b="94729" l="10000" r="90000">
                        <a14:foregroundMark x1="36304" y1="28837" x2="53370" y2="35039"/>
                        <a14:foregroundMark x1="42500" y1="85426" x2="52065" y2="90078"/>
                        <a14:foregroundMark x1="60761" y1="83721" x2="70978" y2="89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124200"/>
            <a:ext cx="6333186" cy="4152447"/>
          </a:xfrm>
          <a:prstGeom prst="rect">
            <a:avLst/>
          </a:prstGeom>
        </p:spPr>
      </p:pic>
      <p:pic>
        <p:nvPicPr>
          <p:cNvPr id="8" name="Đồng hồ đếm ngược 10 giây - có link download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17841" y="4457700"/>
            <a:ext cx="2715462" cy="238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35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repeatCount="3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723900" y="21823"/>
            <a:ext cx="5410200" cy="2895600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71650" y="591779"/>
            <a:ext cx="396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xắn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0" y="433527"/>
            <a:ext cx="609600" cy="609600"/>
          </a:xfrm>
          <a:prstGeom prst="rect">
            <a:avLst/>
          </a:prstGeom>
        </p:spPr>
      </p:pic>
      <p:pic>
        <p:nvPicPr>
          <p:cNvPr id="18" name="hợi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00" y="2610050"/>
            <a:ext cx="4368508" cy="42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25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lowersFrame_png_ydh_0009_2291x1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WordArt 4"/>
          <p:cNvSpPr>
            <a:spLocks noChangeArrowheads="1" noChangeShapeType="1" noTextEdit="1"/>
          </p:cNvSpPr>
          <p:nvPr/>
        </p:nvSpPr>
        <p:spPr bwMode="auto">
          <a:xfrm>
            <a:off x="1295400" y="-6626"/>
            <a:ext cx="5486400" cy="921026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9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Tahoma"/>
                <a:ea typeface="Tahoma"/>
                <a:cs typeface="Tahoma"/>
              </a:rPr>
              <a:t>Hướng dẫn về nhà 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0501">
                    <a:srgbClr val="0819FB"/>
                  </a:gs>
                  <a:gs pos="17500">
                    <a:srgbClr val="1A8D48"/>
                  </a:gs>
                  <a:gs pos="25999">
                    <a:srgbClr val="FFFF00"/>
                  </a:gs>
                  <a:gs pos="36501">
                    <a:srgbClr val="EE3F17"/>
                  </a:gs>
                  <a:gs pos="44000">
                    <a:srgbClr val="E81766"/>
                  </a:gs>
                  <a:gs pos="50000">
                    <a:srgbClr val="A603AB"/>
                  </a:gs>
                  <a:gs pos="56000">
                    <a:srgbClr val="E81766"/>
                  </a:gs>
                  <a:gs pos="63499">
                    <a:srgbClr val="EE3F17"/>
                  </a:gs>
                  <a:gs pos="74001">
                    <a:srgbClr val="FFFF00"/>
                  </a:gs>
                  <a:gs pos="82500">
                    <a:srgbClr val="1A8D48"/>
                  </a:gs>
                  <a:gs pos="89500">
                    <a:srgbClr val="0819FB"/>
                  </a:gs>
                  <a:gs pos="100000">
                    <a:srgbClr val="A603AB"/>
                  </a:gs>
                </a:gsLst>
                <a:lin ang="5400000" scaled="1"/>
              </a:gradFill>
              <a:latin typeface="Tahoma"/>
              <a:ea typeface="Tahoma"/>
              <a:cs typeface="Tahom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5516" y="1447800"/>
            <a:ext cx="87129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pt-BR" sz="3200" dirty="0" smtClean="0"/>
              <a:t>Ghi </a:t>
            </a:r>
            <a:r>
              <a:rPr lang="pt-BR" sz="3200" dirty="0"/>
              <a:t>nhớ các khái niệm đã học</a:t>
            </a:r>
            <a:r>
              <a:rPr lang="pt-BR" sz="3200" dirty="0" smtClean="0"/>
              <a:t>.</a:t>
            </a:r>
          </a:p>
          <a:p>
            <a:pPr marL="457200" indent="-457200">
              <a:buFontTx/>
              <a:buChar char="-"/>
            </a:pPr>
            <a:r>
              <a:rPr lang="pt-BR" sz="3200" dirty="0" smtClean="0"/>
              <a:t>Sử dụng được dụng cụ học tập và các phương tiện thích hợp để vẽ hình, kiểm tra tính song song của hai đường thẳng, sự thẳng hàng,...</a:t>
            </a:r>
            <a:endParaRPr lang="en-US" sz="3200" dirty="0"/>
          </a:p>
          <a:p>
            <a:r>
              <a:rPr lang="pt-BR" sz="3200" dirty="0"/>
              <a:t>- Hoàn thành nốt các bài </a:t>
            </a:r>
            <a:r>
              <a:rPr lang="pt-BR" sz="3200" dirty="0" smtClean="0"/>
              <a:t>tập còn lại.</a:t>
            </a:r>
            <a:endParaRPr lang="en-US" sz="3200" dirty="0"/>
          </a:p>
          <a:p>
            <a:r>
              <a:rPr lang="en-US" sz="3200" dirty="0"/>
              <a:t>- </a:t>
            </a:r>
            <a:r>
              <a:rPr lang="en-US" sz="3200" dirty="0" err="1"/>
              <a:t>Chuẩn</a:t>
            </a:r>
            <a:r>
              <a:rPr lang="en-US" sz="3200" dirty="0"/>
              <a:t> </a:t>
            </a:r>
            <a:r>
              <a:rPr lang="en-US" sz="3200" dirty="0" err="1"/>
              <a:t>bị</a:t>
            </a:r>
            <a:r>
              <a:rPr lang="en-US" sz="3200" dirty="0"/>
              <a:t> </a:t>
            </a:r>
            <a:r>
              <a:rPr lang="en-US" sz="3200" dirty="0" err="1"/>
              <a:t>trước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 “</a:t>
            </a:r>
            <a:r>
              <a:rPr lang="en-US" sz="3200" dirty="0" err="1"/>
              <a:t>Điểm</a:t>
            </a:r>
            <a:r>
              <a:rPr lang="en-US" sz="3200" dirty="0"/>
              <a:t> </a:t>
            </a:r>
            <a:r>
              <a:rPr lang="en-US" sz="3200" dirty="0" err="1"/>
              <a:t>nằm</a:t>
            </a:r>
            <a:r>
              <a:rPr lang="en-US" sz="3200" dirty="0"/>
              <a:t> </a:t>
            </a:r>
            <a:r>
              <a:rPr lang="en-US" sz="3200" dirty="0" err="1"/>
              <a:t>giữa</a:t>
            </a:r>
            <a:r>
              <a:rPr lang="en-US" sz="3200" dirty="0"/>
              <a:t> </a:t>
            </a:r>
            <a:r>
              <a:rPr lang="en-US" sz="3200" dirty="0" err="1"/>
              <a:t>hai</a:t>
            </a:r>
            <a:r>
              <a:rPr lang="en-US" sz="3200" dirty="0"/>
              <a:t> </a:t>
            </a:r>
            <a:r>
              <a:rPr lang="en-US" sz="3200" dirty="0" err="1"/>
              <a:t>điểm</a:t>
            </a:r>
            <a:r>
              <a:rPr lang="en-US" sz="3200" dirty="0"/>
              <a:t>. Tia”.</a:t>
            </a:r>
          </a:p>
          <a:p>
            <a:pPr>
              <a:defRPr/>
            </a:pP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9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1C427D-825D-4677-B493-B66A6367EB51}" type="datetime10">
              <a:rPr lang="en-US"/>
              <a:pPr>
                <a:defRPr/>
              </a:pPr>
              <a:t>10:47</a:t>
            </a:fld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 flipH="1">
            <a:off x="1095375" y="2882900"/>
            <a:ext cx="1752600" cy="2849563"/>
            <a:chOff x="1707" y="1463"/>
            <a:chExt cx="848" cy="1795"/>
          </a:xfrm>
        </p:grpSpPr>
        <p:sp>
          <p:nvSpPr>
            <p:cNvPr id="24708" name="Freeform 5"/>
            <p:cNvSpPr>
              <a:spLocks/>
            </p:cNvSpPr>
            <p:nvPr/>
          </p:nvSpPr>
          <p:spPr bwMode="auto">
            <a:xfrm>
              <a:off x="1710" y="1476"/>
              <a:ext cx="812" cy="1782"/>
            </a:xfrm>
            <a:custGeom>
              <a:avLst/>
              <a:gdLst>
                <a:gd name="T0" fmla="*/ 0 w 812"/>
                <a:gd name="T1" fmla="*/ 0 h 1782"/>
                <a:gd name="T2" fmla="*/ 141 w 812"/>
                <a:gd name="T3" fmla="*/ 32 h 1782"/>
                <a:gd name="T4" fmla="*/ 248 w 812"/>
                <a:gd name="T5" fmla="*/ 90 h 1782"/>
                <a:gd name="T6" fmla="*/ 343 w 812"/>
                <a:gd name="T7" fmla="*/ 178 h 1782"/>
                <a:gd name="T8" fmla="*/ 452 w 812"/>
                <a:gd name="T9" fmla="*/ 307 h 1782"/>
                <a:gd name="T10" fmla="*/ 554 w 812"/>
                <a:gd name="T11" fmla="*/ 484 h 1782"/>
                <a:gd name="T12" fmla="*/ 641 w 812"/>
                <a:gd name="T13" fmla="*/ 686 h 1782"/>
                <a:gd name="T14" fmla="*/ 698 w 812"/>
                <a:gd name="T15" fmla="*/ 871 h 1782"/>
                <a:gd name="T16" fmla="*/ 746 w 812"/>
                <a:gd name="T17" fmla="*/ 1081 h 1782"/>
                <a:gd name="T18" fmla="*/ 772 w 812"/>
                <a:gd name="T19" fmla="*/ 1225 h 1782"/>
                <a:gd name="T20" fmla="*/ 793 w 812"/>
                <a:gd name="T21" fmla="*/ 1387 h 1782"/>
                <a:gd name="T22" fmla="*/ 808 w 812"/>
                <a:gd name="T23" fmla="*/ 1605 h 1782"/>
                <a:gd name="T24" fmla="*/ 812 w 812"/>
                <a:gd name="T25" fmla="*/ 1774 h 1782"/>
                <a:gd name="T26" fmla="*/ 812 w 812"/>
                <a:gd name="T27" fmla="*/ 1782 h 178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12"/>
                <a:gd name="T43" fmla="*/ 0 h 1782"/>
                <a:gd name="T44" fmla="*/ 812 w 812"/>
                <a:gd name="T45" fmla="*/ 1782 h 178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12" h="1782">
                  <a:moveTo>
                    <a:pt x="0" y="0"/>
                  </a:moveTo>
                  <a:lnTo>
                    <a:pt x="141" y="32"/>
                  </a:lnTo>
                  <a:lnTo>
                    <a:pt x="248" y="90"/>
                  </a:lnTo>
                  <a:lnTo>
                    <a:pt x="343" y="178"/>
                  </a:lnTo>
                  <a:lnTo>
                    <a:pt x="452" y="307"/>
                  </a:lnTo>
                  <a:lnTo>
                    <a:pt x="554" y="484"/>
                  </a:lnTo>
                  <a:lnTo>
                    <a:pt x="641" y="686"/>
                  </a:lnTo>
                  <a:lnTo>
                    <a:pt x="698" y="871"/>
                  </a:lnTo>
                  <a:lnTo>
                    <a:pt x="746" y="1081"/>
                  </a:lnTo>
                  <a:lnTo>
                    <a:pt x="772" y="1225"/>
                  </a:lnTo>
                  <a:lnTo>
                    <a:pt x="793" y="1387"/>
                  </a:lnTo>
                  <a:lnTo>
                    <a:pt x="808" y="1605"/>
                  </a:lnTo>
                  <a:lnTo>
                    <a:pt x="812" y="1774"/>
                  </a:lnTo>
                  <a:lnTo>
                    <a:pt x="812" y="1782"/>
                  </a:lnTo>
                </a:path>
              </a:pathLst>
            </a:custGeom>
            <a:noFill/>
            <a:ln w="14288">
              <a:solidFill>
                <a:srgbClr val="808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24709" name="Freeform 6"/>
            <p:cNvSpPr>
              <a:spLocks/>
            </p:cNvSpPr>
            <p:nvPr/>
          </p:nvSpPr>
          <p:spPr bwMode="auto">
            <a:xfrm>
              <a:off x="1707" y="1466"/>
              <a:ext cx="833" cy="1781"/>
            </a:xfrm>
            <a:custGeom>
              <a:avLst/>
              <a:gdLst>
                <a:gd name="T0" fmla="*/ 0 w 833"/>
                <a:gd name="T1" fmla="*/ 0 h 1781"/>
                <a:gd name="T2" fmla="*/ 144 w 833"/>
                <a:gd name="T3" fmla="*/ 32 h 1781"/>
                <a:gd name="T4" fmla="*/ 254 w 833"/>
                <a:gd name="T5" fmla="*/ 88 h 1781"/>
                <a:gd name="T6" fmla="*/ 352 w 833"/>
                <a:gd name="T7" fmla="*/ 177 h 1781"/>
                <a:gd name="T8" fmla="*/ 461 w 833"/>
                <a:gd name="T9" fmla="*/ 306 h 1781"/>
                <a:gd name="T10" fmla="*/ 567 w 833"/>
                <a:gd name="T11" fmla="*/ 483 h 1781"/>
                <a:gd name="T12" fmla="*/ 657 w 833"/>
                <a:gd name="T13" fmla="*/ 684 h 1781"/>
                <a:gd name="T14" fmla="*/ 714 w 833"/>
                <a:gd name="T15" fmla="*/ 870 h 1781"/>
                <a:gd name="T16" fmla="*/ 764 w 833"/>
                <a:gd name="T17" fmla="*/ 1080 h 1781"/>
                <a:gd name="T18" fmla="*/ 790 w 833"/>
                <a:gd name="T19" fmla="*/ 1225 h 1781"/>
                <a:gd name="T20" fmla="*/ 812 w 833"/>
                <a:gd name="T21" fmla="*/ 1386 h 1781"/>
                <a:gd name="T22" fmla="*/ 827 w 833"/>
                <a:gd name="T23" fmla="*/ 1604 h 1781"/>
                <a:gd name="T24" fmla="*/ 833 w 833"/>
                <a:gd name="T25" fmla="*/ 1773 h 1781"/>
                <a:gd name="T26" fmla="*/ 833 w 833"/>
                <a:gd name="T27" fmla="*/ 1781 h 178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33"/>
                <a:gd name="T43" fmla="*/ 0 h 1781"/>
                <a:gd name="T44" fmla="*/ 833 w 833"/>
                <a:gd name="T45" fmla="*/ 1781 h 178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33" h="1781">
                  <a:moveTo>
                    <a:pt x="0" y="0"/>
                  </a:moveTo>
                  <a:lnTo>
                    <a:pt x="144" y="32"/>
                  </a:lnTo>
                  <a:lnTo>
                    <a:pt x="254" y="88"/>
                  </a:lnTo>
                  <a:lnTo>
                    <a:pt x="352" y="177"/>
                  </a:lnTo>
                  <a:lnTo>
                    <a:pt x="461" y="306"/>
                  </a:lnTo>
                  <a:lnTo>
                    <a:pt x="567" y="483"/>
                  </a:lnTo>
                  <a:lnTo>
                    <a:pt x="657" y="684"/>
                  </a:lnTo>
                  <a:lnTo>
                    <a:pt x="714" y="870"/>
                  </a:lnTo>
                  <a:lnTo>
                    <a:pt x="764" y="1080"/>
                  </a:lnTo>
                  <a:lnTo>
                    <a:pt x="790" y="1225"/>
                  </a:lnTo>
                  <a:lnTo>
                    <a:pt x="812" y="1386"/>
                  </a:lnTo>
                  <a:lnTo>
                    <a:pt x="827" y="1604"/>
                  </a:lnTo>
                  <a:lnTo>
                    <a:pt x="833" y="1773"/>
                  </a:lnTo>
                  <a:lnTo>
                    <a:pt x="833" y="1781"/>
                  </a:lnTo>
                </a:path>
              </a:pathLst>
            </a:custGeom>
            <a:noFill/>
            <a:ln w="14288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24710" name="Freeform 7"/>
            <p:cNvSpPr>
              <a:spLocks/>
            </p:cNvSpPr>
            <p:nvPr/>
          </p:nvSpPr>
          <p:spPr bwMode="auto">
            <a:xfrm>
              <a:off x="1716" y="1463"/>
              <a:ext cx="839" cy="1775"/>
            </a:xfrm>
            <a:custGeom>
              <a:avLst/>
              <a:gdLst>
                <a:gd name="T0" fmla="*/ 0 w 839"/>
                <a:gd name="T1" fmla="*/ 0 h 1775"/>
                <a:gd name="T2" fmla="*/ 146 w 839"/>
                <a:gd name="T3" fmla="*/ 32 h 1775"/>
                <a:gd name="T4" fmla="*/ 257 w 839"/>
                <a:gd name="T5" fmla="*/ 88 h 1775"/>
                <a:gd name="T6" fmla="*/ 355 w 839"/>
                <a:gd name="T7" fmla="*/ 176 h 1775"/>
                <a:gd name="T8" fmla="*/ 466 w 839"/>
                <a:gd name="T9" fmla="*/ 306 h 1775"/>
                <a:gd name="T10" fmla="*/ 571 w 839"/>
                <a:gd name="T11" fmla="*/ 482 h 1775"/>
                <a:gd name="T12" fmla="*/ 662 w 839"/>
                <a:gd name="T13" fmla="*/ 684 h 1775"/>
                <a:gd name="T14" fmla="*/ 720 w 839"/>
                <a:gd name="T15" fmla="*/ 868 h 1775"/>
                <a:gd name="T16" fmla="*/ 770 w 839"/>
                <a:gd name="T17" fmla="*/ 1075 h 1775"/>
                <a:gd name="T18" fmla="*/ 797 w 839"/>
                <a:gd name="T19" fmla="*/ 1221 h 1775"/>
                <a:gd name="T20" fmla="*/ 818 w 839"/>
                <a:gd name="T21" fmla="*/ 1383 h 1775"/>
                <a:gd name="T22" fmla="*/ 834 w 839"/>
                <a:gd name="T23" fmla="*/ 1599 h 1775"/>
                <a:gd name="T24" fmla="*/ 839 w 839"/>
                <a:gd name="T25" fmla="*/ 1769 h 1775"/>
                <a:gd name="T26" fmla="*/ 839 w 839"/>
                <a:gd name="T27" fmla="*/ 1775 h 177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39"/>
                <a:gd name="T43" fmla="*/ 0 h 1775"/>
                <a:gd name="T44" fmla="*/ 839 w 839"/>
                <a:gd name="T45" fmla="*/ 1775 h 177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39" h="1775">
                  <a:moveTo>
                    <a:pt x="0" y="0"/>
                  </a:moveTo>
                  <a:lnTo>
                    <a:pt x="146" y="32"/>
                  </a:lnTo>
                  <a:lnTo>
                    <a:pt x="257" y="88"/>
                  </a:lnTo>
                  <a:lnTo>
                    <a:pt x="355" y="176"/>
                  </a:lnTo>
                  <a:lnTo>
                    <a:pt x="466" y="306"/>
                  </a:lnTo>
                  <a:lnTo>
                    <a:pt x="571" y="482"/>
                  </a:lnTo>
                  <a:lnTo>
                    <a:pt x="662" y="684"/>
                  </a:lnTo>
                  <a:lnTo>
                    <a:pt x="720" y="868"/>
                  </a:lnTo>
                  <a:lnTo>
                    <a:pt x="770" y="1075"/>
                  </a:lnTo>
                  <a:lnTo>
                    <a:pt x="797" y="1221"/>
                  </a:lnTo>
                  <a:lnTo>
                    <a:pt x="818" y="1383"/>
                  </a:lnTo>
                  <a:lnTo>
                    <a:pt x="834" y="1599"/>
                  </a:lnTo>
                  <a:lnTo>
                    <a:pt x="839" y="1769"/>
                  </a:lnTo>
                  <a:lnTo>
                    <a:pt x="839" y="1775"/>
                  </a:lnTo>
                </a:path>
              </a:pathLst>
            </a:custGeom>
            <a:noFill/>
            <a:ln w="14288">
              <a:solidFill>
                <a:srgbClr val="808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36" tIns="45718" rIns="91436" bIns="45718"/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358900" y="1281113"/>
            <a:ext cx="3048000" cy="3201987"/>
            <a:chOff x="1247" y="1008"/>
            <a:chExt cx="915" cy="932"/>
          </a:xfrm>
        </p:grpSpPr>
        <p:sp>
          <p:nvSpPr>
            <p:cNvPr id="24684" name="Freeform 9"/>
            <p:cNvSpPr>
              <a:spLocks/>
            </p:cNvSpPr>
            <p:nvPr/>
          </p:nvSpPr>
          <p:spPr bwMode="auto">
            <a:xfrm>
              <a:off x="1409" y="1130"/>
              <a:ext cx="674" cy="693"/>
            </a:xfrm>
            <a:custGeom>
              <a:avLst/>
              <a:gdLst>
                <a:gd name="T0" fmla="*/ 246 w 674"/>
                <a:gd name="T1" fmla="*/ 38 h 693"/>
                <a:gd name="T2" fmla="*/ 220 w 674"/>
                <a:gd name="T3" fmla="*/ 42 h 693"/>
                <a:gd name="T4" fmla="*/ 165 w 674"/>
                <a:gd name="T5" fmla="*/ 61 h 693"/>
                <a:gd name="T6" fmla="*/ 136 w 674"/>
                <a:gd name="T7" fmla="*/ 75 h 693"/>
                <a:gd name="T8" fmla="*/ 101 w 674"/>
                <a:gd name="T9" fmla="*/ 83 h 693"/>
                <a:gd name="T10" fmla="*/ 45 w 674"/>
                <a:gd name="T11" fmla="*/ 108 h 693"/>
                <a:gd name="T12" fmla="*/ 30 w 674"/>
                <a:gd name="T13" fmla="*/ 177 h 693"/>
                <a:gd name="T14" fmla="*/ 3 w 674"/>
                <a:gd name="T15" fmla="*/ 215 h 693"/>
                <a:gd name="T16" fmla="*/ 0 w 674"/>
                <a:gd name="T17" fmla="*/ 279 h 693"/>
                <a:gd name="T18" fmla="*/ 195 w 674"/>
                <a:gd name="T19" fmla="*/ 341 h 693"/>
                <a:gd name="T20" fmla="*/ 163 w 674"/>
                <a:gd name="T21" fmla="*/ 366 h 693"/>
                <a:gd name="T22" fmla="*/ 181 w 674"/>
                <a:gd name="T23" fmla="*/ 382 h 693"/>
                <a:gd name="T24" fmla="*/ 199 w 674"/>
                <a:gd name="T25" fmla="*/ 396 h 693"/>
                <a:gd name="T26" fmla="*/ 223 w 674"/>
                <a:gd name="T27" fmla="*/ 416 h 693"/>
                <a:gd name="T28" fmla="*/ 209 w 674"/>
                <a:gd name="T29" fmla="*/ 440 h 693"/>
                <a:gd name="T30" fmla="*/ 222 w 674"/>
                <a:gd name="T31" fmla="*/ 432 h 693"/>
                <a:gd name="T32" fmla="*/ 250 w 674"/>
                <a:gd name="T33" fmla="*/ 442 h 693"/>
                <a:gd name="T34" fmla="*/ 270 w 674"/>
                <a:gd name="T35" fmla="*/ 476 h 693"/>
                <a:gd name="T36" fmla="*/ 307 w 674"/>
                <a:gd name="T37" fmla="*/ 693 h 693"/>
                <a:gd name="T38" fmla="*/ 340 w 674"/>
                <a:gd name="T39" fmla="*/ 652 h 693"/>
                <a:gd name="T40" fmla="*/ 366 w 674"/>
                <a:gd name="T41" fmla="*/ 647 h 693"/>
                <a:gd name="T42" fmla="*/ 425 w 674"/>
                <a:gd name="T43" fmla="*/ 638 h 693"/>
                <a:gd name="T44" fmla="*/ 454 w 674"/>
                <a:gd name="T45" fmla="*/ 618 h 693"/>
                <a:gd name="T46" fmla="*/ 508 w 674"/>
                <a:gd name="T47" fmla="*/ 633 h 693"/>
                <a:gd name="T48" fmla="*/ 564 w 674"/>
                <a:gd name="T49" fmla="*/ 594 h 693"/>
                <a:gd name="T50" fmla="*/ 543 w 674"/>
                <a:gd name="T51" fmla="*/ 505 h 693"/>
                <a:gd name="T52" fmla="*/ 561 w 674"/>
                <a:gd name="T53" fmla="*/ 465 h 693"/>
                <a:gd name="T54" fmla="*/ 582 w 674"/>
                <a:gd name="T55" fmla="*/ 405 h 693"/>
                <a:gd name="T56" fmla="*/ 674 w 674"/>
                <a:gd name="T57" fmla="*/ 325 h 693"/>
                <a:gd name="T58" fmla="*/ 606 w 674"/>
                <a:gd name="T59" fmla="*/ 289 h 693"/>
                <a:gd name="T60" fmla="*/ 566 w 674"/>
                <a:gd name="T61" fmla="*/ 219 h 693"/>
                <a:gd name="T62" fmla="*/ 582 w 674"/>
                <a:gd name="T63" fmla="*/ 100 h 693"/>
                <a:gd name="T64" fmla="*/ 517 w 674"/>
                <a:gd name="T65" fmla="*/ 65 h 693"/>
                <a:gd name="T66" fmla="*/ 447 w 674"/>
                <a:gd name="T67" fmla="*/ 81 h 693"/>
                <a:gd name="T68" fmla="*/ 433 w 674"/>
                <a:gd name="T69" fmla="*/ 27 h 693"/>
                <a:gd name="T70" fmla="*/ 368 w 674"/>
                <a:gd name="T71" fmla="*/ 11 h 693"/>
                <a:gd name="T72" fmla="*/ 316 w 674"/>
                <a:gd name="T73" fmla="*/ 0 h 69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74"/>
                <a:gd name="T112" fmla="*/ 0 h 693"/>
                <a:gd name="T113" fmla="*/ 674 w 674"/>
                <a:gd name="T114" fmla="*/ 693 h 69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74" h="693">
                  <a:moveTo>
                    <a:pt x="279" y="157"/>
                  </a:moveTo>
                  <a:lnTo>
                    <a:pt x="246" y="38"/>
                  </a:lnTo>
                  <a:lnTo>
                    <a:pt x="267" y="215"/>
                  </a:lnTo>
                  <a:lnTo>
                    <a:pt x="220" y="42"/>
                  </a:lnTo>
                  <a:lnTo>
                    <a:pt x="236" y="186"/>
                  </a:lnTo>
                  <a:lnTo>
                    <a:pt x="165" y="61"/>
                  </a:lnTo>
                  <a:lnTo>
                    <a:pt x="222" y="223"/>
                  </a:lnTo>
                  <a:lnTo>
                    <a:pt x="136" y="75"/>
                  </a:lnTo>
                  <a:lnTo>
                    <a:pt x="206" y="243"/>
                  </a:lnTo>
                  <a:lnTo>
                    <a:pt x="101" y="83"/>
                  </a:lnTo>
                  <a:lnTo>
                    <a:pt x="199" y="254"/>
                  </a:lnTo>
                  <a:lnTo>
                    <a:pt x="45" y="108"/>
                  </a:lnTo>
                  <a:lnTo>
                    <a:pt x="190" y="264"/>
                  </a:lnTo>
                  <a:lnTo>
                    <a:pt x="30" y="177"/>
                  </a:lnTo>
                  <a:lnTo>
                    <a:pt x="175" y="281"/>
                  </a:lnTo>
                  <a:lnTo>
                    <a:pt x="3" y="215"/>
                  </a:lnTo>
                  <a:lnTo>
                    <a:pt x="157" y="300"/>
                  </a:lnTo>
                  <a:lnTo>
                    <a:pt x="0" y="279"/>
                  </a:lnTo>
                  <a:lnTo>
                    <a:pt x="183" y="322"/>
                  </a:lnTo>
                  <a:lnTo>
                    <a:pt x="195" y="341"/>
                  </a:lnTo>
                  <a:lnTo>
                    <a:pt x="3" y="382"/>
                  </a:lnTo>
                  <a:lnTo>
                    <a:pt x="163" y="366"/>
                  </a:lnTo>
                  <a:lnTo>
                    <a:pt x="22" y="405"/>
                  </a:lnTo>
                  <a:lnTo>
                    <a:pt x="181" y="382"/>
                  </a:lnTo>
                  <a:lnTo>
                    <a:pt x="30" y="465"/>
                  </a:lnTo>
                  <a:lnTo>
                    <a:pt x="199" y="396"/>
                  </a:lnTo>
                  <a:lnTo>
                    <a:pt x="57" y="496"/>
                  </a:lnTo>
                  <a:lnTo>
                    <a:pt x="223" y="416"/>
                  </a:lnTo>
                  <a:lnTo>
                    <a:pt x="42" y="561"/>
                  </a:lnTo>
                  <a:lnTo>
                    <a:pt x="209" y="440"/>
                  </a:lnTo>
                  <a:lnTo>
                    <a:pt x="83" y="610"/>
                  </a:lnTo>
                  <a:lnTo>
                    <a:pt x="222" y="432"/>
                  </a:lnTo>
                  <a:lnTo>
                    <a:pt x="152" y="586"/>
                  </a:lnTo>
                  <a:lnTo>
                    <a:pt x="250" y="442"/>
                  </a:lnTo>
                  <a:lnTo>
                    <a:pt x="225" y="627"/>
                  </a:lnTo>
                  <a:lnTo>
                    <a:pt x="270" y="476"/>
                  </a:lnTo>
                  <a:lnTo>
                    <a:pt x="293" y="556"/>
                  </a:lnTo>
                  <a:lnTo>
                    <a:pt x="307" y="693"/>
                  </a:lnTo>
                  <a:lnTo>
                    <a:pt x="307" y="494"/>
                  </a:lnTo>
                  <a:lnTo>
                    <a:pt x="340" y="652"/>
                  </a:lnTo>
                  <a:lnTo>
                    <a:pt x="323" y="480"/>
                  </a:lnTo>
                  <a:lnTo>
                    <a:pt x="366" y="647"/>
                  </a:lnTo>
                  <a:lnTo>
                    <a:pt x="346" y="482"/>
                  </a:lnTo>
                  <a:lnTo>
                    <a:pt x="425" y="638"/>
                  </a:lnTo>
                  <a:lnTo>
                    <a:pt x="374" y="482"/>
                  </a:lnTo>
                  <a:lnTo>
                    <a:pt x="454" y="618"/>
                  </a:lnTo>
                  <a:lnTo>
                    <a:pt x="394" y="467"/>
                  </a:lnTo>
                  <a:lnTo>
                    <a:pt x="508" y="633"/>
                  </a:lnTo>
                  <a:lnTo>
                    <a:pt x="419" y="469"/>
                  </a:lnTo>
                  <a:lnTo>
                    <a:pt x="564" y="594"/>
                  </a:lnTo>
                  <a:lnTo>
                    <a:pt x="403" y="434"/>
                  </a:lnTo>
                  <a:lnTo>
                    <a:pt x="543" y="505"/>
                  </a:lnTo>
                  <a:lnTo>
                    <a:pt x="394" y="399"/>
                  </a:lnTo>
                  <a:lnTo>
                    <a:pt x="561" y="465"/>
                  </a:lnTo>
                  <a:lnTo>
                    <a:pt x="412" y="378"/>
                  </a:lnTo>
                  <a:lnTo>
                    <a:pt x="582" y="405"/>
                  </a:lnTo>
                  <a:lnTo>
                    <a:pt x="396" y="359"/>
                  </a:lnTo>
                  <a:lnTo>
                    <a:pt x="674" y="325"/>
                  </a:lnTo>
                  <a:lnTo>
                    <a:pt x="429" y="332"/>
                  </a:lnTo>
                  <a:lnTo>
                    <a:pt x="606" y="289"/>
                  </a:lnTo>
                  <a:lnTo>
                    <a:pt x="374" y="322"/>
                  </a:lnTo>
                  <a:lnTo>
                    <a:pt x="566" y="219"/>
                  </a:lnTo>
                  <a:lnTo>
                    <a:pt x="360" y="306"/>
                  </a:lnTo>
                  <a:lnTo>
                    <a:pt x="582" y="100"/>
                  </a:lnTo>
                  <a:lnTo>
                    <a:pt x="379" y="273"/>
                  </a:lnTo>
                  <a:lnTo>
                    <a:pt x="517" y="65"/>
                  </a:lnTo>
                  <a:lnTo>
                    <a:pt x="384" y="248"/>
                  </a:lnTo>
                  <a:lnTo>
                    <a:pt x="447" y="81"/>
                  </a:lnTo>
                  <a:lnTo>
                    <a:pt x="360" y="243"/>
                  </a:lnTo>
                  <a:lnTo>
                    <a:pt x="433" y="27"/>
                  </a:lnTo>
                  <a:lnTo>
                    <a:pt x="335" y="233"/>
                  </a:lnTo>
                  <a:lnTo>
                    <a:pt x="368" y="11"/>
                  </a:lnTo>
                  <a:lnTo>
                    <a:pt x="316" y="231"/>
                  </a:lnTo>
                  <a:lnTo>
                    <a:pt x="316" y="0"/>
                  </a:lnTo>
                  <a:lnTo>
                    <a:pt x="279" y="157"/>
                  </a:lnTo>
                  <a:close/>
                </a:path>
              </a:pathLst>
            </a:custGeom>
            <a:solidFill>
              <a:srgbClr val="404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36" tIns="45718" rIns="91436" bIns="45718"/>
            <a:lstStyle/>
            <a:p>
              <a:endParaRPr lang="en-US"/>
            </a:p>
          </p:txBody>
        </p:sp>
        <p:grpSp>
          <p:nvGrpSpPr>
            <p:cNvPr id="24685" name="Group 10"/>
            <p:cNvGrpSpPr>
              <a:grpSpLocks/>
            </p:cNvGrpSpPr>
            <p:nvPr/>
          </p:nvGrpSpPr>
          <p:grpSpPr bwMode="auto">
            <a:xfrm>
              <a:off x="1712" y="1026"/>
              <a:ext cx="426" cy="886"/>
              <a:chOff x="1712" y="1026"/>
              <a:chExt cx="426" cy="886"/>
            </a:xfrm>
          </p:grpSpPr>
          <p:sp>
            <p:nvSpPr>
              <p:cNvPr id="24704" name="Freeform 11"/>
              <p:cNvSpPr>
                <a:spLocks/>
              </p:cNvSpPr>
              <p:nvPr/>
            </p:nvSpPr>
            <p:spPr bwMode="auto">
              <a:xfrm>
                <a:off x="1713" y="1310"/>
                <a:ext cx="421" cy="153"/>
              </a:xfrm>
              <a:custGeom>
                <a:avLst/>
                <a:gdLst>
                  <a:gd name="T0" fmla="*/ 0 w 421"/>
                  <a:gd name="T1" fmla="*/ 153 h 153"/>
                  <a:gd name="T2" fmla="*/ 389 w 421"/>
                  <a:gd name="T3" fmla="*/ 0 h 153"/>
                  <a:gd name="T4" fmla="*/ 216 w 421"/>
                  <a:gd name="T5" fmla="*/ 81 h 153"/>
                  <a:gd name="T6" fmla="*/ 421 w 421"/>
                  <a:gd name="T7" fmla="*/ 47 h 153"/>
                  <a:gd name="T8" fmla="*/ 0 w 421"/>
                  <a:gd name="T9" fmla="*/ 153 h 1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1"/>
                  <a:gd name="T16" fmla="*/ 0 h 153"/>
                  <a:gd name="T17" fmla="*/ 421 w 421"/>
                  <a:gd name="T18" fmla="*/ 153 h 1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1" h="153">
                    <a:moveTo>
                      <a:pt x="0" y="153"/>
                    </a:moveTo>
                    <a:lnTo>
                      <a:pt x="389" y="0"/>
                    </a:lnTo>
                    <a:lnTo>
                      <a:pt x="216" y="81"/>
                    </a:lnTo>
                    <a:lnTo>
                      <a:pt x="421" y="47"/>
                    </a:lnTo>
                    <a:lnTo>
                      <a:pt x="0" y="153"/>
                    </a:lnTo>
                    <a:close/>
                  </a:path>
                </a:pathLst>
              </a:custGeom>
              <a:solidFill>
                <a:srgbClr val="0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24705" name="Freeform 12"/>
              <p:cNvSpPr>
                <a:spLocks/>
              </p:cNvSpPr>
              <p:nvPr/>
            </p:nvSpPr>
            <p:spPr bwMode="auto">
              <a:xfrm>
                <a:off x="1717" y="1475"/>
                <a:ext cx="421" cy="154"/>
              </a:xfrm>
              <a:custGeom>
                <a:avLst/>
                <a:gdLst>
                  <a:gd name="T0" fmla="*/ 0 w 421"/>
                  <a:gd name="T1" fmla="*/ 0 h 154"/>
                  <a:gd name="T2" fmla="*/ 389 w 421"/>
                  <a:gd name="T3" fmla="*/ 154 h 154"/>
                  <a:gd name="T4" fmla="*/ 216 w 421"/>
                  <a:gd name="T5" fmla="*/ 73 h 154"/>
                  <a:gd name="T6" fmla="*/ 421 w 421"/>
                  <a:gd name="T7" fmla="*/ 107 h 154"/>
                  <a:gd name="T8" fmla="*/ 0 w 421"/>
                  <a:gd name="T9" fmla="*/ 0 h 1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1"/>
                  <a:gd name="T16" fmla="*/ 0 h 154"/>
                  <a:gd name="T17" fmla="*/ 421 w 421"/>
                  <a:gd name="T18" fmla="*/ 154 h 1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1" h="154">
                    <a:moveTo>
                      <a:pt x="0" y="0"/>
                    </a:moveTo>
                    <a:lnTo>
                      <a:pt x="389" y="154"/>
                    </a:lnTo>
                    <a:lnTo>
                      <a:pt x="216" y="73"/>
                    </a:lnTo>
                    <a:lnTo>
                      <a:pt x="421" y="1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24706" name="Freeform 13"/>
              <p:cNvSpPr>
                <a:spLocks/>
              </p:cNvSpPr>
              <p:nvPr/>
            </p:nvSpPr>
            <p:spPr bwMode="auto">
              <a:xfrm>
                <a:off x="1712" y="1482"/>
                <a:ext cx="151" cy="430"/>
              </a:xfrm>
              <a:custGeom>
                <a:avLst/>
                <a:gdLst>
                  <a:gd name="T0" fmla="*/ 0 w 151"/>
                  <a:gd name="T1" fmla="*/ 0 h 430"/>
                  <a:gd name="T2" fmla="*/ 151 w 151"/>
                  <a:gd name="T3" fmla="*/ 398 h 430"/>
                  <a:gd name="T4" fmla="*/ 72 w 151"/>
                  <a:gd name="T5" fmla="*/ 220 h 430"/>
                  <a:gd name="T6" fmla="*/ 105 w 151"/>
                  <a:gd name="T7" fmla="*/ 430 h 430"/>
                  <a:gd name="T8" fmla="*/ 0 w 151"/>
                  <a:gd name="T9" fmla="*/ 0 h 4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1"/>
                  <a:gd name="T16" fmla="*/ 0 h 430"/>
                  <a:gd name="T17" fmla="*/ 151 w 151"/>
                  <a:gd name="T18" fmla="*/ 430 h 4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1" h="430">
                    <a:moveTo>
                      <a:pt x="0" y="0"/>
                    </a:moveTo>
                    <a:lnTo>
                      <a:pt x="151" y="398"/>
                    </a:lnTo>
                    <a:lnTo>
                      <a:pt x="72" y="220"/>
                    </a:lnTo>
                    <a:lnTo>
                      <a:pt x="105" y="4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24707" name="Freeform 14"/>
              <p:cNvSpPr>
                <a:spLocks/>
              </p:cNvSpPr>
              <p:nvPr/>
            </p:nvSpPr>
            <p:spPr bwMode="auto">
              <a:xfrm>
                <a:off x="1712" y="1026"/>
                <a:ext cx="151" cy="431"/>
              </a:xfrm>
              <a:custGeom>
                <a:avLst/>
                <a:gdLst>
                  <a:gd name="T0" fmla="*/ 0 w 151"/>
                  <a:gd name="T1" fmla="*/ 431 h 431"/>
                  <a:gd name="T2" fmla="*/ 151 w 151"/>
                  <a:gd name="T3" fmla="*/ 33 h 431"/>
                  <a:gd name="T4" fmla="*/ 72 w 151"/>
                  <a:gd name="T5" fmla="*/ 210 h 431"/>
                  <a:gd name="T6" fmla="*/ 105 w 151"/>
                  <a:gd name="T7" fmla="*/ 0 h 431"/>
                  <a:gd name="T8" fmla="*/ 0 w 151"/>
                  <a:gd name="T9" fmla="*/ 431 h 4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1"/>
                  <a:gd name="T16" fmla="*/ 0 h 431"/>
                  <a:gd name="T17" fmla="*/ 151 w 151"/>
                  <a:gd name="T18" fmla="*/ 431 h 4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1" h="431">
                    <a:moveTo>
                      <a:pt x="0" y="431"/>
                    </a:moveTo>
                    <a:lnTo>
                      <a:pt x="151" y="33"/>
                    </a:lnTo>
                    <a:lnTo>
                      <a:pt x="72" y="210"/>
                    </a:lnTo>
                    <a:lnTo>
                      <a:pt x="105" y="0"/>
                    </a:lnTo>
                    <a:lnTo>
                      <a:pt x="0" y="431"/>
                    </a:lnTo>
                    <a:close/>
                  </a:path>
                </a:pathLst>
              </a:custGeom>
              <a:solidFill>
                <a:srgbClr val="0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</p:grpSp>
        <p:grpSp>
          <p:nvGrpSpPr>
            <p:cNvPr id="24686" name="Group 15"/>
            <p:cNvGrpSpPr>
              <a:grpSpLocks/>
            </p:cNvGrpSpPr>
            <p:nvPr/>
          </p:nvGrpSpPr>
          <p:grpSpPr bwMode="auto">
            <a:xfrm>
              <a:off x="1247" y="1008"/>
              <a:ext cx="915" cy="932"/>
              <a:chOff x="1247" y="1008"/>
              <a:chExt cx="915" cy="932"/>
            </a:xfrm>
          </p:grpSpPr>
          <p:grpSp>
            <p:nvGrpSpPr>
              <p:cNvPr id="24690" name="Group 16"/>
              <p:cNvGrpSpPr>
                <a:grpSpLocks/>
              </p:cNvGrpSpPr>
              <p:nvPr/>
            </p:nvGrpSpPr>
            <p:grpSpPr bwMode="auto">
              <a:xfrm>
                <a:off x="1372" y="1489"/>
                <a:ext cx="665" cy="341"/>
                <a:chOff x="1372" y="1489"/>
                <a:chExt cx="665" cy="341"/>
              </a:xfrm>
            </p:grpSpPr>
            <p:sp>
              <p:nvSpPr>
                <p:cNvPr id="24702" name="Freeform 17"/>
                <p:cNvSpPr>
                  <a:spLocks/>
                </p:cNvSpPr>
                <p:nvPr/>
              </p:nvSpPr>
              <p:spPr bwMode="auto">
                <a:xfrm>
                  <a:off x="1372" y="1489"/>
                  <a:ext cx="308" cy="341"/>
                </a:xfrm>
                <a:custGeom>
                  <a:avLst/>
                  <a:gdLst>
                    <a:gd name="T0" fmla="*/ 308 w 308"/>
                    <a:gd name="T1" fmla="*/ 0 h 341"/>
                    <a:gd name="T2" fmla="*/ 109 w 308"/>
                    <a:gd name="T3" fmla="*/ 341 h 341"/>
                    <a:gd name="T4" fmla="*/ 204 w 308"/>
                    <a:gd name="T5" fmla="*/ 148 h 341"/>
                    <a:gd name="T6" fmla="*/ 19 w 308"/>
                    <a:gd name="T7" fmla="*/ 341 h 341"/>
                    <a:gd name="T8" fmla="*/ 174 w 308"/>
                    <a:gd name="T9" fmla="*/ 128 h 341"/>
                    <a:gd name="T10" fmla="*/ 0 w 308"/>
                    <a:gd name="T11" fmla="*/ 228 h 341"/>
                    <a:gd name="T12" fmla="*/ 308 w 308"/>
                    <a:gd name="T13" fmla="*/ 0 h 34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08"/>
                    <a:gd name="T22" fmla="*/ 0 h 341"/>
                    <a:gd name="T23" fmla="*/ 308 w 308"/>
                    <a:gd name="T24" fmla="*/ 341 h 34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08" h="341">
                      <a:moveTo>
                        <a:pt x="308" y="0"/>
                      </a:moveTo>
                      <a:lnTo>
                        <a:pt x="109" y="341"/>
                      </a:lnTo>
                      <a:lnTo>
                        <a:pt x="204" y="148"/>
                      </a:lnTo>
                      <a:lnTo>
                        <a:pt x="19" y="341"/>
                      </a:lnTo>
                      <a:lnTo>
                        <a:pt x="174" y="128"/>
                      </a:lnTo>
                      <a:lnTo>
                        <a:pt x="0" y="228"/>
                      </a:lnTo>
                      <a:lnTo>
                        <a:pt x="308" y="0"/>
                      </a:lnTo>
                      <a:close/>
                    </a:path>
                  </a:pathLst>
                </a:custGeom>
                <a:solidFill>
                  <a:srgbClr val="000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  <p:sp>
              <p:nvSpPr>
                <p:cNvPr id="24703" name="Freeform 18"/>
                <p:cNvSpPr>
                  <a:spLocks/>
                </p:cNvSpPr>
                <p:nvPr/>
              </p:nvSpPr>
              <p:spPr bwMode="auto">
                <a:xfrm>
                  <a:off x="1728" y="1489"/>
                  <a:ext cx="309" cy="341"/>
                </a:xfrm>
                <a:custGeom>
                  <a:avLst/>
                  <a:gdLst>
                    <a:gd name="T0" fmla="*/ 0 w 309"/>
                    <a:gd name="T1" fmla="*/ 0 h 341"/>
                    <a:gd name="T2" fmla="*/ 200 w 309"/>
                    <a:gd name="T3" fmla="*/ 341 h 341"/>
                    <a:gd name="T4" fmla="*/ 104 w 309"/>
                    <a:gd name="T5" fmla="*/ 148 h 341"/>
                    <a:gd name="T6" fmla="*/ 290 w 309"/>
                    <a:gd name="T7" fmla="*/ 341 h 341"/>
                    <a:gd name="T8" fmla="*/ 135 w 309"/>
                    <a:gd name="T9" fmla="*/ 128 h 341"/>
                    <a:gd name="T10" fmla="*/ 309 w 309"/>
                    <a:gd name="T11" fmla="*/ 228 h 341"/>
                    <a:gd name="T12" fmla="*/ 0 w 309"/>
                    <a:gd name="T13" fmla="*/ 0 h 34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09"/>
                    <a:gd name="T22" fmla="*/ 0 h 341"/>
                    <a:gd name="T23" fmla="*/ 309 w 309"/>
                    <a:gd name="T24" fmla="*/ 341 h 34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09" h="341">
                      <a:moveTo>
                        <a:pt x="0" y="0"/>
                      </a:moveTo>
                      <a:lnTo>
                        <a:pt x="200" y="341"/>
                      </a:lnTo>
                      <a:lnTo>
                        <a:pt x="104" y="148"/>
                      </a:lnTo>
                      <a:lnTo>
                        <a:pt x="290" y="341"/>
                      </a:lnTo>
                      <a:lnTo>
                        <a:pt x="135" y="128"/>
                      </a:lnTo>
                      <a:lnTo>
                        <a:pt x="309" y="2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</p:grpSp>
          <p:grpSp>
            <p:nvGrpSpPr>
              <p:cNvPr id="24691" name="Group 19"/>
              <p:cNvGrpSpPr>
                <a:grpSpLocks/>
              </p:cNvGrpSpPr>
              <p:nvPr/>
            </p:nvGrpSpPr>
            <p:grpSpPr bwMode="auto">
              <a:xfrm>
                <a:off x="1247" y="1008"/>
                <a:ext cx="915" cy="932"/>
                <a:chOff x="1247" y="1008"/>
                <a:chExt cx="915" cy="932"/>
              </a:xfrm>
            </p:grpSpPr>
            <p:sp>
              <p:nvSpPr>
                <p:cNvPr id="24692" name="Freeform 20"/>
                <p:cNvSpPr>
                  <a:spLocks/>
                </p:cNvSpPr>
                <p:nvPr/>
              </p:nvSpPr>
              <p:spPr bwMode="auto">
                <a:xfrm>
                  <a:off x="1265" y="1317"/>
                  <a:ext cx="421" cy="153"/>
                </a:xfrm>
                <a:custGeom>
                  <a:avLst/>
                  <a:gdLst>
                    <a:gd name="T0" fmla="*/ 421 w 421"/>
                    <a:gd name="T1" fmla="*/ 153 h 153"/>
                    <a:gd name="T2" fmla="*/ 32 w 421"/>
                    <a:gd name="T3" fmla="*/ 0 h 153"/>
                    <a:gd name="T4" fmla="*/ 205 w 421"/>
                    <a:gd name="T5" fmla="*/ 79 h 153"/>
                    <a:gd name="T6" fmla="*/ 0 w 421"/>
                    <a:gd name="T7" fmla="*/ 46 h 153"/>
                    <a:gd name="T8" fmla="*/ 421 w 421"/>
                    <a:gd name="T9" fmla="*/ 153 h 1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21"/>
                    <a:gd name="T16" fmla="*/ 0 h 153"/>
                    <a:gd name="T17" fmla="*/ 421 w 421"/>
                    <a:gd name="T18" fmla="*/ 153 h 1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21" h="153">
                      <a:moveTo>
                        <a:pt x="421" y="153"/>
                      </a:moveTo>
                      <a:lnTo>
                        <a:pt x="32" y="0"/>
                      </a:lnTo>
                      <a:lnTo>
                        <a:pt x="205" y="79"/>
                      </a:lnTo>
                      <a:lnTo>
                        <a:pt x="0" y="46"/>
                      </a:lnTo>
                      <a:lnTo>
                        <a:pt x="421" y="153"/>
                      </a:lnTo>
                      <a:close/>
                    </a:path>
                  </a:pathLst>
                </a:custGeom>
                <a:solidFill>
                  <a:srgbClr val="000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  <p:sp>
              <p:nvSpPr>
                <p:cNvPr id="24693" name="Freeform 21"/>
                <p:cNvSpPr>
                  <a:spLocks/>
                </p:cNvSpPr>
                <p:nvPr/>
              </p:nvSpPr>
              <p:spPr bwMode="auto">
                <a:xfrm>
                  <a:off x="1261" y="1481"/>
                  <a:ext cx="421" cy="154"/>
                </a:xfrm>
                <a:custGeom>
                  <a:avLst/>
                  <a:gdLst>
                    <a:gd name="T0" fmla="*/ 421 w 421"/>
                    <a:gd name="T1" fmla="*/ 0 h 154"/>
                    <a:gd name="T2" fmla="*/ 32 w 421"/>
                    <a:gd name="T3" fmla="*/ 154 h 154"/>
                    <a:gd name="T4" fmla="*/ 205 w 421"/>
                    <a:gd name="T5" fmla="*/ 74 h 154"/>
                    <a:gd name="T6" fmla="*/ 0 w 421"/>
                    <a:gd name="T7" fmla="*/ 107 h 154"/>
                    <a:gd name="T8" fmla="*/ 421 w 421"/>
                    <a:gd name="T9" fmla="*/ 0 h 1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21"/>
                    <a:gd name="T16" fmla="*/ 0 h 154"/>
                    <a:gd name="T17" fmla="*/ 421 w 421"/>
                    <a:gd name="T18" fmla="*/ 154 h 15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21" h="154">
                      <a:moveTo>
                        <a:pt x="421" y="0"/>
                      </a:moveTo>
                      <a:lnTo>
                        <a:pt x="32" y="154"/>
                      </a:lnTo>
                      <a:lnTo>
                        <a:pt x="205" y="74"/>
                      </a:lnTo>
                      <a:lnTo>
                        <a:pt x="0" y="107"/>
                      </a:lnTo>
                      <a:lnTo>
                        <a:pt x="421" y="0"/>
                      </a:lnTo>
                      <a:close/>
                    </a:path>
                  </a:pathLst>
                </a:custGeom>
                <a:solidFill>
                  <a:srgbClr val="000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  <p:sp>
              <p:nvSpPr>
                <p:cNvPr id="24694" name="Freeform 22"/>
                <p:cNvSpPr>
                  <a:spLocks/>
                </p:cNvSpPr>
                <p:nvPr/>
              </p:nvSpPr>
              <p:spPr bwMode="auto">
                <a:xfrm>
                  <a:off x="1536" y="1488"/>
                  <a:ext cx="152" cy="431"/>
                </a:xfrm>
                <a:custGeom>
                  <a:avLst/>
                  <a:gdLst>
                    <a:gd name="T0" fmla="*/ 152 w 152"/>
                    <a:gd name="T1" fmla="*/ 0 h 431"/>
                    <a:gd name="T2" fmla="*/ 0 w 152"/>
                    <a:gd name="T3" fmla="*/ 398 h 431"/>
                    <a:gd name="T4" fmla="*/ 80 w 152"/>
                    <a:gd name="T5" fmla="*/ 221 h 431"/>
                    <a:gd name="T6" fmla="*/ 47 w 152"/>
                    <a:gd name="T7" fmla="*/ 431 h 431"/>
                    <a:gd name="T8" fmla="*/ 152 w 152"/>
                    <a:gd name="T9" fmla="*/ 0 h 4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2"/>
                    <a:gd name="T16" fmla="*/ 0 h 431"/>
                    <a:gd name="T17" fmla="*/ 152 w 152"/>
                    <a:gd name="T18" fmla="*/ 431 h 43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2" h="431">
                      <a:moveTo>
                        <a:pt x="152" y="0"/>
                      </a:moveTo>
                      <a:lnTo>
                        <a:pt x="0" y="398"/>
                      </a:lnTo>
                      <a:lnTo>
                        <a:pt x="80" y="221"/>
                      </a:lnTo>
                      <a:lnTo>
                        <a:pt x="47" y="431"/>
                      </a:lnTo>
                      <a:lnTo>
                        <a:pt x="152" y="0"/>
                      </a:lnTo>
                      <a:close/>
                    </a:path>
                  </a:pathLst>
                </a:custGeom>
                <a:solidFill>
                  <a:srgbClr val="000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  <p:sp>
              <p:nvSpPr>
                <p:cNvPr id="24695" name="Freeform 23"/>
                <p:cNvSpPr>
                  <a:spLocks/>
                </p:cNvSpPr>
                <p:nvPr/>
              </p:nvSpPr>
              <p:spPr bwMode="auto">
                <a:xfrm>
                  <a:off x="1536" y="1033"/>
                  <a:ext cx="152" cy="429"/>
                </a:xfrm>
                <a:custGeom>
                  <a:avLst/>
                  <a:gdLst>
                    <a:gd name="T0" fmla="*/ 152 w 152"/>
                    <a:gd name="T1" fmla="*/ 429 h 429"/>
                    <a:gd name="T2" fmla="*/ 0 w 152"/>
                    <a:gd name="T3" fmla="*/ 32 h 429"/>
                    <a:gd name="T4" fmla="*/ 80 w 152"/>
                    <a:gd name="T5" fmla="*/ 209 h 429"/>
                    <a:gd name="T6" fmla="*/ 47 w 152"/>
                    <a:gd name="T7" fmla="*/ 0 h 429"/>
                    <a:gd name="T8" fmla="*/ 152 w 152"/>
                    <a:gd name="T9" fmla="*/ 429 h 4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2"/>
                    <a:gd name="T16" fmla="*/ 0 h 429"/>
                    <a:gd name="T17" fmla="*/ 152 w 152"/>
                    <a:gd name="T18" fmla="*/ 429 h 42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2" h="429">
                      <a:moveTo>
                        <a:pt x="152" y="429"/>
                      </a:moveTo>
                      <a:lnTo>
                        <a:pt x="0" y="32"/>
                      </a:lnTo>
                      <a:lnTo>
                        <a:pt x="80" y="209"/>
                      </a:lnTo>
                      <a:lnTo>
                        <a:pt x="47" y="0"/>
                      </a:lnTo>
                      <a:lnTo>
                        <a:pt x="152" y="429"/>
                      </a:lnTo>
                      <a:close/>
                    </a:path>
                  </a:pathLst>
                </a:custGeom>
                <a:solidFill>
                  <a:srgbClr val="000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  <p:sp>
              <p:nvSpPr>
                <p:cNvPr id="24696" name="Freeform 24"/>
                <p:cNvSpPr>
                  <a:spLocks/>
                </p:cNvSpPr>
                <p:nvPr/>
              </p:nvSpPr>
              <p:spPr bwMode="auto">
                <a:xfrm>
                  <a:off x="1372" y="1124"/>
                  <a:ext cx="308" cy="339"/>
                </a:xfrm>
                <a:custGeom>
                  <a:avLst/>
                  <a:gdLst>
                    <a:gd name="T0" fmla="*/ 308 w 308"/>
                    <a:gd name="T1" fmla="*/ 339 h 339"/>
                    <a:gd name="T2" fmla="*/ 109 w 308"/>
                    <a:gd name="T3" fmla="*/ 0 h 339"/>
                    <a:gd name="T4" fmla="*/ 204 w 308"/>
                    <a:gd name="T5" fmla="*/ 192 h 339"/>
                    <a:gd name="T6" fmla="*/ 19 w 308"/>
                    <a:gd name="T7" fmla="*/ 0 h 339"/>
                    <a:gd name="T8" fmla="*/ 174 w 308"/>
                    <a:gd name="T9" fmla="*/ 212 h 339"/>
                    <a:gd name="T10" fmla="*/ 0 w 308"/>
                    <a:gd name="T11" fmla="*/ 113 h 339"/>
                    <a:gd name="T12" fmla="*/ 308 w 308"/>
                    <a:gd name="T13" fmla="*/ 339 h 33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08"/>
                    <a:gd name="T22" fmla="*/ 0 h 339"/>
                    <a:gd name="T23" fmla="*/ 308 w 308"/>
                    <a:gd name="T24" fmla="*/ 339 h 33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08" h="339">
                      <a:moveTo>
                        <a:pt x="308" y="339"/>
                      </a:moveTo>
                      <a:lnTo>
                        <a:pt x="109" y="0"/>
                      </a:lnTo>
                      <a:lnTo>
                        <a:pt x="204" y="192"/>
                      </a:lnTo>
                      <a:lnTo>
                        <a:pt x="19" y="0"/>
                      </a:lnTo>
                      <a:lnTo>
                        <a:pt x="174" y="212"/>
                      </a:lnTo>
                      <a:lnTo>
                        <a:pt x="0" y="113"/>
                      </a:lnTo>
                      <a:lnTo>
                        <a:pt x="308" y="339"/>
                      </a:lnTo>
                      <a:close/>
                    </a:path>
                  </a:pathLst>
                </a:custGeom>
                <a:solidFill>
                  <a:srgbClr val="000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  <p:sp>
              <p:nvSpPr>
                <p:cNvPr id="24697" name="Freeform 25"/>
                <p:cNvSpPr>
                  <a:spLocks/>
                </p:cNvSpPr>
                <p:nvPr/>
              </p:nvSpPr>
              <p:spPr bwMode="auto">
                <a:xfrm>
                  <a:off x="1247" y="1420"/>
                  <a:ext cx="433" cy="104"/>
                </a:xfrm>
                <a:custGeom>
                  <a:avLst/>
                  <a:gdLst>
                    <a:gd name="T0" fmla="*/ 433 w 433"/>
                    <a:gd name="T1" fmla="*/ 51 h 104"/>
                    <a:gd name="T2" fmla="*/ 76 w 433"/>
                    <a:gd name="T3" fmla="*/ 0 h 104"/>
                    <a:gd name="T4" fmla="*/ 243 w 433"/>
                    <a:gd name="T5" fmla="*/ 37 h 104"/>
                    <a:gd name="T6" fmla="*/ 0 w 433"/>
                    <a:gd name="T7" fmla="*/ 69 h 104"/>
                    <a:gd name="T8" fmla="*/ 236 w 433"/>
                    <a:gd name="T9" fmla="*/ 67 h 104"/>
                    <a:gd name="T10" fmla="*/ 68 w 433"/>
                    <a:gd name="T11" fmla="*/ 104 h 104"/>
                    <a:gd name="T12" fmla="*/ 433 w 433"/>
                    <a:gd name="T13" fmla="*/ 51 h 10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33"/>
                    <a:gd name="T22" fmla="*/ 0 h 104"/>
                    <a:gd name="T23" fmla="*/ 433 w 433"/>
                    <a:gd name="T24" fmla="*/ 104 h 10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33" h="104">
                      <a:moveTo>
                        <a:pt x="433" y="51"/>
                      </a:moveTo>
                      <a:lnTo>
                        <a:pt x="76" y="0"/>
                      </a:lnTo>
                      <a:lnTo>
                        <a:pt x="243" y="37"/>
                      </a:lnTo>
                      <a:lnTo>
                        <a:pt x="0" y="69"/>
                      </a:lnTo>
                      <a:lnTo>
                        <a:pt x="236" y="67"/>
                      </a:lnTo>
                      <a:lnTo>
                        <a:pt x="68" y="104"/>
                      </a:lnTo>
                      <a:lnTo>
                        <a:pt x="433" y="51"/>
                      </a:lnTo>
                      <a:close/>
                    </a:path>
                  </a:pathLst>
                </a:custGeom>
                <a:solidFill>
                  <a:srgbClr val="000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  <p:sp>
              <p:nvSpPr>
                <p:cNvPr id="24698" name="Freeform 26"/>
                <p:cNvSpPr>
                  <a:spLocks/>
                </p:cNvSpPr>
                <p:nvPr/>
              </p:nvSpPr>
              <p:spPr bwMode="auto">
                <a:xfrm>
                  <a:off x="1728" y="1124"/>
                  <a:ext cx="309" cy="339"/>
                </a:xfrm>
                <a:custGeom>
                  <a:avLst/>
                  <a:gdLst>
                    <a:gd name="T0" fmla="*/ 0 w 309"/>
                    <a:gd name="T1" fmla="*/ 339 h 339"/>
                    <a:gd name="T2" fmla="*/ 200 w 309"/>
                    <a:gd name="T3" fmla="*/ 0 h 339"/>
                    <a:gd name="T4" fmla="*/ 104 w 309"/>
                    <a:gd name="T5" fmla="*/ 192 h 339"/>
                    <a:gd name="T6" fmla="*/ 290 w 309"/>
                    <a:gd name="T7" fmla="*/ 0 h 339"/>
                    <a:gd name="T8" fmla="*/ 135 w 309"/>
                    <a:gd name="T9" fmla="*/ 212 h 339"/>
                    <a:gd name="T10" fmla="*/ 309 w 309"/>
                    <a:gd name="T11" fmla="*/ 113 h 339"/>
                    <a:gd name="T12" fmla="*/ 0 w 309"/>
                    <a:gd name="T13" fmla="*/ 339 h 33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09"/>
                    <a:gd name="T22" fmla="*/ 0 h 339"/>
                    <a:gd name="T23" fmla="*/ 309 w 309"/>
                    <a:gd name="T24" fmla="*/ 339 h 33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09" h="339">
                      <a:moveTo>
                        <a:pt x="0" y="339"/>
                      </a:moveTo>
                      <a:lnTo>
                        <a:pt x="200" y="0"/>
                      </a:lnTo>
                      <a:lnTo>
                        <a:pt x="104" y="192"/>
                      </a:lnTo>
                      <a:lnTo>
                        <a:pt x="290" y="0"/>
                      </a:lnTo>
                      <a:lnTo>
                        <a:pt x="135" y="212"/>
                      </a:lnTo>
                      <a:lnTo>
                        <a:pt x="309" y="113"/>
                      </a:lnTo>
                      <a:lnTo>
                        <a:pt x="0" y="339"/>
                      </a:lnTo>
                      <a:close/>
                    </a:path>
                  </a:pathLst>
                </a:custGeom>
                <a:solidFill>
                  <a:srgbClr val="000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  <p:sp>
              <p:nvSpPr>
                <p:cNvPr id="24699" name="Freeform 27"/>
                <p:cNvSpPr>
                  <a:spLocks/>
                </p:cNvSpPr>
                <p:nvPr/>
              </p:nvSpPr>
              <p:spPr bwMode="auto">
                <a:xfrm>
                  <a:off x="1728" y="1420"/>
                  <a:ext cx="434" cy="104"/>
                </a:xfrm>
                <a:custGeom>
                  <a:avLst/>
                  <a:gdLst>
                    <a:gd name="T0" fmla="*/ 0 w 434"/>
                    <a:gd name="T1" fmla="*/ 51 h 104"/>
                    <a:gd name="T2" fmla="*/ 358 w 434"/>
                    <a:gd name="T3" fmla="*/ 0 h 104"/>
                    <a:gd name="T4" fmla="*/ 191 w 434"/>
                    <a:gd name="T5" fmla="*/ 37 h 104"/>
                    <a:gd name="T6" fmla="*/ 434 w 434"/>
                    <a:gd name="T7" fmla="*/ 69 h 104"/>
                    <a:gd name="T8" fmla="*/ 198 w 434"/>
                    <a:gd name="T9" fmla="*/ 67 h 104"/>
                    <a:gd name="T10" fmla="*/ 365 w 434"/>
                    <a:gd name="T11" fmla="*/ 104 h 104"/>
                    <a:gd name="T12" fmla="*/ 0 w 434"/>
                    <a:gd name="T13" fmla="*/ 51 h 10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34"/>
                    <a:gd name="T22" fmla="*/ 0 h 104"/>
                    <a:gd name="T23" fmla="*/ 434 w 434"/>
                    <a:gd name="T24" fmla="*/ 104 h 10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34" h="104">
                      <a:moveTo>
                        <a:pt x="0" y="51"/>
                      </a:moveTo>
                      <a:lnTo>
                        <a:pt x="358" y="0"/>
                      </a:lnTo>
                      <a:lnTo>
                        <a:pt x="191" y="37"/>
                      </a:lnTo>
                      <a:lnTo>
                        <a:pt x="434" y="69"/>
                      </a:lnTo>
                      <a:lnTo>
                        <a:pt x="198" y="67"/>
                      </a:lnTo>
                      <a:lnTo>
                        <a:pt x="365" y="104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000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  <p:sp>
              <p:nvSpPr>
                <p:cNvPr id="24700" name="Freeform 28"/>
                <p:cNvSpPr>
                  <a:spLocks/>
                </p:cNvSpPr>
                <p:nvPr/>
              </p:nvSpPr>
              <p:spPr bwMode="auto">
                <a:xfrm>
                  <a:off x="1647" y="1008"/>
                  <a:ext cx="103" cy="442"/>
                </a:xfrm>
                <a:custGeom>
                  <a:avLst/>
                  <a:gdLst>
                    <a:gd name="T0" fmla="*/ 53 w 103"/>
                    <a:gd name="T1" fmla="*/ 442 h 442"/>
                    <a:gd name="T2" fmla="*/ 103 w 103"/>
                    <a:gd name="T3" fmla="*/ 77 h 442"/>
                    <a:gd name="T4" fmla="*/ 67 w 103"/>
                    <a:gd name="T5" fmla="*/ 247 h 442"/>
                    <a:gd name="T6" fmla="*/ 34 w 103"/>
                    <a:gd name="T7" fmla="*/ 0 h 442"/>
                    <a:gd name="T8" fmla="*/ 36 w 103"/>
                    <a:gd name="T9" fmla="*/ 240 h 442"/>
                    <a:gd name="T10" fmla="*/ 0 w 103"/>
                    <a:gd name="T11" fmla="*/ 70 h 442"/>
                    <a:gd name="T12" fmla="*/ 53 w 103"/>
                    <a:gd name="T13" fmla="*/ 442 h 44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03"/>
                    <a:gd name="T22" fmla="*/ 0 h 442"/>
                    <a:gd name="T23" fmla="*/ 103 w 103"/>
                    <a:gd name="T24" fmla="*/ 442 h 44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03" h="442">
                      <a:moveTo>
                        <a:pt x="53" y="442"/>
                      </a:moveTo>
                      <a:lnTo>
                        <a:pt x="103" y="77"/>
                      </a:lnTo>
                      <a:lnTo>
                        <a:pt x="67" y="247"/>
                      </a:lnTo>
                      <a:lnTo>
                        <a:pt x="34" y="0"/>
                      </a:lnTo>
                      <a:lnTo>
                        <a:pt x="36" y="240"/>
                      </a:lnTo>
                      <a:lnTo>
                        <a:pt x="0" y="70"/>
                      </a:lnTo>
                      <a:lnTo>
                        <a:pt x="53" y="442"/>
                      </a:lnTo>
                      <a:close/>
                    </a:path>
                  </a:pathLst>
                </a:custGeom>
                <a:solidFill>
                  <a:srgbClr val="000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  <p:sp>
              <p:nvSpPr>
                <p:cNvPr id="24701" name="Freeform 29"/>
                <p:cNvSpPr>
                  <a:spLocks/>
                </p:cNvSpPr>
                <p:nvPr/>
              </p:nvSpPr>
              <p:spPr bwMode="auto">
                <a:xfrm>
                  <a:off x="1649" y="1497"/>
                  <a:ext cx="103" cy="443"/>
                </a:xfrm>
                <a:custGeom>
                  <a:avLst/>
                  <a:gdLst>
                    <a:gd name="T0" fmla="*/ 53 w 103"/>
                    <a:gd name="T1" fmla="*/ 0 h 443"/>
                    <a:gd name="T2" fmla="*/ 103 w 103"/>
                    <a:gd name="T3" fmla="*/ 364 h 443"/>
                    <a:gd name="T4" fmla="*/ 67 w 103"/>
                    <a:gd name="T5" fmla="*/ 196 h 443"/>
                    <a:gd name="T6" fmla="*/ 34 w 103"/>
                    <a:gd name="T7" fmla="*/ 443 h 443"/>
                    <a:gd name="T8" fmla="*/ 36 w 103"/>
                    <a:gd name="T9" fmla="*/ 202 h 443"/>
                    <a:gd name="T10" fmla="*/ 0 w 103"/>
                    <a:gd name="T11" fmla="*/ 373 h 443"/>
                    <a:gd name="T12" fmla="*/ 53 w 103"/>
                    <a:gd name="T13" fmla="*/ 0 h 4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03"/>
                    <a:gd name="T22" fmla="*/ 0 h 443"/>
                    <a:gd name="T23" fmla="*/ 103 w 103"/>
                    <a:gd name="T24" fmla="*/ 443 h 4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03" h="443">
                      <a:moveTo>
                        <a:pt x="53" y="0"/>
                      </a:moveTo>
                      <a:lnTo>
                        <a:pt x="103" y="364"/>
                      </a:lnTo>
                      <a:lnTo>
                        <a:pt x="67" y="196"/>
                      </a:lnTo>
                      <a:lnTo>
                        <a:pt x="34" y="443"/>
                      </a:lnTo>
                      <a:lnTo>
                        <a:pt x="36" y="202"/>
                      </a:lnTo>
                      <a:lnTo>
                        <a:pt x="0" y="373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000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</p:grpSp>
        </p:grpSp>
        <p:sp>
          <p:nvSpPr>
            <p:cNvPr id="24687" name="Freeform 30"/>
            <p:cNvSpPr>
              <a:spLocks/>
            </p:cNvSpPr>
            <p:nvPr/>
          </p:nvSpPr>
          <p:spPr bwMode="auto">
            <a:xfrm>
              <a:off x="1442" y="1236"/>
              <a:ext cx="502" cy="525"/>
            </a:xfrm>
            <a:custGeom>
              <a:avLst/>
              <a:gdLst>
                <a:gd name="T0" fmla="*/ 260 w 502"/>
                <a:gd name="T1" fmla="*/ 0 h 525"/>
                <a:gd name="T2" fmla="*/ 270 w 502"/>
                <a:gd name="T3" fmla="*/ 212 h 525"/>
                <a:gd name="T4" fmla="*/ 335 w 502"/>
                <a:gd name="T5" fmla="*/ 28 h 525"/>
                <a:gd name="T6" fmla="*/ 290 w 502"/>
                <a:gd name="T7" fmla="*/ 216 h 525"/>
                <a:gd name="T8" fmla="*/ 436 w 502"/>
                <a:gd name="T9" fmla="*/ 60 h 525"/>
                <a:gd name="T10" fmla="*/ 302 w 502"/>
                <a:gd name="T11" fmla="*/ 216 h 525"/>
                <a:gd name="T12" fmla="*/ 477 w 502"/>
                <a:gd name="T13" fmla="*/ 162 h 525"/>
                <a:gd name="T14" fmla="*/ 309 w 502"/>
                <a:gd name="T15" fmla="*/ 228 h 525"/>
                <a:gd name="T16" fmla="*/ 502 w 502"/>
                <a:gd name="T17" fmla="*/ 239 h 525"/>
                <a:gd name="T18" fmla="*/ 292 w 502"/>
                <a:gd name="T19" fmla="*/ 246 h 525"/>
                <a:gd name="T20" fmla="*/ 480 w 502"/>
                <a:gd name="T21" fmla="*/ 306 h 525"/>
                <a:gd name="T22" fmla="*/ 304 w 502"/>
                <a:gd name="T23" fmla="*/ 258 h 525"/>
                <a:gd name="T24" fmla="*/ 438 w 502"/>
                <a:gd name="T25" fmla="*/ 430 h 525"/>
                <a:gd name="T26" fmla="*/ 290 w 502"/>
                <a:gd name="T27" fmla="*/ 270 h 525"/>
                <a:gd name="T28" fmla="*/ 337 w 502"/>
                <a:gd name="T29" fmla="*/ 450 h 525"/>
                <a:gd name="T30" fmla="*/ 272 w 502"/>
                <a:gd name="T31" fmla="*/ 272 h 525"/>
                <a:gd name="T32" fmla="*/ 260 w 502"/>
                <a:gd name="T33" fmla="*/ 525 h 525"/>
                <a:gd name="T34" fmla="*/ 258 w 502"/>
                <a:gd name="T35" fmla="*/ 262 h 525"/>
                <a:gd name="T36" fmla="*/ 178 w 502"/>
                <a:gd name="T37" fmla="*/ 463 h 525"/>
                <a:gd name="T38" fmla="*/ 248 w 502"/>
                <a:gd name="T39" fmla="*/ 262 h 525"/>
                <a:gd name="T40" fmla="*/ 85 w 502"/>
                <a:gd name="T41" fmla="*/ 434 h 525"/>
                <a:gd name="T42" fmla="*/ 223 w 502"/>
                <a:gd name="T43" fmla="*/ 258 h 525"/>
                <a:gd name="T44" fmla="*/ 36 w 502"/>
                <a:gd name="T45" fmla="*/ 313 h 525"/>
                <a:gd name="T46" fmla="*/ 229 w 502"/>
                <a:gd name="T47" fmla="*/ 241 h 525"/>
                <a:gd name="T48" fmla="*/ 0 w 502"/>
                <a:gd name="T49" fmla="*/ 239 h 525"/>
                <a:gd name="T50" fmla="*/ 231 w 502"/>
                <a:gd name="T51" fmla="*/ 231 h 525"/>
                <a:gd name="T52" fmla="*/ 46 w 502"/>
                <a:gd name="T53" fmla="*/ 169 h 525"/>
                <a:gd name="T54" fmla="*/ 225 w 502"/>
                <a:gd name="T55" fmla="*/ 221 h 525"/>
                <a:gd name="T56" fmla="*/ 105 w 502"/>
                <a:gd name="T57" fmla="*/ 76 h 525"/>
                <a:gd name="T58" fmla="*/ 241 w 502"/>
                <a:gd name="T59" fmla="*/ 221 h 525"/>
                <a:gd name="T60" fmla="*/ 180 w 502"/>
                <a:gd name="T61" fmla="*/ 17 h 525"/>
                <a:gd name="T62" fmla="*/ 252 w 502"/>
                <a:gd name="T63" fmla="*/ 208 h 525"/>
                <a:gd name="T64" fmla="*/ 260 w 502"/>
                <a:gd name="T65" fmla="*/ 0 h 52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02"/>
                <a:gd name="T100" fmla="*/ 0 h 525"/>
                <a:gd name="T101" fmla="*/ 502 w 502"/>
                <a:gd name="T102" fmla="*/ 525 h 52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02" h="525">
                  <a:moveTo>
                    <a:pt x="260" y="0"/>
                  </a:moveTo>
                  <a:lnTo>
                    <a:pt x="270" y="212"/>
                  </a:lnTo>
                  <a:lnTo>
                    <a:pt x="335" y="28"/>
                  </a:lnTo>
                  <a:lnTo>
                    <a:pt x="290" y="216"/>
                  </a:lnTo>
                  <a:lnTo>
                    <a:pt x="436" y="60"/>
                  </a:lnTo>
                  <a:lnTo>
                    <a:pt x="302" y="216"/>
                  </a:lnTo>
                  <a:lnTo>
                    <a:pt x="477" y="162"/>
                  </a:lnTo>
                  <a:lnTo>
                    <a:pt x="309" y="228"/>
                  </a:lnTo>
                  <a:lnTo>
                    <a:pt x="502" y="239"/>
                  </a:lnTo>
                  <a:lnTo>
                    <a:pt x="292" y="246"/>
                  </a:lnTo>
                  <a:lnTo>
                    <a:pt x="480" y="306"/>
                  </a:lnTo>
                  <a:lnTo>
                    <a:pt x="304" y="258"/>
                  </a:lnTo>
                  <a:lnTo>
                    <a:pt x="438" y="430"/>
                  </a:lnTo>
                  <a:lnTo>
                    <a:pt x="290" y="270"/>
                  </a:lnTo>
                  <a:lnTo>
                    <a:pt x="337" y="450"/>
                  </a:lnTo>
                  <a:lnTo>
                    <a:pt x="272" y="272"/>
                  </a:lnTo>
                  <a:lnTo>
                    <a:pt x="260" y="525"/>
                  </a:lnTo>
                  <a:lnTo>
                    <a:pt x="258" y="262"/>
                  </a:lnTo>
                  <a:lnTo>
                    <a:pt x="178" y="463"/>
                  </a:lnTo>
                  <a:lnTo>
                    <a:pt x="248" y="262"/>
                  </a:lnTo>
                  <a:lnTo>
                    <a:pt x="85" y="434"/>
                  </a:lnTo>
                  <a:lnTo>
                    <a:pt x="223" y="258"/>
                  </a:lnTo>
                  <a:lnTo>
                    <a:pt x="36" y="313"/>
                  </a:lnTo>
                  <a:lnTo>
                    <a:pt x="229" y="241"/>
                  </a:lnTo>
                  <a:lnTo>
                    <a:pt x="0" y="239"/>
                  </a:lnTo>
                  <a:lnTo>
                    <a:pt x="231" y="231"/>
                  </a:lnTo>
                  <a:lnTo>
                    <a:pt x="46" y="169"/>
                  </a:lnTo>
                  <a:lnTo>
                    <a:pt x="225" y="221"/>
                  </a:lnTo>
                  <a:lnTo>
                    <a:pt x="105" y="76"/>
                  </a:lnTo>
                  <a:lnTo>
                    <a:pt x="241" y="221"/>
                  </a:lnTo>
                  <a:lnTo>
                    <a:pt x="180" y="17"/>
                  </a:lnTo>
                  <a:lnTo>
                    <a:pt x="252" y="208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24688" name="Freeform 31"/>
            <p:cNvSpPr>
              <a:spLocks/>
            </p:cNvSpPr>
            <p:nvPr/>
          </p:nvSpPr>
          <p:spPr bwMode="auto">
            <a:xfrm>
              <a:off x="1321" y="1129"/>
              <a:ext cx="747" cy="701"/>
            </a:xfrm>
            <a:custGeom>
              <a:avLst/>
              <a:gdLst>
                <a:gd name="T0" fmla="*/ 219 w 747"/>
                <a:gd name="T1" fmla="*/ 22 h 701"/>
                <a:gd name="T2" fmla="*/ 362 w 747"/>
                <a:gd name="T3" fmla="*/ 309 h 701"/>
                <a:gd name="T4" fmla="*/ 311 w 747"/>
                <a:gd name="T5" fmla="*/ 0 h 701"/>
                <a:gd name="T6" fmla="*/ 379 w 747"/>
                <a:gd name="T7" fmla="*/ 299 h 701"/>
                <a:gd name="T8" fmla="*/ 439 w 747"/>
                <a:gd name="T9" fmla="*/ 7 h 701"/>
                <a:gd name="T10" fmla="*/ 405 w 747"/>
                <a:gd name="T11" fmla="*/ 307 h 701"/>
                <a:gd name="T12" fmla="*/ 540 w 747"/>
                <a:gd name="T13" fmla="*/ 22 h 701"/>
                <a:gd name="T14" fmla="*/ 428 w 747"/>
                <a:gd name="T15" fmla="*/ 310 h 701"/>
                <a:gd name="T16" fmla="*/ 698 w 747"/>
                <a:gd name="T17" fmla="*/ 163 h 701"/>
                <a:gd name="T18" fmla="*/ 434 w 747"/>
                <a:gd name="T19" fmla="*/ 326 h 701"/>
                <a:gd name="T20" fmla="*/ 733 w 747"/>
                <a:gd name="T21" fmla="*/ 267 h 701"/>
                <a:gd name="T22" fmla="*/ 432 w 747"/>
                <a:gd name="T23" fmla="*/ 342 h 701"/>
                <a:gd name="T24" fmla="*/ 747 w 747"/>
                <a:gd name="T25" fmla="*/ 408 h 701"/>
                <a:gd name="T26" fmla="*/ 430 w 747"/>
                <a:gd name="T27" fmla="*/ 360 h 701"/>
                <a:gd name="T28" fmla="*/ 694 w 747"/>
                <a:gd name="T29" fmla="*/ 506 h 701"/>
                <a:gd name="T30" fmla="*/ 423 w 747"/>
                <a:gd name="T31" fmla="*/ 377 h 701"/>
                <a:gd name="T32" fmla="*/ 552 w 747"/>
                <a:gd name="T33" fmla="*/ 678 h 701"/>
                <a:gd name="T34" fmla="*/ 399 w 747"/>
                <a:gd name="T35" fmla="*/ 381 h 701"/>
                <a:gd name="T36" fmla="*/ 451 w 747"/>
                <a:gd name="T37" fmla="*/ 696 h 701"/>
                <a:gd name="T38" fmla="*/ 385 w 747"/>
                <a:gd name="T39" fmla="*/ 377 h 701"/>
                <a:gd name="T40" fmla="*/ 318 w 747"/>
                <a:gd name="T41" fmla="*/ 678 h 701"/>
                <a:gd name="T42" fmla="*/ 371 w 747"/>
                <a:gd name="T43" fmla="*/ 367 h 701"/>
                <a:gd name="T44" fmla="*/ 213 w 747"/>
                <a:gd name="T45" fmla="*/ 701 h 701"/>
                <a:gd name="T46" fmla="*/ 357 w 747"/>
                <a:gd name="T47" fmla="*/ 365 h 701"/>
                <a:gd name="T48" fmla="*/ 37 w 747"/>
                <a:gd name="T49" fmla="*/ 547 h 701"/>
                <a:gd name="T50" fmla="*/ 348 w 747"/>
                <a:gd name="T51" fmla="*/ 354 h 701"/>
                <a:gd name="T52" fmla="*/ 6 w 747"/>
                <a:gd name="T53" fmla="*/ 419 h 701"/>
                <a:gd name="T54" fmla="*/ 334 w 747"/>
                <a:gd name="T55" fmla="*/ 342 h 701"/>
                <a:gd name="T56" fmla="*/ 0 w 747"/>
                <a:gd name="T57" fmla="*/ 278 h 701"/>
                <a:gd name="T58" fmla="*/ 340 w 747"/>
                <a:gd name="T59" fmla="*/ 330 h 701"/>
                <a:gd name="T60" fmla="*/ 23 w 747"/>
                <a:gd name="T61" fmla="*/ 163 h 701"/>
                <a:gd name="T62" fmla="*/ 336 w 747"/>
                <a:gd name="T63" fmla="*/ 313 h 701"/>
                <a:gd name="T64" fmla="*/ 219 w 747"/>
                <a:gd name="T65" fmla="*/ 22 h 70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47"/>
                <a:gd name="T100" fmla="*/ 0 h 701"/>
                <a:gd name="T101" fmla="*/ 747 w 747"/>
                <a:gd name="T102" fmla="*/ 701 h 70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47" h="701">
                  <a:moveTo>
                    <a:pt x="219" y="22"/>
                  </a:moveTo>
                  <a:lnTo>
                    <a:pt x="362" y="309"/>
                  </a:lnTo>
                  <a:lnTo>
                    <a:pt x="311" y="0"/>
                  </a:lnTo>
                  <a:lnTo>
                    <a:pt x="379" y="299"/>
                  </a:lnTo>
                  <a:lnTo>
                    <a:pt x="439" y="7"/>
                  </a:lnTo>
                  <a:lnTo>
                    <a:pt x="405" y="307"/>
                  </a:lnTo>
                  <a:lnTo>
                    <a:pt x="540" y="22"/>
                  </a:lnTo>
                  <a:lnTo>
                    <a:pt x="428" y="310"/>
                  </a:lnTo>
                  <a:lnTo>
                    <a:pt x="698" y="163"/>
                  </a:lnTo>
                  <a:lnTo>
                    <a:pt x="434" y="326"/>
                  </a:lnTo>
                  <a:lnTo>
                    <a:pt x="733" y="267"/>
                  </a:lnTo>
                  <a:lnTo>
                    <a:pt x="432" y="342"/>
                  </a:lnTo>
                  <a:lnTo>
                    <a:pt x="747" y="408"/>
                  </a:lnTo>
                  <a:lnTo>
                    <a:pt x="430" y="360"/>
                  </a:lnTo>
                  <a:lnTo>
                    <a:pt x="694" y="506"/>
                  </a:lnTo>
                  <a:lnTo>
                    <a:pt x="423" y="377"/>
                  </a:lnTo>
                  <a:lnTo>
                    <a:pt x="552" y="678"/>
                  </a:lnTo>
                  <a:lnTo>
                    <a:pt x="399" y="381"/>
                  </a:lnTo>
                  <a:lnTo>
                    <a:pt x="451" y="696"/>
                  </a:lnTo>
                  <a:lnTo>
                    <a:pt x="385" y="377"/>
                  </a:lnTo>
                  <a:lnTo>
                    <a:pt x="318" y="678"/>
                  </a:lnTo>
                  <a:lnTo>
                    <a:pt x="371" y="367"/>
                  </a:lnTo>
                  <a:lnTo>
                    <a:pt x="213" y="701"/>
                  </a:lnTo>
                  <a:lnTo>
                    <a:pt x="357" y="365"/>
                  </a:lnTo>
                  <a:lnTo>
                    <a:pt x="37" y="547"/>
                  </a:lnTo>
                  <a:lnTo>
                    <a:pt x="348" y="354"/>
                  </a:lnTo>
                  <a:lnTo>
                    <a:pt x="6" y="419"/>
                  </a:lnTo>
                  <a:lnTo>
                    <a:pt x="334" y="342"/>
                  </a:lnTo>
                  <a:lnTo>
                    <a:pt x="0" y="278"/>
                  </a:lnTo>
                  <a:lnTo>
                    <a:pt x="340" y="330"/>
                  </a:lnTo>
                  <a:lnTo>
                    <a:pt x="23" y="163"/>
                  </a:lnTo>
                  <a:lnTo>
                    <a:pt x="336" y="313"/>
                  </a:lnTo>
                  <a:lnTo>
                    <a:pt x="219" y="22"/>
                  </a:lnTo>
                  <a:close/>
                </a:path>
              </a:pathLst>
            </a:custGeom>
            <a:solidFill>
              <a:srgbClr val="808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24689" name="Freeform 32"/>
            <p:cNvSpPr>
              <a:spLocks/>
            </p:cNvSpPr>
            <p:nvPr/>
          </p:nvSpPr>
          <p:spPr bwMode="auto">
            <a:xfrm>
              <a:off x="1537" y="1321"/>
              <a:ext cx="312" cy="326"/>
            </a:xfrm>
            <a:custGeom>
              <a:avLst/>
              <a:gdLst>
                <a:gd name="T0" fmla="*/ 161 w 312"/>
                <a:gd name="T1" fmla="*/ 0 h 326"/>
                <a:gd name="T2" fmla="*/ 168 w 312"/>
                <a:gd name="T3" fmla="*/ 131 h 326"/>
                <a:gd name="T4" fmla="*/ 208 w 312"/>
                <a:gd name="T5" fmla="*/ 17 h 326"/>
                <a:gd name="T6" fmla="*/ 180 w 312"/>
                <a:gd name="T7" fmla="*/ 134 h 326"/>
                <a:gd name="T8" fmla="*/ 269 w 312"/>
                <a:gd name="T9" fmla="*/ 36 h 326"/>
                <a:gd name="T10" fmla="*/ 188 w 312"/>
                <a:gd name="T11" fmla="*/ 134 h 326"/>
                <a:gd name="T12" fmla="*/ 296 w 312"/>
                <a:gd name="T13" fmla="*/ 100 h 326"/>
                <a:gd name="T14" fmla="*/ 192 w 312"/>
                <a:gd name="T15" fmla="*/ 141 h 326"/>
                <a:gd name="T16" fmla="*/ 312 w 312"/>
                <a:gd name="T17" fmla="*/ 148 h 326"/>
                <a:gd name="T18" fmla="*/ 182 w 312"/>
                <a:gd name="T19" fmla="*/ 152 h 326"/>
                <a:gd name="T20" fmla="*/ 299 w 312"/>
                <a:gd name="T21" fmla="*/ 189 h 326"/>
                <a:gd name="T22" fmla="*/ 189 w 312"/>
                <a:gd name="T23" fmla="*/ 160 h 326"/>
                <a:gd name="T24" fmla="*/ 271 w 312"/>
                <a:gd name="T25" fmla="*/ 267 h 326"/>
                <a:gd name="T26" fmla="*/ 180 w 312"/>
                <a:gd name="T27" fmla="*/ 167 h 326"/>
                <a:gd name="T28" fmla="*/ 209 w 312"/>
                <a:gd name="T29" fmla="*/ 279 h 326"/>
                <a:gd name="T30" fmla="*/ 169 w 312"/>
                <a:gd name="T31" fmla="*/ 168 h 326"/>
                <a:gd name="T32" fmla="*/ 161 w 312"/>
                <a:gd name="T33" fmla="*/ 326 h 326"/>
                <a:gd name="T34" fmla="*/ 159 w 312"/>
                <a:gd name="T35" fmla="*/ 162 h 326"/>
                <a:gd name="T36" fmla="*/ 111 w 312"/>
                <a:gd name="T37" fmla="*/ 288 h 326"/>
                <a:gd name="T38" fmla="*/ 154 w 312"/>
                <a:gd name="T39" fmla="*/ 162 h 326"/>
                <a:gd name="T40" fmla="*/ 53 w 312"/>
                <a:gd name="T41" fmla="*/ 271 h 326"/>
                <a:gd name="T42" fmla="*/ 140 w 312"/>
                <a:gd name="T43" fmla="*/ 160 h 326"/>
                <a:gd name="T44" fmla="*/ 23 w 312"/>
                <a:gd name="T45" fmla="*/ 195 h 326"/>
                <a:gd name="T46" fmla="*/ 143 w 312"/>
                <a:gd name="T47" fmla="*/ 149 h 326"/>
                <a:gd name="T48" fmla="*/ 0 w 312"/>
                <a:gd name="T49" fmla="*/ 148 h 326"/>
                <a:gd name="T50" fmla="*/ 143 w 312"/>
                <a:gd name="T51" fmla="*/ 142 h 326"/>
                <a:gd name="T52" fmla="*/ 30 w 312"/>
                <a:gd name="T53" fmla="*/ 104 h 326"/>
                <a:gd name="T54" fmla="*/ 141 w 312"/>
                <a:gd name="T55" fmla="*/ 137 h 326"/>
                <a:gd name="T56" fmla="*/ 66 w 312"/>
                <a:gd name="T57" fmla="*/ 47 h 326"/>
                <a:gd name="T58" fmla="*/ 151 w 312"/>
                <a:gd name="T59" fmla="*/ 137 h 326"/>
                <a:gd name="T60" fmla="*/ 112 w 312"/>
                <a:gd name="T61" fmla="*/ 9 h 326"/>
                <a:gd name="T62" fmla="*/ 157 w 312"/>
                <a:gd name="T63" fmla="*/ 129 h 326"/>
                <a:gd name="T64" fmla="*/ 161 w 312"/>
                <a:gd name="T65" fmla="*/ 0 h 32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12"/>
                <a:gd name="T100" fmla="*/ 0 h 326"/>
                <a:gd name="T101" fmla="*/ 312 w 312"/>
                <a:gd name="T102" fmla="*/ 326 h 32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12" h="326">
                  <a:moveTo>
                    <a:pt x="161" y="0"/>
                  </a:moveTo>
                  <a:lnTo>
                    <a:pt x="168" y="131"/>
                  </a:lnTo>
                  <a:lnTo>
                    <a:pt x="208" y="17"/>
                  </a:lnTo>
                  <a:lnTo>
                    <a:pt x="180" y="134"/>
                  </a:lnTo>
                  <a:lnTo>
                    <a:pt x="269" y="36"/>
                  </a:lnTo>
                  <a:lnTo>
                    <a:pt x="188" y="134"/>
                  </a:lnTo>
                  <a:lnTo>
                    <a:pt x="296" y="100"/>
                  </a:lnTo>
                  <a:lnTo>
                    <a:pt x="192" y="141"/>
                  </a:lnTo>
                  <a:lnTo>
                    <a:pt x="312" y="148"/>
                  </a:lnTo>
                  <a:lnTo>
                    <a:pt x="182" y="152"/>
                  </a:lnTo>
                  <a:lnTo>
                    <a:pt x="299" y="189"/>
                  </a:lnTo>
                  <a:lnTo>
                    <a:pt x="189" y="160"/>
                  </a:lnTo>
                  <a:lnTo>
                    <a:pt x="271" y="267"/>
                  </a:lnTo>
                  <a:lnTo>
                    <a:pt x="180" y="167"/>
                  </a:lnTo>
                  <a:lnTo>
                    <a:pt x="209" y="279"/>
                  </a:lnTo>
                  <a:lnTo>
                    <a:pt x="169" y="168"/>
                  </a:lnTo>
                  <a:lnTo>
                    <a:pt x="161" y="326"/>
                  </a:lnTo>
                  <a:lnTo>
                    <a:pt x="159" y="162"/>
                  </a:lnTo>
                  <a:lnTo>
                    <a:pt x="111" y="288"/>
                  </a:lnTo>
                  <a:lnTo>
                    <a:pt x="154" y="162"/>
                  </a:lnTo>
                  <a:lnTo>
                    <a:pt x="53" y="271"/>
                  </a:lnTo>
                  <a:lnTo>
                    <a:pt x="140" y="160"/>
                  </a:lnTo>
                  <a:lnTo>
                    <a:pt x="23" y="195"/>
                  </a:lnTo>
                  <a:lnTo>
                    <a:pt x="143" y="149"/>
                  </a:lnTo>
                  <a:lnTo>
                    <a:pt x="0" y="148"/>
                  </a:lnTo>
                  <a:lnTo>
                    <a:pt x="143" y="142"/>
                  </a:lnTo>
                  <a:lnTo>
                    <a:pt x="30" y="104"/>
                  </a:lnTo>
                  <a:lnTo>
                    <a:pt x="141" y="137"/>
                  </a:lnTo>
                  <a:lnTo>
                    <a:pt x="66" y="47"/>
                  </a:lnTo>
                  <a:lnTo>
                    <a:pt x="151" y="137"/>
                  </a:lnTo>
                  <a:lnTo>
                    <a:pt x="112" y="9"/>
                  </a:lnTo>
                  <a:lnTo>
                    <a:pt x="157" y="129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C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36" tIns="45718" rIns="91436" bIns="45718"/>
            <a:lstStyle/>
            <a:p>
              <a:endParaRPr lang="en-US"/>
            </a:p>
          </p:txBody>
        </p:sp>
      </p:grpSp>
      <p:grpSp>
        <p:nvGrpSpPr>
          <p:cNvPr id="8" name="Group 33"/>
          <p:cNvGrpSpPr>
            <a:grpSpLocks/>
          </p:cNvGrpSpPr>
          <p:nvPr/>
        </p:nvGrpSpPr>
        <p:grpSpPr bwMode="auto">
          <a:xfrm flipH="1">
            <a:off x="6540500" y="2652713"/>
            <a:ext cx="2208213" cy="3273425"/>
            <a:chOff x="2064" y="1836"/>
            <a:chExt cx="1963" cy="1389"/>
          </a:xfrm>
        </p:grpSpPr>
        <p:sp>
          <p:nvSpPr>
            <p:cNvPr id="24681" name="Freeform 34"/>
            <p:cNvSpPr>
              <a:spLocks/>
            </p:cNvSpPr>
            <p:nvPr/>
          </p:nvSpPr>
          <p:spPr bwMode="auto">
            <a:xfrm>
              <a:off x="2131" y="1853"/>
              <a:ext cx="1886" cy="1372"/>
            </a:xfrm>
            <a:custGeom>
              <a:avLst/>
              <a:gdLst>
                <a:gd name="T0" fmla="*/ 1886 w 1886"/>
                <a:gd name="T1" fmla="*/ 0 h 1372"/>
                <a:gd name="T2" fmla="*/ 1558 w 1886"/>
                <a:gd name="T3" fmla="*/ 25 h 1372"/>
                <a:gd name="T4" fmla="*/ 1308 w 1886"/>
                <a:gd name="T5" fmla="*/ 68 h 1372"/>
                <a:gd name="T6" fmla="*/ 1088 w 1886"/>
                <a:gd name="T7" fmla="*/ 137 h 1372"/>
                <a:gd name="T8" fmla="*/ 838 w 1886"/>
                <a:gd name="T9" fmla="*/ 236 h 1372"/>
                <a:gd name="T10" fmla="*/ 601 w 1886"/>
                <a:gd name="T11" fmla="*/ 373 h 1372"/>
                <a:gd name="T12" fmla="*/ 399 w 1886"/>
                <a:gd name="T13" fmla="*/ 528 h 1372"/>
                <a:gd name="T14" fmla="*/ 268 w 1886"/>
                <a:gd name="T15" fmla="*/ 670 h 1372"/>
                <a:gd name="T16" fmla="*/ 155 w 1886"/>
                <a:gd name="T17" fmla="*/ 832 h 1372"/>
                <a:gd name="T18" fmla="*/ 95 w 1886"/>
                <a:gd name="T19" fmla="*/ 944 h 1372"/>
                <a:gd name="T20" fmla="*/ 47 w 1886"/>
                <a:gd name="T21" fmla="*/ 1068 h 1372"/>
                <a:gd name="T22" fmla="*/ 11 w 1886"/>
                <a:gd name="T23" fmla="*/ 1237 h 1372"/>
                <a:gd name="T24" fmla="*/ 0 w 1886"/>
                <a:gd name="T25" fmla="*/ 1367 h 1372"/>
                <a:gd name="T26" fmla="*/ 0 w 1886"/>
                <a:gd name="T27" fmla="*/ 1372 h 137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886"/>
                <a:gd name="T43" fmla="*/ 0 h 1372"/>
                <a:gd name="T44" fmla="*/ 1886 w 1886"/>
                <a:gd name="T45" fmla="*/ 1372 h 137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886" h="1372">
                  <a:moveTo>
                    <a:pt x="1886" y="0"/>
                  </a:moveTo>
                  <a:lnTo>
                    <a:pt x="1558" y="25"/>
                  </a:lnTo>
                  <a:lnTo>
                    <a:pt x="1308" y="68"/>
                  </a:lnTo>
                  <a:lnTo>
                    <a:pt x="1088" y="137"/>
                  </a:lnTo>
                  <a:lnTo>
                    <a:pt x="838" y="236"/>
                  </a:lnTo>
                  <a:lnTo>
                    <a:pt x="601" y="373"/>
                  </a:lnTo>
                  <a:lnTo>
                    <a:pt x="399" y="528"/>
                  </a:lnTo>
                  <a:lnTo>
                    <a:pt x="268" y="670"/>
                  </a:lnTo>
                  <a:lnTo>
                    <a:pt x="155" y="832"/>
                  </a:lnTo>
                  <a:lnTo>
                    <a:pt x="95" y="944"/>
                  </a:lnTo>
                  <a:lnTo>
                    <a:pt x="47" y="1068"/>
                  </a:lnTo>
                  <a:lnTo>
                    <a:pt x="11" y="1237"/>
                  </a:lnTo>
                  <a:lnTo>
                    <a:pt x="0" y="1367"/>
                  </a:lnTo>
                  <a:lnTo>
                    <a:pt x="0" y="1372"/>
                  </a:lnTo>
                </a:path>
              </a:pathLst>
            </a:custGeom>
            <a:noFill/>
            <a:ln w="14288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24682" name="Freeform 35"/>
            <p:cNvSpPr>
              <a:spLocks/>
            </p:cNvSpPr>
            <p:nvPr/>
          </p:nvSpPr>
          <p:spPr bwMode="auto">
            <a:xfrm>
              <a:off x="2092" y="1844"/>
              <a:ext cx="1935" cy="1374"/>
            </a:xfrm>
            <a:custGeom>
              <a:avLst/>
              <a:gdLst>
                <a:gd name="T0" fmla="*/ 1935 w 1935"/>
                <a:gd name="T1" fmla="*/ 0 h 1374"/>
                <a:gd name="T2" fmla="*/ 1598 w 1935"/>
                <a:gd name="T3" fmla="*/ 25 h 1374"/>
                <a:gd name="T4" fmla="*/ 1343 w 1935"/>
                <a:gd name="T5" fmla="*/ 69 h 1374"/>
                <a:gd name="T6" fmla="*/ 1116 w 1935"/>
                <a:gd name="T7" fmla="*/ 137 h 1374"/>
                <a:gd name="T8" fmla="*/ 861 w 1935"/>
                <a:gd name="T9" fmla="*/ 236 h 1374"/>
                <a:gd name="T10" fmla="*/ 616 w 1935"/>
                <a:gd name="T11" fmla="*/ 373 h 1374"/>
                <a:gd name="T12" fmla="*/ 408 w 1935"/>
                <a:gd name="T13" fmla="*/ 528 h 1374"/>
                <a:gd name="T14" fmla="*/ 274 w 1935"/>
                <a:gd name="T15" fmla="*/ 672 h 1374"/>
                <a:gd name="T16" fmla="*/ 158 w 1935"/>
                <a:gd name="T17" fmla="*/ 833 h 1374"/>
                <a:gd name="T18" fmla="*/ 97 w 1935"/>
                <a:gd name="T19" fmla="*/ 944 h 1374"/>
                <a:gd name="T20" fmla="*/ 48 w 1935"/>
                <a:gd name="T21" fmla="*/ 1069 h 1374"/>
                <a:gd name="T22" fmla="*/ 12 w 1935"/>
                <a:gd name="T23" fmla="*/ 1237 h 1374"/>
                <a:gd name="T24" fmla="*/ 0 w 1935"/>
                <a:gd name="T25" fmla="*/ 1367 h 1374"/>
                <a:gd name="T26" fmla="*/ 0 w 1935"/>
                <a:gd name="T27" fmla="*/ 1374 h 137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935"/>
                <a:gd name="T43" fmla="*/ 0 h 1374"/>
                <a:gd name="T44" fmla="*/ 1935 w 1935"/>
                <a:gd name="T45" fmla="*/ 1374 h 137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935" h="1374">
                  <a:moveTo>
                    <a:pt x="1935" y="0"/>
                  </a:moveTo>
                  <a:lnTo>
                    <a:pt x="1598" y="25"/>
                  </a:lnTo>
                  <a:lnTo>
                    <a:pt x="1343" y="69"/>
                  </a:lnTo>
                  <a:lnTo>
                    <a:pt x="1116" y="137"/>
                  </a:lnTo>
                  <a:lnTo>
                    <a:pt x="861" y="236"/>
                  </a:lnTo>
                  <a:lnTo>
                    <a:pt x="616" y="373"/>
                  </a:lnTo>
                  <a:lnTo>
                    <a:pt x="408" y="528"/>
                  </a:lnTo>
                  <a:lnTo>
                    <a:pt x="274" y="672"/>
                  </a:lnTo>
                  <a:lnTo>
                    <a:pt x="158" y="833"/>
                  </a:lnTo>
                  <a:lnTo>
                    <a:pt x="97" y="944"/>
                  </a:lnTo>
                  <a:lnTo>
                    <a:pt x="48" y="1069"/>
                  </a:lnTo>
                  <a:lnTo>
                    <a:pt x="12" y="1237"/>
                  </a:lnTo>
                  <a:lnTo>
                    <a:pt x="0" y="1367"/>
                  </a:lnTo>
                  <a:lnTo>
                    <a:pt x="0" y="1374"/>
                  </a:lnTo>
                </a:path>
              </a:pathLst>
            </a:custGeom>
            <a:noFill/>
            <a:ln w="142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24683" name="Freeform 36"/>
            <p:cNvSpPr>
              <a:spLocks/>
            </p:cNvSpPr>
            <p:nvPr/>
          </p:nvSpPr>
          <p:spPr bwMode="auto">
            <a:xfrm>
              <a:off x="2064" y="1836"/>
              <a:ext cx="1952" cy="1368"/>
            </a:xfrm>
            <a:custGeom>
              <a:avLst/>
              <a:gdLst>
                <a:gd name="T0" fmla="*/ 1952 w 1952"/>
                <a:gd name="T1" fmla="*/ 0 h 1368"/>
                <a:gd name="T2" fmla="*/ 1613 w 1952"/>
                <a:gd name="T3" fmla="*/ 24 h 1368"/>
                <a:gd name="T4" fmla="*/ 1354 w 1952"/>
                <a:gd name="T5" fmla="*/ 68 h 1368"/>
                <a:gd name="T6" fmla="*/ 1126 w 1952"/>
                <a:gd name="T7" fmla="*/ 136 h 1368"/>
                <a:gd name="T8" fmla="*/ 868 w 1952"/>
                <a:gd name="T9" fmla="*/ 236 h 1368"/>
                <a:gd name="T10" fmla="*/ 622 w 1952"/>
                <a:gd name="T11" fmla="*/ 372 h 1368"/>
                <a:gd name="T12" fmla="*/ 412 w 1952"/>
                <a:gd name="T13" fmla="*/ 528 h 1368"/>
                <a:gd name="T14" fmla="*/ 277 w 1952"/>
                <a:gd name="T15" fmla="*/ 669 h 1368"/>
                <a:gd name="T16" fmla="*/ 160 w 1952"/>
                <a:gd name="T17" fmla="*/ 830 h 1368"/>
                <a:gd name="T18" fmla="*/ 98 w 1952"/>
                <a:gd name="T19" fmla="*/ 942 h 1368"/>
                <a:gd name="T20" fmla="*/ 49 w 1952"/>
                <a:gd name="T21" fmla="*/ 1065 h 1368"/>
                <a:gd name="T22" fmla="*/ 13 w 1952"/>
                <a:gd name="T23" fmla="*/ 1233 h 1368"/>
                <a:gd name="T24" fmla="*/ 0 w 1952"/>
                <a:gd name="T25" fmla="*/ 1363 h 1368"/>
                <a:gd name="T26" fmla="*/ 0 w 1952"/>
                <a:gd name="T27" fmla="*/ 1368 h 136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952"/>
                <a:gd name="T43" fmla="*/ 0 h 1368"/>
                <a:gd name="T44" fmla="*/ 1952 w 1952"/>
                <a:gd name="T45" fmla="*/ 1368 h 136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952" h="1368">
                  <a:moveTo>
                    <a:pt x="1952" y="0"/>
                  </a:moveTo>
                  <a:lnTo>
                    <a:pt x="1613" y="24"/>
                  </a:lnTo>
                  <a:lnTo>
                    <a:pt x="1354" y="68"/>
                  </a:lnTo>
                  <a:lnTo>
                    <a:pt x="1126" y="136"/>
                  </a:lnTo>
                  <a:lnTo>
                    <a:pt x="868" y="236"/>
                  </a:lnTo>
                  <a:lnTo>
                    <a:pt x="622" y="372"/>
                  </a:lnTo>
                  <a:lnTo>
                    <a:pt x="412" y="528"/>
                  </a:lnTo>
                  <a:lnTo>
                    <a:pt x="277" y="669"/>
                  </a:lnTo>
                  <a:lnTo>
                    <a:pt x="160" y="830"/>
                  </a:lnTo>
                  <a:lnTo>
                    <a:pt x="98" y="942"/>
                  </a:lnTo>
                  <a:lnTo>
                    <a:pt x="49" y="1065"/>
                  </a:lnTo>
                  <a:lnTo>
                    <a:pt x="13" y="1233"/>
                  </a:lnTo>
                  <a:lnTo>
                    <a:pt x="0" y="1363"/>
                  </a:lnTo>
                  <a:lnTo>
                    <a:pt x="0" y="1368"/>
                  </a:lnTo>
                </a:path>
              </a:pathLst>
            </a:custGeom>
            <a:noFill/>
            <a:ln w="14288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36" tIns="45718" rIns="91436" bIns="45718"/>
            <a:lstStyle/>
            <a:p>
              <a:endParaRPr lang="en-US"/>
            </a:p>
          </p:txBody>
        </p:sp>
      </p:grp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4887913" y="1130300"/>
            <a:ext cx="3252787" cy="3200400"/>
            <a:chOff x="2907" y="1193"/>
            <a:chExt cx="1377" cy="1398"/>
          </a:xfrm>
        </p:grpSpPr>
        <p:sp>
          <p:nvSpPr>
            <p:cNvPr id="24655" name="Freeform 38"/>
            <p:cNvSpPr>
              <a:spLocks/>
            </p:cNvSpPr>
            <p:nvPr/>
          </p:nvSpPr>
          <p:spPr bwMode="auto">
            <a:xfrm>
              <a:off x="3027" y="1376"/>
              <a:ext cx="1013" cy="1040"/>
            </a:xfrm>
            <a:custGeom>
              <a:avLst/>
              <a:gdLst>
                <a:gd name="T0" fmla="*/ 642 w 1013"/>
                <a:gd name="T1" fmla="*/ 57 h 1040"/>
                <a:gd name="T2" fmla="*/ 682 w 1013"/>
                <a:gd name="T3" fmla="*/ 62 h 1040"/>
                <a:gd name="T4" fmla="*/ 763 w 1013"/>
                <a:gd name="T5" fmla="*/ 91 h 1040"/>
                <a:gd name="T6" fmla="*/ 808 w 1013"/>
                <a:gd name="T7" fmla="*/ 112 h 1040"/>
                <a:gd name="T8" fmla="*/ 860 w 1013"/>
                <a:gd name="T9" fmla="*/ 125 h 1040"/>
                <a:gd name="T10" fmla="*/ 945 w 1013"/>
                <a:gd name="T11" fmla="*/ 162 h 1040"/>
                <a:gd name="T12" fmla="*/ 967 w 1013"/>
                <a:gd name="T13" fmla="*/ 266 h 1040"/>
                <a:gd name="T14" fmla="*/ 1006 w 1013"/>
                <a:gd name="T15" fmla="*/ 322 h 1040"/>
                <a:gd name="T16" fmla="*/ 1013 w 1013"/>
                <a:gd name="T17" fmla="*/ 418 h 1040"/>
                <a:gd name="T18" fmla="*/ 718 w 1013"/>
                <a:gd name="T19" fmla="*/ 511 h 1040"/>
                <a:gd name="T20" fmla="*/ 765 w 1013"/>
                <a:gd name="T21" fmla="*/ 548 h 1040"/>
                <a:gd name="T22" fmla="*/ 740 w 1013"/>
                <a:gd name="T23" fmla="*/ 573 h 1040"/>
                <a:gd name="T24" fmla="*/ 713 w 1013"/>
                <a:gd name="T25" fmla="*/ 595 h 1040"/>
                <a:gd name="T26" fmla="*/ 676 w 1013"/>
                <a:gd name="T27" fmla="*/ 623 h 1040"/>
                <a:gd name="T28" fmla="*/ 697 w 1013"/>
                <a:gd name="T29" fmla="*/ 660 h 1040"/>
                <a:gd name="T30" fmla="*/ 679 w 1013"/>
                <a:gd name="T31" fmla="*/ 648 h 1040"/>
                <a:gd name="T32" fmla="*/ 636 w 1013"/>
                <a:gd name="T33" fmla="*/ 663 h 1040"/>
                <a:gd name="T34" fmla="*/ 606 w 1013"/>
                <a:gd name="T35" fmla="*/ 713 h 1040"/>
                <a:gd name="T36" fmla="*/ 551 w 1013"/>
                <a:gd name="T37" fmla="*/ 1040 h 1040"/>
                <a:gd name="T38" fmla="*/ 502 w 1013"/>
                <a:gd name="T39" fmla="*/ 979 h 1040"/>
                <a:gd name="T40" fmla="*/ 462 w 1013"/>
                <a:gd name="T41" fmla="*/ 972 h 1040"/>
                <a:gd name="T42" fmla="*/ 373 w 1013"/>
                <a:gd name="T43" fmla="*/ 957 h 1040"/>
                <a:gd name="T44" fmla="*/ 331 w 1013"/>
                <a:gd name="T45" fmla="*/ 929 h 1040"/>
                <a:gd name="T46" fmla="*/ 247 w 1013"/>
                <a:gd name="T47" fmla="*/ 950 h 1040"/>
                <a:gd name="T48" fmla="*/ 165 w 1013"/>
                <a:gd name="T49" fmla="*/ 892 h 1040"/>
                <a:gd name="T50" fmla="*/ 196 w 1013"/>
                <a:gd name="T51" fmla="*/ 757 h 1040"/>
                <a:gd name="T52" fmla="*/ 168 w 1013"/>
                <a:gd name="T53" fmla="*/ 698 h 1040"/>
                <a:gd name="T54" fmla="*/ 137 w 1013"/>
                <a:gd name="T55" fmla="*/ 608 h 1040"/>
                <a:gd name="T56" fmla="*/ 0 w 1013"/>
                <a:gd name="T57" fmla="*/ 486 h 1040"/>
                <a:gd name="T58" fmla="*/ 101 w 1013"/>
                <a:gd name="T59" fmla="*/ 434 h 1040"/>
                <a:gd name="T60" fmla="*/ 162 w 1013"/>
                <a:gd name="T61" fmla="*/ 328 h 1040"/>
                <a:gd name="T62" fmla="*/ 137 w 1013"/>
                <a:gd name="T63" fmla="*/ 149 h 1040"/>
                <a:gd name="T64" fmla="*/ 235 w 1013"/>
                <a:gd name="T65" fmla="*/ 97 h 1040"/>
                <a:gd name="T66" fmla="*/ 341 w 1013"/>
                <a:gd name="T67" fmla="*/ 122 h 1040"/>
                <a:gd name="T68" fmla="*/ 361 w 1013"/>
                <a:gd name="T69" fmla="*/ 41 h 1040"/>
                <a:gd name="T70" fmla="*/ 459 w 1013"/>
                <a:gd name="T71" fmla="*/ 17 h 1040"/>
                <a:gd name="T72" fmla="*/ 539 w 1013"/>
                <a:gd name="T73" fmla="*/ 0 h 104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13"/>
                <a:gd name="T112" fmla="*/ 0 h 1040"/>
                <a:gd name="T113" fmla="*/ 1013 w 1013"/>
                <a:gd name="T114" fmla="*/ 1040 h 104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13" h="1040">
                  <a:moveTo>
                    <a:pt x="593" y="237"/>
                  </a:moveTo>
                  <a:lnTo>
                    <a:pt x="642" y="57"/>
                  </a:lnTo>
                  <a:lnTo>
                    <a:pt x="611" y="322"/>
                  </a:lnTo>
                  <a:lnTo>
                    <a:pt x="682" y="62"/>
                  </a:lnTo>
                  <a:lnTo>
                    <a:pt x="657" y="279"/>
                  </a:lnTo>
                  <a:lnTo>
                    <a:pt x="763" y="91"/>
                  </a:lnTo>
                  <a:lnTo>
                    <a:pt x="679" y="334"/>
                  </a:lnTo>
                  <a:lnTo>
                    <a:pt x="808" y="112"/>
                  </a:lnTo>
                  <a:lnTo>
                    <a:pt x="703" y="366"/>
                  </a:lnTo>
                  <a:lnTo>
                    <a:pt x="860" y="125"/>
                  </a:lnTo>
                  <a:lnTo>
                    <a:pt x="713" y="381"/>
                  </a:lnTo>
                  <a:lnTo>
                    <a:pt x="945" y="162"/>
                  </a:lnTo>
                  <a:lnTo>
                    <a:pt x="725" y="396"/>
                  </a:lnTo>
                  <a:lnTo>
                    <a:pt x="967" y="266"/>
                  </a:lnTo>
                  <a:lnTo>
                    <a:pt x="749" y="421"/>
                  </a:lnTo>
                  <a:lnTo>
                    <a:pt x="1006" y="322"/>
                  </a:lnTo>
                  <a:lnTo>
                    <a:pt x="778" y="449"/>
                  </a:lnTo>
                  <a:lnTo>
                    <a:pt x="1013" y="418"/>
                  </a:lnTo>
                  <a:lnTo>
                    <a:pt x="737" y="483"/>
                  </a:lnTo>
                  <a:lnTo>
                    <a:pt x="718" y="511"/>
                  </a:lnTo>
                  <a:lnTo>
                    <a:pt x="1006" y="573"/>
                  </a:lnTo>
                  <a:lnTo>
                    <a:pt x="765" y="548"/>
                  </a:lnTo>
                  <a:lnTo>
                    <a:pt x="979" y="608"/>
                  </a:lnTo>
                  <a:lnTo>
                    <a:pt x="740" y="573"/>
                  </a:lnTo>
                  <a:lnTo>
                    <a:pt x="967" y="698"/>
                  </a:lnTo>
                  <a:lnTo>
                    <a:pt x="713" y="595"/>
                  </a:lnTo>
                  <a:lnTo>
                    <a:pt x="927" y="745"/>
                  </a:lnTo>
                  <a:lnTo>
                    <a:pt x="676" y="623"/>
                  </a:lnTo>
                  <a:lnTo>
                    <a:pt x="949" y="842"/>
                  </a:lnTo>
                  <a:lnTo>
                    <a:pt x="697" y="660"/>
                  </a:lnTo>
                  <a:lnTo>
                    <a:pt x="888" y="917"/>
                  </a:lnTo>
                  <a:lnTo>
                    <a:pt x="679" y="648"/>
                  </a:lnTo>
                  <a:lnTo>
                    <a:pt x="783" y="879"/>
                  </a:lnTo>
                  <a:lnTo>
                    <a:pt x="636" y="663"/>
                  </a:lnTo>
                  <a:lnTo>
                    <a:pt x="672" y="942"/>
                  </a:lnTo>
                  <a:lnTo>
                    <a:pt x="606" y="713"/>
                  </a:lnTo>
                  <a:lnTo>
                    <a:pt x="572" y="835"/>
                  </a:lnTo>
                  <a:lnTo>
                    <a:pt x="551" y="1040"/>
                  </a:lnTo>
                  <a:lnTo>
                    <a:pt x="551" y="742"/>
                  </a:lnTo>
                  <a:lnTo>
                    <a:pt x="502" y="979"/>
                  </a:lnTo>
                  <a:lnTo>
                    <a:pt x="527" y="720"/>
                  </a:lnTo>
                  <a:lnTo>
                    <a:pt x="462" y="972"/>
                  </a:lnTo>
                  <a:lnTo>
                    <a:pt x="493" y="722"/>
                  </a:lnTo>
                  <a:lnTo>
                    <a:pt x="373" y="957"/>
                  </a:lnTo>
                  <a:lnTo>
                    <a:pt x="450" y="722"/>
                  </a:lnTo>
                  <a:lnTo>
                    <a:pt x="331" y="929"/>
                  </a:lnTo>
                  <a:lnTo>
                    <a:pt x="419" y="700"/>
                  </a:lnTo>
                  <a:lnTo>
                    <a:pt x="247" y="950"/>
                  </a:lnTo>
                  <a:lnTo>
                    <a:pt x="383" y="704"/>
                  </a:lnTo>
                  <a:lnTo>
                    <a:pt x="165" y="892"/>
                  </a:lnTo>
                  <a:lnTo>
                    <a:pt x="407" y="651"/>
                  </a:lnTo>
                  <a:lnTo>
                    <a:pt x="196" y="757"/>
                  </a:lnTo>
                  <a:lnTo>
                    <a:pt x="419" y="598"/>
                  </a:lnTo>
                  <a:lnTo>
                    <a:pt x="168" y="698"/>
                  </a:lnTo>
                  <a:lnTo>
                    <a:pt x="392" y="568"/>
                  </a:lnTo>
                  <a:lnTo>
                    <a:pt x="137" y="608"/>
                  </a:lnTo>
                  <a:lnTo>
                    <a:pt x="417" y="539"/>
                  </a:lnTo>
                  <a:lnTo>
                    <a:pt x="0" y="486"/>
                  </a:lnTo>
                  <a:lnTo>
                    <a:pt x="368" y="499"/>
                  </a:lnTo>
                  <a:lnTo>
                    <a:pt x="101" y="434"/>
                  </a:lnTo>
                  <a:lnTo>
                    <a:pt x="450" y="483"/>
                  </a:lnTo>
                  <a:lnTo>
                    <a:pt x="162" y="328"/>
                  </a:lnTo>
                  <a:lnTo>
                    <a:pt x="471" y="458"/>
                  </a:lnTo>
                  <a:lnTo>
                    <a:pt x="137" y="149"/>
                  </a:lnTo>
                  <a:lnTo>
                    <a:pt x="444" y="409"/>
                  </a:lnTo>
                  <a:lnTo>
                    <a:pt x="235" y="97"/>
                  </a:lnTo>
                  <a:lnTo>
                    <a:pt x="434" y="371"/>
                  </a:lnTo>
                  <a:lnTo>
                    <a:pt x="341" y="122"/>
                  </a:lnTo>
                  <a:lnTo>
                    <a:pt x="471" y="366"/>
                  </a:lnTo>
                  <a:lnTo>
                    <a:pt x="361" y="41"/>
                  </a:lnTo>
                  <a:lnTo>
                    <a:pt x="508" y="349"/>
                  </a:lnTo>
                  <a:lnTo>
                    <a:pt x="459" y="17"/>
                  </a:lnTo>
                  <a:lnTo>
                    <a:pt x="539" y="347"/>
                  </a:lnTo>
                  <a:lnTo>
                    <a:pt x="539" y="0"/>
                  </a:lnTo>
                  <a:lnTo>
                    <a:pt x="593" y="237"/>
                  </a:lnTo>
                  <a:close/>
                </a:path>
              </a:pathLst>
            </a:custGeom>
            <a:solidFill>
              <a:srgbClr val="FFC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36" tIns="45718" rIns="91436" bIns="45718"/>
            <a:lstStyle/>
            <a:p>
              <a:endParaRPr lang="en-US"/>
            </a:p>
          </p:txBody>
        </p:sp>
        <p:grpSp>
          <p:nvGrpSpPr>
            <p:cNvPr id="24656" name="Group 39"/>
            <p:cNvGrpSpPr>
              <a:grpSpLocks/>
            </p:cNvGrpSpPr>
            <p:nvPr/>
          </p:nvGrpSpPr>
          <p:grpSpPr bwMode="auto">
            <a:xfrm>
              <a:off x="2907" y="1193"/>
              <a:ext cx="1377" cy="1398"/>
              <a:chOff x="2907" y="1193"/>
              <a:chExt cx="1377" cy="1398"/>
            </a:xfrm>
          </p:grpSpPr>
          <p:grpSp>
            <p:nvGrpSpPr>
              <p:cNvPr id="24661" name="Group 40"/>
              <p:cNvGrpSpPr>
                <a:grpSpLocks/>
              </p:cNvGrpSpPr>
              <p:nvPr/>
            </p:nvGrpSpPr>
            <p:grpSpPr bwMode="auto">
              <a:xfrm>
                <a:off x="2943" y="1221"/>
                <a:ext cx="640" cy="1328"/>
                <a:chOff x="2943" y="1221"/>
                <a:chExt cx="640" cy="1328"/>
              </a:xfrm>
            </p:grpSpPr>
            <p:sp>
              <p:nvSpPr>
                <p:cNvPr id="24677" name="Freeform 41"/>
                <p:cNvSpPr>
                  <a:spLocks/>
                </p:cNvSpPr>
                <p:nvPr/>
              </p:nvSpPr>
              <p:spPr bwMode="auto">
                <a:xfrm>
                  <a:off x="2949" y="1647"/>
                  <a:ext cx="633" cy="229"/>
                </a:xfrm>
                <a:custGeom>
                  <a:avLst/>
                  <a:gdLst>
                    <a:gd name="T0" fmla="*/ 633 w 633"/>
                    <a:gd name="T1" fmla="*/ 229 h 229"/>
                    <a:gd name="T2" fmla="*/ 46 w 633"/>
                    <a:gd name="T3" fmla="*/ 0 h 229"/>
                    <a:gd name="T4" fmla="*/ 308 w 633"/>
                    <a:gd name="T5" fmla="*/ 120 h 229"/>
                    <a:gd name="T6" fmla="*/ 0 w 633"/>
                    <a:gd name="T7" fmla="*/ 70 h 229"/>
                    <a:gd name="T8" fmla="*/ 633 w 633"/>
                    <a:gd name="T9" fmla="*/ 229 h 2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33"/>
                    <a:gd name="T16" fmla="*/ 0 h 229"/>
                    <a:gd name="T17" fmla="*/ 633 w 633"/>
                    <a:gd name="T18" fmla="*/ 229 h 22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33" h="229">
                      <a:moveTo>
                        <a:pt x="633" y="229"/>
                      </a:moveTo>
                      <a:lnTo>
                        <a:pt x="46" y="0"/>
                      </a:lnTo>
                      <a:lnTo>
                        <a:pt x="308" y="120"/>
                      </a:lnTo>
                      <a:lnTo>
                        <a:pt x="0" y="70"/>
                      </a:lnTo>
                      <a:lnTo>
                        <a:pt x="633" y="229"/>
                      </a:lnTo>
                      <a:close/>
                    </a:path>
                  </a:pathLst>
                </a:custGeom>
                <a:solidFill>
                  <a:srgbClr val="A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  <p:sp>
              <p:nvSpPr>
                <p:cNvPr id="24678" name="Freeform 42"/>
                <p:cNvSpPr>
                  <a:spLocks/>
                </p:cNvSpPr>
                <p:nvPr/>
              </p:nvSpPr>
              <p:spPr bwMode="auto">
                <a:xfrm>
                  <a:off x="2943" y="1895"/>
                  <a:ext cx="632" cy="228"/>
                </a:xfrm>
                <a:custGeom>
                  <a:avLst/>
                  <a:gdLst>
                    <a:gd name="T0" fmla="*/ 632 w 632"/>
                    <a:gd name="T1" fmla="*/ 0 h 228"/>
                    <a:gd name="T2" fmla="*/ 47 w 632"/>
                    <a:gd name="T3" fmla="*/ 228 h 228"/>
                    <a:gd name="T4" fmla="*/ 307 w 632"/>
                    <a:gd name="T5" fmla="*/ 110 h 228"/>
                    <a:gd name="T6" fmla="*/ 0 w 632"/>
                    <a:gd name="T7" fmla="*/ 160 h 228"/>
                    <a:gd name="T8" fmla="*/ 632 w 632"/>
                    <a:gd name="T9" fmla="*/ 0 h 22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32"/>
                    <a:gd name="T16" fmla="*/ 0 h 228"/>
                    <a:gd name="T17" fmla="*/ 632 w 632"/>
                    <a:gd name="T18" fmla="*/ 228 h 22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32" h="228">
                      <a:moveTo>
                        <a:pt x="632" y="0"/>
                      </a:moveTo>
                      <a:lnTo>
                        <a:pt x="47" y="228"/>
                      </a:lnTo>
                      <a:lnTo>
                        <a:pt x="307" y="110"/>
                      </a:lnTo>
                      <a:lnTo>
                        <a:pt x="0" y="160"/>
                      </a:lnTo>
                      <a:lnTo>
                        <a:pt x="632" y="0"/>
                      </a:lnTo>
                      <a:close/>
                    </a:path>
                  </a:pathLst>
                </a:custGeom>
                <a:solidFill>
                  <a:srgbClr val="A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  <p:sp>
              <p:nvSpPr>
                <p:cNvPr id="24679" name="Freeform 43"/>
                <p:cNvSpPr>
                  <a:spLocks/>
                </p:cNvSpPr>
                <p:nvPr/>
              </p:nvSpPr>
              <p:spPr bwMode="auto">
                <a:xfrm>
                  <a:off x="3358" y="1905"/>
                  <a:ext cx="225" cy="644"/>
                </a:xfrm>
                <a:custGeom>
                  <a:avLst/>
                  <a:gdLst>
                    <a:gd name="T0" fmla="*/ 225 w 225"/>
                    <a:gd name="T1" fmla="*/ 0 h 644"/>
                    <a:gd name="T2" fmla="*/ 0 w 225"/>
                    <a:gd name="T3" fmla="*/ 596 h 644"/>
                    <a:gd name="T4" fmla="*/ 117 w 225"/>
                    <a:gd name="T5" fmla="*/ 331 h 644"/>
                    <a:gd name="T6" fmla="*/ 68 w 225"/>
                    <a:gd name="T7" fmla="*/ 644 h 644"/>
                    <a:gd name="T8" fmla="*/ 225 w 225"/>
                    <a:gd name="T9" fmla="*/ 0 h 6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5"/>
                    <a:gd name="T16" fmla="*/ 0 h 644"/>
                    <a:gd name="T17" fmla="*/ 225 w 225"/>
                    <a:gd name="T18" fmla="*/ 644 h 6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5" h="644">
                      <a:moveTo>
                        <a:pt x="225" y="0"/>
                      </a:moveTo>
                      <a:lnTo>
                        <a:pt x="0" y="596"/>
                      </a:lnTo>
                      <a:lnTo>
                        <a:pt x="117" y="331"/>
                      </a:lnTo>
                      <a:lnTo>
                        <a:pt x="68" y="644"/>
                      </a:lnTo>
                      <a:lnTo>
                        <a:pt x="225" y="0"/>
                      </a:lnTo>
                      <a:close/>
                    </a:path>
                  </a:pathLst>
                </a:custGeom>
                <a:solidFill>
                  <a:srgbClr val="A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  <p:sp>
              <p:nvSpPr>
                <p:cNvPr id="24680" name="Freeform 44"/>
                <p:cNvSpPr>
                  <a:spLocks/>
                </p:cNvSpPr>
                <p:nvPr/>
              </p:nvSpPr>
              <p:spPr bwMode="auto">
                <a:xfrm>
                  <a:off x="3358" y="1221"/>
                  <a:ext cx="225" cy="644"/>
                </a:xfrm>
                <a:custGeom>
                  <a:avLst/>
                  <a:gdLst>
                    <a:gd name="T0" fmla="*/ 225 w 225"/>
                    <a:gd name="T1" fmla="*/ 644 h 644"/>
                    <a:gd name="T2" fmla="*/ 0 w 225"/>
                    <a:gd name="T3" fmla="*/ 48 h 644"/>
                    <a:gd name="T4" fmla="*/ 117 w 225"/>
                    <a:gd name="T5" fmla="*/ 313 h 644"/>
                    <a:gd name="T6" fmla="*/ 68 w 225"/>
                    <a:gd name="T7" fmla="*/ 0 h 644"/>
                    <a:gd name="T8" fmla="*/ 225 w 225"/>
                    <a:gd name="T9" fmla="*/ 644 h 6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5"/>
                    <a:gd name="T16" fmla="*/ 0 h 644"/>
                    <a:gd name="T17" fmla="*/ 225 w 225"/>
                    <a:gd name="T18" fmla="*/ 644 h 6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5" h="644">
                      <a:moveTo>
                        <a:pt x="225" y="644"/>
                      </a:moveTo>
                      <a:lnTo>
                        <a:pt x="0" y="48"/>
                      </a:lnTo>
                      <a:lnTo>
                        <a:pt x="117" y="313"/>
                      </a:lnTo>
                      <a:lnTo>
                        <a:pt x="68" y="0"/>
                      </a:lnTo>
                      <a:lnTo>
                        <a:pt x="225" y="644"/>
                      </a:lnTo>
                      <a:close/>
                    </a:path>
                  </a:pathLst>
                </a:custGeom>
                <a:solidFill>
                  <a:srgbClr val="A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</p:grpSp>
          <p:grpSp>
            <p:nvGrpSpPr>
              <p:cNvPr id="24662" name="Group 45"/>
              <p:cNvGrpSpPr>
                <a:grpSpLocks/>
              </p:cNvGrpSpPr>
              <p:nvPr/>
            </p:nvGrpSpPr>
            <p:grpSpPr bwMode="auto">
              <a:xfrm>
                <a:off x="2907" y="1193"/>
                <a:ext cx="1377" cy="1398"/>
                <a:chOff x="2907" y="1193"/>
                <a:chExt cx="1377" cy="1398"/>
              </a:xfrm>
            </p:grpSpPr>
            <p:grpSp>
              <p:nvGrpSpPr>
                <p:cNvPr id="24663" name="Group 46"/>
                <p:cNvGrpSpPr>
                  <a:grpSpLocks/>
                </p:cNvGrpSpPr>
                <p:nvPr/>
              </p:nvGrpSpPr>
              <p:grpSpPr bwMode="auto">
                <a:xfrm>
                  <a:off x="3097" y="1917"/>
                  <a:ext cx="997" cy="508"/>
                  <a:chOff x="3097" y="1917"/>
                  <a:chExt cx="997" cy="508"/>
                </a:xfrm>
              </p:grpSpPr>
              <p:sp>
                <p:nvSpPr>
                  <p:cNvPr id="24675" name="Freeform 47"/>
                  <p:cNvSpPr>
                    <a:spLocks/>
                  </p:cNvSpPr>
                  <p:nvPr/>
                </p:nvSpPr>
                <p:spPr bwMode="auto">
                  <a:xfrm>
                    <a:off x="3632" y="1917"/>
                    <a:ext cx="462" cy="508"/>
                  </a:xfrm>
                  <a:custGeom>
                    <a:avLst/>
                    <a:gdLst>
                      <a:gd name="T0" fmla="*/ 0 w 462"/>
                      <a:gd name="T1" fmla="*/ 0 h 508"/>
                      <a:gd name="T2" fmla="*/ 299 w 462"/>
                      <a:gd name="T3" fmla="*/ 508 h 508"/>
                      <a:gd name="T4" fmla="*/ 157 w 462"/>
                      <a:gd name="T5" fmla="*/ 221 h 508"/>
                      <a:gd name="T6" fmla="*/ 435 w 462"/>
                      <a:gd name="T7" fmla="*/ 508 h 508"/>
                      <a:gd name="T8" fmla="*/ 202 w 462"/>
                      <a:gd name="T9" fmla="*/ 190 h 508"/>
                      <a:gd name="T10" fmla="*/ 462 w 462"/>
                      <a:gd name="T11" fmla="*/ 339 h 508"/>
                      <a:gd name="T12" fmla="*/ 0 w 462"/>
                      <a:gd name="T13" fmla="*/ 0 h 50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62"/>
                      <a:gd name="T22" fmla="*/ 0 h 508"/>
                      <a:gd name="T23" fmla="*/ 462 w 462"/>
                      <a:gd name="T24" fmla="*/ 508 h 50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62" h="508">
                        <a:moveTo>
                          <a:pt x="0" y="0"/>
                        </a:moveTo>
                        <a:lnTo>
                          <a:pt x="299" y="508"/>
                        </a:lnTo>
                        <a:lnTo>
                          <a:pt x="157" y="221"/>
                        </a:lnTo>
                        <a:lnTo>
                          <a:pt x="435" y="508"/>
                        </a:lnTo>
                        <a:lnTo>
                          <a:pt x="202" y="190"/>
                        </a:lnTo>
                        <a:lnTo>
                          <a:pt x="462" y="33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36" tIns="45718" rIns="91436" bIns="45718"/>
                  <a:lstStyle/>
                  <a:p>
                    <a:endParaRPr lang="en-US"/>
                  </a:p>
                </p:txBody>
              </p:sp>
              <p:sp>
                <p:nvSpPr>
                  <p:cNvPr id="24676" name="Freeform 48"/>
                  <p:cNvSpPr>
                    <a:spLocks/>
                  </p:cNvSpPr>
                  <p:nvPr/>
                </p:nvSpPr>
                <p:spPr bwMode="auto">
                  <a:xfrm>
                    <a:off x="3097" y="1917"/>
                    <a:ext cx="462" cy="508"/>
                  </a:xfrm>
                  <a:custGeom>
                    <a:avLst/>
                    <a:gdLst>
                      <a:gd name="T0" fmla="*/ 462 w 462"/>
                      <a:gd name="T1" fmla="*/ 0 h 508"/>
                      <a:gd name="T2" fmla="*/ 162 w 462"/>
                      <a:gd name="T3" fmla="*/ 508 h 508"/>
                      <a:gd name="T4" fmla="*/ 305 w 462"/>
                      <a:gd name="T5" fmla="*/ 221 h 508"/>
                      <a:gd name="T6" fmla="*/ 27 w 462"/>
                      <a:gd name="T7" fmla="*/ 508 h 508"/>
                      <a:gd name="T8" fmla="*/ 260 w 462"/>
                      <a:gd name="T9" fmla="*/ 190 h 508"/>
                      <a:gd name="T10" fmla="*/ 0 w 462"/>
                      <a:gd name="T11" fmla="*/ 339 h 508"/>
                      <a:gd name="T12" fmla="*/ 462 w 462"/>
                      <a:gd name="T13" fmla="*/ 0 h 50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62"/>
                      <a:gd name="T22" fmla="*/ 0 h 508"/>
                      <a:gd name="T23" fmla="*/ 462 w 462"/>
                      <a:gd name="T24" fmla="*/ 508 h 50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62" h="508">
                        <a:moveTo>
                          <a:pt x="462" y="0"/>
                        </a:moveTo>
                        <a:lnTo>
                          <a:pt x="162" y="508"/>
                        </a:lnTo>
                        <a:lnTo>
                          <a:pt x="305" y="221"/>
                        </a:lnTo>
                        <a:lnTo>
                          <a:pt x="27" y="508"/>
                        </a:lnTo>
                        <a:lnTo>
                          <a:pt x="260" y="190"/>
                        </a:lnTo>
                        <a:lnTo>
                          <a:pt x="0" y="339"/>
                        </a:lnTo>
                        <a:lnTo>
                          <a:pt x="462" y="0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36" tIns="45718" rIns="91436" bIns="45718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664" name="Group 49"/>
                <p:cNvGrpSpPr>
                  <a:grpSpLocks/>
                </p:cNvGrpSpPr>
                <p:nvPr/>
              </p:nvGrpSpPr>
              <p:grpSpPr bwMode="auto">
                <a:xfrm>
                  <a:off x="2907" y="1193"/>
                  <a:ext cx="1377" cy="1398"/>
                  <a:chOff x="2907" y="1193"/>
                  <a:chExt cx="1377" cy="1398"/>
                </a:xfrm>
              </p:grpSpPr>
              <p:sp>
                <p:nvSpPr>
                  <p:cNvPr id="24665" name="Freeform 50"/>
                  <p:cNvSpPr>
                    <a:spLocks/>
                  </p:cNvSpPr>
                  <p:nvPr/>
                </p:nvSpPr>
                <p:spPr bwMode="auto">
                  <a:xfrm>
                    <a:off x="3622" y="1657"/>
                    <a:ext cx="633" cy="228"/>
                  </a:xfrm>
                  <a:custGeom>
                    <a:avLst/>
                    <a:gdLst>
                      <a:gd name="T0" fmla="*/ 0 w 633"/>
                      <a:gd name="T1" fmla="*/ 228 h 228"/>
                      <a:gd name="T2" fmla="*/ 587 w 633"/>
                      <a:gd name="T3" fmla="*/ 0 h 228"/>
                      <a:gd name="T4" fmla="*/ 325 w 633"/>
                      <a:gd name="T5" fmla="*/ 118 h 228"/>
                      <a:gd name="T6" fmla="*/ 633 w 633"/>
                      <a:gd name="T7" fmla="*/ 68 h 228"/>
                      <a:gd name="T8" fmla="*/ 0 w 633"/>
                      <a:gd name="T9" fmla="*/ 228 h 22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33"/>
                      <a:gd name="T16" fmla="*/ 0 h 228"/>
                      <a:gd name="T17" fmla="*/ 633 w 633"/>
                      <a:gd name="T18" fmla="*/ 228 h 22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33" h="228">
                        <a:moveTo>
                          <a:pt x="0" y="228"/>
                        </a:moveTo>
                        <a:lnTo>
                          <a:pt x="587" y="0"/>
                        </a:lnTo>
                        <a:lnTo>
                          <a:pt x="325" y="118"/>
                        </a:lnTo>
                        <a:lnTo>
                          <a:pt x="633" y="68"/>
                        </a:lnTo>
                        <a:lnTo>
                          <a:pt x="0" y="228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36" tIns="45718" rIns="91436" bIns="45718"/>
                  <a:lstStyle/>
                  <a:p>
                    <a:endParaRPr lang="en-US"/>
                  </a:p>
                </p:txBody>
              </p:sp>
              <p:sp>
                <p:nvSpPr>
                  <p:cNvPr id="24666" name="Freeform 51"/>
                  <p:cNvSpPr>
                    <a:spLocks/>
                  </p:cNvSpPr>
                  <p:nvPr/>
                </p:nvSpPr>
                <p:spPr bwMode="auto">
                  <a:xfrm>
                    <a:off x="3629" y="1904"/>
                    <a:ext cx="632" cy="229"/>
                  </a:xfrm>
                  <a:custGeom>
                    <a:avLst/>
                    <a:gdLst>
                      <a:gd name="T0" fmla="*/ 0 w 632"/>
                      <a:gd name="T1" fmla="*/ 0 h 229"/>
                      <a:gd name="T2" fmla="*/ 585 w 632"/>
                      <a:gd name="T3" fmla="*/ 229 h 229"/>
                      <a:gd name="T4" fmla="*/ 325 w 632"/>
                      <a:gd name="T5" fmla="*/ 109 h 229"/>
                      <a:gd name="T6" fmla="*/ 632 w 632"/>
                      <a:gd name="T7" fmla="*/ 159 h 229"/>
                      <a:gd name="T8" fmla="*/ 0 w 632"/>
                      <a:gd name="T9" fmla="*/ 0 h 22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32"/>
                      <a:gd name="T16" fmla="*/ 0 h 229"/>
                      <a:gd name="T17" fmla="*/ 632 w 632"/>
                      <a:gd name="T18" fmla="*/ 229 h 22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32" h="229">
                        <a:moveTo>
                          <a:pt x="0" y="0"/>
                        </a:moveTo>
                        <a:lnTo>
                          <a:pt x="585" y="229"/>
                        </a:lnTo>
                        <a:lnTo>
                          <a:pt x="325" y="109"/>
                        </a:lnTo>
                        <a:lnTo>
                          <a:pt x="632" y="15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36" tIns="45718" rIns="91436" bIns="45718"/>
                  <a:lstStyle/>
                  <a:p>
                    <a:endParaRPr lang="en-US"/>
                  </a:p>
                </p:txBody>
              </p:sp>
              <p:sp>
                <p:nvSpPr>
                  <p:cNvPr id="24667" name="Freeform 52"/>
                  <p:cNvSpPr>
                    <a:spLocks/>
                  </p:cNvSpPr>
                  <p:nvPr/>
                </p:nvSpPr>
                <p:spPr bwMode="auto">
                  <a:xfrm>
                    <a:off x="3621" y="1914"/>
                    <a:ext cx="225" cy="645"/>
                  </a:xfrm>
                  <a:custGeom>
                    <a:avLst/>
                    <a:gdLst>
                      <a:gd name="T0" fmla="*/ 0 w 225"/>
                      <a:gd name="T1" fmla="*/ 0 h 645"/>
                      <a:gd name="T2" fmla="*/ 225 w 225"/>
                      <a:gd name="T3" fmla="*/ 597 h 645"/>
                      <a:gd name="T4" fmla="*/ 108 w 225"/>
                      <a:gd name="T5" fmla="*/ 332 h 645"/>
                      <a:gd name="T6" fmla="*/ 157 w 225"/>
                      <a:gd name="T7" fmla="*/ 645 h 645"/>
                      <a:gd name="T8" fmla="*/ 0 w 225"/>
                      <a:gd name="T9" fmla="*/ 0 h 64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25"/>
                      <a:gd name="T16" fmla="*/ 0 h 645"/>
                      <a:gd name="T17" fmla="*/ 225 w 225"/>
                      <a:gd name="T18" fmla="*/ 645 h 64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25" h="645">
                        <a:moveTo>
                          <a:pt x="0" y="0"/>
                        </a:moveTo>
                        <a:lnTo>
                          <a:pt x="225" y="597"/>
                        </a:lnTo>
                        <a:lnTo>
                          <a:pt x="108" y="332"/>
                        </a:lnTo>
                        <a:lnTo>
                          <a:pt x="157" y="6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36" tIns="45718" rIns="91436" bIns="45718"/>
                  <a:lstStyle/>
                  <a:p>
                    <a:endParaRPr lang="en-US"/>
                  </a:p>
                </p:txBody>
              </p:sp>
              <p:sp>
                <p:nvSpPr>
                  <p:cNvPr id="24668" name="Freeform 53"/>
                  <p:cNvSpPr>
                    <a:spLocks/>
                  </p:cNvSpPr>
                  <p:nvPr/>
                </p:nvSpPr>
                <p:spPr bwMode="auto">
                  <a:xfrm>
                    <a:off x="3621" y="1231"/>
                    <a:ext cx="225" cy="644"/>
                  </a:xfrm>
                  <a:custGeom>
                    <a:avLst/>
                    <a:gdLst>
                      <a:gd name="T0" fmla="*/ 0 w 225"/>
                      <a:gd name="T1" fmla="*/ 644 h 644"/>
                      <a:gd name="T2" fmla="*/ 225 w 225"/>
                      <a:gd name="T3" fmla="*/ 48 h 644"/>
                      <a:gd name="T4" fmla="*/ 108 w 225"/>
                      <a:gd name="T5" fmla="*/ 313 h 644"/>
                      <a:gd name="T6" fmla="*/ 157 w 225"/>
                      <a:gd name="T7" fmla="*/ 0 h 644"/>
                      <a:gd name="T8" fmla="*/ 0 w 225"/>
                      <a:gd name="T9" fmla="*/ 644 h 64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25"/>
                      <a:gd name="T16" fmla="*/ 0 h 644"/>
                      <a:gd name="T17" fmla="*/ 225 w 225"/>
                      <a:gd name="T18" fmla="*/ 644 h 64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25" h="644">
                        <a:moveTo>
                          <a:pt x="0" y="644"/>
                        </a:moveTo>
                        <a:lnTo>
                          <a:pt x="225" y="48"/>
                        </a:lnTo>
                        <a:lnTo>
                          <a:pt x="108" y="313"/>
                        </a:lnTo>
                        <a:lnTo>
                          <a:pt x="157" y="0"/>
                        </a:lnTo>
                        <a:lnTo>
                          <a:pt x="0" y="644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36" tIns="45718" rIns="91436" bIns="45718"/>
                  <a:lstStyle/>
                  <a:p>
                    <a:endParaRPr lang="en-US"/>
                  </a:p>
                </p:txBody>
              </p:sp>
              <p:sp>
                <p:nvSpPr>
                  <p:cNvPr id="24669" name="Freeform 54"/>
                  <p:cNvSpPr>
                    <a:spLocks/>
                  </p:cNvSpPr>
                  <p:nvPr/>
                </p:nvSpPr>
                <p:spPr bwMode="auto">
                  <a:xfrm>
                    <a:off x="3632" y="1368"/>
                    <a:ext cx="462" cy="508"/>
                  </a:xfrm>
                  <a:custGeom>
                    <a:avLst/>
                    <a:gdLst>
                      <a:gd name="T0" fmla="*/ 0 w 462"/>
                      <a:gd name="T1" fmla="*/ 508 h 508"/>
                      <a:gd name="T2" fmla="*/ 299 w 462"/>
                      <a:gd name="T3" fmla="*/ 0 h 508"/>
                      <a:gd name="T4" fmla="*/ 157 w 462"/>
                      <a:gd name="T5" fmla="*/ 287 h 508"/>
                      <a:gd name="T6" fmla="*/ 435 w 462"/>
                      <a:gd name="T7" fmla="*/ 0 h 508"/>
                      <a:gd name="T8" fmla="*/ 202 w 462"/>
                      <a:gd name="T9" fmla="*/ 317 h 508"/>
                      <a:gd name="T10" fmla="*/ 462 w 462"/>
                      <a:gd name="T11" fmla="*/ 168 h 508"/>
                      <a:gd name="T12" fmla="*/ 0 w 462"/>
                      <a:gd name="T13" fmla="*/ 508 h 50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62"/>
                      <a:gd name="T22" fmla="*/ 0 h 508"/>
                      <a:gd name="T23" fmla="*/ 462 w 462"/>
                      <a:gd name="T24" fmla="*/ 508 h 50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62" h="508">
                        <a:moveTo>
                          <a:pt x="0" y="508"/>
                        </a:moveTo>
                        <a:lnTo>
                          <a:pt x="299" y="0"/>
                        </a:lnTo>
                        <a:lnTo>
                          <a:pt x="157" y="287"/>
                        </a:lnTo>
                        <a:lnTo>
                          <a:pt x="435" y="0"/>
                        </a:lnTo>
                        <a:lnTo>
                          <a:pt x="202" y="317"/>
                        </a:lnTo>
                        <a:lnTo>
                          <a:pt x="462" y="168"/>
                        </a:lnTo>
                        <a:lnTo>
                          <a:pt x="0" y="508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36" tIns="45718" rIns="91436" bIns="45718"/>
                  <a:lstStyle/>
                  <a:p>
                    <a:endParaRPr lang="en-US"/>
                  </a:p>
                </p:txBody>
              </p:sp>
              <p:sp>
                <p:nvSpPr>
                  <p:cNvPr id="24670" name="Freeform 55"/>
                  <p:cNvSpPr>
                    <a:spLocks/>
                  </p:cNvSpPr>
                  <p:nvPr/>
                </p:nvSpPr>
                <p:spPr bwMode="auto">
                  <a:xfrm>
                    <a:off x="3632" y="1811"/>
                    <a:ext cx="652" cy="156"/>
                  </a:xfrm>
                  <a:custGeom>
                    <a:avLst/>
                    <a:gdLst>
                      <a:gd name="T0" fmla="*/ 0 w 652"/>
                      <a:gd name="T1" fmla="*/ 76 h 156"/>
                      <a:gd name="T2" fmla="*/ 535 w 652"/>
                      <a:gd name="T3" fmla="*/ 0 h 156"/>
                      <a:gd name="T4" fmla="*/ 287 w 652"/>
                      <a:gd name="T5" fmla="*/ 54 h 156"/>
                      <a:gd name="T6" fmla="*/ 652 w 652"/>
                      <a:gd name="T7" fmla="*/ 104 h 156"/>
                      <a:gd name="T8" fmla="*/ 297 w 652"/>
                      <a:gd name="T9" fmla="*/ 101 h 156"/>
                      <a:gd name="T10" fmla="*/ 548 w 652"/>
                      <a:gd name="T11" fmla="*/ 156 h 156"/>
                      <a:gd name="T12" fmla="*/ 0 w 652"/>
                      <a:gd name="T13" fmla="*/ 76 h 1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652"/>
                      <a:gd name="T22" fmla="*/ 0 h 156"/>
                      <a:gd name="T23" fmla="*/ 652 w 652"/>
                      <a:gd name="T24" fmla="*/ 156 h 15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652" h="156">
                        <a:moveTo>
                          <a:pt x="0" y="76"/>
                        </a:moveTo>
                        <a:lnTo>
                          <a:pt x="535" y="0"/>
                        </a:lnTo>
                        <a:lnTo>
                          <a:pt x="287" y="54"/>
                        </a:lnTo>
                        <a:lnTo>
                          <a:pt x="652" y="104"/>
                        </a:lnTo>
                        <a:lnTo>
                          <a:pt x="297" y="101"/>
                        </a:lnTo>
                        <a:lnTo>
                          <a:pt x="548" y="156"/>
                        </a:lnTo>
                        <a:lnTo>
                          <a:pt x="0" y="76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36" tIns="45718" rIns="91436" bIns="45718"/>
                  <a:lstStyle/>
                  <a:p>
                    <a:endParaRPr lang="en-US"/>
                  </a:p>
                </p:txBody>
              </p:sp>
              <p:sp>
                <p:nvSpPr>
                  <p:cNvPr id="24671" name="Freeform 56"/>
                  <p:cNvSpPr>
                    <a:spLocks/>
                  </p:cNvSpPr>
                  <p:nvPr/>
                </p:nvSpPr>
                <p:spPr bwMode="auto">
                  <a:xfrm>
                    <a:off x="3097" y="1368"/>
                    <a:ext cx="462" cy="508"/>
                  </a:xfrm>
                  <a:custGeom>
                    <a:avLst/>
                    <a:gdLst>
                      <a:gd name="T0" fmla="*/ 462 w 462"/>
                      <a:gd name="T1" fmla="*/ 508 h 508"/>
                      <a:gd name="T2" fmla="*/ 162 w 462"/>
                      <a:gd name="T3" fmla="*/ 0 h 508"/>
                      <a:gd name="T4" fmla="*/ 305 w 462"/>
                      <a:gd name="T5" fmla="*/ 287 h 508"/>
                      <a:gd name="T6" fmla="*/ 27 w 462"/>
                      <a:gd name="T7" fmla="*/ 0 h 508"/>
                      <a:gd name="T8" fmla="*/ 260 w 462"/>
                      <a:gd name="T9" fmla="*/ 317 h 508"/>
                      <a:gd name="T10" fmla="*/ 0 w 462"/>
                      <a:gd name="T11" fmla="*/ 168 h 508"/>
                      <a:gd name="T12" fmla="*/ 462 w 462"/>
                      <a:gd name="T13" fmla="*/ 508 h 50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62"/>
                      <a:gd name="T22" fmla="*/ 0 h 508"/>
                      <a:gd name="T23" fmla="*/ 462 w 462"/>
                      <a:gd name="T24" fmla="*/ 508 h 50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62" h="508">
                        <a:moveTo>
                          <a:pt x="462" y="508"/>
                        </a:moveTo>
                        <a:lnTo>
                          <a:pt x="162" y="0"/>
                        </a:lnTo>
                        <a:lnTo>
                          <a:pt x="305" y="287"/>
                        </a:lnTo>
                        <a:lnTo>
                          <a:pt x="27" y="0"/>
                        </a:lnTo>
                        <a:lnTo>
                          <a:pt x="260" y="317"/>
                        </a:lnTo>
                        <a:lnTo>
                          <a:pt x="0" y="168"/>
                        </a:lnTo>
                        <a:lnTo>
                          <a:pt x="462" y="508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36" tIns="45718" rIns="91436" bIns="45718"/>
                  <a:lstStyle/>
                  <a:p>
                    <a:endParaRPr lang="en-US"/>
                  </a:p>
                </p:txBody>
              </p:sp>
              <p:sp>
                <p:nvSpPr>
                  <p:cNvPr id="24672" name="Freeform 57"/>
                  <p:cNvSpPr>
                    <a:spLocks/>
                  </p:cNvSpPr>
                  <p:nvPr/>
                </p:nvSpPr>
                <p:spPr bwMode="auto">
                  <a:xfrm>
                    <a:off x="2907" y="1811"/>
                    <a:ext cx="652" cy="156"/>
                  </a:xfrm>
                  <a:custGeom>
                    <a:avLst/>
                    <a:gdLst>
                      <a:gd name="T0" fmla="*/ 652 w 652"/>
                      <a:gd name="T1" fmla="*/ 76 h 156"/>
                      <a:gd name="T2" fmla="*/ 116 w 652"/>
                      <a:gd name="T3" fmla="*/ 0 h 156"/>
                      <a:gd name="T4" fmla="*/ 365 w 652"/>
                      <a:gd name="T5" fmla="*/ 54 h 156"/>
                      <a:gd name="T6" fmla="*/ 0 w 652"/>
                      <a:gd name="T7" fmla="*/ 104 h 156"/>
                      <a:gd name="T8" fmla="*/ 355 w 652"/>
                      <a:gd name="T9" fmla="*/ 101 h 156"/>
                      <a:gd name="T10" fmla="*/ 104 w 652"/>
                      <a:gd name="T11" fmla="*/ 156 h 156"/>
                      <a:gd name="T12" fmla="*/ 652 w 652"/>
                      <a:gd name="T13" fmla="*/ 76 h 1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652"/>
                      <a:gd name="T22" fmla="*/ 0 h 156"/>
                      <a:gd name="T23" fmla="*/ 652 w 652"/>
                      <a:gd name="T24" fmla="*/ 156 h 15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652" h="156">
                        <a:moveTo>
                          <a:pt x="652" y="76"/>
                        </a:moveTo>
                        <a:lnTo>
                          <a:pt x="116" y="0"/>
                        </a:lnTo>
                        <a:lnTo>
                          <a:pt x="365" y="54"/>
                        </a:lnTo>
                        <a:lnTo>
                          <a:pt x="0" y="104"/>
                        </a:lnTo>
                        <a:lnTo>
                          <a:pt x="355" y="101"/>
                        </a:lnTo>
                        <a:lnTo>
                          <a:pt x="104" y="156"/>
                        </a:lnTo>
                        <a:lnTo>
                          <a:pt x="652" y="76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36" tIns="45718" rIns="91436" bIns="45718"/>
                  <a:lstStyle/>
                  <a:p>
                    <a:endParaRPr lang="en-US"/>
                  </a:p>
                </p:txBody>
              </p:sp>
              <p:sp>
                <p:nvSpPr>
                  <p:cNvPr id="24673" name="Freeform 58"/>
                  <p:cNvSpPr>
                    <a:spLocks/>
                  </p:cNvSpPr>
                  <p:nvPr/>
                </p:nvSpPr>
                <p:spPr bwMode="auto">
                  <a:xfrm>
                    <a:off x="3527" y="1193"/>
                    <a:ext cx="153" cy="664"/>
                  </a:xfrm>
                  <a:custGeom>
                    <a:avLst/>
                    <a:gdLst>
                      <a:gd name="T0" fmla="*/ 76 w 153"/>
                      <a:gd name="T1" fmla="*/ 664 h 664"/>
                      <a:gd name="T2" fmla="*/ 0 w 153"/>
                      <a:gd name="T3" fmla="*/ 117 h 664"/>
                      <a:gd name="T4" fmla="*/ 54 w 153"/>
                      <a:gd name="T5" fmla="*/ 370 h 664"/>
                      <a:gd name="T6" fmla="*/ 103 w 153"/>
                      <a:gd name="T7" fmla="*/ 0 h 664"/>
                      <a:gd name="T8" fmla="*/ 99 w 153"/>
                      <a:gd name="T9" fmla="*/ 361 h 664"/>
                      <a:gd name="T10" fmla="*/ 153 w 153"/>
                      <a:gd name="T11" fmla="*/ 105 h 664"/>
                      <a:gd name="T12" fmla="*/ 76 w 153"/>
                      <a:gd name="T13" fmla="*/ 664 h 66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53"/>
                      <a:gd name="T22" fmla="*/ 0 h 664"/>
                      <a:gd name="T23" fmla="*/ 153 w 153"/>
                      <a:gd name="T24" fmla="*/ 664 h 664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53" h="664">
                        <a:moveTo>
                          <a:pt x="76" y="664"/>
                        </a:moveTo>
                        <a:lnTo>
                          <a:pt x="0" y="117"/>
                        </a:lnTo>
                        <a:lnTo>
                          <a:pt x="54" y="370"/>
                        </a:lnTo>
                        <a:lnTo>
                          <a:pt x="103" y="0"/>
                        </a:lnTo>
                        <a:lnTo>
                          <a:pt x="99" y="361"/>
                        </a:lnTo>
                        <a:lnTo>
                          <a:pt x="153" y="105"/>
                        </a:lnTo>
                        <a:lnTo>
                          <a:pt x="76" y="664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36" tIns="45718" rIns="91436" bIns="45718"/>
                  <a:lstStyle/>
                  <a:p>
                    <a:endParaRPr lang="en-US"/>
                  </a:p>
                </p:txBody>
              </p:sp>
              <p:sp>
                <p:nvSpPr>
                  <p:cNvPr id="24674" name="Freeform 59"/>
                  <p:cNvSpPr>
                    <a:spLocks/>
                  </p:cNvSpPr>
                  <p:nvPr/>
                </p:nvSpPr>
                <p:spPr bwMode="auto">
                  <a:xfrm>
                    <a:off x="3524" y="1927"/>
                    <a:ext cx="153" cy="664"/>
                  </a:xfrm>
                  <a:custGeom>
                    <a:avLst/>
                    <a:gdLst>
                      <a:gd name="T0" fmla="*/ 75 w 153"/>
                      <a:gd name="T1" fmla="*/ 0 h 664"/>
                      <a:gd name="T2" fmla="*/ 0 w 153"/>
                      <a:gd name="T3" fmla="*/ 547 h 664"/>
                      <a:gd name="T4" fmla="*/ 54 w 153"/>
                      <a:gd name="T5" fmla="*/ 294 h 664"/>
                      <a:gd name="T6" fmla="*/ 102 w 153"/>
                      <a:gd name="T7" fmla="*/ 664 h 664"/>
                      <a:gd name="T8" fmla="*/ 99 w 153"/>
                      <a:gd name="T9" fmla="*/ 304 h 664"/>
                      <a:gd name="T10" fmla="*/ 153 w 153"/>
                      <a:gd name="T11" fmla="*/ 559 h 664"/>
                      <a:gd name="T12" fmla="*/ 75 w 153"/>
                      <a:gd name="T13" fmla="*/ 0 h 66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53"/>
                      <a:gd name="T22" fmla="*/ 0 h 664"/>
                      <a:gd name="T23" fmla="*/ 153 w 153"/>
                      <a:gd name="T24" fmla="*/ 664 h 664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53" h="664">
                        <a:moveTo>
                          <a:pt x="75" y="0"/>
                        </a:moveTo>
                        <a:lnTo>
                          <a:pt x="0" y="547"/>
                        </a:lnTo>
                        <a:lnTo>
                          <a:pt x="54" y="294"/>
                        </a:lnTo>
                        <a:lnTo>
                          <a:pt x="102" y="664"/>
                        </a:lnTo>
                        <a:lnTo>
                          <a:pt x="99" y="304"/>
                        </a:lnTo>
                        <a:lnTo>
                          <a:pt x="153" y="559"/>
                        </a:lnTo>
                        <a:lnTo>
                          <a:pt x="75" y="0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36" tIns="45718" rIns="91436" bIns="45718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24657" name="Group 60"/>
            <p:cNvGrpSpPr>
              <a:grpSpLocks/>
            </p:cNvGrpSpPr>
            <p:nvPr/>
          </p:nvGrpSpPr>
          <p:grpSpPr bwMode="auto">
            <a:xfrm>
              <a:off x="3049" y="1373"/>
              <a:ext cx="1121" cy="1053"/>
              <a:chOff x="3049" y="1373"/>
              <a:chExt cx="1121" cy="1053"/>
            </a:xfrm>
          </p:grpSpPr>
          <p:sp>
            <p:nvSpPr>
              <p:cNvPr id="24658" name="Freeform 61"/>
              <p:cNvSpPr>
                <a:spLocks/>
              </p:cNvSpPr>
              <p:nvPr/>
            </p:nvSpPr>
            <p:spPr bwMode="auto">
              <a:xfrm>
                <a:off x="3235" y="1535"/>
                <a:ext cx="756" cy="788"/>
              </a:xfrm>
              <a:custGeom>
                <a:avLst/>
                <a:gdLst>
                  <a:gd name="T0" fmla="*/ 364 w 756"/>
                  <a:gd name="T1" fmla="*/ 0 h 788"/>
                  <a:gd name="T2" fmla="*/ 349 w 756"/>
                  <a:gd name="T3" fmla="*/ 319 h 788"/>
                  <a:gd name="T4" fmla="*/ 251 w 756"/>
                  <a:gd name="T5" fmla="*/ 44 h 788"/>
                  <a:gd name="T6" fmla="*/ 319 w 756"/>
                  <a:gd name="T7" fmla="*/ 324 h 788"/>
                  <a:gd name="T8" fmla="*/ 100 w 756"/>
                  <a:gd name="T9" fmla="*/ 90 h 788"/>
                  <a:gd name="T10" fmla="*/ 300 w 756"/>
                  <a:gd name="T11" fmla="*/ 324 h 788"/>
                  <a:gd name="T12" fmla="*/ 37 w 756"/>
                  <a:gd name="T13" fmla="*/ 244 h 788"/>
                  <a:gd name="T14" fmla="*/ 290 w 756"/>
                  <a:gd name="T15" fmla="*/ 344 h 788"/>
                  <a:gd name="T16" fmla="*/ 0 w 756"/>
                  <a:gd name="T17" fmla="*/ 359 h 788"/>
                  <a:gd name="T18" fmla="*/ 315 w 756"/>
                  <a:gd name="T19" fmla="*/ 367 h 788"/>
                  <a:gd name="T20" fmla="*/ 34 w 756"/>
                  <a:gd name="T21" fmla="*/ 458 h 788"/>
                  <a:gd name="T22" fmla="*/ 297 w 756"/>
                  <a:gd name="T23" fmla="*/ 387 h 788"/>
                  <a:gd name="T24" fmla="*/ 98 w 756"/>
                  <a:gd name="T25" fmla="*/ 646 h 788"/>
                  <a:gd name="T26" fmla="*/ 319 w 756"/>
                  <a:gd name="T27" fmla="*/ 405 h 788"/>
                  <a:gd name="T28" fmla="*/ 248 w 756"/>
                  <a:gd name="T29" fmla="*/ 676 h 788"/>
                  <a:gd name="T30" fmla="*/ 346 w 756"/>
                  <a:gd name="T31" fmla="*/ 409 h 788"/>
                  <a:gd name="T32" fmla="*/ 364 w 756"/>
                  <a:gd name="T33" fmla="*/ 788 h 788"/>
                  <a:gd name="T34" fmla="*/ 368 w 756"/>
                  <a:gd name="T35" fmla="*/ 392 h 788"/>
                  <a:gd name="T36" fmla="*/ 486 w 756"/>
                  <a:gd name="T37" fmla="*/ 696 h 788"/>
                  <a:gd name="T38" fmla="*/ 383 w 756"/>
                  <a:gd name="T39" fmla="*/ 392 h 788"/>
                  <a:gd name="T40" fmla="*/ 628 w 756"/>
                  <a:gd name="T41" fmla="*/ 652 h 788"/>
                  <a:gd name="T42" fmla="*/ 419 w 756"/>
                  <a:gd name="T43" fmla="*/ 387 h 788"/>
                  <a:gd name="T44" fmla="*/ 700 w 756"/>
                  <a:gd name="T45" fmla="*/ 471 h 788"/>
                  <a:gd name="T46" fmla="*/ 410 w 756"/>
                  <a:gd name="T47" fmla="*/ 362 h 788"/>
                  <a:gd name="T48" fmla="*/ 756 w 756"/>
                  <a:gd name="T49" fmla="*/ 359 h 788"/>
                  <a:gd name="T50" fmla="*/ 407 w 756"/>
                  <a:gd name="T51" fmla="*/ 346 h 788"/>
                  <a:gd name="T52" fmla="*/ 685 w 756"/>
                  <a:gd name="T53" fmla="*/ 253 h 788"/>
                  <a:gd name="T54" fmla="*/ 415 w 756"/>
                  <a:gd name="T55" fmla="*/ 330 h 788"/>
                  <a:gd name="T56" fmla="*/ 597 w 756"/>
                  <a:gd name="T57" fmla="*/ 115 h 788"/>
                  <a:gd name="T58" fmla="*/ 391 w 756"/>
                  <a:gd name="T59" fmla="*/ 330 h 788"/>
                  <a:gd name="T60" fmla="*/ 483 w 756"/>
                  <a:gd name="T61" fmla="*/ 25 h 788"/>
                  <a:gd name="T62" fmla="*/ 376 w 756"/>
                  <a:gd name="T63" fmla="*/ 312 h 788"/>
                  <a:gd name="T64" fmla="*/ 364 w 756"/>
                  <a:gd name="T65" fmla="*/ 0 h 7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56"/>
                  <a:gd name="T100" fmla="*/ 0 h 788"/>
                  <a:gd name="T101" fmla="*/ 756 w 756"/>
                  <a:gd name="T102" fmla="*/ 788 h 78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56" h="788">
                    <a:moveTo>
                      <a:pt x="364" y="0"/>
                    </a:moveTo>
                    <a:lnTo>
                      <a:pt x="349" y="319"/>
                    </a:lnTo>
                    <a:lnTo>
                      <a:pt x="251" y="44"/>
                    </a:lnTo>
                    <a:lnTo>
                      <a:pt x="319" y="324"/>
                    </a:lnTo>
                    <a:lnTo>
                      <a:pt x="100" y="90"/>
                    </a:lnTo>
                    <a:lnTo>
                      <a:pt x="300" y="324"/>
                    </a:lnTo>
                    <a:lnTo>
                      <a:pt x="37" y="244"/>
                    </a:lnTo>
                    <a:lnTo>
                      <a:pt x="290" y="344"/>
                    </a:lnTo>
                    <a:lnTo>
                      <a:pt x="0" y="359"/>
                    </a:lnTo>
                    <a:lnTo>
                      <a:pt x="315" y="367"/>
                    </a:lnTo>
                    <a:lnTo>
                      <a:pt x="34" y="458"/>
                    </a:lnTo>
                    <a:lnTo>
                      <a:pt x="297" y="387"/>
                    </a:lnTo>
                    <a:lnTo>
                      <a:pt x="98" y="646"/>
                    </a:lnTo>
                    <a:lnTo>
                      <a:pt x="319" y="405"/>
                    </a:lnTo>
                    <a:lnTo>
                      <a:pt x="248" y="676"/>
                    </a:lnTo>
                    <a:lnTo>
                      <a:pt x="346" y="409"/>
                    </a:lnTo>
                    <a:lnTo>
                      <a:pt x="364" y="788"/>
                    </a:lnTo>
                    <a:lnTo>
                      <a:pt x="368" y="392"/>
                    </a:lnTo>
                    <a:lnTo>
                      <a:pt x="486" y="696"/>
                    </a:lnTo>
                    <a:lnTo>
                      <a:pt x="383" y="392"/>
                    </a:lnTo>
                    <a:lnTo>
                      <a:pt x="628" y="652"/>
                    </a:lnTo>
                    <a:lnTo>
                      <a:pt x="419" y="387"/>
                    </a:lnTo>
                    <a:lnTo>
                      <a:pt x="700" y="471"/>
                    </a:lnTo>
                    <a:lnTo>
                      <a:pt x="410" y="362"/>
                    </a:lnTo>
                    <a:lnTo>
                      <a:pt x="756" y="359"/>
                    </a:lnTo>
                    <a:lnTo>
                      <a:pt x="407" y="346"/>
                    </a:lnTo>
                    <a:lnTo>
                      <a:pt x="685" y="253"/>
                    </a:lnTo>
                    <a:lnTo>
                      <a:pt x="415" y="330"/>
                    </a:lnTo>
                    <a:lnTo>
                      <a:pt x="597" y="115"/>
                    </a:lnTo>
                    <a:lnTo>
                      <a:pt x="391" y="330"/>
                    </a:lnTo>
                    <a:lnTo>
                      <a:pt x="483" y="25"/>
                    </a:lnTo>
                    <a:lnTo>
                      <a:pt x="376" y="312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24659" name="Freeform 62"/>
              <p:cNvSpPr>
                <a:spLocks/>
              </p:cNvSpPr>
              <p:nvPr/>
            </p:nvSpPr>
            <p:spPr bwMode="auto">
              <a:xfrm>
                <a:off x="3049" y="1373"/>
                <a:ext cx="1121" cy="1053"/>
              </a:xfrm>
              <a:custGeom>
                <a:avLst/>
                <a:gdLst>
                  <a:gd name="T0" fmla="*/ 794 w 1121"/>
                  <a:gd name="T1" fmla="*/ 35 h 1053"/>
                  <a:gd name="T2" fmla="*/ 577 w 1121"/>
                  <a:gd name="T3" fmla="*/ 464 h 1053"/>
                  <a:gd name="T4" fmla="*/ 654 w 1121"/>
                  <a:gd name="T5" fmla="*/ 0 h 1053"/>
                  <a:gd name="T6" fmla="*/ 554 w 1121"/>
                  <a:gd name="T7" fmla="*/ 449 h 1053"/>
                  <a:gd name="T8" fmla="*/ 461 w 1121"/>
                  <a:gd name="T9" fmla="*/ 13 h 1053"/>
                  <a:gd name="T10" fmla="*/ 513 w 1121"/>
                  <a:gd name="T11" fmla="*/ 461 h 1053"/>
                  <a:gd name="T12" fmla="*/ 312 w 1121"/>
                  <a:gd name="T13" fmla="*/ 35 h 1053"/>
                  <a:gd name="T14" fmla="*/ 480 w 1121"/>
                  <a:gd name="T15" fmla="*/ 467 h 1053"/>
                  <a:gd name="T16" fmla="*/ 73 w 1121"/>
                  <a:gd name="T17" fmla="*/ 246 h 1053"/>
                  <a:gd name="T18" fmla="*/ 471 w 1121"/>
                  <a:gd name="T19" fmla="*/ 489 h 1053"/>
                  <a:gd name="T20" fmla="*/ 20 w 1121"/>
                  <a:gd name="T21" fmla="*/ 402 h 1053"/>
                  <a:gd name="T22" fmla="*/ 474 w 1121"/>
                  <a:gd name="T23" fmla="*/ 514 h 1053"/>
                  <a:gd name="T24" fmla="*/ 0 w 1121"/>
                  <a:gd name="T25" fmla="*/ 614 h 1053"/>
                  <a:gd name="T26" fmla="*/ 476 w 1121"/>
                  <a:gd name="T27" fmla="*/ 542 h 1053"/>
                  <a:gd name="T28" fmla="*/ 79 w 1121"/>
                  <a:gd name="T29" fmla="*/ 760 h 1053"/>
                  <a:gd name="T30" fmla="*/ 486 w 1121"/>
                  <a:gd name="T31" fmla="*/ 567 h 1053"/>
                  <a:gd name="T32" fmla="*/ 293 w 1121"/>
                  <a:gd name="T33" fmla="*/ 1018 h 1053"/>
                  <a:gd name="T34" fmla="*/ 522 w 1121"/>
                  <a:gd name="T35" fmla="*/ 573 h 1053"/>
                  <a:gd name="T36" fmla="*/ 444 w 1121"/>
                  <a:gd name="T37" fmla="*/ 1047 h 1053"/>
                  <a:gd name="T38" fmla="*/ 544 w 1121"/>
                  <a:gd name="T39" fmla="*/ 567 h 1053"/>
                  <a:gd name="T40" fmla="*/ 645 w 1121"/>
                  <a:gd name="T41" fmla="*/ 1018 h 1053"/>
                  <a:gd name="T42" fmla="*/ 565 w 1121"/>
                  <a:gd name="T43" fmla="*/ 551 h 1053"/>
                  <a:gd name="T44" fmla="*/ 804 w 1121"/>
                  <a:gd name="T45" fmla="*/ 1053 h 1053"/>
                  <a:gd name="T46" fmla="*/ 586 w 1121"/>
                  <a:gd name="T47" fmla="*/ 549 h 1053"/>
                  <a:gd name="T48" fmla="*/ 1067 w 1121"/>
                  <a:gd name="T49" fmla="*/ 823 h 1053"/>
                  <a:gd name="T50" fmla="*/ 599 w 1121"/>
                  <a:gd name="T51" fmla="*/ 533 h 1053"/>
                  <a:gd name="T52" fmla="*/ 1113 w 1121"/>
                  <a:gd name="T53" fmla="*/ 629 h 1053"/>
                  <a:gd name="T54" fmla="*/ 620 w 1121"/>
                  <a:gd name="T55" fmla="*/ 514 h 1053"/>
                  <a:gd name="T56" fmla="*/ 1121 w 1121"/>
                  <a:gd name="T57" fmla="*/ 417 h 1053"/>
                  <a:gd name="T58" fmla="*/ 611 w 1121"/>
                  <a:gd name="T59" fmla="*/ 496 h 1053"/>
                  <a:gd name="T60" fmla="*/ 1088 w 1121"/>
                  <a:gd name="T61" fmla="*/ 246 h 1053"/>
                  <a:gd name="T62" fmla="*/ 617 w 1121"/>
                  <a:gd name="T63" fmla="*/ 471 h 1053"/>
                  <a:gd name="T64" fmla="*/ 794 w 1121"/>
                  <a:gd name="T65" fmla="*/ 35 h 105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21"/>
                  <a:gd name="T100" fmla="*/ 0 h 1053"/>
                  <a:gd name="T101" fmla="*/ 1121 w 1121"/>
                  <a:gd name="T102" fmla="*/ 1053 h 105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21" h="1053">
                    <a:moveTo>
                      <a:pt x="794" y="35"/>
                    </a:moveTo>
                    <a:lnTo>
                      <a:pt x="577" y="464"/>
                    </a:lnTo>
                    <a:lnTo>
                      <a:pt x="654" y="0"/>
                    </a:lnTo>
                    <a:lnTo>
                      <a:pt x="554" y="449"/>
                    </a:lnTo>
                    <a:lnTo>
                      <a:pt x="461" y="13"/>
                    </a:lnTo>
                    <a:lnTo>
                      <a:pt x="513" y="461"/>
                    </a:lnTo>
                    <a:lnTo>
                      <a:pt x="312" y="35"/>
                    </a:lnTo>
                    <a:lnTo>
                      <a:pt x="480" y="467"/>
                    </a:lnTo>
                    <a:lnTo>
                      <a:pt x="73" y="246"/>
                    </a:lnTo>
                    <a:lnTo>
                      <a:pt x="471" y="489"/>
                    </a:lnTo>
                    <a:lnTo>
                      <a:pt x="20" y="402"/>
                    </a:lnTo>
                    <a:lnTo>
                      <a:pt x="474" y="514"/>
                    </a:lnTo>
                    <a:lnTo>
                      <a:pt x="0" y="614"/>
                    </a:lnTo>
                    <a:lnTo>
                      <a:pt x="476" y="542"/>
                    </a:lnTo>
                    <a:lnTo>
                      <a:pt x="79" y="760"/>
                    </a:lnTo>
                    <a:lnTo>
                      <a:pt x="486" y="567"/>
                    </a:lnTo>
                    <a:lnTo>
                      <a:pt x="293" y="1018"/>
                    </a:lnTo>
                    <a:lnTo>
                      <a:pt x="522" y="573"/>
                    </a:lnTo>
                    <a:lnTo>
                      <a:pt x="444" y="1047"/>
                    </a:lnTo>
                    <a:lnTo>
                      <a:pt x="544" y="567"/>
                    </a:lnTo>
                    <a:lnTo>
                      <a:pt x="645" y="1018"/>
                    </a:lnTo>
                    <a:lnTo>
                      <a:pt x="565" y="551"/>
                    </a:lnTo>
                    <a:lnTo>
                      <a:pt x="804" y="1053"/>
                    </a:lnTo>
                    <a:lnTo>
                      <a:pt x="586" y="549"/>
                    </a:lnTo>
                    <a:lnTo>
                      <a:pt x="1067" y="823"/>
                    </a:lnTo>
                    <a:lnTo>
                      <a:pt x="599" y="533"/>
                    </a:lnTo>
                    <a:lnTo>
                      <a:pt x="1113" y="629"/>
                    </a:lnTo>
                    <a:lnTo>
                      <a:pt x="620" y="514"/>
                    </a:lnTo>
                    <a:lnTo>
                      <a:pt x="1121" y="417"/>
                    </a:lnTo>
                    <a:lnTo>
                      <a:pt x="611" y="496"/>
                    </a:lnTo>
                    <a:lnTo>
                      <a:pt x="1088" y="246"/>
                    </a:lnTo>
                    <a:lnTo>
                      <a:pt x="617" y="471"/>
                    </a:lnTo>
                    <a:lnTo>
                      <a:pt x="794" y="35"/>
                    </a:lnTo>
                    <a:close/>
                  </a:path>
                </a:pathLst>
              </a:custGeom>
              <a:solidFill>
                <a:srgbClr val="FF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24660" name="Freeform 63"/>
              <p:cNvSpPr>
                <a:spLocks/>
              </p:cNvSpPr>
              <p:nvPr/>
            </p:nvSpPr>
            <p:spPr bwMode="auto">
              <a:xfrm>
                <a:off x="3379" y="1662"/>
                <a:ext cx="466" cy="489"/>
              </a:xfrm>
              <a:custGeom>
                <a:avLst/>
                <a:gdLst>
                  <a:gd name="T0" fmla="*/ 225 w 466"/>
                  <a:gd name="T1" fmla="*/ 0 h 489"/>
                  <a:gd name="T2" fmla="*/ 215 w 466"/>
                  <a:gd name="T3" fmla="*/ 197 h 489"/>
                  <a:gd name="T4" fmla="*/ 155 w 466"/>
                  <a:gd name="T5" fmla="*/ 27 h 489"/>
                  <a:gd name="T6" fmla="*/ 196 w 466"/>
                  <a:gd name="T7" fmla="*/ 201 h 489"/>
                  <a:gd name="T8" fmla="*/ 63 w 466"/>
                  <a:gd name="T9" fmla="*/ 56 h 489"/>
                  <a:gd name="T10" fmla="*/ 185 w 466"/>
                  <a:gd name="T11" fmla="*/ 201 h 489"/>
                  <a:gd name="T12" fmla="*/ 22 w 466"/>
                  <a:gd name="T13" fmla="*/ 151 h 489"/>
                  <a:gd name="T14" fmla="*/ 179 w 466"/>
                  <a:gd name="T15" fmla="*/ 213 h 489"/>
                  <a:gd name="T16" fmla="*/ 0 w 466"/>
                  <a:gd name="T17" fmla="*/ 223 h 489"/>
                  <a:gd name="T18" fmla="*/ 194 w 466"/>
                  <a:gd name="T19" fmla="*/ 228 h 489"/>
                  <a:gd name="T20" fmla="*/ 20 w 466"/>
                  <a:gd name="T21" fmla="*/ 284 h 489"/>
                  <a:gd name="T22" fmla="*/ 183 w 466"/>
                  <a:gd name="T23" fmla="*/ 239 h 489"/>
                  <a:gd name="T24" fmla="*/ 60 w 466"/>
                  <a:gd name="T25" fmla="*/ 401 h 489"/>
                  <a:gd name="T26" fmla="*/ 196 w 466"/>
                  <a:gd name="T27" fmla="*/ 252 h 489"/>
                  <a:gd name="T28" fmla="*/ 153 w 466"/>
                  <a:gd name="T29" fmla="*/ 420 h 489"/>
                  <a:gd name="T30" fmla="*/ 214 w 466"/>
                  <a:gd name="T31" fmla="*/ 253 h 489"/>
                  <a:gd name="T32" fmla="*/ 225 w 466"/>
                  <a:gd name="T33" fmla="*/ 489 h 489"/>
                  <a:gd name="T34" fmla="*/ 227 w 466"/>
                  <a:gd name="T35" fmla="*/ 244 h 489"/>
                  <a:gd name="T36" fmla="*/ 301 w 466"/>
                  <a:gd name="T37" fmla="*/ 433 h 489"/>
                  <a:gd name="T38" fmla="*/ 237 w 466"/>
                  <a:gd name="T39" fmla="*/ 244 h 489"/>
                  <a:gd name="T40" fmla="*/ 388 w 466"/>
                  <a:gd name="T41" fmla="*/ 406 h 489"/>
                  <a:gd name="T42" fmla="*/ 258 w 466"/>
                  <a:gd name="T43" fmla="*/ 239 h 489"/>
                  <a:gd name="T44" fmla="*/ 432 w 466"/>
                  <a:gd name="T45" fmla="*/ 293 h 489"/>
                  <a:gd name="T46" fmla="*/ 253 w 466"/>
                  <a:gd name="T47" fmla="*/ 224 h 489"/>
                  <a:gd name="T48" fmla="*/ 466 w 466"/>
                  <a:gd name="T49" fmla="*/ 223 h 489"/>
                  <a:gd name="T50" fmla="*/ 252 w 466"/>
                  <a:gd name="T51" fmla="*/ 215 h 489"/>
                  <a:gd name="T52" fmla="*/ 424 w 466"/>
                  <a:gd name="T53" fmla="*/ 157 h 489"/>
                  <a:gd name="T54" fmla="*/ 256 w 466"/>
                  <a:gd name="T55" fmla="*/ 206 h 489"/>
                  <a:gd name="T56" fmla="*/ 368 w 466"/>
                  <a:gd name="T57" fmla="*/ 71 h 489"/>
                  <a:gd name="T58" fmla="*/ 241 w 466"/>
                  <a:gd name="T59" fmla="*/ 206 h 489"/>
                  <a:gd name="T60" fmla="*/ 299 w 466"/>
                  <a:gd name="T61" fmla="*/ 15 h 489"/>
                  <a:gd name="T62" fmla="*/ 232 w 466"/>
                  <a:gd name="T63" fmla="*/ 195 h 489"/>
                  <a:gd name="T64" fmla="*/ 225 w 466"/>
                  <a:gd name="T65" fmla="*/ 0 h 48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66"/>
                  <a:gd name="T100" fmla="*/ 0 h 489"/>
                  <a:gd name="T101" fmla="*/ 466 w 466"/>
                  <a:gd name="T102" fmla="*/ 489 h 48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66" h="489">
                    <a:moveTo>
                      <a:pt x="225" y="0"/>
                    </a:moveTo>
                    <a:lnTo>
                      <a:pt x="215" y="197"/>
                    </a:lnTo>
                    <a:lnTo>
                      <a:pt x="155" y="27"/>
                    </a:lnTo>
                    <a:lnTo>
                      <a:pt x="196" y="201"/>
                    </a:lnTo>
                    <a:lnTo>
                      <a:pt x="63" y="56"/>
                    </a:lnTo>
                    <a:lnTo>
                      <a:pt x="185" y="201"/>
                    </a:lnTo>
                    <a:lnTo>
                      <a:pt x="22" y="151"/>
                    </a:lnTo>
                    <a:lnTo>
                      <a:pt x="179" y="213"/>
                    </a:lnTo>
                    <a:lnTo>
                      <a:pt x="0" y="223"/>
                    </a:lnTo>
                    <a:lnTo>
                      <a:pt x="194" y="228"/>
                    </a:lnTo>
                    <a:lnTo>
                      <a:pt x="20" y="284"/>
                    </a:lnTo>
                    <a:lnTo>
                      <a:pt x="183" y="239"/>
                    </a:lnTo>
                    <a:lnTo>
                      <a:pt x="60" y="401"/>
                    </a:lnTo>
                    <a:lnTo>
                      <a:pt x="196" y="252"/>
                    </a:lnTo>
                    <a:lnTo>
                      <a:pt x="153" y="420"/>
                    </a:lnTo>
                    <a:lnTo>
                      <a:pt x="214" y="253"/>
                    </a:lnTo>
                    <a:lnTo>
                      <a:pt x="225" y="489"/>
                    </a:lnTo>
                    <a:lnTo>
                      <a:pt x="227" y="244"/>
                    </a:lnTo>
                    <a:lnTo>
                      <a:pt x="301" y="433"/>
                    </a:lnTo>
                    <a:lnTo>
                      <a:pt x="237" y="244"/>
                    </a:lnTo>
                    <a:lnTo>
                      <a:pt x="388" y="406"/>
                    </a:lnTo>
                    <a:lnTo>
                      <a:pt x="258" y="239"/>
                    </a:lnTo>
                    <a:lnTo>
                      <a:pt x="432" y="293"/>
                    </a:lnTo>
                    <a:lnTo>
                      <a:pt x="253" y="224"/>
                    </a:lnTo>
                    <a:lnTo>
                      <a:pt x="466" y="223"/>
                    </a:lnTo>
                    <a:lnTo>
                      <a:pt x="252" y="215"/>
                    </a:lnTo>
                    <a:lnTo>
                      <a:pt x="424" y="157"/>
                    </a:lnTo>
                    <a:lnTo>
                      <a:pt x="256" y="206"/>
                    </a:lnTo>
                    <a:lnTo>
                      <a:pt x="368" y="71"/>
                    </a:lnTo>
                    <a:lnTo>
                      <a:pt x="241" y="206"/>
                    </a:lnTo>
                    <a:lnTo>
                      <a:pt x="299" y="15"/>
                    </a:lnTo>
                    <a:lnTo>
                      <a:pt x="232" y="195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rgbClr val="FFFF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</p:grpSp>
      </p:grpSp>
      <p:pic>
        <p:nvPicPr>
          <p:cNvPr id="51264" name="Picture 64" descr="FIREWRK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990600"/>
            <a:ext cx="2665413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65"/>
          <p:cNvGrpSpPr>
            <a:grpSpLocks/>
          </p:cNvGrpSpPr>
          <p:nvPr/>
        </p:nvGrpSpPr>
        <p:grpSpPr bwMode="auto">
          <a:xfrm>
            <a:off x="3644900" y="2349500"/>
            <a:ext cx="838200" cy="3810000"/>
            <a:chOff x="2064" y="1836"/>
            <a:chExt cx="1963" cy="1389"/>
          </a:xfrm>
        </p:grpSpPr>
        <p:sp>
          <p:nvSpPr>
            <p:cNvPr id="24652" name="Freeform 66"/>
            <p:cNvSpPr>
              <a:spLocks/>
            </p:cNvSpPr>
            <p:nvPr/>
          </p:nvSpPr>
          <p:spPr bwMode="auto">
            <a:xfrm>
              <a:off x="2131" y="1853"/>
              <a:ext cx="1886" cy="1372"/>
            </a:xfrm>
            <a:custGeom>
              <a:avLst/>
              <a:gdLst>
                <a:gd name="T0" fmla="*/ 1886 w 1886"/>
                <a:gd name="T1" fmla="*/ 0 h 1372"/>
                <a:gd name="T2" fmla="*/ 1558 w 1886"/>
                <a:gd name="T3" fmla="*/ 25 h 1372"/>
                <a:gd name="T4" fmla="*/ 1308 w 1886"/>
                <a:gd name="T5" fmla="*/ 68 h 1372"/>
                <a:gd name="T6" fmla="*/ 1088 w 1886"/>
                <a:gd name="T7" fmla="*/ 137 h 1372"/>
                <a:gd name="T8" fmla="*/ 838 w 1886"/>
                <a:gd name="T9" fmla="*/ 236 h 1372"/>
                <a:gd name="T10" fmla="*/ 601 w 1886"/>
                <a:gd name="T11" fmla="*/ 373 h 1372"/>
                <a:gd name="T12" fmla="*/ 399 w 1886"/>
                <a:gd name="T13" fmla="*/ 528 h 1372"/>
                <a:gd name="T14" fmla="*/ 268 w 1886"/>
                <a:gd name="T15" fmla="*/ 670 h 1372"/>
                <a:gd name="T16" fmla="*/ 155 w 1886"/>
                <a:gd name="T17" fmla="*/ 832 h 1372"/>
                <a:gd name="T18" fmla="*/ 95 w 1886"/>
                <a:gd name="T19" fmla="*/ 944 h 1372"/>
                <a:gd name="T20" fmla="*/ 47 w 1886"/>
                <a:gd name="T21" fmla="*/ 1068 h 1372"/>
                <a:gd name="T22" fmla="*/ 11 w 1886"/>
                <a:gd name="T23" fmla="*/ 1237 h 1372"/>
                <a:gd name="T24" fmla="*/ 0 w 1886"/>
                <a:gd name="T25" fmla="*/ 1367 h 1372"/>
                <a:gd name="T26" fmla="*/ 0 w 1886"/>
                <a:gd name="T27" fmla="*/ 1372 h 137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886"/>
                <a:gd name="T43" fmla="*/ 0 h 1372"/>
                <a:gd name="T44" fmla="*/ 1886 w 1886"/>
                <a:gd name="T45" fmla="*/ 1372 h 137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886" h="1372">
                  <a:moveTo>
                    <a:pt x="1886" y="0"/>
                  </a:moveTo>
                  <a:lnTo>
                    <a:pt x="1558" y="25"/>
                  </a:lnTo>
                  <a:lnTo>
                    <a:pt x="1308" y="68"/>
                  </a:lnTo>
                  <a:lnTo>
                    <a:pt x="1088" y="137"/>
                  </a:lnTo>
                  <a:lnTo>
                    <a:pt x="838" y="236"/>
                  </a:lnTo>
                  <a:lnTo>
                    <a:pt x="601" y="373"/>
                  </a:lnTo>
                  <a:lnTo>
                    <a:pt x="399" y="528"/>
                  </a:lnTo>
                  <a:lnTo>
                    <a:pt x="268" y="670"/>
                  </a:lnTo>
                  <a:lnTo>
                    <a:pt x="155" y="832"/>
                  </a:lnTo>
                  <a:lnTo>
                    <a:pt x="95" y="944"/>
                  </a:lnTo>
                  <a:lnTo>
                    <a:pt x="47" y="1068"/>
                  </a:lnTo>
                  <a:lnTo>
                    <a:pt x="11" y="1237"/>
                  </a:lnTo>
                  <a:lnTo>
                    <a:pt x="0" y="1367"/>
                  </a:lnTo>
                  <a:lnTo>
                    <a:pt x="0" y="1372"/>
                  </a:lnTo>
                </a:path>
              </a:pathLst>
            </a:custGeom>
            <a:noFill/>
            <a:ln w="14288">
              <a:solidFill>
                <a:srgbClr val="FF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24653" name="Freeform 67"/>
            <p:cNvSpPr>
              <a:spLocks/>
            </p:cNvSpPr>
            <p:nvPr/>
          </p:nvSpPr>
          <p:spPr bwMode="auto">
            <a:xfrm>
              <a:off x="2092" y="1844"/>
              <a:ext cx="1935" cy="1374"/>
            </a:xfrm>
            <a:custGeom>
              <a:avLst/>
              <a:gdLst>
                <a:gd name="T0" fmla="*/ 1935 w 1935"/>
                <a:gd name="T1" fmla="*/ 0 h 1374"/>
                <a:gd name="T2" fmla="*/ 1598 w 1935"/>
                <a:gd name="T3" fmla="*/ 25 h 1374"/>
                <a:gd name="T4" fmla="*/ 1343 w 1935"/>
                <a:gd name="T5" fmla="*/ 69 h 1374"/>
                <a:gd name="T6" fmla="*/ 1116 w 1935"/>
                <a:gd name="T7" fmla="*/ 137 h 1374"/>
                <a:gd name="T8" fmla="*/ 861 w 1935"/>
                <a:gd name="T9" fmla="*/ 236 h 1374"/>
                <a:gd name="T10" fmla="*/ 616 w 1935"/>
                <a:gd name="T11" fmla="*/ 373 h 1374"/>
                <a:gd name="T12" fmla="*/ 408 w 1935"/>
                <a:gd name="T13" fmla="*/ 528 h 1374"/>
                <a:gd name="T14" fmla="*/ 274 w 1935"/>
                <a:gd name="T15" fmla="*/ 672 h 1374"/>
                <a:gd name="T16" fmla="*/ 158 w 1935"/>
                <a:gd name="T17" fmla="*/ 833 h 1374"/>
                <a:gd name="T18" fmla="*/ 97 w 1935"/>
                <a:gd name="T19" fmla="*/ 944 h 1374"/>
                <a:gd name="T20" fmla="*/ 48 w 1935"/>
                <a:gd name="T21" fmla="*/ 1069 h 1374"/>
                <a:gd name="T22" fmla="*/ 12 w 1935"/>
                <a:gd name="T23" fmla="*/ 1237 h 1374"/>
                <a:gd name="T24" fmla="*/ 0 w 1935"/>
                <a:gd name="T25" fmla="*/ 1367 h 1374"/>
                <a:gd name="T26" fmla="*/ 0 w 1935"/>
                <a:gd name="T27" fmla="*/ 1374 h 137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935"/>
                <a:gd name="T43" fmla="*/ 0 h 1374"/>
                <a:gd name="T44" fmla="*/ 1935 w 1935"/>
                <a:gd name="T45" fmla="*/ 1374 h 137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935" h="1374">
                  <a:moveTo>
                    <a:pt x="1935" y="0"/>
                  </a:moveTo>
                  <a:lnTo>
                    <a:pt x="1598" y="25"/>
                  </a:lnTo>
                  <a:lnTo>
                    <a:pt x="1343" y="69"/>
                  </a:lnTo>
                  <a:lnTo>
                    <a:pt x="1116" y="137"/>
                  </a:lnTo>
                  <a:lnTo>
                    <a:pt x="861" y="236"/>
                  </a:lnTo>
                  <a:lnTo>
                    <a:pt x="616" y="373"/>
                  </a:lnTo>
                  <a:lnTo>
                    <a:pt x="408" y="528"/>
                  </a:lnTo>
                  <a:lnTo>
                    <a:pt x="274" y="672"/>
                  </a:lnTo>
                  <a:lnTo>
                    <a:pt x="158" y="833"/>
                  </a:lnTo>
                  <a:lnTo>
                    <a:pt x="97" y="944"/>
                  </a:lnTo>
                  <a:lnTo>
                    <a:pt x="48" y="1069"/>
                  </a:lnTo>
                  <a:lnTo>
                    <a:pt x="12" y="1237"/>
                  </a:lnTo>
                  <a:lnTo>
                    <a:pt x="0" y="1367"/>
                  </a:lnTo>
                  <a:lnTo>
                    <a:pt x="0" y="1374"/>
                  </a:lnTo>
                </a:path>
              </a:pathLst>
            </a:custGeom>
            <a:noFill/>
            <a:ln w="14288">
              <a:solidFill>
                <a:srgbClr val="FF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24654" name="Freeform 68"/>
            <p:cNvSpPr>
              <a:spLocks/>
            </p:cNvSpPr>
            <p:nvPr/>
          </p:nvSpPr>
          <p:spPr bwMode="auto">
            <a:xfrm>
              <a:off x="2064" y="1836"/>
              <a:ext cx="1952" cy="1368"/>
            </a:xfrm>
            <a:custGeom>
              <a:avLst/>
              <a:gdLst>
                <a:gd name="T0" fmla="*/ 1952 w 1952"/>
                <a:gd name="T1" fmla="*/ 0 h 1368"/>
                <a:gd name="T2" fmla="*/ 1613 w 1952"/>
                <a:gd name="T3" fmla="*/ 24 h 1368"/>
                <a:gd name="T4" fmla="*/ 1354 w 1952"/>
                <a:gd name="T5" fmla="*/ 68 h 1368"/>
                <a:gd name="T6" fmla="*/ 1126 w 1952"/>
                <a:gd name="T7" fmla="*/ 136 h 1368"/>
                <a:gd name="T8" fmla="*/ 868 w 1952"/>
                <a:gd name="T9" fmla="*/ 236 h 1368"/>
                <a:gd name="T10" fmla="*/ 622 w 1952"/>
                <a:gd name="T11" fmla="*/ 372 h 1368"/>
                <a:gd name="T12" fmla="*/ 412 w 1952"/>
                <a:gd name="T13" fmla="*/ 528 h 1368"/>
                <a:gd name="T14" fmla="*/ 277 w 1952"/>
                <a:gd name="T15" fmla="*/ 669 h 1368"/>
                <a:gd name="T16" fmla="*/ 160 w 1952"/>
                <a:gd name="T17" fmla="*/ 830 h 1368"/>
                <a:gd name="T18" fmla="*/ 98 w 1952"/>
                <a:gd name="T19" fmla="*/ 942 h 1368"/>
                <a:gd name="T20" fmla="*/ 49 w 1952"/>
                <a:gd name="T21" fmla="*/ 1065 h 1368"/>
                <a:gd name="T22" fmla="*/ 13 w 1952"/>
                <a:gd name="T23" fmla="*/ 1233 h 1368"/>
                <a:gd name="T24" fmla="*/ 0 w 1952"/>
                <a:gd name="T25" fmla="*/ 1363 h 1368"/>
                <a:gd name="T26" fmla="*/ 0 w 1952"/>
                <a:gd name="T27" fmla="*/ 1368 h 136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952"/>
                <a:gd name="T43" fmla="*/ 0 h 1368"/>
                <a:gd name="T44" fmla="*/ 1952 w 1952"/>
                <a:gd name="T45" fmla="*/ 1368 h 136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952" h="1368">
                  <a:moveTo>
                    <a:pt x="1952" y="0"/>
                  </a:moveTo>
                  <a:lnTo>
                    <a:pt x="1613" y="24"/>
                  </a:lnTo>
                  <a:lnTo>
                    <a:pt x="1354" y="68"/>
                  </a:lnTo>
                  <a:lnTo>
                    <a:pt x="1126" y="136"/>
                  </a:lnTo>
                  <a:lnTo>
                    <a:pt x="868" y="236"/>
                  </a:lnTo>
                  <a:lnTo>
                    <a:pt x="622" y="372"/>
                  </a:lnTo>
                  <a:lnTo>
                    <a:pt x="412" y="528"/>
                  </a:lnTo>
                  <a:lnTo>
                    <a:pt x="277" y="669"/>
                  </a:lnTo>
                  <a:lnTo>
                    <a:pt x="160" y="830"/>
                  </a:lnTo>
                  <a:lnTo>
                    <a:pt x="98" y="942"/>
                  </a:lnTo>
                  <a:lnTo>
                    <a:pt x="49" y="1065"/>
                  </a:lnTo>
                  <a:lnTo>
                    <a:pt x="13" y="1233"/>
                  </a:lnTo>
                  <a:lnTo>
                    <a:pt x="0" y="1363"/>
                  </a:lnTo>
                  <a:lnTo>
                    <a:pt x="0" y="1368"/>
                  </a:lnTo>
                </a:path>
              </a:pathLst>
            </a:custGeom>
            <a:noFill/>
            <a:ln w="14288">
              <a:solidFill>
                <a:srgbClr val="FF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36" tIns="45718" rIns="91436" bIns="45718"/>
            <a:lstStyle/>
            <a:p>
              <a:endParaRPr lang="en-US"/>
            </a:p>
          </p:txBody>
        </p:sp>
      </p:grpSp>
      <p:pic>
        <p:nvPicPr>
          <p:cNvPr id="51269" name="Picture 69" descr="FIREWK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63" y="1816100"/>
            <a:ext cx="2560637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70"/>
          <p:cNvGrpSpPr>
            <a:grpSpLocks/>
          </p:cNvGrpSpPr>
          <p:nvPr/>
        </p:nvGrpSpPr>
        <p:grpSpPr bwMode="auto">
          <a:xfrm>
            <a:off x="1968500" y="3035300"/>
            <a:ext cx="838200" cy="2743200"/>
            <a:chOff x="2064" y="1836"/>
            <a:chExt cx="1963" cy="1389"/>
          </a:xfrm>
        </p:grpSpPr>
        <p:sp>
          <p:nvSpPr>
            <p:cNvPr id="24649" name="Freeform 71"/>
            <p:cNvSpPr>
              <a:spLocks/>
            </p:cNvSpPr>
            <p:nvPr/>
          </p:nvSpPr>
          <p:spPr bwMode="auto">
            <a:xfrm>
              <a:off x="2131" y="1853"/>
              <a:ext cx="1886" cy="1372"/>
            </a:xfrm>
            <a:custGeom>
              <a:avLst/>
              <a:gdLst>
                <a:gd name="T0" fmla="*/ 1886 w 1886"/>
                <a:gd name="T1" fmla="*/ 0 h 1372"/>
                <a:gd name="T2" fmla="*/ 1558 w 1886"/>
                <a:gd name="T3" fmla="*/ 25 h 1372"/>
                <a:gd name="T4" fmla="*/ 1308 w 1886"/>
                <a:gd name="T5" fmla="*/ 68 h 1372"/>
                <a:gd name="T6" fmla="*/ 1088 w 1886"/>
                <a:gd name="T7" fmla="*/ 137 h 1372"/>
                <a:gd name="T8" fmla="*/ 838 w 1886"/>
                <a:gd name="T9" fmla="*/ 236 h 1372"/>
                <a:gd name="T10" fmla="*/ 601 w 1886"/>
                <a:gd name="T11" fmla="*/ 373 h 1372"/>
                <a:gd name="T12" fmla="*/ 399 w 1886"/>
                <a:gd name="T13" fmla="*/ 528 h 1372"/>
                <a:gd name="T14" fmla="*/ 268 w 1886"/>
                <a:gd name="T15" fmla="*/ 670 h 1372"/>
                <a:gd name="T16" fmla="*/ 155 w 1886"/>
                <a:gd name="T17" fmla="*/ 832 h 1372"/>
                <a:gd name="T18" fmla="*/ 95 w 1886"/>
                <a:gd name="T19" fmla="*/ 944 h 1372"/>
                <a:gd name="T20" fmla="*/ 47 w 1886"/>
                <a:gd name="T21" fmla="*/ 1068 h 1372"/>
                <a:gd name="T22" fmla="*/ 11 w 1886"/>
                <a:gd name="T23" fmla="*/ 1237 h 1372"/>
                <a:gd name="T24" fmla="*/ 0 w 1886"/>
                <a:gd name="T25" fmla="*/ 1367 h 1372"/>
                <a:gd name="T26" fmla="*/ 0 w 1886"/>
                <a:gd name="T27" fmla="*/ 1372 h 137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886"/>
                <a:gd name="T43" fmla="*/ 0 h 1372"/>
                <a:gd name="T44" fmla="*/ 1886 w 1886"/>
                <a:gd name="T45" fmla="*/ 1372 h 137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886" h="1372">
                  <a:moveTo>
                    <a:pt x="1886" y="0"/>
                  </a:moveTo>
                  <a:lnTo>
                    <a:pt x="1558" y="25"/>
                  </a:lnTo>
                  <a:lnTo>
                    <a:pt x="1308" y="68"/>
                  </a:lnTo>
                  <a:lnTo>
                    <a:pt x="1088" y="137"/>
                  </a:lnTo>
                  <a:lnTo>
                    <a:pt x="838" y="236"/>
                  </a:lnTo>
                  <a:lnTo>
                    <a:pt x="601" y="373"/>
                  </a:lnTo>
                  <a:lnTo>
                    <a:pt x="399" y="528"/>
                  </a:lnTo>
                  <a:lnTo>
                    <a:pt x="268" y="670"/>
                  </a:lnTo>
                  <a:lnTo>
                    <a:pt x="155" y="832"/>
                  </a:lnTo>
                  <a:lnTo>
                    <a:pt x="95" y="944"/>
                  </a:lnTo>
                  <a:lnTo>
                    <a:pt x="47" y="1068"/>
                  </a:lnTo>
                  <a:lnTo>
                    <a:pt x="11" y="1237"/>
                  </a:lnTo>
                  <a:lnTo>
                    <a:pt x="0" y="1367"/>
                  </a:lnTo>
                  <a:lnTo>
                    <a:pt x="0" y="1372"/>
                  </a:lnTo>
                </a:path>
              </a:pathLst>
            </a:custGeom>
            <a:noFill/>
            <a:ln w="14288">
              <a:solidFill>
                <a:srgbClr val="66FF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24650" name="Freeform 72"/>
            <p:cNvSpPr>
              <a:spLocks/>
            </p:cNvSpPr>
            <p:nvPr/>
          </p:nvSpPr>
          <p:spPr bwMode="auto">
            <a:xfrm>
              <a:off x="2092" y="1844"/>
              <a:ext cx="1935" cy="1374"/>
            </a:xfrm>
            <a:custGeom>
              <a:avLst/>
              <a:gdLst>
                <a:gd name="T0" fmla="*/ 1935 w 1935"/>
                <a:gd name="T1" fmla="*/ 0 h 1374"/>
                <a:gd name="T2" fmla="*/ 1598 w 1935"/>
                <a:gd name="T3" fmla="*/ 25 h 1374"/>
                <a:gd name="T4" fmla="*/ 1343 w 1935"/>
                <a:gd name="T5" fmla="*/ 69 h 1374"/>
                <a:gd name="T6" fmla="*/ 1116 w 1935"/>
                <a:gd name="T7" fmla="*/ 137 h 1374"/>
                <a:gd name="T8" fmla="*/ 861 w 1935"/>
                <a:gd name="T9" fmla="*/ 236 h 1374"/>
                <a:gd name="T10" fmla="*/ 616 w 1935"/>
                <a:gd name="T11" fmla="*/ 373 h 1374"/>
                <a:gd name="T12" fmla="*/ 408 w 1935"/>
                <a:gd name="T13" fmla="*/ 528 h 1374"/>
                <a:gd name="T14" fmla="*/ 274 w 1935"/>
                <a:gd name="T15" fmla="*/ 672 h 1374"/>
                <a:gd name="T16" fmla="*/ 158 w 1935"/>
                <a:gd name="T17" fmla="*/ 833 h 1374"/>
                <a:gd name="T18" fmla="*/ 97 w 1935"/>
                <a:gd name="T19" fmla="*/ 944 h 1374"/>
                <a:gd name="T20" fmla="*/ 48 w 1935"/>
                <a:gd name="T21" fmla="*/ 1069 h 1374"/>
                <a:gd name="T22" fmla="*/ 12 w 1935"/>
                <a:gd name="T23" fmla="*/ 1237 h 1374"/>
                <a:gd name="T24" fmla="*/ 0 w 1935"/>
                <a:gd name="T25" fmla="*/ 1367 h 1374"/>
                <a:gd name="T26" fmla="*/ 0 w 1935"/>
                <a:gd name="T27" fmla="*/ 1374 h 137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935"/>
                <a:gd name="T43" fmla="*/ 0 h 1374"/>
                <a:gd name="T44" fmla="*/ 1935 w 1935"/>
                <a:gd name="T45" fmla="*/ 1374 h 137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935" h="1374">
                  <a:moveTo>
                    <a:pt x="1935" y="0"/>
                  </a:moveTo>
                  <a:lnTo>
                    <a:pt x="1598" y="25"/>
                  </a:lnTo>
                  <a:lnTo>
                    <a:pt x="1343" y="69"/>
                  </a:lnTo>
                  <a:lnTo>
                    <a:pt x="1116" y="137"/>
                  </a:lnTo>
                  <a:lnTo>
                    <a:pt x="861" y="236"/>
                  </a:lnTo>
                  <a:lnTo>
                    <a:pt x="616" y="373"/>
                  </a:lnTo>
                  <a:lnTo>
                    <a:pt x="408" y="528"/>
                  </a:lnTo>
                  <a:lnTo>
                    <a:pt x="274" y="672"/>
                  </a:lnTo>
                  <a:lnTo>
                    <a:pt x="158" y="833"/>
                  </a:lnTo>
                  <a:lnTo>
                    <a:pt x="97" y="944"/>
                  </a:lnTo>
                  <a:lnTo>
                    <a:pt x="48" y="1069"/>
                  </a:lnTo>
                  <a:lnTo>
                    <a:pt x="12" y="1237"/>
                  </a:lnTo>
                  <a:lnTo>
                    <a:pt x="0" y="1367"/>
                  </a:lnTo>
                  <a:lnTo>
                    <a:pt x="0" y="1374"/>
                  </a:lnTo>
                </a:path>
              </a:pathLst>
            </a:custGeom>
            <a:noFill/>
            <a:ln w="14288">
              <a:solidFill>
                <a:srgbClr val="66FF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24651" name="Freeform 73"/>
            <p:cNvSpPr>
              <a:spLocks/>
            </p:cNvSpPr>
            <p:nvPr/>
          </p:nvSpPr>
          <p:spPr bwMode="auto">
            <a:xfrm>
              <a:off x="2064" y="1836"/>
              <a:ext cx="1952" cy="1368"/>
            </a:xfrm>
            <a:custGeom>
              <a:avLst/>
              <a:gdLst>
                <a:gd name="T0" fmla="*/ 1952 w 1952"/>
                <a:gd name="T1" fmla="*/ 0 h 1368"/>
                <a:gd name="T2" fmla="*/ 1613 w 1952"/>
                <a:gd name="T3" fmla="*/ 24 h 1368"/>
                <a:gd name="T4" fmla="*/ 1354 w 1952"/>
                <a:gd name="T5" fmla="*/ 68 h 1368"/>
                <a:gd name="T6" fmla="*/ 1126 w 1952"/>
                <a:gd name="T7" fmla="*/ 136 h 1368"/>
                <a:gd name="T8" fmla="*/ 868 w 1952"/>
                <a:gd name="T9" fmla="*/ 236 h 1368"/>
                <a:gd name="T10" fmla="*/ 622 w 1952"/>
                <a:gd name="T11" fmla="*/ 372 h 1368"/>
                <a:gd name="T12" fmla="*/ 412 w 1952"/>
                <a:gd name="T13" fmla="*/ 528 h 1368"/>
                <a:gd name="T14" fmla="*/ 277 w 1952"/>
                <a:gd name="T15" fmla="*/ 669 h 1368"/>
                <a:gd name="T16" fmla="*/ 160 w 1952"/>
                <a:gd name="T17" fmla="*/ 830 h 1368"/>
                <a:gd name="T18" fmla="*/ 98 w 1952"/>
                <a:gd name="T19" fmla="*/ 942 h 1368"/>
                <a:gd name="T20" fmla="*/ 49 w 1952"/>
                <a:gd name="T21" fmla="*/ 1065 h 1368"/>
                <a:gd name="T22" fmla="*/ 13 w 1952"/>
                <a:gd name="T23" fmla="*/ 1233 h 1368"/>
                <a:gd name="T24" fmla="*/ 0 w 1952"/>
                <a:gd name="T25" fmla="*/ 1363 h 1368"/>
                <a:gd name="T26" fmla="*/ 0 w 1952"/>
                <a:gd name="T27" fmla="*/ 1368 h 136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952"/>
                <a:gd name="T43" fmla="*/ 0 h 1368"/>
                <a:gd name="T44" fmla="*/ 1952 w 1952"/>
                <a:gd name="T45" fmla="*/ 1368 h 136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952" h="1368">
                  <a:moveTo>
                    <a:pt x="1952" y="0"/>
                  </a:moveTo>
                  <a:lnTo>
                    <a:pt x="1613" y="24"/>
                  </a:lnTo>
                  <a:lnTo>
                    <a:pt x="1354" y="68"/>
                  </a:lnTo>
                  <a:lnTo>
                    <a:pt x="1126" y="136"/>
                  </a:lnTo>
                  <a:lnTo>
                    <a:pt x="868" y="236"/>
                  </a:lnTo>
                  <a:lnTo>
                    <a:pt x="622" y="372"/>
                  </a:lnTo>
                  <a:lnTo>
                    <a:pt x="412" y="528"/>
                  </a:lnTo>
                  <a:lnTo>
                    <a:pt x="277" y="669"/>
                  </a:lnTo>
                  <a:lnTo>
                    <a:pt x="160" y="830"/>
                  </a:lnTo>
                  <a:lnTo>
                    <a:pt x="98" y="942"/>
                  </a:lnTo>
                  <a:lnTo>
                    <a:pt x="49" y="1065"/>
                  </a:lnTo>
                  <a:lnTo>
                    <a:pt x="13" y="1233"/>
                  </a:lnTo>
                  <a:lnTo>
                    <a:pt x="0" y="1363"/>
                  </a:lnTo>
                  <a:lnTo>
                    <a:pt x="0" y="1368"/>
                  </a:lnTo>
                </a:path>
              </a:pathLst>
            </a:custGeom>
            <a:noFill/>
            <a:ln w="14288">
              <a:solidFill>
                <a:srgbClr val="66FF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36" tIns="45718" rIns="91436" bIns="45718"/>
            <a:lstStyle/>
            <a:p>
              <a:endParaRPr lang="en-US"/>
            </a:p>
          </p:txBody>
        </p:sp>
      </p:grpSp>
      <p:pic>
        <p:nvPicPr>
          <p:cNvPr id="51274" name="Picture 74" descr="FIREWRK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88" y="673100"/>
            <a:ext cx="18256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5" name="Picture 75" descr="FIREWRK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0" y="3263900"/>
            <a:ext cx="1766888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76"/>
          <p:cNvGrpSpPr>
            <a:grpSpLocks/>
          </p:cNvGrpSpPr>
          <p:nvPr/>
        </p:nvGrpSpPr>
        <p:grpSpPr bwMode="auto">
          <a:xfrm>
            <a:off x="87313" y="673100"/>
            <a:ext cx="3252787" cy="3200400"/>
            <a:chOff x="2907" y="1193"/>
            <a:chExt cx="1377" cy="1398"/>
          </a:xfrm>
        </p:grpSpPr>
        <p:sp>
          <p:nvSpPr>
            <p:cNvPr id="24623" name="Freeform 77"/>
            <p:cNvSpPr>
              <a:spLocks/>
            </p:cNvSpPr>
            <p:nvPr/>
          </p:nvSpPr>
          <p:spPr bwMode="auto">
            <a:xfrm>
              <a:off x="3027" y="1376"/>
              <a:ext cx="1013" cy="1040"/>
            </a:xfrm>
            <a:custGeom>
              <a:avLst/>
              <a:gdLst>
                <a:gd name="T0" fmla="*/ 642 w 1013"/>
                <a:gd name="T1" fmla="*/ 57 h 1040"/>
                <a:gd name="T2" fmla="*/ 682 w 1013"/>
                <a:gd name="T3" fmla="*/ 62 h 1040"/>
                <a:gd name="T4" fmla="*/ 763 w 1013"/>
                <a:gd name="T5" fmla="*/ 91 h 1040"/>
                <a:gd name="T6" fmla="*/ 808 w 1013"/>
                <a:gd name="T7" fmla="*/ 112 h 1040"/>
                <a:gd name="T8" fmla="*/ 860 w 1013"/>
                <a:gd name="T9" fmla="*/ 125 h 1040"/>
                <a:gd name="T10" fmla="*/ 945 w 1013"/>
                <a:gd name="T11" fmla="*/ 162 h 1040"/>
                <a:gd name="T12" fmla="*/ 967 w 1013"/>
                <a:gd name="T13" fmla="*/ 266 h 1040"/>
                <a:gd name="T14" fmla="*/ 1006 w 1013"/>
                <a:gd name="T15" fmla="*/ 322 h 1040"/>
                <a:gd name="T16" fmla="*/ 1013 w 1013"/>
                <a:gd name="T17" fmla="*/ 418 h 1040"/>
                <a:gd name="T18" fmla="*/ 718 w 1013"/>
                <a:gd name="T19" fmla="*/ 511 h 1040"/>
                <a:gd name="T20" fmla="*/ 765 w 1013"/>
                <a:gd name="T21" fmla="*/ 548 h 1040"/>
                <a:gd name="T22" fmla="*/ 740 w 1013"/>
                <a:gd name="T23" fmla="*/ 573 h 1040"/>
                <a:gd name="T24" fmla="*/ 713 w 1013"/>
                <a:gd name="T25" fmla="*/ 595 h 1040"/>
                <a:gd name="T26" fmla="*/ 676 w 1013"/>
                <a:gd name="T27" fmla="*/ 623 h 1040"/>
                <a:gd name="T28" fmla="*/ 697 w 1013"/>
                <a:gd name="T29" fmla="*/ 660 h 1040"/>
                <a:gd name="T30" fmla="*/ 679 w 1013"/>
                <a:gd name="T31" fmla="*/ 648 h 1040"/>
                <a:gd name="T32" fmla="*/ 636 w 1013"/>
                <a:gd name="T33" fmla="*/ 663 h 1040"/>
                <a:gd name="T34" fmla="*/ 606 w 1013"/>
                <a:gd name="T35" fmla="*/ 713 h 1040"/>
                <a:gd name="T36" fmla="*/ 551 w 1013"/>
                <a:gd name="T37" fmla="*/ 1040 h 1040"/>
                <a:gd name="T38" fmla="*/ 502 w 1013"/>
                <a:gd name="T39" fmla="*/ 979 h 1040"/>
                <a:gd name="T40" fmla="*/ 462 w 1013"/>
                <a:gd name="T41" fmla="*/ 972 h 1040"/>
                <a:gd name="T42" fmla="*/ 373 w 1013"/>
                <a:gd name="T43" fmla="*/ 957 h 1040"/>
                <a:gd name="T44" fmla="*/ 331 w 1013"/>
                <a:gd name="T45" fmla="*/ 929 h 1040"/>
                <a:gd name="T46" fmla="*/ 247 w 1013"/>
                <a:gd name="T47" fmla="*/ 950 h 1040"/>
                <a:gd name="T48" fmla="*/ 165 w 1013"/>
                <a:gd name="T49" fmla="*/ 892 h 1040"/>
                <a:gd name="T50" fmla="*/ 196 w 1013"/>
                <a:gd name="T51" fmla="*/ 757 h 1040"/>
                <a:gd name="T52" fmla="*/ 168 w 1013"/>
                <a:gd name="T53" fmla="*/ 698 h 1040"/>
                <a:gd name="T54" fmla="*/ 137 w 1013"/>
                <a:gd name="T55" fmla="*/ 608 h 1040"/>
                <a:gd name="T56" fmla="*/ 0 w 1013"/>
                <a:gd name="T57" fmla="*/ 486 h 1040"/>
                <a:gd name="T58" fmla="*/ 101 w 1013"/>
                <a:gd name="T59" fmla="*/ 434 h 1040"/>
                <a:gd name="T60" fmla="*/ 162 w 1013"/>
                <a:gd name="T61" fmla="*/ 328 h 1040"/>
                <a:gd name="T62" fmla="*/ 137 w 1013"/>
                <a:gd name="T63" fmla="*/ 149 h 1040"/>
                <a:gd name="T64" fmla="*/ 235 w 1013"/>
                <a:gd name="T65" fmla="*/ 97 h 1040"/>
                <a:gd name="T66" fmla="*/ 341 w 1013"/>
                <a:gd name="T67" fmla="*/ 122 h 1040"/>
                <a:gd name="T68" fmla="*/ 361 w 1013"/>
                <a:gd name="T69" fmla="*/ 41 h 1040"/>
                <a:gd name="T70" fmla="*/ 459 w 1013"/>
                <a:gd name="T71" fmla="*/ 17 h 1040"/>
                <a:gd name="T72" fmla="*/ 539 w 1013"/>
                <a:gd name="T73" fmla="*/ 0 h 104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13"/>
                <a:gd name="T112" fmla="*/ 0 h 1040"/>
                <a:gd name="T113" fmla="*/ 1013 w 1013"/>
                <a:gd name="T114" fmla="*/ 1040 h 104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13" h="1040">
                  <a:moveTo>
                    <a:pt x="593" y="237"/>
                  </a:moveTo>
                  <a:lnTo>
                    <a:pt x="642" y="57"/>
                  </a:lnTo>
                  <a:lnTo>
                    <a:pt x="611" y="322"/>
                  </a:lnTo>
                  <a:lnTo>
                    <a:pt x="682" y="62"/>
                  </a:lnTo>
                  <a:lnTo>
                    <a:pt x="657" y="279"/>
                  </a:lnTo>
                  <a:lnTo>
                    <a:pt x="763" y="91"/>
                  </a:lnTo>
                  <a:lnTo>
                    <a:pt x="679" y="334"/>
                  </a:lnTo>
                  <a:lnTo>
                    <a:pt x="808" y="112"/>
                  </a:lnTo>
                  <a:lnTo>
                    <a:pt x="703" y="366"/>
                  </a:lnTo>
                  <a:lnTo>
                    <a:pt x="860" y="125"/>
                  </a:lnTo>
                  <a:lnTo>
                    <a:pt x="713" y="381"/>
                  </a:lnTo>
                  <a:lnTo>
                    <a:pt x="945" y="162"/>
                  </a:lnTo>
                  <a:lnTo>
                    <a:pt x="725" y="396"/>
                  </a:lnTo>
                  <a:lnTo>
                    <a:pt x="967" y="266"/>
                  </a:lnTo>
                  <a:lnTo>
                    <a:pt x="749" y="421"/>
                  </a:lnTo>
                  <a:lnTo>
                    <a:pt x="1006" y="322"/>
                  </a:lnTo>
                  <a:lnTo>
                    <a:pt x="778" y="449"/>
                  </a:lnTo>
                  <a:lnTo>
                    <a:pt x="1013" y="418"/>
                  </a:lnTo>
                  <a:lnTo>
                    <a:pt x="737" y="483"/>
                  </a:lnTo>
                  <a:lnTo>
                    <a:pt x="718" y="511"/>
                  </a:lnTo>
                  <a:lnTo>
                    <a:pt x="1006" y="573"/>
                  </a:lnTo>
                  <a:lnTo>
                    <a:pt x="765" y="548"/>
                  </a:lnTo>
                  <a:lnTo>
                    <a:pt x="979" y="608"/>
                  </a:lnTo>
                  <a:lnTo>
                    <a:pt x="740" y="573"/>
                  </a:lnTo>
                  <a:lnTo>
                    <a:pt x="967" y="698"/>
                  </a:lnTo>
                  <a:lnTo>
                    <a:pt x="713" y="595"/>
                  </a:lnTo>
                  <a:lnTo>
                    <a:pt x="927" y="745"/>
                  </a:lnTo>
                  <a:lnTo>
                    <a:pt x="676" y="623"/>
                  </a:lnTo>
                  <a:lnTo>
                    <a:pt x="949" y="842"/>
                  </a:lnTo>
                  <a:lnTo>
                    <a:pt x="697" y="660"/>
                  </a:lnTo>
                  <a:lnTo>
                    <a:pt x="888" y="917"/>
                  </a:lnTo>
                  <a:lnTo>
                    <a:pt x="679" y="648"/>
                  </a:lnTo>
                  <a:lnTo>
                    <a:pt x="783" y="879"/>
                  </a:lnTo>
                  <a:lnTo>
                    <a:pt x="636" y="663"/>
                  </a:lnTo>
                  <a:lnTo>
                    <a:pt x="672" y="942"/>
                  </a:lnTo>
                  <a:lnTo>
                    <a:pt x="606" y="713"/>
                  </a:lnTo>
                  <a:lnTo>
                    <a:pt x="572" y="835"/>
                  </a:lnTo>
                  <a:lnTo>
                    <a:pt x="551" y="1040"/>
                  </a:lnTo>
                  <a:lnTo>
                    <a:pt x="551" y="742"/>
                  </a:lnTo>
                  <a:lnTo>
                    <a:pt x="502" y="979"/>
                  </a:lnTo>
                  <a:lnTo>
                    <a:pt x="527" y="720"/>
                  </a:lnTo>
                  <a:lnTo>
                    <a:pt x="462" y="972"/>
                  </a:lnTo>
                  <a:lnTo>
                    <a:pt x="493" y="722"/>
                  </a:lnTo>
                  <a:lnTo>
                    <a:pt x="373" y="957"/>
                  </a:lnTo>
                  <a:lnTo>
                    <a:pt x="450" y="722"/>
                  </a:lnTo>
                  <a:lnTo>
                    <a:pt x="331" y="929"/>
                  </a:lnTo>
                  <a:lnTo>
                    <a:pt x="419" y="700"/>
                  </a:lnTo>
                  <a:lnTo>
                    <a:pt x="247" y="950"/>
                  </a:lnTo>
                  <a:lnTo>
                    <a:pt x="383" y="704"/>
                  </a:lnTo>
                  <a:lnTo>
                    <a:pt x="165" y="892"/>
                  </a:lnTo>
                  <a:lnTo>
                    <a:pt x="407" y="651"/>
                  </a:lnTo>
                  <a:lnTo>
                    <a:pt x="196" y="757"/>
                  </a:lnTo>
                  <a:lnTo>
                    <a:pt x="419" y="598"/>
                  </a:lnTo>
                  <a:lnTo>
                    <a:pt x="168" y="698"/>
                  </a:lnTo>
                  <a:lnTo>
                    <a:pt x="392" y="568"/>
                  </a:lnTo>
                  <a:lnTo>
                    <a:pt x="137" y="608"/>
                  </a:lnTo>
                  <a:lnTo>
                    <a:pt x="417" y="539"/>
                  </a:lnTo>
                  <a:lnTo>
                    <a:pt x="0" y="486"/>
                  </a:lnTo>
                  <a:lnTo>
                    <a:pt x="368" y="499"/>
                  </a:lnTo>
                  <a:lnTo>
                    <a:pt x="101" y="434"/>
                  </a:lnTo>
                  <a:lnTo>
                    <a:pt x="450" y="483"/>
                  </a:lnTo>
                  <a:lnTo>
                    <a:pt x="162" y="328"/>
                  </a:lnTo>
                  <a:lnTo>
                    <a:pt x="471" y="458"/>
                  </a:lnTo>
                  <a:lnTo>
                    <a:pt x="137" y="149"/>
                  </a:lnTo>
                  <a:lnTo>
                    <a:pt x="444" y="409"/>
                  </a:lnTo>
                  <a:lnTo>
                    <a:pt x="235" y="97"/>
                  </a:lnTo>
                  <a:lnTo>
                    <a:pt x="434" y="371"/>
                  </a:lnTo>
                  <a:lnTo>
                    <a:pt x="341" y="122"/>
                  </a:lnTo>
                  <a:lnTo>
                    <a:pt x="471" y="366"/>
                  </a:lnTo>
                  <a:lnTo>
                    <a:pt x="361" y="41"/>
                  </a:lnTo>
                  <a:lnTo>
                    <a:pt x="508" y="349"/>
                  </a:lnTo>
                  <a:lnTo>
                    <a:pt x="459" y="17"/>
                  </a:lnTo>
                  <a:lnTo>
                    <a:pt x="539" y="347"/>
                  </a:lnTo>
                  <a:lnTo>
                    <a:pt x="539" y="0"/>
                  </a:lnTo>
                  <a:lnTo>
                    <a:pt x="593" y="237"/>
                  </a:lnTo>
                  <a:close/>
                </a:path>
              </a:pathLst>
            </a:custGeom>
            <a:solidFill>
              <a:srgbClr val="FFC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36" tIns="45718" rIns="91436" bIns="45718"/>
            <a:lstStyle/>
            <a:p>
              <a:endParaRPr lang="en-US"/>
            </a:p>
          </p:txBody>
        </p:sp>
        <p:grpSp>
          <p:nvGrpSpPr>
            <p:cNvPr id="24624" name="Group 78"/>
            <p:cNvGrpSpPr>
              <a:grpSpLocks/>
            </p:cNvGrpSpPr>
            <p:nvPr/>
          </p:nvGrpSpPr>
          <p:grpSpPr bwMode="auto">
            <a:xfrm>
              <a:off x="2907" y="1193"/>
              <a:ext cx="1377" cy="1398"/>
              <a:chOff x="2907" y="1193"/>
              <a:chExt cx="1377" cy="1398"/>
            </a:xfrm>
          </p:grpSpPr>
          <p:grpSp>
            <p:nvGrpSpPr>
              <p:cNvPr id="24629" name="Group 79"/>
              <p:cNvGrpSpPr>
                <a:grpSpLocks/>
              </p:cNvGrpSpPr>
              <p:nvPr/>
            </p:nvGrpSpPr>
            <p:grpSpPr bwMode="auto">
              <a:xfrm>
                <a:off x="2943" y="1221"/>
                <a:ext cx="640" cy="1328"/>
                <a:chOff x="2943" y="1221"/>
                <a:chExt cx="640" cy="1328"/>
              </a:xfrm>
            </p:grpSpPr>
            <p:sp>
              <p:nvSpPr>
                <p:cNvPr id="24645" name="Freeform 80"/>
                <p:cNvSpPr>
                  <a:spLocks/>
                </p:cNvSpPr>
                <p:nvPr/>
              </p:nvSpPr>
              <p:spPr bwMode="auto">
                <a:xfrm>
                  <a:off x="2949" y="1647"/>
                  <a:ext cx="633" cy="229"/>
                </a:xfrm>
                <a:custGeom>
                  <a:avLst/>
                  <a:gdLst>
                    <a:gd name="T0" fmla="*/ 633 w 633"/>
                    <a:gd name="T1" fmla="*/ 229 h 229"/>
                    <a:gd name="T2" fmla="*/ 46 w 633"/>
                    <a:gd name="T3" fmla="*/ 0 h 229"/>
                    <a:gd name="T4" fmla="*/ 308 w 633"/>
                    <a:gd name="T5" fmla="*/ 120 h 229"/>
                    <a:gd name="T6" fmla="*/ 0 w 633"/>
                    <a:gd name="T7" fmla="*/ 70 h 229"/>
                    <a:gd name="T8" fmla="*/ 633 w 633"/>
                    <a:gd name="T9" fmla="*/ 229 h 2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33"/>
                    <a:gd name="T16" fmla="*/ 0 h 229"/>
                    <a:gd name="T17" fmla="*/ 633 w 633"/>
                    <a:gd name="T18" fmla="*/ 229 h 22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33" h="229">
                      <a:moveTo>
                        <a:pt x="633" y="229"/>
                      </a:moveTo>
                      <a:lnTo>
                        <a:pt x="46" y="0"/>
                      </a:lnTo>
                      <a:lnTo>
                        <a:pt x="308" y="120"/>
                      </a:lnTo>
                      <a:lnTo>
                        <a:pt x="0" y="70"/>
                      </a:lnTo>
                      <a:lnTo>
                        <a:pt x="633" y="229"/>
                      </a:lnTo>
                      <a:close/>
                    </a:path>
                  </a:pathLst>
                </a:custGeom>
                <a:solidFill>
                  <a:srgbClr val="A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  <p:sp>
              <p:nvSpPr>
                <p:cNvPr id="24646" name="Freeform 81"/>
                <p:cNvSpPr>
                  <a:spLocks/>
                </p:cNvSpPr>
                <p:nvPr/>
              </p:nvSpPr>
              <p:spPr bwMode="auto">
                <a:xfrm>
                  <a:off x="2943" y="1895"/>
                  <a:ext cx="632" cy="228"/>
                </a:xfrm>
                <a:custGeom>
                  <a:avLst/>
                  <a:gdLst>
                    <a:gd name="T0" fmla="*/ 632 w 632"/>
                    <a:gd name="T1" fmla="*/ 0 h 228"/>
                    <a:gd name="T2" fmla="*/ 47 w 632"/>
                    <a:gd name="T3" fmla="*/ 228 h 228"/>
                    <a:gd name="T4" fmla="*/ 307 w 632"/>
                    <a:gd name="T5" fmla="*/ 110 h 228"/>
                    <a:gd name="T6" fmla="*/ 0 w 632"/>
                    <a:gd name="T7" fmla="*/ 160 h 228"/>
                    <a:gd name="T8" fmla="*/ 632 w 632"/>
                    <a:gd name="T9" fmla="*/ 0 h 22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32"/>
                    <a:gd name="T16" fmla="*/ 0 h 228"/>
                    <a:gd name="T17" fmla="*/ 632 w 632"/>
                    <a:gd name="T18" fmla="*/ 228 h 22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32" h="228">
                      <a:moveTo>
                        <a:pt x="632" y="0"/>
                      </a:moveTo>
                      <a:lnTo>
                        <a:pt x="47" y="228"/>
                      </a:lnTo>
                      <a:lnTo>
                        <a:pt x="307" y="110"/>
                      </a:lnTo>
                      <a:lnTo>
                        <a:pt x="0" y="160"/>
                      </a:lnTo>
                      <a:lnTo>
                        <a:pt x="632" y="0"/>
                      </a:lnTo>
                      <a:close/>
                    </a:path>
                  </a:pathLst>
                </a:custGeom>
                <a:solidFill>
                  <a:srgbClr val="A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  <p:sp>
              <p:nvSpPr>
                <p:cNvPr id="24647" name="Freeform 82"/>
                <p:cNvSpPr>
                  <a:spLocks/>
                </p:cNvSpPr>
                <p:nvPr/>
              </p:nvSpPr>
              <p:spPr bwMode="auto">
                <a:xfrm>
                  <a:off x="3358" y="1905"/>
                  <a:ext cx="225" cy="644"/>
                </a:xfrm>
                <a:custGeom>
                  <a:avLst/>
                  <a:gdLst>
                    <a:gd name="T0" fmla="*/ 225 w 225"/>
                    <a:gd name="T1" fmla="*/ 0 h 644"/>
                    <a:gd name="T2" fmla="*/ 0 w 225"/>
                    <a:gd name="T3" fmla="*/ 596 h 644"/>
                    <a:gd name="T4" fmla="*/ 117 w 225"/>
                    <a:gd name="T5" fmla="*/ 331 h 644"/>
                    <a:gd name="T6" fmla="*/ 68 w 225"/>
                    <a:gd name="T7" fmla="*/ 644 h 644"/>
                    <a:gd name="T8" fmla="*/ 225 w 225"/>
                    <a:gd name="T9" fmla="*/ 0 h 6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5"/>
                    <a:gd name="T16" fmla="*/ 0 h 644"/>
                    <a:gd name="T17" fmla="*/ 225 w 225"/>
                    <a:gd name="T18" fmla="*/ 644 h 6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5" h="644">
                      <a:moveTo>
                        <a:pt x="225" y="0"/>
                      </a:moveTo>
                      <a:lnTo>
                        <a:pt x="0" y="596"/>
                      </a:lnTo>
                      <a:lnTo>
                        <a:pt x="117" y="331"/>
                      </a:lnTo>
                      <a:lnTo>
                        <a:pt x="68" y="644"/>
                      </a:lnTo>
                      <a:lnTo>
                        <a:pt x="225" y="0"/>
                      </a:lnTo>
                      <a:close/>
                    </a:path>
                  </a:pathLst>
                </a:custGeom>
                <a:solidFill>
                  <a:srgbClr val="A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  <p:sp>
              <p:nvSpPr>
                <p:cNvPr id="24648" name="Freeform 83"/>
                <p:cNvSpPr>
                  <a:spLocks/>
                </p:cNvSpPr>
                <p:nvPr/>
              </p:nvSpPr>
              <p:spPr bwMode="auto">
                <a:xfrm>
                  <a:off x="3358" y="1221"/>
                  <a:ext cx="225" cy="644"/>
                </a:xfrm>
                <a:custGeom>
                  <a:avLst/>
                  <a:gdLst>
                    <a:gd name="T0" fmla="*/ 225 w 225"/>
                    <a:gd name="T1" fmla="*/ 644 h 644"/>
                    <a:gd name="T2" fmla="*/ 0 w 225"/>
                    <a:gd name="T3" fmla="*/ 48 h 644"/>
                    <a:gd name="T4" fmla="*/ 117 w 225"/>
                    <a:gd name="T5" fmla="*/ 313 h 644"/>
                    <a:gd name="T6" fmla="*/ 68 w 225"/>
                    <a:gd name="T7" fmla="*/ 0 h 644"/>
                    <a:gd name="T8" fmla="*/ 225 w 225"/>
                    <a:gd name="T9" fmla="*/ 644 h 6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5"/>
                    <a:gd name="T16" fmla="*/ 0 h 644"/>
                    <a:gd name="T17" fmla="*/ 225 w 225"/>
                    <a:gd name="T18" fmla="*/ 644 h 6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5" h="644">
                      <a:moveTo>
                        <a:pt x="225" y="644"/>
                      </a:moveTo>
                      <a:lnTo>
                        <a:pt x="0" y="48"/>
                      </a:lnTo>
                      <a:lnTo>
                        <a:pt x="117" y="313"/>
                      </a:lnTo>
                      <a:lnTo>
                        <a:pt x="68" y="0"/>
                      </a:lnTo>
                      <a:lnTo>
                        <a:pt x="225" y="644"/>
                      </a:lnTo>
                      <a:close/>
                    </a:path>
                  </a:pathLst>
                </a:custGeom>
                <a:solidFill>
                  <a:srgbClr val="A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</p:grpSp>
          <p:grpSp>
            <p:nvGrpSpPr>
              <p:cNvPr id="24630" name="Group 84"/>
              <p:cNvGrpSpPr>
                <a:grpSpLocks/>
              </p:cNvGrpSpPr>
              <p:nvPr/>
            </p:nvGrpSpPr>
            <p:grpSpPr bwMode="auto">
              <a:xfrm>
                <a:off x="2907" y="1193"/>
                <a:ext cx="1377" cy="1398"/>
                <a:chOff x="2907" y="1193"/>
                <a:chExt cx="1377" cy="1398"/>
              </a:xfrm>
            </p:grpSpPr>
            <p:grpSp>
              <p:nvGrpSpPr>
                <p:cNvPr id="24631" name="Group 85"/>
                <p:cNvGrpSpPr>
                  <a:grpSpLocks/>
                </p:cNvGrpSpPr>
                <p:nvPr/>
              </p:nvGrpSpPr>
              <p:grpSpPr bwMode="auto">
                <a:xfrm>
                  <a:off x="3097" y="1917"/>
                  <a:ext cx="997" cy="508"/>
                  <a:chOff x="3097" y="1917"/>
                  <a:chExt cx="997" cy="508"/>
                </a:xfrm>
              </p:grpSpPr>
              <p:sp>
                <p:nvSpPr>
                  <p:cNvPr id="24643" name="Freeform 86"/>
                  <p:cNvSpPr>
                    <a:spLocks/>
                  </p:cNvSpPr>
                  <p:nvPr/>
                </p:nvSpPr>
                <p:spPr bwMode="auto">
                  <a:xfrm>
                    <a:off x="3632" y="1917"/>
                    <a:ext cx="462" cy="508"/>
                  </a:xfrm>
                  <a:custGeom>
                    <a:avLst/>
                    <a:gdLst>
                      <a:gd name="T0" fmla="*/ 0 w 462"/>
                      <a:gd name="T1" fmla="*/ 0 h 508"/>
                      <a:gd name="T2" fmla="*/ 299 w 462"/>
                      <a:gd name="T3" fmla="*/ 508 h 508"/>
                      <a:gd name="T4" fmla="*/ 157 w 462"/>
                      <a:gd name="T5" fmla="*/ 221 h 508"/>
                      <a:gd name="T6" fmla="*/ 435 w 462"/>
                      <a:gd name="T7" fmla="*/ 508 h 508"/>
                      <a:gd name="T8" fmla="*/ 202 w 462"/>
                      <a:gd name="T9" fmla="*/ 190 h 508"/>
                      <a:gd name="T10" fmla="*/ 462 w 462"/>
                      <a:gd name="T11" fmla="*/ 339 h 508"/>
                      <a:gd name="T12" fmla="*/ 0 w 462"/>
                      <a:gd name="T13" fmla="*/ 0 h 50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62"/>
                      <a:gd name="T22" fmla="*/ 0 h 508"/>
                      <a:gd name="T23" fmla="*/ 462 w 462"/>
                      <a:gd name="T24" fmla="*/ 508 h 50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62" h="508">
                        <a:moveTo>
                          <a:pt x="0" y="0"/>
                        </a:moveTo>
                        <a:lnTo>
                          <a:pt x="299" y="508"/>
                        </a:lnTo>
                        <a:lnTo>
                          <a:pt x="157" y="221"/>
                        </a:lnTo>
                        <a:lnTo>
                          <a:pt x="435" y="508"/>
                        </a:lnTo>
                        <a:lnTo>
                          <a:pt x="202" y="190"/>
                        </a:lnTo>
                        <a:lnTo>
                          <a:pt x="462" y="33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36" tIns="45718" rIns="91436" bIns="45718"/>
                  <a:lstStyle/>
                  <a:p>
                    <a:endParaRPr lang="en-US"/>
                  </a:p>
                </p:txBody>
              </p:sp>
              <p:sp>
                <p:nvSpPr>
                  <p:cNvPr id="24644" name="Freeform 87"/>
                  <p:cNvSpPr>
                    <a:spLocks/>
                  </p:cNvSpPr>
                  <p:nvPr/>
                </p:nvSpPr>
                <p:spPr bwMode="auto">
                  <a:xfrm>
                    <a:off x="3097" y="1917"/>
                    <a:ext cx="462" cy="508"/>
                  </a:xfrm>
                  <a:custGeom>
                    <a:avLst/>
                    <a:gdLst>
                      <a:gd name="T0" fmla="*/ 462 w 462"/>
                      <a:gd name="T1" fmla="*/ 0 h 508"/>
                      <a:gd name="T2" fmla="*/ 162 w 462"/>
                      <a:gd name="T3" fmla="*/ 508 h 508"/>
                      <a:gd name="T4" fmla="*/ 305 w 462"/>
                      <a:gd name="T5" fmla="*/ 221 h 508"/>
                      <a:gd name="T6" fmla="*/ 27 w 462"/>
                      <a:gd name="T7" fmla="*/ 508 h 508"/>
                      <a:gd name="T8" fmla="*/ 260 w 462"/>
                      <a:gd name="T9" fmla="*/ 190 h 508"/>
                      <a:gd name="T10" fmla="*/ 0 w 462"/>
                      <a:gd name="T11" fmla="*/ 339 h 508"/>
                      <a:gd name="T12" fmla="*/ 462 w 462"/>
                      <a:gd name="T13" fmla="*/ 0 h 50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62"/>
                      <a:gd name="T22" fmla="*/ 0 h 508"/>
                      <a:gd name="T23" fmla="*/ 462 w 462"/>
                      <a:gd name="T24" fmla="*/ 508 h 50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62" h="508">
                        <a:moveTo>
                          <a:pt x="462" y="0"/>
                        </a:moveTo>
                        <a:lnTo>
                          <a:pt x="162" y="508"/>
                        </a:lnTo>
                        <a:lnTo>
                          <a:pt x="305" y="221"/>
                        </a:lnTo>
                        <a:lnTo>
                          <a:pt x="27" y="508"/>
                        </a:lnTo>
                        <a:lnTo>
                          <a:pt x="260" y="190"/>
                        </a:lnTo>
                        <a:lnTo>
                          <a:pt x="0" y="339"/>
                        </a:lnTo>
                        <a:lnTo>
                          <a:pt x="462" y="0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36" tIns="45718" rIns="91436" bIns="45718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632" name="Group 88"/>
                <p:cNvGrpSpPr>
                  <a:grpSpLocks/>
                </p:cNvGrpSpPr>
                <p:nvPr/>
              </p:nvGrpSpPr>
              <p:grpSpPr bwMode="auto">
                <a:xfrm>
                  <a:off x="2907" y="1193"/>
                  <a:ext cx="1377" cy="1398"/>
                  <a:chOff x="2907" y="1193"/>
                  <a:chExt cx="1377" cy="1398"/>
                </a:xfrm>
              </p:grpSpPr>
              <p:sp>
                <p:nvSpPr>
                  <p:cNvPr id="24633" name="Freeform 89"/>
                  <p:cNvSpPr>
                    <a:spLocks/>
                  </p:cNvSpPr>
                  <p:nvPr/>
                </p:nvSpPr>
                <p:spPr bwMode="auto">
                  <a:xfrm>
                    <a:off x="3622" y="1657"/>
                    <a:ext cx="633" cy="228"/>
                  </a:xfrm>
                  <a:custGeom>
                    <a:avLst/>
                    <a:gdLst>
                      <a:gd name="T0" fmla="*/ 0 w 633"/>
                      <a:gd name="T1" fmla="*/ 228 h 228"/>
                      <a:gd name="T2" fmla="*/ 587 w 633"/>
                      <a:gd name="T3" fmla="*/ 0 h 228"/>
                      <a:gd name="T4" fmla="*/ 325 w 633"/>
                      <a:gd name="T5" fmla="*/ 118 h 228"/>
                      <a:gd name="T6" fmla="*/ 633 w 633"/>
                      <a:gd name="T7" fmla="*/ 68 h 228"/>
                      <a:gd name="T8" fmla="*/ 0 w 633"/>
                      <a:gd name="T9" fmla="*/ 228 h 22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33"/>
                      <a:gd name="T16" fmla="*/ 0 h 228"/>
                      <a:gd name="T17" fmla="*/ 633 w 633"/>
                      <a:gd name="T18" fmla="*/ 228 h 22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33" h="228">
                        <a:moveTo>
                          <a:pt x="0" y="228"/>
                        </a:moveTo>
                        <a:lnTo>
                          <a:pt x="587" y="0"/>
                        </a:lnTo>
                        <a:lnTo>
                          <a:pt x="325" y="118"/>
                        </a:lnTo>
                        <a:lnTo>
                          <a:pt x="633" y="68"/>
                        </a:lnTo>
                        <a:lnTo>
                          <a:pt x="0" y="228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36" tIns="45718" rIns="91436" bIns="45718"/>
                  <a:lstStyle/>
                  <a:p>
                    <a:endParaRPr lang="en-US"/>
                  </a:p>
                </p:txBody>
              </p:sp>
              <p:sp>
                <p:nvSpPr>
                  <p:cNvPr id="24634" name="Freeform 90"/>
                  <p:cNvSpPr>
                    <a:spLocks/>
                  </p:cNvSpPr>
                  <p:nvPr/>
                </p:nvSpPr>
                <p:spPr bwMode="auto">
                  <a:xfrm>
                    <a:off x="3629" y="1904"/>
                    <a:ext cx="632" cy="229"/>
                  </a:xfrm>
                  <a:custGeom>
                    <a:avLst/>
                    <a:gdLst>
                      <a:gd name="T0" fmla="*/ 0 w 632"/>
                      <a:gd name="T1" fmla="*/ 0 h 229"/>
                      <a:gd name="T2" fmla="*/ 585 w 632"/>
                      <a:gd name="T3" fmla="*/ 229 h 229"/>
                      <a:gd name="T4" fmla="*/ 325 w 632"/>
                      <a:gd name="T5" fmla="*/ 109 h 229"/>
                      <a:gd name="T6" fmla="*/ 632 w 632"/>
                      <a:gd name="T7" fmla="*/ 159 h 229"/>
                      <a:gd name="T8" fmla="*/ 0 w 632"/>
                      <a:gd name="T9" fmla="*/ 0 h 22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32"/>
                      <a:gd name="T16" fmla="*/ 0 h 229"/>
                      <a:gd name="T17" fmla="*/ 632 w 632"/>
                      <a:gd name="T18" fmla="*/ 229 h 22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32" h="229">
                        <a:moveTo>
                          <a:pt x="0" y="0"/>
                        </a:moveTo>
                        <a:lnTo>
                          <a:pt x="585" y="229"/>
                        </a:lnTo>
                        <a:lnTo>
                          <a:pt x="325" y="109"/>
                        </a:lnTo>
                        <a:lnTo>
                          <a:pt x="632" y="15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36" tIns="45718" rIns="91436" bIns="45718"/>
                  <a:lstStyle/>
                  <a:p>
                    <a:endParaRPr lang="en-US"/>
                  </a:p>
                </p:txBody>
              </p:sp>
              <p:sp>
                <p:nvSpPr>
                  <p:cNvPr id="24635" name="Freeform 91"/>
                  <p:cNvSpPr>
                    <a:spLocks/>
                  </p:cNvSpPr>
                  <p:nvPr/>
                </p:nvSpPr>
                <p:spPr bwMode="auto">
                  <a:xfrm>
                    <a:off x="3621" y="1914"/>
                    <a:ext cx="225" cy="645"/>
                  </a:xfrm>
                  <a:custGeom>
                    <a:avLst/>
                    <a:gdLst>
                      <a:gd name="T0" fmla="*/ 0 w 225"/>
                      <a:gd name="T1" fmla="*/ 0 h 645"/>
                      <a:gd name="T2" fmla="*/ 225 w 225"/>
                      <a:gd name="T3" fmla="*/ 597 h 645"/>
                      <a:gd name="T4" fmla="*/ 108 w 225"/>
                      <a:gd name="T5" fmla="*/ 332 h 645"/>
                      <a:gd name="T6" fmla="*/ 157 w 225"/>
                      <a:gd name="T7" fmla="*/ 645 h 645"/>
                      <a:gd name="T8" fmla="*/ 0 w 225"/>
                      <a:gd name="T9" fmla="*/ 0 h 64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25"/>
                      <a:gd name="T16" fmla="*/ 0 h 645"/>
                      <a:gd name="T17" fmla="*/ 225 w 225"/>
                      <a:gd name="T18" fmla="*/ 645 h 64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25" h="645">
                        <a:moveTo>
                          <a:pt x="0" y="0"/>
                        </a:moveTo>
                        <a:lnTo>
                          <a:pt x="225" y="597"/>
                        </a:lnTo>
                        <a:lnTo>
                          <a:pt x="108" y="332"/>
                        </a:lnTo>
                        <a:lnTo>
                          <a:pt x="157" y="6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36" tIns="45718" rIns="91436" bIns="45718"/>
                  <a:lstStyle/>
                  <a:p>
                    <a:endParaRPr lang="en-US"/>
                  </a:p>
                </p:txBody>
              </p:sp>
              <p:sp>
                <p:nvSpPr>
                  <p:cNvPr id="24636" name="Freeform 92"/>
                  <p:cNvSpPr>
                    <a:spLocks/>
                  </p:cNvSpPr>
                  <p:nvPr/>
                </p:nvSpPr>
                <p:spPr bwMode="auto">
                  <a:xfrm>
                    <a:off x="3621" y="1231"/>
                    <a:ext cx="225" cy="644"/>
                  </a:xfrm>
                  <a:custGeom>
                    <a:avLst/>
                    <a:gdLst>
                      <a:gd name="T0" fmla="*/ 0 w 225"/>
                      <a:gd name="T1" fmla="*/ 644 h 644"/>
                      <a:gd name="T2" fmla="*/ 225 w 225"/>
                      <a:gd name="T3" fmla="*/ 48 h 644"/>
                      <a:gd name="T4" fmla="*/ 108 w 225"/>
                      <a:gd name="T5" fmla="*/ 313 h 644"/>
                      <a:gd name="T6" fmla="*/ 157 w 225"/>
                      <a:gd name="T7" fmla="*/ 0 h 644"/>
                      <a:gd name="T8" fmla="*/ 0 w 225"/>
                      <a:gd name="T9" fmla="*/ 644 h 64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25"/>
                      <a:gd name="T16" fmla="*/ 0 h 644"/>
                      <a:gd name="T17" fmla="*/ 225 w 225"/>
                      <a:gd name="T18" fmla="*/ 644 h 64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25" h="644">
                        <a:moveTo>
                          <a:pt x="0" y="644"/>
                        </a:moveTo>
                        <a:lnTo>
                          <a:pt x="225" y="48"/>
                        </a:lnTo>
                        <a:lnTo>
                          <a:pt x="108" y="313"/>
                        </a:lnTo>
                        <a:lnTo>
                          <a:pt x="157" y="0"/>
                        </a:lnTo>
                        <a:lnTo>
                          <a:pt x="0" y="644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36" tIns="45718" rIns="91436" bIns="45718"/>
                  <a:lstStyle/>
                  <a:p>
                    <a:endParaRPr lang="en-US"/>
                  </a:p>
                </p:txBody>
              </p:sp>
              <p:sp>
                <p:nvSpPr>
                  <p:cNvPr id="24637" name="Freeform 93"/>
                  <p:cNvSpPr>
                    <a:spLocks/>
                  </p:cNvSpPr>
                  <p:nvPr/>
                </p:nvSpPr>
                <p:spPr bwMode="auto">
                  <a:xfrm>
                    <a:off x="3632" y="1368"/>
                    <a:ext cx="462" cy="508"/>
                  </a:xfrm>
                  <a:custGeom>
                    <a:avLst/>
                    <a:gdLst>
                      <a:gd name="T0" fmla="*/ 0 w 462"/>
                      <a:gd name="T1" fmla="*/ 508 h 508"/>
                      <a:gd name="T2" fmla="*/ 299 w 462"/>
                      <a:gd name="T3" fmla="*/ 0 h 508"/>
                      <a:gd name="T4" fmla="*/ 157 w 462"/>
                      <a:gd name="T5" fmla="*/ 287 h 508"/>
                      <a:gd name="T6" fmla="*/ 435 w 462"/>
                      <a:gd name="T7" fmla="*/ 0 h 508"/>
                      <a:gd name="T8" fmla="*/ 202 w 462"/>
                      <a:gd name="T9" fmla="*/ 317 h 508"/>
                      <a:gd name="T10" fmla="*/ 462 w 462"/>
                      <a:gd name="T11" fmla="*/ 168 h 508"/>
                      <a:gd name="T12" fmla="*/ 0 w 462"/>
                      <a:gd name="T13" fmla="*/ 508 h 50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62"/>
                      <a:gd name="T22" fmla="*/ 0 h 508"/>
                      <a:gd name="T23" fmla="*/ 462 w 462"/>
                      <a:gd name="T24" fmla="*/ 508 h 50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62" h="508">
                        <a:moveTo>
                          <a:pt x="0" y="508"/>
                        </a:moveTo>
                        <a:lnTo>
                          <a:pt x="299" y="0"/>
                        </a:lnTo>
                        <a:lnTo>
                          <a:pt x="157" y="287"/>
                        </a:lnTo>
                        <a:lnTo>
                          <a:pt x="435" y="0"/>
                        </a:lnTo>
                        <a:lnTo>
                          <a:pt x="202" y="317"/>
                        </a:lnTo>
                        <a:lnTo>
                          <a:pt x="462" y="168"/>
                        </a:lnTo>
                        <a:lnTo>
                          <a:pt x="0" y="508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36" tIns="45718" rIns="91436" bIns="45718"/>
                  <a:lstStyle/>
                  <a:p>
                    <a:endParaRPr lang="en-US"/>
                  </a:p>
                </p:txBody>
              </p:sp>
              <p:sp>
                <p:nvSpPr>
                  <p:cNvPr id="24638" name="Freeform 94"/>
                  <p:cNvSpPr>
                    <a:spLocks/>
                  </p:cNvSpPr>
                  <p:nvPr/>
                </p:nvSpPr>
                <p:spPr bwMode="auto">
                  <a:xfrm>
                    <a:off x="3632" y="1811"/>
                    <a:ext cx="652" cy="156"/>
                  </a:xfrm>
                  <a:custGeom>
                    <a:avLst/>
                    <a:gdLst>
                      <a:gd name="T0" fmla="*/ 0 w 652"/>
                      <a:gd name="T1" fmla="*/ 76 h 156"/>
                      <a:gd name="T2" fmla="*/ 535 w 652"/>
                      <a:gd name="T3" fmla="*/ 0 h 156"/>
                      <a:gd name="T4" fmla="*/ 287 w 652"/>
                      <a:gd name="T5" fmla="*/ 54 h 156"/>
                      <a:gd name="T6" fmla="*/ 652 w 652"/>
                      <a:gd name="T7" fmla="*/ 104 h 156"/>
                      <a:gd name="T8" fmla="*/ 297 w 652"/>
                      <a:gd name="T9" fmla="*/ 101 h 156"/>
                      <a:gd name="T10" fmla="*/ 548 w 652"/>
                      <a:gd name="T11" fmla="*/ 156 h 156"/>
                      <a:gd name="T12" fmla="*/ 0 w 652"/>
                      <a:gd name="T13" fmla="*/ 76 h 1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652"/>
                      <a:gd name="T22" fmla="*/ 0 h 156"/>
                      <a:gd name="T23" fmla="*/ 652 w 652"/>
                      <a:gd name="T24" fmla="*/ 156 h 15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652" h="156">
                        <a:moveTo>
                          <a:pt x="0" y="76"/>
                        </a:moveTo>
                        <a:lnTo>
                          <a:pt x="535" y="0"/>
                        </a:lnTo>
                        <a:lnTo>
                          <a:pt x="287" y="54"/>
                        </a:lnTo>
                        <a:lnTo>
                          <a:pt x="652" y="104"/>
                        </a:lnTo>
                        <a:lnTo>
                          <a:pt x="297" y="101"/>
                        </a:lnTo>
                        <a:lnTo>
                          <a:pt x="548" y="156"/>
                        </a:lnTo>
                        <a:lnTo>
                          <a:pt x="0" y="76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36" tIns="45718" rIns="91436" bIns="45718"/>
                  <a:lstStyle/>
                  <a:p>
                    <a:endParaRPr lang="en-US"/>
                  </a:p>
                </p:txBody>
              </p:sp>
              <p:sp>
                <p:nvSpPr>
                  <p:cNvPr id="24639" name="Freeform 95"/>
                  <p:cNvSpPr>
                    <a:spLocks/>
                  </p:cNvSpPr>
                  <p:nvPr/>
                </p:nvSpPr>
                <p:spPr bwMode="auto">
                  <a:xfrm>
                    <a:off x="3097" y="1368"/>
                    <a:ext cx="462" cy="508"/>
                  </a:xfrm>
                  <a:custGeom>
                    <a:avLst/>
                    <a:gdLst>
                      <a:gd name="T0" fmla="*/ 462 w 462"/>
                      <a:gd name="T1" fmla="*/ 508 h 508"/>
                      <a:gd name="T2" fmla="*/ 162 w 462"/>
                      <a:gd name="T3" fmla="*/ 0 h 508"/>
                      <a:gd name="T4" fmla="*/ 305 w 462"/>
                      <a:gd name="T5" fmla="*/ 287 h 508"/>
                      <a:gd name="T6" fmla="*/ 27 w 462"/>
                      <a:gd name="T7" fmla="*/ 0 h 508"/>
                      <a:gd name="T8" fmla="*/ 260 w 462"/>
                      <a:gd name="T9" fmla="*/ 317 h 508"/>
                      <a:gd name="T10" fmla="*/ 0 w 462"/>
                      <a:gd name="T11" fmla="*/ 168 h 508"/>
                      <a:gd name="T12" fmla="*/ 462 w 462"/>
                      <a:gd name="T13" fmla="*/ 508 h 50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62"/>
                      <a:gd name="T22" fmla="*/ 0 h 508"/>
                      <a:gd name="T23" fmla="*/ 462 w 462"/>
                      <a:gd name="T24" fmla="*/ 508 h 50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62" h="508">
                        <a:moveTo>
                          <a:pt x="462" y="508"/>
                        </a:moveTo>
                        <a:lnTo>
                          <a:pt x="162" y="0"/>
                        </a:lnTo>
                        <a:lnTo>
                          <a:pt x="305" y="287"/>
                        </a:lnTo>
                        <a:lnTo>
                          <a:pt x="27" y="0"/>
                        </a:lnTo>
                        <a:lnTo>
                          <a:pt x="260" y="317"/>
                        </a:lnTo>
                        <a:lnTo>
                          <a:pt x="0" y="168"/>
                        </a:lnTo>
                        <a:lnTo>
                          <a:pt x="462" y="508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36" tIns="45718" rIns="91436" bIns="45718"/>
                  <a:lstStyle/>
                  <a:p>
                    <a:endParaRPr lang="en-US"/>
                  </a:p>
                </p:txBody>
              </p:sp>
              <p:sp>
                <p:nvSpPr>
                  <p:cNvPr id="24640" name="Freeform 96"/>
                  <p:cNvSpPr>
                    <a:spLocks/>
                  </p:cNvSpPr>
                  <p:nvPr/>
                </p:nvSpPr>
                <p:spPr bwMode="auto">
                  <a:xfrm>
                    <a:off x="2907" y="1811"/>
                    <a:ext cx="652" cy="156"/>
                  </a:xfrm>
                  <a:custGeom>
                    <a:avLst/>
                    <a:gdLst>
                      <a:gd name="T0" fmla="*/ 652 w 652"/>
                      <a:gd name="T1" fmla="*/ 76 h 156"/>
                      <a:gd name="T2" fmla="*/ 116 w 652"/>
                      <a:gd name="T3" fmla="*/ 0 h 156"/>
                      <a:gd name="T4" fmla="*/ 365 w 652"/>
                      <a:gd name="T5" fmla="*/ 54 h 156"/>
                      <a:gd name="T6" fmla="*/ 0 w 652"/>
                      <a:gd name="T7" fmla="*/ 104 h 156"/>
                      <a:gd name="T8" fmla="*/ 355 w 652"/>
                      <a:gd name="T9" fmla="*/ 101 h 156"/>
                      <a:gd name="T10" fmla="*/ 104 w 652"/>
                      <a:gd name="T11" fmla="*/ 156 h 156"/>
                      <a:gd name="T12" fmla="*/ 652 w 652"/>
                      <a:gd name="T13" fmla="*/ 76 h 1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652"/>
                      <a:gd name="T22" fmla="*/ 0 h 156"/>
                      <a:gd name="T23" fmla="*/ 652 w 652"/>
                      <a:gd name="T24" fmla="*/ 156 h 15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652" h="156">
                        <a:moveTo>
                          <a:pt x="652" y="76"/>
                        </a:moveTo>
                        <a:lnTo>
                          <a:pt x="116" y="0"/>
                        </a:lnTo>
                        <a:lnTo>
                          <a:pt x="365" y="54"/>
                        </a:lnTo>
                        <a:lnTo>
                          <a:pt x="0" y="104"/>
                        </a:lnTo>
                        <a:lnTo>
                          <a:pt x="355" y="101"/>
                        </a:lnTo>
                        <a:lnTo>
                          <a:pt x="104" y="156"/>
                        </a:lnTo>
                        <a:lnTo>
                          <a:pt x="652" y="76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36" tIns="45718" rIns="91436" bIns="45718"/>
                  <a:lstStyle/>
                  <a:p>
                    <a:endParaRPr lang="en-US"/>
                  </a:p>
                </p:txBody>
              </p:sp>
              <p:sp>
                <p:nvSpPr>
                  <p:cNvPr id="24641" name="Freeform 97"/>
                  <p:cNvSpPr>
                    <a:spLocks/>
                  </p:cNvSpPr>
                  <p:nvPr/>
                </p:nvSpPr>
                <p:spPr bwMode="auto">
                  <a:xfrm>
                    <a:off x="3527" y="1193"/>
                    <a:ext cx="153" cy="664"/>
                  </a:xfrm>
                  <a:custGeom>
                    <a:avLst/>
                    <a:gdLst>
                      <a:gd name="T0" fmla="*/ 76 w 153"/>
                      <a:gd name="T1" fmla="*/ 664 h 664"/>
                      <a:gd name="T2" fmla="*/ 0 w 153"/>
                      <a:gd name="T3" fmla="*/ 117 h 664"/>
                      <a:gd name="T4" fmla="*/ 54 w 153"/>
                      <a:gd name="T5" fmla="*/ 370 h 664"/>
                      <a:gd name="T6" fmla="*/ 103 w 153"/>
                      <a:gd name="T7" fmla="*/ 0 h 664"/>
                      <a:gd name="T8" fmla="*/ 99 w 153"/>
                      <a:gd name="T9" fmla="*/ 361 h 664"/>
                      <a:gd name="T10" fmla="*/ 153 w 153"/>
                      <a:gd name="T11" fmla="*/ 105 h 664"/>
                      <a:gd name="T12" fmla="*/ 76 w 153"/>
                      <a:gd name="T13" fmla="*/ 664 h 66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53"/>
                      <a:gd name="T22" fmla="*/ 0 h 664"/>
                      <a:gd name="T23" fmla="*/ 153 w 153"/>
                      <a:gd name="T24" fmla="*/ 664 h 664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53" h="664">
                        <a:moveTo>
                          <a:pt x="76" y="664"/>
                        </a:moveTo>
                        <a:lnTo>
                          <a:pt x="0" y="117"/>
                        </a:lnTo>
                        <a:lnTo>
                          <a:pt x="54" y="370"/>
                        </a:lnTo>
                        <a:lnTo>
                          <a:pt x="103" y="0"/>
                        </a:lnTo>
                        <a:lnTo>
                          <a:pt x="99" y="361"/>
                        </a:lnTo>
                        <a:lnTo>
                          <a:pt x="153" y="105"/>
                        </a:lnTo>
                        <a:lnTo>
                          <a:pt x="76" y="664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36" tIns="45718" rIns="91436" bIns="45718"/>
                  <a:lstStyle/>
                  <a:p>
                    <a:endParaRPr lang="en-US"/>
                  </a:p>
                </p:txBody>
              </p:sp>
              <p:sp>
                <p:nvSpPr>
                  <p:cNvPr id="24642" name="Freeform 98"/>
                  <p:cNvSpPr>
                    <a:spLocks/>
                  </p:cNvSpPr>
                  <p:nvPr/>
                </p:nvSpPr>
                <p:spPr bwMode="auto">
                  <a:xfrm>
                    <a:off x="3524" y="1927"/>
                    <a:ext cx="153" cy="664"/>
                  </a:xfrm>
                  <a:custGeom>
                    <a:avLst/>
                    <a:gdLst>
                      <a:gd name="T0" fmla="*/ 75 w 153"/>
                      <a:gd name="T1" fmla="*/ 0 h 664"/>
                      <a:gd name="T2" fmla="*/ 0 w 153"/>
                      <a:gd name="T3" fmla="*/ 547 h 664"/>
                      <a:gd name="T4" fmla="*/ 54 w 153"/>
                      <a:gd name="T5" fmla="*/ 294 h 664"/>
                      <a:gd name="T6" fmla="*/ 102 w 153"/>
                      <a:gd name="T7" fmla="*/ 664 h 664"/>
                      <a:gd name="T8" fmla="*/ 99 w 153"/>
                      <a:gd name="T9" fmla="*/ 304 h 664"/>
                      <a:gd name="T10" fmla="*/ 153 w 153"/>
                      <a:gd name="T11" fmla="*/ 559 h 664"/>
                      <a:gd name="T12" fmla="*/ 75 w 153"/>
                      <a:gd name="T13" fmla="*/ 0 h 66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53"/>
                      <a:gd name="T22" fmla="*/ 0 h 664"/>
                      <a:gd name="T23" fmla="*/ 153 w 153"/>
                      <a:gd name="T24" fmla="*/ 664 h 664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53" h="664">
                        <a:moveTo>
                          <a:pt x="75" y="0"/>
                        </a:moveTo>
                        <a:lnTo>
                          <a:pt x="0" y="547"/>
                        </a:lnTo>
                        <a:lnTo>
                          <a:pt x="54" y="294"/>
                        </a:lnTo>
                        <a:lnTo>
                          <a:pt x="102" y="664"/>
                        </a:lnTo>
                        <a:lnTo>
                          <a:pt x="99" y="304"/>
                        </a:lnTo>
                        <a:lnTo>
                          <a:pt x="153" y="559"/>
                        </a:lnTo>
                        <a:lnTo>
                          <a:pt x="75" y="0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36" tIns="45718" rIns="91436" bIns="45718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24625" name="Group 99"/>
            <p:cNvGrpSpPr>
              <a:grpSpLocks/>
            </p:cNvGrpSpPr>
            <p:nvPr/>
          </p:nvGrpSpPr>
          <p:grpSpPr bwMode="auto">
            <a:xfrm>
              <a:off x="3049" y="1373"/>
              <a:ext cx="1121" cy="1053"/>
              <a:chOff x="3049" y="1373"/>
              <a:chExt cx="1121" cy="1053"/>
            </a:xfrm>
          </p:grpSpPr>
          <p:sp>
            <p:nvSpPr>
              <p:cNvPr id="24626" name="Freeform 100"/>
              <p:cNvSpPr>
                <a:spLocks/>
              </p:cNvSpPr>
              <p:nvPr/>
            </p:nvSpPr>
            <p:spPr bwMode="auto">
              <a:xfrm>
                <a:off x="3235" y="1535"/>
                <a:ext cx="756" cy="788"/>
              </a:xfrm>
              <a:custGeom>
                <a:avLst/>
                <a:gdLst>
                  <a:gd name="T0" fmla="*/ 364 w 756"/>
                  <a:gd name="T1" fmla="*/ 0 h 788"/>
                  <a:gd name="T2" fmla="*/ 349 w 756"/>
                  <a:gd name="T3" fmla="*/ 319 h 788"/>
                  <a:gd name="T4" fmla="*/ 251 w 756"/>
                  <a:gd name="T5" fmla="*/ 44 h 788"/>
                  <a:gd name="T6" fmla="*/ 319 w 756"/>
                  <a:gd name="T7" fmla="*/ 324 h 788"/>
                  <a:gd name="T8" fmla="*/ 100 w 756"/>
                  <a:gd name="T9" fmla="*/ 90 h 788"/>
                  <a:gd name="T10" fmla="*/ 300 w 756"/>
                  <a:gd name="T11" fmla="*/ 324 h 788"/>
                  <a:gd name="T12" fmla="*/ 37 w 756"/>
                  <a:gd name="T13" fmla="*/ 244 h 788"/>
                  <a:gd name="T14" fmla="*/ 290 w 756"/>
                  <a:gd name="T15" fmla="*/ 344 h 788"/>
                  <a:gd name="T16" fmla="*/ 0 w 756"/>
                  <a:gd name="T17" fmla="*/ 359 h 788"/>
                  <a:gd name="T18" fmla="*/ 315 w 756"/>
                  <a:gd name="T19" fmla="*/ 367 h 788"/>
                  <a:gd name="T20" fmla="*/ 34 w 756"/>
                  <a:gd name="T21" fmla="*/ 458 h 788"/>
                  <a:gd name="T22" fmla="*/ 297 w 756"/>
                  <a:gd name="T23" fmla="*/ 387 h 788"/>
                  <a:gd name="T24" fmla="*/ 98 w 756"/>
                  <a:gd name="T25" fmla="*/ 646 h 788"/>
                  <a:gd name="T26" fmla="*/ 319 w 756"/>
                  <a:gd name="T27" fmla="*/ 405 h 788"/>
                  <a:gd name="T28" fmla="*/ 248 w 756"/>
                  <a:gd name="T29" fmla="*/ 676 h 788"/>
                  <a:gd name="T30" fmla="*/ 346 w 756"/>
                  <a:gd name="T31" fmla="*/ 409 h 788"/>
                  <a:gd name="T32" fmla="*/ 364 w 756"/>
                  <a:gd name="T33" fmla="*/ 788 h 788"/>
                  <a:gd name="T34" fmla="*/ 368 w 756"/>
                  <a:gd name="T35" fmla="*/ 392 h 788"/>
                  <a:gd name="T36" fmla="*/ 486 w 756"/>
                  <a:gd name="T37" fmla="*/ 696 h 788"/>
                  <a:gd name="T38" fmla="*/ 383 w 756"/>
                  <a:gd name="T39" fmla="*/ 392 h 788"/>
                  <a:gd name="T40" fmla="*/ 628 w 756"/>
                  <a:gd name="T41" fmla="*/ 652 h 788"/>
                  <a:gd name="T42" fmla="*/ 419 w 756"/>
                  <a:gd name="T43" fmla="*/ 387 h 788"/>
                  <a:gd name="T44" fmla="*/ 700 w 756"/>
                  <a:gd name="T45" fmla="*/ 471 h 788"/>
                  <a:gd name="T46" fmla="*/ 410 w 756"/>
                  <a:gd name="T47" fmla="*/ 362 h 788"/>
                  <a:gd name="T48" fmla="*/ 756 w 756"/>
                  <a:gd name="T49" fmla="*/ 359 h 788"/>
                  <a:gd name="T50" fmla="*/ 407 w 756"/>
                  <a:gd name="T51" fmla="*/ 346 h 788"/>
                  <a:gd name="T52" fmla="*/ 685 w 756"/>
                  <a:gd name="T53" fmla="*/ 253 h 788"/>
                  <a:gd name="T54" fmla="*/ 415 w 756"/>
                  <a:gd name="T55" fmla="*/ 330 h 788"/>
                  <a:gd name="T56" fmla="*/ 597 w 756"/>
                  <a:gd name="T57" fmla="*/ 115 h 788"/>
                  <a:gd name="T58" fmla="*/ 391 w 756"/>
                  <a:gd name="T59" fmla="*/ 330 h 788"/>
                  <a:gd name="T60" fmla="*/ 483 w 756"/>
                  <a:gd name="T61" fmla="*/ 25 h 788"/>
                  <a:gd name="T62" fmla="*/ 376 w 756"/>
                  <a:gd name="T63" fmla="*/ 312 h 788"/>
                  <a:gd name="T64" fmla="*/ 364 w 756"/>
                  <a:gd name="T65" fmla="*/ 0 h 7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56"/>
                  <a:gd name="T100" fmla="*/ 0 h 788"/>
                  <a:gd name="T101" fmla="*/ 756 w 756"/>
                  <a:gd name="T102" fmla="*/ 788 h 78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56" h="788">
                    <a:moveTo>
                      <a:pt x="364" y="0"/>
                    </a:moveTo>
                    <a:lnTo>
                      <a:pt x="349" y="319"/>
                    </a:lnTo>
                    <a:lnTo>
                      <a:pt x="251" y="44"/>
                    </a:lnTo>
                    <a:lnTo>
                      <a:pt x="319" y="324"/>
                    </a:lnTo>
                    <a:lnTo>
                      <a:pt x="100" y="90"/>
                    </a:lnTo>
                    <a:lnTo>
                      <a:pt x="300" y="324"/>
                    </a:lnTo>
                    <a:lnTo>
                      <a:pt x="37" y="244"/>
                    </a:lnTo>
                    <a:lnTo>
                      <a:pt x="290" y="344"/>
                    </a:lnTo>
                    <a:lnTo>
                      <a:pt x="0" y="359"/>
                    </a:lnTo>
                    <a:lnTo>
                      <a:pt x="315" y="367"/>
                    </a:lnTo>
                    <a:lnTo>
                      <a:pt x="34" y="458"/>
                    </a:lnTo>
                    <a:lnTo>
                      <a:pt x="297" y="387"/>
                    </a:lnTo>
                    <a:lnTo>
                      <a:pt x="98" y="646"/>
                    </a:lnTo>
                    <a:lnTo>
                      <a:pt x="319" y="405"/>
                    </a:lnTo>
                    <a:lnTo>
                      <a:pt x="248" y="676"/>
                    </a:lnTo>
                    <a:lnTo>
                      <a:pt x="346" y="409"/>
                    </a:lnTo>
                    <a:lnTo>
                      <a:pt x="364" y="788"/>
                    </a:lnTo>
                    <a:lnTo>
                      <a:pt x="368" y="392"/>
                    </a:lnTo>
                    <a:lnTo>
                      <a:pt x="486" y="696"/>
                    </a:lnTo>
                    <a:lnTo>
                      <a:pt x="383" y="392"/>
                    </a:lnTo>
                    <a:lnTo>
                      <a:pt x="628" y="652"/>
                    </a:lnTo>
                    <a:lnTo>
                      <a:pt x="419" y="387"/>
                    </a:lnTo>
                    <a:lnTo>
                      <a:pt x="700" y="471"/>
                    </a:lnTo>
                    <a:lnTo>
                      <a:pt x="410" y="362"/>
                    </a:lnTo>
                    <a:lnTo>
                      <a:pt x="756" y="359"/>
                    </a:lnTo>
                    <a:lnTo>
                      <a:pt x="407" y="346"/>
                    </a:lnTo>
                    <a:lnTo>
                      <a:pt x="685" y="253"/>
                    </a:lnTo>
                    <a:lnTo>
                      <a:pt x="415" y="330"/>
                    </a:lnTo>
                    <a:lnTo>
                      <a:pt x="597" y="115"/>
                    </a:lnTo>
                    <a:lnTo>
                      <a:pt x="391" y="330"/>
                    </a:lnTo>
                    <a:lnTo>
                      <a:pt x="483" y="25"/>
                    </a:lnTo>
                    <a:lnTo>
                      <a:pt x="376" y="312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24627" name="Freeform 101"/>
              <p:cNvSpPr>
                <a:spLocks/>
              </p:cNvSpPr>
              <p:nvPr/>
            </p:nvSpPr>
            <p:spPr bwMode="auto">
              <a:xfrm>
                <a:off x="3049" y="1373"/>
                <a:ext cx="1121" cy="1053"/>
              </a:xfrm>
              <a:custGeom>
                <a:avLst/>
                <a:gdLst>
                  <a:gd name="T0" fmla="*/ 794 w 1121"/>
                  <a:gd name="T1" fmla="*/ 35 h 1053"/>
                  <a:gd name="T2" fmla="*/ 577 w 1121"/>
                  <a:gd name="T3" fmla="*/ 464 h 1053"/>
                  <a:gd name="T4" fmla="*/ 654 w 1121"/>
                  <a:gd name="T5" fmla="*/ 0 h 1053"/>
                  <a:gd name="T6" fmla="*/ 554 w 1121"/>
                  <a:gd name="T7" fmla="*/ 449 h 1053"/>
                  <a:gd name="T8" fmla="*/ 461 w 1121"/>
                  <a:gd name="T9" fmla="*/ 13 h 1053"/>
                  <a:gd name="T10" fmla="*/ 513 w 1121"/>
                  <a:gd name="T11" fmla="*/ 461 h 1053"/>
                  <a:gd name="T12" fmla="*/ 312 w 1121"/>
                  <a:gd name="T13" fmla="*/ 35 h 1053"/>
                  <a:gd name="T14" fmla="*/ 480 w 1121"/>
                  <a:gd name="T15" fmla="*/ 467 h 1053"/>
                  <a:gd name="T16" fmla="*/ 73 w 1121"/>
                  <a:gd name="T17" fmla="*/ 246 h 1053"/>
                  <a:gd name="T18" fmla="*/ 471 w 1121"/>
                  <a:gd name="T19" fmla="*/ 489 h 1053"/>
                  <a:gd name="T20" fmla="*/ 20 w 1121"/>
                  <a:gd name="T21" fmla="*/ 402 h 1053"/>
                  <a:gd name="T22" fmla="*/ 474 w 1121"/>
                  <a:gd name="T23" fmla="*/ 514 h 1053"/>
                  <a:gd name="T24" fmla="*/ 0 w 1121"/>
                  <a:gd name="T25" fmla="*/ 614 h 1053"/>
                  <a:gd name="T26" fmla="*/ 476 w 1121"/>
                  <a:gd name="T27" fmla="*/ 542 h 1053"/>
                  <a:gd name="T28" fmla="*/ 79 w 1121"/>
                  <a:gd name="T29" fmla="*/ 760 h 1053"/>
                  <a:gd name="T30" fmla="*/ 486 w 1121"/>
                  <a:gd name="T31" fmla="*/ 567 h 1053"/>
                  <a:gd name="T32" fmla="*/ 293 w 1121"/>
                  <a:gd name="T33" fmla="*/ 1018 h 1053"/>
                  <a:gd name="T34" fmla="*/ 522 w 1121"/>
                  <a:gd name="T35" fmla="*/ 573 h 1053"/>
                  <a:gd name="T36" fmla="*/ 444 w 1121"/>
                  <a:gd name="T37" fmla="*/ 1047 h 1053"/>
                  <a:gd name="T38" fmla="*/ 544 w 1121"/>
                  <a:gd name="T39" fmla="*/ 567 h 1053"/>
                  <a:gd name="T40" fmla="*/ 645 w 1121"/>
                  <a:gd name="T41" fmla="*/ 1018 h 1053"/>
                  <a:gd name="T42" fmla="*/ 565 w 1121"/>
                  <a:gd name="T43" fmla="*/ 551 h 1053"/>
                  <a:gd name="T44" fmla="*/ 804 w 1121"/>
                  <a:gd name="T45" fmla="*/ 1053 h 1053"/>
                  <a:gd name="T46" fmla="*/ 586 w 1121"/>
                  <a:gd name="T47" fmla="*/ 549 h 1053"/>
                  <a:gd name="T48" fmla="*/ 1067 w 1121"/>
                  <a:gd name="T49" fmla="*/ 823 h 1053"/>
                  <a:gd name="T50" fmla="*/ 599 w 1121"/>
                  <a:gd name="T51" fmla="*/ 533 h 1053"/>
                  <a:gd name="T52" fmla="*/ 1113 w 1121"/>
                  <a:gd name="T53" fmla="*/ 629 h 1053"/>
                  <a:gd name="T54" fmla="*/ 620 w 1121"/>
                  <a:gd name="T55" fmla="*/ 514 h 1053"/>
                  <a:gd name="T56" fmla="*/ 1121 w 1121"/>
                  <a:gd name="T57" fmla="*/ 417 h 1053"/>
                  <a:gd name="T58" fmla="*/ 611 w 1121"/>
                  <a:gd name="T59" fmla="*/ 496 h 1053"/>
                  <a:gd name="T60" fmla="*/ 1088 w 1121"/>
                  <a:gd name="T61" fmla="*/ 246 h 1053"/>
                  <a:gd name="T62" fmla="*/ 617 w 1121"/>
                  <a:gd name="T63" fmla="*/ 471 h 1053"/>
                  <a:gd name="T64" fmla="*/ 794 w 1121"/>
                  <a:gd name="T65" fmla="*/ 35 h 105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21"/>
                  <a:gd name="T100" fmla="*/ 0 h 1053"/>
                  <a:gd name="T101" fmla="*/ 1121 w 1121"/>
                  <a:gd name="T102" fmla="*/ 1053 h 105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21" h="1053">
                    <a:moveTo>
                      <a:pt x="794" y="35"/>
                    </a:moveTo>
                    <a:lnTo>
                      <a:pt x="577" y="464"/>
                    </a:lnTo>
                    <a:lnTo>
                      <a:pt x="654" y="0"/>
                    </a:lnTo>
                    <a:lnTo>
                      <a:pt x="554" y="449"/>
                    </a:lnTo>
                    <a:lnTo>
                      <a:pt x="461" y="13"/>
                    </a:lnTo>
                    <a:lnTo>
                      <a:pt x="513" y="461"/>
                    </a:lnTo>
                    <a:lnTo>
                      <a:pt x="312" y="35"/>
                    </a:lnTo>
                    <a:lnTo>
                      <a:pt x="480" y="467"/>
                    </a:lnTo>
                    <a:lnTo>
                      <a:pt x="73" y="246"/>
                    </a:lnTo>
                    <a:lnTo>
                      <a:pt x="471" y="489"/>
                    </a:lnTo>
                    <a:lnTo>
                      <a:pt x="20" y="402"/>
                    </a:lnTo>
                    <a:lnTo>
                      <a:pt x="474" y="514"/>
                    </a:lnTo>
                    <a:lnTo>
                      <a:pt x="0" y="614"/>
                    </a:lnTo>
                    <a:lnTo>
                      <a:pt x="476" y="542"/>
                    </a:lnTo>
                    <a:lnTo>
                      <a:pt x="79" y="760"/>
                    </a:lnTo>
                    <a:lnTo>
                      <a:pt x="486" y="567"/>
                    </a:lnTo>
                    <a:lnTo>
                      <a:pt x="293" y="1018"/>
                    </a:lnTo>
                    <a:lnTo>
                      <a:pt x="522" y="573"/>
                    </a:lnTo>
                    <a:lnTo>
                      <a:pt x="444" y="1047"/>
                    </a:lnTo>
                    <a:lnTo>
                      <a:pt x="544" y="567"/>
                    </a:lnTo>
                    <a:lnTo>
                      <a:pt x="645" y="1018"/>
                    </a:lnTo>
                    <a:lnTo>
                      <a:pt x="565" y="551"/>
                    </a:lnTo>
                    <a:lnTo>
                      <a:pt x="804" y="1053"/>
                    </a:lnTo>
                    <a:lnTo>
                      <a:pt x="586" y="549"/>
                    </a:lnTo>
                    <a:lnTo>
                      <a:pt x="1067" y="823"/>
                    </a:lnTo>
                    <a:lnTo>
                      <a:pt x="599" y="533"/>
                    </a:lnTo>
                    <a:lnTo>
                      <a:pt x="1113" y="629"/>
                    </a:lnTo>
                    <a:lnTo>
                      <a:pt x="620" y="514"/>
                    </a:lnTo>
                    <a:lnTo>
                      <a:pt x="1121" y="417"/>
                    </a:lnTo>
                    <a:lnTo>
                      <a:pt x="611" y="496"/>
                    </a:lnTo>
                    <a:lnTo>
                      <a:pt x="1088" y="246"/>
                    </a:lnTo>
                    <a:lnTo>
                      <a:pt x="617" y="471"/>
                    </a:lnTo>
                    <a:lnTo>
                      <a:pt x="794" y="35"/>
                    </a:lnTo>
                    <a:close/>
                  </a:path>
                </a:pathLst>
              </a:custGeom>
              <a:solidFill>
                <a:srgbClr val="FF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24628" name="Freeform 102"/>
              <p:cNvSpPr>
                <a:spLocks/>
              </p:cNvSpPr>
              <p:nvPr/>
            </p:nvSpPr>
            <p:spPr bwMode="auto">
              <a:xfrm>
                <a:off x="3379" y="1662"/>
                <a:ext cx="466" cy="489"/>
              </a:xfrm>
              <a:custGeom>
                <a:avLst/>
                <a:gdLst>
                  <a:gd name="T0" fmla="*/ 225 w 466"/>
                  <a:gd name="T1" fmla="*/ 0 h 489"/>
                  <a:gd name="T2" fmla="*/ 215 w 466"/>
                  <a:gd name="T3" fmla="*/ 197 h 489"/>
                  <a:gd name="T4" fmla="*/ 155 w 466"/>
                  <a:gd name="T5" fmla="*/ 27 h 489"/>
                  <a:gd name="T6" fmla="*/ 196 w 466"/>
                  <a:gd name="T7" fmla="*/ 201 h 489"/>
                  <a:gd name="T8" fmla="*/ 63 w 466"/>
                  <a:gd name="T9" fmla="*/ 56 h 489"/>
                  <a:gd name="T10" fmla="*/ 185 w 466"/>
                  <a:gd name="T11" fmla="*/ 201 h 489"/>
                  <a:gd name="T12" fmla="*/ 22 w 466"/>
                  <a:gd name="T13" fmla="*/ 151 h 489"/>
                  <a:gd name="T14" fmla="*/ 179 w 466"/>
                  <a:gd name="T15" fmla="*/ 213 h 489"/>
                  <a:gd name="T16" fmla="*/ 0 w 466"/>
                  <a:gd name="T17" fmla="*/ 223 h 489"/>
                  <a:gd name="T18" fmla="*/ 194 w 466"/>
                  <a:gd name="T19" fmla="*/ 228 h 489"/>
                  <a:gd name="T20" fmla="*/ 20 w 466"/>
                  <a:gd name="T21" fmla="*/ 284 h 489"/>
                  <a:gd name="T22" fmla="*/ 183 w 466"/>
                  <a:gd name="T23" fmla="*/ 239 h 489"/>
                  <a:gd name="T24" fmla="*/ 60 w 466"/>
                  <a:gd name="T25" fmla="*/ 401 h 489"/>
                  <a:gd name="T26" fmla="*/ 196 w 466"/>
                  <a:gd name="T27" fmla="*/ 252 h 489"/>
                  <a:gd name="T28" fmla="*/ 153 w 466"/>
                  <a:gd name="T29" fmla="*/ 420 h 489"/>
                  <a:gd name="T30" fmla="*/ 214 w 466"/>
                  <a:gd name="T31" fmla="*/ 253 h 489"/>
                  <a:gd name="T32" fmla="*/ 225 w 466"/>
                  <a:gd name="T33" fmla="*/ 489 h 489"/>
                  <a:gd name="T34" fmla="*/ 227 w 466"/>
                  <a:gd name="T35" fmla="*/ 244 h 489"/>
                  <a:gd name="T36" fmla="*/ 301 w 466"/>
                  <a:gd name="T37" fmla="*/ 433 h 489"/>
                  <a:gd name="T38" fmla="*/ 237 w 466"/>
                  <a:gd name="T39" fmla="*/ 244 h 489"/>
                  <a:gd name="T40" fmla="*/ 388 w 466"/>
                  <a:gd name="T41" fmla="*/ 406 h 489"/>
                  <a:gd name="T42" fmla="*/ 258 w 466"/>
                  <a:gd name="T43" fmla="*/ 239 h 489"/>
                  <a:gd name="T44" fmla="*/ 432 w 466"/>
                  <a:gd name="T45" fmla="*/ 293 h 489"/>
                  <a:gd name="T46" fmla="*/ 253 w 466"/>
                  <a:gd name="T47" fmla="*/ 224 h 489"/>
                  <a:gd name="T48" fmla="*/ 466 w 466"/>
                  <a:gd name="T49" fmla="*/ 223 h 489"/>
                  <a:gd name="T50" fmla="*/ 252 w 466"/>
                  <a:gd name="T51" fmla="*/ 215 h 489"/>
                  <a:gd name="T52" fmla="*/ 424 w 466"/>
                  <a:gd name="T53" fmla="*/ 157 h 489"/>
                  <a:gd name="T54" fmla="*/ 256 w 466"/>
                  <a:gd name="T55" fmla="*/ 206 h 489"/>
                  <a:gd name="T56" fmla="*/ 368 w 466"/>
                  <a:gd name="T57" fmla="*/ 71 h 489"/>
                  <a:gd name="T58" fmla="*/ 241 w 466"/>
                  <a:gd name="T59" fmla="*/ 206 h 489"/>
                  <a:gd name="T60" fmla="*/ 299 w 466"/>
                  <a:gd name="T61" fmla="*/ 15 h 489"/>
                  <a:gd name="T62" fmla="*/ 232 w 466"/>
                  <a:gd name="T63" fmla="*/ 195 h 489"/>
                  <a:gd name="T64" fmla="*/ 225 w 466"/>
                  <a:gd name="T65" fmla="*/ 0 h 48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66"/>
                  <a:gd name="T100" fmla="*/ 0 h 489"/>
                  <a:gd name="T101" fmla="*/ 466 w 466"/>
                  <a:gd name="T102" fmla="*/ 489 h 48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66" h="489">
                    <a:moveTo>
                      <a:pt x="225" y="0"/>
                    </a:moveTo>
                    <a:lnTo>
                      <a:pt x="215" y="197"/>
                    </a:lnTo>
                    <a:lnTo>
                      <a:pt x="155" y="27"/>
                    </a:lnTo>
                    <a:lnTo>
                      <a:pt x="196" y="201"/>
                    </a:lnTo>
                    <a:lnTo>
                      <a:pt x="63" y="56"/>
                    </a:lnTo>
                    <a:lnTo>
                      <a:pt x="185" y="201"/>
                    </a:lnTo>
                    <a:lnTo>
                      <a:pt x="22" y="151"/>
                    </a:lnTo>
                    <a:lnTo>
                      <a:pt x="179" y="213"/>
                    </a:lnTo>
                    <a:lnTo>
                      <a:pt x="0" y="223"/>
                    </a:lnTo>
                    <a:lnTo>
                      <a:pt x="194" y="228"/>
                    </a:lnTo>
                    <a:lnTo>
                      <a:pt x="20" y="284"/>
                    </a:lnTo>
                    <a:lnTo>
                      <a:pt x="183" y="239"/>
                    </a:lnTo>
                    <a:lnTo>
                      <a:pt x="60" y="401"/>
                    </a:lnTo>
                    <a:lnTo>
                      <a:pt x="196" y="252"/>
                    </a:lnTo>
                    <a:lnTo>
                      <a:pt x="153" y="420"/>
                    </a:lnTo>
                    <a:lnTo>
                      <a:pt x="214" y="253"/>
                    </a:lnTo>
                    <a:lnTo>
                      <a:pt x="225" y="489"/>
                    </a:lnTo>
                    <a:lnTo>
                      <a:pt x="227" y="244"/>
                    </a:lnTo>
                    <a:lnTo>
                      <a:pt x="301" y="433"/>
                    </a:lnTo>
                    <a:lnTo>
                      <a:pt x="237" y="244"/>
                    </a:lnTo>
                    <a:lnTo>
                      <a:pt x="388" y="406"/>
                    </a:lnTo>
                    <a:lnTo>
                      <a:pt x="258" y="239"/>
                    </a:lnTo>
                    <a:lnTo>
                      <a:pt x="432" y="293"/>
                    </a:lnTo>
                    <a:lnTo>
                      <a:pt x="253" y="224"/>
                    </a:lnTo>
                    <a:lnTo>
                      <a:pt x="466" y="223"/>
                    </a:lnTo>
                    <a:lnTo>
                      <a:pt x="252" y="215"/>
                    </a:lnTo>
                    <a:lnTo>
                      <a:pt x="424" y="157"/>
                    </a:lnTo>
                    <a:lnTo>
                      <a:pt x="256" y="206"/>
                    </a:lnTo>
                    <a:lnTo>
                      <a:pt x="368" y="71"/>
                    </a:lnTo>
                    <a:lnTo>
                      <a:pt x="241" y="206"/>
                    </a:lnTo>
                    <a:lnTo>
                      <a:pt x="299" y="15"/>
                    </a:lnTo>
                    <a:lnTo>
                      <a:pt x="232" y="195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rgbClr val="FFFF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</p:grpSp>
      </p:grpSp>
      <p:grpSp>
        <p:nvGrpSpPr>
          <p:cNvPr id="25" name="Group 103"/>
          <p:cNvGrpSpPr>
            <a:grpSpLocks/>
          </p:cNvGrpSpPr>
          <p:nvPr/>
        </p:nvGrpSpPr>
        <p:grpSpPr bwMode="auto">
          <a:xfrm>
            <a:off x="6540500" y="1739900"/>
            <a:ext cx="2514600" cy="2667000"/>
            <a:chOff x="1247" y="1008"/>
            <a:chExt cx="915" cy="932"/>
          </a:xfrm>
        </p:grpSpPr>
        <p:sp>
          <p:nvSpPr>
            <p:cNvPr id="24599" name="Freeform 104"/>
            <p:cNvSpPr>
              <a:spLocks/>
            </p:cNvSpPr>
            <p:nvPr/>
          </p:nvSpPr>
          <p:spPr bwMode="auto">
            <a:xfrm>
              <a:off x="1409" y="1130"/>
              <a:ext cx="674" cy="693"/>
            </a:xfrm>
            <a:custGeom>
              <a:avLst/>
              <a:gdLst>
                <a:gd name="T0" fmla="*/ 246 w 674"/>
                <a:gd name="T1" fmla="*/ 38 h 693"/>
                <a:gd name="T2" fmla="*/ 220 w 674"/>
                <a:gd name="T3" fmla="*/ 42 h 693"/>
                <a:gd name="T4" fmla="*/ 165 w 674"/>
                <a:gd name="T5" fmla="*/ 61 h 693"/>
                <a:gd name="T6" fmla="*/ 136 w 674"/>
                <a:gd name="T7" fmla="*/ 75 h 693"/>
                <a:gd name="T8" fmla="*/ 101 w 674"/>
                <a:gd name="T9" fmla="*/ 83 h 693"/>
                <a:gd name="T10" fmla="*/ 45 w 674"/>
                <a:gd name="T11" fmla="*/ 108 h 693"/>
                <a:gd name="T12" fmla="*/ 30 w 674"/>
                <a:gd name="T13" fmla="*/ 177 h 693"/>
                <a:gd name="T14" fmla="*/ 3 w 674"/>
                <a:gd name="T15" fmla="*/ 215 h 693"/>
                <a:gd name="T16" fmla="*/ 0 w 674"/>
                <a:gd name="T17" fmla="*/ 279 h 693"/>
                <a:gd name="T18" fmla="*/ 195 w 674"/>
                <a:gd name="T19" fmla="*/ 341 h 693"/>
                <a:gd name="T20" fmla="*/ 163 w 674"/>
                <a:gd name="T21" fmla="*/ 366 h 693"/>
                <a:gd name="T22" fmla="*/ 181 w 674"/>
                <a:gd name="T23" fmla="*/ 382 h 693"/>
                <a:gd name="T24" fmla="*/ 199 w 674"/>
                <a:gd name="T25" fmla="*/ 396 h 693"/>
                <a:gd name="T26" fmla="*/ 223 w 674"/>
                <a:gd name="T27" fmla="*/ 416 h 693"/>
                <a:gd name="T28" fmla="*/ 209 w 674"/>
                <a:gd name="T29" fmla="*/ 440 h 693"/>
                <a:gd name="T30" fmla="*/ 222 w 674"/>
                <a:gd name="T31" fmla="*/ 432 h 693"/>
                <a:gd name="T32" fmla="*/ 250 w 674"/>
                <a:gd name="T33" fmla="*/ 442 h 693"/>
                <a:gd name="T34" fmla="*/ 270 w 674"/>
                <a:gd name="T35" fmla="*/ 476 h 693"/>
                <a:gd name="T36" fmla="*/ 307 w 674"/>
                <a:gd name="T37" fmla="*/ 693 h 693"/>
                <a:gd name="T38" fmla="*/ 340 w 674"/>
                <a:gd name="T39" fmla="*/ 652 h 693"/>
                <a:gd name="T40" fmla="*/ 366 w 674"/>
                <a:gd name="T41" fmla="*/ 647 h 693"/>
                <a:gd name="T42" fmla="*/ 425 w 674"/>
                <a:gd name="T43" fmla="*/ 638 h 693"/>
                <a:gd name="T44" fmla="*/ 454 w 674"/>
                <a:gd name="T45" fmla="*/ 618 h 693"/>
                <a:gd name="T46" fmla="*/ 508 w 674"/>
                <a:gd name="T47" fmla="*/ 633 h 693"/>
                <a:gd name="T48" fmla="*/ 564 w 674"/>
                <a:gd name="T49" fmla="*/ 594 h 693"/>
                <a:gd name="T50" fmla="*/ 543 w 674"/>
                <a:gd name="T51" fmla="*/ 505 h 693"/>
                <a:gd name="T52" fmla="*/ 561 w 674"/>
                <a:gd name="T53" fmla="*/ 465 h 693"/>
                <a:gd name="T54" fmla="*/ 582 w 674"/>
                <a:gd name="T55" fmla="*/ 405 h 693"/>
                <a:gd name="T56" fmla="*/ 674 w 674"/>
                <a:gd name="T57" fmla="*/ 325 h 693"/>
                <a:gd name="T58" fmla="*/ 606 w 674"/>
                <a:gd name="T59" fmla="*/ 289 h 693"/>
                <a:gd name="T60" fmla="*/ 566 w 674"/>
                <a:gd name="T61" fmla="*/ 219 h 693"/>
                <a:gd name="T62" fmla="*/ 582 w 674"/>
                <a:gd name="T63" fmla="*/ 100 h 693"/>
                <a:gd name="T64" fmla="*/ 517 w 674"/>
                <a:gd name="T65" fmla="*/ 65 h 693"/>
                <a:gd name="T66" fmla="*/ 447 w 674"/>
                <a:gd name="T67" fmla="*/ 81 h 693"/>
                <a:gd name="T68" fmla="*/ 433 w 674"/>
                <a:gd name="T69" fmla="*/ 27 h 693"/>
                <a:gd name="T70" fmla="*/ 368 w 674"/>
                <a:gd name="T71" fmla="*/ 11 h 693"/>
                <a:gd name="T72" fmla="*/ 316 w 674"/>
                <a:gd name="T73" fmla="*/ 0 h 69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74"/>
                <a:gd name="T112" fmla="*/ 0 h 693"/>
                <a:gd name="T113" fmla="*/ 674 w 674"/>
                <a:gd name="T114" fmla="*/ 693 h 69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74" h="693">
                  <a:moveTo>
                    <a:pt x="279" y="157"/>
                  </a:moveTo>
                  <a:lnTo>
                    <a:pt x="246" y="38"/>
                  </a:lnTo>
                  <a:lnTo>
                    <a:pt x="267" y="215"/>
                  </a:lnTo>
                  <a:lnTo>
                    <a:pt x="220" y="42"/>
                  </a:lnTo>
                  <a:lnTo>
                    <a:pt x="236" y="186"/>
                  </a:lnTo>
                  <a:lnTo>
                    <a:pt x="165" y="61"/>
                  </a:lnTo>
                  <a:lnTo>
                    <a:pt x="222" y="223"/>
                  </a:lnTo>
                  <a:lnTo>
                    <a:pt x="136" y="75"/>
                  </a:lnTo>
                  <a:lnTo>
                    <a:pt x="206" y="243"/>
                  </a:lnTo>
                  <a:lnTo>
                    <a:pt x="101" y="83"/>
                  </a:lnTo>
                  <a:lnTo>
                    <a:pt x="199" y="254"/>
                  </a:lnTo>
                  <a:lnTo>
                    <a:pt x="45" y="108"/>
                  </a:lnTo>
                  <a:lnTo>
                    <a:pt x="190" y="264"/>
                  </a:lnTo>
                  <a:lnTo>
                    <a:pt x="30" y="177"/>
                  </a:lnTo>
                  <a:lnTo>
                    <a:pt x="175" y="281"/>
                  </a:lnTo>
                  <a:lnTo>
                    <a:pt x="3" y="215"/>
                  </a:lnTo>
                  <a:lnTo>
                    <a:pt x="157" y="300"/>
                  </a:lnTo>
                  <a:lnTo>
                    <a:pt x="0" y="279"/>
                  </a:lnTo>
                  <a:lnTo>
                    <a:pt x="183" y="322"/>
                  </a:lnTo>
                  <a:lnTo>
                    <a:pt x="195" y="341"/>
                  </a:lnTo>
                  <a:lnTo>
                    <a:pt x="3" y="382"/>
                  </a:lnTo>
                  <a:lnTo>
                    <a:pt x="163" y="366"/>
                  </a:lnTo>
                  <a:lnTo>
                    <a:pt x="22" y="405"/>
                  </a:lnTo>
                  <a:lnTo>
                    <a:pt x="181" y="382"/>
                  </a:lnTo>
                  <a:lnTo>
                    <a:pt x="30" y="465"/>
                  </a:lnTo>
                  <a:lnTo>
                    <a:pt x="199" y="396"/>
                  </a:lnTo>
                  <a:lnTo>
                    <a:pt x="57" y="496"/>
                  </a:lnTo>
                  <a:lnTo>
                    <a:pt x="223" y="416"/>
                  </a:lnTo>
                  <a:lnTo>
                    <a:pt x="42" y="561"/>
                  </a:lnTo>
                  <a:lnTo>
                    <a:pt x="209" y="440"/>
                  </a:lnTo>
                  <a:lnTo>
                    <a:pt x="83" y="610"/>
                  </a:lnTo>
                  <a:lnTo>
                    <a:pt x="222" y="432"/>
                  </a:lnTo>
                  <a:lnTo>
                    <a:pt x="152" y="586"/>
                  </a:lnTo>
                  <a:lnTo>
                    <a:pt x="250" y="442"/>
                  </a:lnTo>
                  <a:lnTo>
                    <a:pt x="225" y="627"/>
                  </a:lnTo>
                  <a:lnTo>
                    <a:pt x="270" y="476"/>
                  </a:lnTo>
                  <a:lnTo>
                    <a:pt x="293" y="556"/>
                  </a:lnTo>
                  <a:lnTo>
                    <a:pt x="307" y="693"/>
                  </a:lnTo>
                  <a:lnTo>
                    <a:pt x="307" y="494"/>
                  </a:lnTo>
                  <a:lnTo>
                    <a:pt x="340" y="652"/>
                  </a:lnTo>
                  <a:lnTo>
                    <a:pt x="323" y="480"/>
                  </a:lnTo>
                  <a:lnTo>
                    <a:pt x="366" y="647"/>
                  </a:lnTo>
                  <a:lnTo>
                    <a:pt x="346" y="482"/>
                  </a:lnTo>
                  <a:lnTo>
                    <a:pt x="425" y="638"/>
                  </a:lnTo>
                  <a:lnTo>
                    <a:pt x="374" y="482"/>
                  </a:lnTo>
                  <a:lnTo>
                    <a:pt x="454" y="618"/>
                  </a:lnTo>
                  <a:lnTo>
                    <a:pt x="394" y="467"/>
                  </a:lnTo>
                  <a:lnTo>
                    <a:pt x="508" y="633"/>
                  </a:lnTo>
                  <a:lnTo>
                    <a:pt x="419" y="469"/>
                  </a:lnTo>
                  <a:lnTo>
                    <a:pt x="564" y="594"/>
                  </a:lnTo>
                  <a:lnTo>
                    <a:pt x="403" y="434"/>
                  </a:lnTo>
                  <a:lnTo>
                    <a:pt x="543" y="505"/>
                  </a:lnTo>
                  <a:lnTo>
                    <a:pt x="394" y="399"/>
                  </a:lnTo>
                  <a:lnTo>
                    <a:pt x="561" y="465"/>
                  </a:lnTo>
                  <a:lnTo>
                    <a:pt x="412" y="378"/>
                  </a:lnTo>
                  <a:lnTo>
                    <a:pt x="582" y="405"/>
                  </a:lnTo>
                  <a:lnTo>
                    <a:pt x="396" y="359"/>
                  </a:lnTo>
                  <a:lnTo>
                    <a:pt x="674" y="325"/>
                  </a:lnTo>
                  <a:lnTo>
                    <a:pt x="429" y="332"/>
                  </a:lnTo>
                  <a:lnTo>
                    <a:pt x="606" y="289"/>
                  </a:lnTo>
                  <a:lnTo>
                    <a:pt x="374" y="322"/>
                  </a:lnTo>
                  <a:lnTo>
                    <a:pt x="566" y="219"/>
                  </a:lnTo>
                  <a:lnTo>
                    <a:pt x="360" y="306"/>
                  </a:lnTo>
                  <a:lnTo>
                    <a:pt x="582" y="100"/>
                  </a:lnTo>
                  <a:lnTo>
                    <a:pt x="379" y="273"/>
                  </a:lnTo>
                  <a:lnTo>
                    <a:pt x="517" y="65"/>
                  </a:lnTo>
                  <a:lnTo>
                    <a:pt x="384" y="248"/>
                  </a:lnTo>
                  <a:lnTo>
                    <a:pt x="447" y="81"/>
                  </a:lnTo>
                  <a:lnTo>
                    <a:pt x="360" y="243"/>
                  </a:lnTo>
                  <a:lnTo>
                    <a:pt x="433" y="27"/>
                  </a:lnTo>
                  <a:lnTo>
                    <a:pt x="335" y="233"/>
                  </a:lnTo>
                  <a:lnTo>
                    <a:pt x="368" y="11"/>
                  </a:lnTo>
                  <a:lnTo>
                    <a:pt x="316" y="231"/>
                  </a:lnTo>
                  <a:lnTo>
                    <a:pt x="316" y="0"/>
                  </a:lnTo>
                  <a:lnTo>
                    <a:pt x="279" y="157"/>
                  </a:lnTo>
                  <a:close/>
                </a:path>
              </a:pathLst>
            </a:custGeom>
            <a:solidFill>
              <a:srgbClr val="404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36" tIns="45718" rIns="91436" bIns="45718"/>
            <a:lstStyle/>
            <a:p>
              <a:endParaRPr lang="en-US"/>
            </a:p>
          </p:txBody>
        </p:sp>
        <p:grpSp>
          <p:nvGrpSpPr>
            <p:cNvPr id="24600" name="Group 105"/>
            <p:cNvGrpSpPr>
              <a:grpSpLocks/>
            </p:cNvGrpSpPr>
            <p:nvPr/>
          </p:nvGrpSpPr>
          <p:grpSpPr bwMode="auto">
            <a:xfrm>
              <a:off x="1712" y="1026"/>
              <a:ext cx="426" cy="886"/>
              <a:chOff x="1712" y="1026"/>
              <a:chExt cx="426" cy="886"/>
            </a:xfrm>
          </p:grpSpPr>
          <p:sp>
            <p:nvSpPr>
              <p:cNvPr id="24619" name="Freeform 106"/>
              <p:cNvSpPr>
                <a:spLocks/>
              </p:cNvSpPr>
              <p:nvPr/>
            </p:nvSpPr>
            <p:spPr bwMode="auto">
              <a:xfrm>
                <a:off x="1713" y="1310"/>
                <a:ext cx="421" cy="153"/>
              </a:xfrm>
              <a:custGeom>
                <a:avLst/>
                <a:gdLst>
                  <a:gd name="T0" fmla="*/ 0 w 421"/>
                  <a:gd name="T1" fmla="*/ 153 h 153"/>
                  <a:gd name="T2" fmla="*/ 389 w 421"/>
                  <a:gd name="T3" fmla="*/ 0 h 153"/>
                  <a:gd name="T4" fmla="*/ 216 w 421"/>
                  <a:gd name="T5" fmla="*/ 81 h 153"/>
                  <a:gd name="T6" fmla="*/ 421 w 421"/>
                  <a:gd name="T7" fmla="*/ 47 h 153"/>
                  <a:gd name="T8" fmla="*/ 0 w 421"/>
                  <a:gd name="T9" fmla="*/ 153 h 1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1"/>
                  <a:gd name="T16" fmla="*/ 0 h 153"/>
                  <a:gd name="T17" fmla="*/ 421 w 421"/>
                  <a:gd name="T18" fmla="*/ 153 h 1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1" h="153">
                    <a:moveTo>
                      <a:pt x="0" y="153"/>
                    </a:moveTo>
                    <a:lnTo>
                      <a:pt x="389" y="0"/>
                    </a:lnTo>
                    <a:lnTo>
                      <a:pt x="216" y="81"/>
                    </a:lnTo>
                    <a:lnTo>
                      <a:pt x="421" y="47"/>
                    </a:lnTo>
                    <a:lnTo>
                      <a:pt x="0" y="153"/>
                    </a:lnTo>
                    <a:close/>
                  </a:path>
                </a:pathLst>
              </a:custGeom>
              <a:solidFill>
                <a:srgbClr val="0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24620" name="Freeform 107"/>
              <p:cNvSpPr>
                <a:spLocks/>
              </p:cNvSpPr>
              <p:nvPr/>
            </p:nvSpPr>
            <p:spPr bwMode="auto">
              <a:xfrm>
                <a:off x="1717" y="1475"/>
                <a:ext cx="421" cy="154"/>
              </a:xfrm>
              <a:custGeom>
                <a:avLst/>
                <a:gdLst>
                  <a:gd name="T0" fmla="*/ 0 w 421"/>
                  <a:gd name="T1" fmla="*/ 0 h 154"/>
                  <a:gd name="T2" fmla="*/ 389 w 421"/>
                  <a:gd name="T3" fmla="*/ 154 h 154"/>
                  <a:gd name="T4" fmla="*/ 216 w 421"/>
                  <a:gd name="T5" fmla="*/ 73 h 154"/>
                  <a:gd name="T6" fmla="*/ 421 w 421"/>
                  <a:gd name="T7" fmla="*/ 107 h 154"/>
                  <a:gd name="T8" fmla="*/ 0 w 421"/>
                  <a:gd name="T9" fmla="*/ 0 h 1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1"/>
                  <a:gd name="T16" fmla="*/ 0 h 154"/>
                  <a:gd name="T17" fmla="*/ 421 w 421"/>
                  <a:gd name="T18" fmla="*/ 154 h 1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1" h="154">
                    <a:moveTo>
                      <a:pt x="0" y="0"/>
                    </a:moveTo>
                    <a:lnTo>
                      <a:pt x="389" y="154"/>
                    </a:lnTo>
                    <a:lnTo>
                      <a:pt x="216" y="73"/>
                    </a:lnTo>
                    <a:lnTo>
                      <a:pt x="421" y="1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24621" name="Freeform 108"/>
              <p:cNvSpPr>
                <a:spLocks/>
              </p:cNvSpPr>
              <p:nvPr/>
            </p:nvSpPr>
            <p:spPr bwMode="auto">
              <a:xfrm>
                <a:off x="1712" y="1482"/>
                <a:ext cx="151" cy="430"/>
              </a:xfrm>
              <a:custGeom>
                <a:avLst/>
                <a:gdLst>
                  <a:gd name="T0" fmla="*/ 0 w 151"/>
                  <a:gd name="T1" fmla="*/ 0 h 430"/>
                  <a:gd name="T2" fmla="*/ 151 w 151"/>
                  <a:gd name="T3" fmla="*/ 398 h 430"/>
                  <a:gd name="T4" fmla="*/ 72 w 151"/>
                  <a:gd name="T5" fmla="*/ 220 h 430"/>
                  <a:gd name="T6" fmla="*/ 105 w 151"/>
                  <a:gd name="T7" fmla="*/ 430 h 430"/>
                  <a:gd name="T8" fmla="*/ 0 w 151"/>
                  <a:gd name="T9" fmla="*/ 0 h 4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1"/>
                  <a:gd name="T16" fmla="*/ 0 h 430"/>
                  <a:gd name="T17" fmla="*/ 151 w 151"/>
                  <a:gd name="T18" fmla="*/ 430 h 4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1" h="430">
                    <a:moveTo>
                      <a:pt x="0" y="0"/>
                    </a:moveTo>
                    <a:lnTo>
                      <a:pt x="151" y="398"/>
                    </a:lnTo>
                    <a:lnTo>
                      <a:pt x="72" y="220"/>
                    </a:lnTo>
                    <a:lnTo>
                      <a:pt x="105" y="4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24622" name="Freeform 109"/>
              <p:cNvSpPr>
                <a:spLocks/>
              </p:cNvSpPr>
              <p:nvPr/>
            </p:nvSpPr>
            <p:spPr bwMode="auto">
              <a:xfrm>
                <a:off x="1712" y="1026"/>
                <a:ext cx="151" cy="431"/>
              </a:xfrm>
              <a:custGeom>
                <a:avLst/>
                <a:gdLst>
                  <a:gd name="T0" fmla="*/ 0 w 151"/>
                  <a:gd name="T1" fmla="*/ 431 h 431"/>
                  <a:gd name="T2" fmla="*/ 151 w 151"/>
                  <a:gd name="T3" fmla="*/ 33 h 431"/>
                  <a:gd name="T4" fmla="*/ 72 w 151"/>
                  <a:gd name="T5" fmla="*/ 210 h 431"/>
                  <a:gd name="T6" fmla="*/ 105 w 151"/>
                  <a:gd name="T7" fmla="*/ 0 h 431"/>
                  <a:gd name="T8" fmla="*/ 0 w 151"/>
                  <a:gd name="T9" fmla="*/ 431 h 4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1"/>
                  <a:gd name="T16" fmla="*/ 0 h 431"/>
                  <a:gd name="T17" fmla="*/ 151 w 151"/>
                  <a:gd name="T18" fmla="*/ 431 h 4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1" h="431">
                    <a:moveTo>
                      <a:pt x="0" y="431"/>
                    </a:moveTo>
                    <a:lnTo>
                      <a:pt x="151" y="33"/>
                    </a:lnTo>
                    <a:lnTo>
                      <a:pt x="72" y="210"/>
                    </a:lnTo>
                    <a:lnTo>
                      <a:pt x="105" y="0"/>
                    </a:lnTo>
                    <a:lnTo>
                      <a:pt x="0" y="431"/>
                    </a:lnTo>
                    <a:close/>
                  </a:path>
                </a:pathLst>
              </a:custGeom>
              <a:solidFill>
                <a:srgbClr val="0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</p:grpSp>
        <p:grpSp>
          <p:nvGrpSpPr>
            <p:cNvPr id="24601" name="Group 110"/>
            <p:cNvGrpSpPr>
              <a:grpSpLocks/>
            </p:cNvGrpSpPr>
            <p:nvPr/>
          </p:nvGrpSpPr>
          <p:grpSpPr bwMode="auto">
            <a:xfrm>
              <a:off x="1247" y="1008"/>
              <a:ext cx="915" cy="932"/>
              <a:chOff x="1247" y="1008"/>
              <a:chExt cx="915" cy="932"/>
            </a:xfrm>
          </p:grpSpPr>
          <p:grpSp>
            <p:nvGrpSpPr>
              <p:cNvPr id="24605" name="Group 111"/>
              <p:cNvGrpSpPr>
                <a:grpSpLocks/>
              </p:cNvGrpSpPr>
              <p:nvPr/>
            </p:nvGrpSpPr>
            <p:grpSpPr bwMode="auto">
              <a:xfrm>
                <a:off x="1372" y="1489"/>
                <a:ext cx="665" cy="341"/>
                <a:chOff x="1372" y="1489"/>
                <a:chExt cx="665" cy="341"/>
              </a:xfrm>
            </p:grpSpPr>
            <p:sp>
              <p:nvSpPr>
                <p:cNvPr id="24617" name="Freeform 112"/>
                <p:cNvSpPr>
                  <a:spLocks/>
                </p:cNvSpPr>
                <p:nvPr/>
              </p:nvSpPr>
              <p:spPr bwMode="auto">
                <a:xfrm>
                  <a:off x="1372" y="1489"/>
                  <a:ext cx="308" cy="341"/>
                </a:xfrm>
                <a:custGeom>
                  <a:avLst/>
                  <a:gdLst>
                    <a:gd name="T0" fmla="*/ 308 w 308"/>
                    <a:gd name="T1" fmla="*/ 0 h 341"/>
                    <a:gd name="T2" fmla="*/ 109 w 308"/>
                    <a:gd name="T3" fmla="*/ 341 h 341"/>
                    <a:gd name="T4" fmla="*/ 204 w 308"/>
                    <a:gd name="T5" fmla="*/ 148 h 341"/>
                    <a:gd name="T6" fmla="*/ 19 w 308"/>
                    <a:gd name="T7" fmla="*/ 341 h 341"/>
                    <a:gd name="T8" fmla="*/ 174 w 308"/>
                    <a:gd name="T9" fmla="*/ 128 h 341"/>
                    <a:gd name="T10" fmla="*/ 0 w 308"/>
                    <a:gd name="T11" fmla="*/ 228 h 341"/>
                    <a:gd name="T12" fmla="*/ 308 w 308"/>
                    <a:gd name="T13" fmla="*/ 0 h 34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08"/>
                    <a:gd name="T22" fmla="*/ 0 h 341"/>
                    <a:gd name="T23" fmla="*/ 308 w 308"/>
                    <a:gd name="T24" fmla="*/ 341 h 34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08" h="341">
                      <a:moveTo>
                        <a:pt x="308" y="0"/>
                      </a:moveTo>
                      <a:lnTo>
                        <a:pt x="109" y="341"/>
                      </a:lnTo>
                      <a:lnTo>
                        <a:pt x="204" y="148"/>
                      </a:lnTo>
                      <a:lnTo>
                        <a:pt x="19" y="341"/>
                      </a:lnTo>
                      <a:lnTo>
                        <a:pt x="174" y="128"/>
                      </a:lnTo>
                      <a:lnTo>
                        <a:pt x="0" y="228"/>
                      </a:lnTo>
                      <a:lnTo>
                        <a:pt x="308" y="0"/>
                      </a:lnTo>
                      <a:close/>
                    </a:path>
                  </a:pathLst>
                </a:custGeom>
                <a:solidFill>
                  <a:srgbClr val="000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  <p:sp>
              <p:nvSpPr>
                <p:cNvPr id="24618" name="Freeform 113"/>
                <p:cNvSpPr>
                  <a:spLocks/>
                </p:cNvSpPr>
                <p:nvPr/>
              </p:nvSpPr>
              <p:spPr bwMode="auto">
                <a:xfrm>
                  <a:off x="1728" y="1489"/>
                  <a:ext cx="309" cy="341"/>
                </a:xfrm>
                <a:custGeom>
                  <a:avLst/>
                  <a:gdLst>
                    <a:gd name="T0" fmla="*/ 0 w 309"/>
                    <a:gd name="T1" fmla="*/ 0 h 341"/>
                    <a:gd name="T2" fmla="*/ 200 w 309"/>
                    <a:gd name="T3" fmla="*/ 341 h 341"/>
                    <a:gd name="T4" fmla="*/ 104 w 309"/>
                    <a:gd name="T5" fmla="*/ 148 h 341"/>
                    <a:gd name="T6" fmla="*/ 290 w 309"/>
                    <a:gd name="T7" fmla="*/ 341 h 341"/>
                    <a:gd name="T8" fmla="*/ 135 w 309"/>
                    <a:gd name="T9" fmla="*/ 128 h 341"/>
                    <a:gd name="T10" fmla="*/ 309 w 309"/>
                    <a:gd name="T11" fmla="*/ 228 h 341"/>
                    <a:gd name="T12" fmla="*/ 0 w 309"/>
                    <a:gd name="T13" fmla="*/ 0 h 34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09"/>
                    <a:gd name="T22" fmla="*/ 0 h 341"/>
                    <a:gd name="T23" fmla="*/ 309 w 309"/>
                    <a:gd name="T24" fmla="*/ 341 h 34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09" h="341">
                      <a:moveTo>
                        <a:pt x="0" y="0"/>
                      </a:moveTo>
                      <a:lnTo>
                        <a:pt x="200" y="341"/>
                      </a:lnTo>
                      <a:lnTo>
                        <a:pt x="104" y="148"/>
                      </a:lnTo>
                      <a:lnTo>
                        <a:pt x="290" y="341"/>
                      </a:lnTo>
                      <a:lnTo>
                        <a:pt x="135" y="128"/>
                      </a:lnTo>
                      <a:lnTo>
                        <a:pt x="309" y="2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</p:grpSp>
          <p:grpSp>
            <p:nvGrpSpPr>
              <p:cNvPr id="24606" name="Group 114"/>
              <p:cNvGrpSpPr>
                <a:grpSpLocks/>
              </p:cNvGrpSpPr>
              <p:nvPr/>
            </p:nvGrpSpPr>
            <p:grpSpPr bwMode="auto">
              <a:xfrm>
                <a:off x="1247" y="1008"/>
                <a:ext cx="915" cy="932"/>
                <a:chOff x="1247" y="1008"/>
                <a:chExt cx="915" cy="932"/>
              </a:xfrm>
            </p:grpSpPr>
            <p:sp>
              <p:nvSpPr>
                <p:cNvPr id="24607" name="Freeform 115"/>
                <p:cNvSpPr>
                  <a:spLocks/>
                </p:cNvSpPr>
                <p:nvPr/>
              </p:nvSpPr>
              <p:spPr bwMode="auto">
                <a:xfrm>
                  <a:off x="1265" y="1317"/>
                  <a:ext cx="421" cy="153"/>
                </a:xfrm>
                <a:custGeom>
                  <a:avLst/>
                  <a:gdLst>
                    <a:gd name="T0" fmla="*/ 421 w 421"/>
                    <a:gd name="T1" fmla="*/ 153 h 153"/>
                    <a:gd name="T2" fmla="*/ 32 w 421"/>
                    <a:gd name="T3" fmla="*/ 0 h 153"/>
                    <a:gd name="T4" fmla="*/ 205 w 421"/>
                    <a:gd name="T5" fmla="*/ 79 h 153"/>
                    <a:gd name="T6" fmla="*/ 0 w 421"/>
                    <a:gd name="T7" fmla="*/ 46 h 153"/>
                    <a:gd name="T8" fmla="*/ 421 w 421"/>
                    <a:gd name="T9" fmla="*/ 153 h 1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21"/>
                    <a:gd name="T16" fmla="*/ 0 h 153"/>
                    <a:gd name="T17" fmla="*/ 421 w 421"/>
                    <a:gd name="T18" fmla="*/ 153 h 1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21" h="153">
                      <a:moveTo>
                        <a:pt x="421" y="153"/>
                      </a:moveTo>
                      <a:lnTo>
                        <a:pt x="32" y="0"/>
                      </a:lnTo>
                      <a:lnTo>
                        <a:pt x="205" y="79"/>
                      </a:lnTo>
                      <a:lnTo>
                        <a:pt x="0" y="46"/>
                      </a:lnTo>
                      <a:lnTo>
                        <a:pt x="421" y="153"/>
                      </a:lnTo>
                      <a:close/>
                    </a:path>
                  </a:pathLst>
                </a:custGeom>
                <a:solidFill>
                  <a:srgbClr val="000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  <p:sp>
              <p:nvSpPr>
                <p:cNvPr id="24608" name="Freeform 116"/>
                <p:cNvSpPr>
                  <a:spLocks/>
                </p:cNvSpPr>
                <p:nvPr/>
              </p:nvSpPr>
              <p:spPr bwMode="auto">
                <a:xfrm>
                  <a:off x="1261" y="1481"/>
                  <a:ext cx="421" cy="154"/>
                </a:xfrm>
                <a:custGeom>
                  <a:avLst/>
                  <a:gdLst>
                    <a:gd name="T0" fmla="*/ 421 w 421"/>
                    <a:gd name="T1" fmla="*/ 0 h 154"/>
                    <a:gd name="T2" fmla="*/ 32 w 421"/>
                    <a:gd name="T3" fmla="*/ 154 h 154"/>
                    <a:gd name="T4" fmla="*/ 205 w 421"/>
                    <a:gd name="T5" fmla="*/ 74 h 154"/>
                    <a:gd name="T6" fmla="*/ 0 w 421"/>
                    <a:gd name="T7" fmla="*/ 107 h 154"/>
                    <a:gd name="T8" fmla="*/ 421 w 421"/>
                    <a:gd name="T9" fmla="*/ 0 h 1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21"/>
                    <a:gd name="T16" fmla="*/ 0 h 154"/>
                    <a:gd name="T17" fmla="*/ 421 w 421"/>
                    <a:gd name="T18" fmla="*/ 154 h 15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21" h="154">
                      <a:moveTo>
                        <a:pt x="421" y="0"/>
                      </a:moveTo>
                      <a:lnTo>
                        <a:pt x="32" y="154"/>
                      </a:lnTo>
                      <a:lnTo>
                        <a:pt x="205" y="74"/>
                      </a:lnTo>
                      <a:lnTo>
                        <a:pt x="0" y="107"/>
                      </a:lnTo>
                      <a:lnTo>
                        <a:pt x="421" y="0"/>
                      </a:lnTo>
                      <a:close/>
                    </a:path>
                  </a:pathLst>
                </a:custGeom>
                <a:solidFill>
                  <a:srgbClr val="000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  <p:sp>
              <p:nvSpPr>
                <p:cNvPr id="24609" name="Freeform 117"/>
                <p:cNvSpPr>
                  <a:spLocks/>
                </p:cNvSpPr>
                <p:nvPr/>
              </p:nvSpPr>
              <p:spPr bwMode="auto">
                <a:xfrm>
                  <a:off x="1536" y="1488"/>
                  <a:ext cx="152" cy="431"/>
                </a:xfrm>
                <a:custGeom>
                  <a:avLst/>
                  <a:gdLst>
                    <a:gd name="T0" fmla="*/ 152 w 152"/>
                    <a:gd name="T1" fmla="*/ 0 h 431"/>
                    <a:gd name="T2" fmla="*/ 0 w 152"/>
                    <a:gd name="T3" fmla="*/ 398 h 431"/>
                    <a:gd name="T4" fmla="*/ 80 w 152"/>
                    <a:gd name="T5" fmla="*/ 221 h 431"/>
                    <a:gd name="T6" fmla="*/ 47 w 152"/>
                    <a:gd name="T7" fmla="*/ 431 h 431"/>
                    <a:gd name="T8" fmla="*/ 152 w 152"/>
                    <a:gd name="T9" fmla="*/ 0 h 4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2"/>
                    <a:gd name="T16" fmla="*/ 0 h 431"/>
                    <a:gd name="T17" fmla="*/ 152 w 152"/>
                    <a:gd name="T18" fmla="*/ 431 h 43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2" h="431">
                      <a:moveTo>
                        <a:pt x="152" y="0"/>
                      </a:moveTo>
                      <a:lnTo>
                        <a:pt x="0" y="398"/>
                      </a:lnTo>
                      <a:lnTo>
                        <a:pt x="80" y="221"/>
                      </a:lnTo>
                      <a:lnTo>
                        <a:pt x="47" y="431"/>
                      </a:lnTo>
                      <a:lnTo>
                        <a:pt x="152" y="0"/>
                      </a:lnTo>
                      <a:close/>
                    </a:path>
                  </a:pathLst>
                </a:custGeom>
                <a:solidFill>
                  <a:srgbClr val="000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  <p:sp>
              <p:nvSpPr>
                <p:cNvPr id="24610" name="Freeform 118"/>
                <p:cNvSpPr>
                  <a:spLocks/>
                </p:cNvSpPr>
                <p:nvPr/>
              </p:nvSpPr>
              <p:spPr bwMode="auto">
                <a:xfrm>
                  <a:off x="1536" y="1033"/>
                  <a:ext cx="152" cy="429"/>
                </a:xfrm>
                <a:custGeom>
                  <a:avLst/>
                  <a:gdLst>
                    <a:gd name="T0" fmla="*/ 152 w 152"/>
                    <a:gd name="T1" fmla="*/ 429 h 429"/>
                    <a:gd name="T2" fmla="*/ 0 w 152"/>
                    <a:gd name="T3" fmla="*/ 32 h 429"/>
                    <a:gd name="T4" fmla="*/ 80 w 152"/>
                    <a:gd name="T5" fmla="*/ 209 h 429"/>
                    <a:gd name="T6" fmla="*/ 47 w 152"/>
                    <a:gd name="T7" fmla="*/ 0 h 429"/>
                    <a:gd name="T8" fmla="*/ 152 w 152"/>
                    <a:gd name="T9" fmla="*/ 429 h 4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2"/>
                    <a:gd name="T16" fmla="*/ 0 h 429"/>
                    <a:gd name="T17" fmla="*/ 152 w 152"/>
                    <a:gd name="T18" fmla="*/ 429 h 42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2" h="429">
                      <a:moveTo>
                        <a:pt x="152" y="429"/>
                      </a:moveTo>
                      <a:lnTo>
                        <a:pt x="0" y="32"/>
                      </a:lnTo>
                      <a:lnTo>
                        <a:pt x="80" y="209"/>
                      </a:lnTo>
                      <a:lnTo>
                        <a:pt x="47" y="0"/>
                      </a:lnTo>
                      <a:lnTo>
                        <a:pt x="152" y="429"/>
                      </a:lnTo>
                      <a:close/>
                    </a:path>
                  </a:pathLst>
                </a:custGeom>
                <a:solidFill>
                  <a:srgbClr val="000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  <p:sp>
              <p:nvSpPr>
                <p:cNvPr id="24611" name="Freeform 119"/>
                <p:cNvSpPr>
                  <a:spLocks/>
                </p:cNvSpPr>
                <p:nvPr/>
              </p:nvSpPr>
              <p:spPr bwMode="auto">
                <a:xfrm>
                  <a:off x="1372" y="1124"/>
                  <a:ext cx="308" cy="339"/>
                </a:xfrm>
                <a:custGeom>
                  <a:avLst/>
                  <a:gdLst>
                    <a:gd name="T0" fmla="*/ 308 w 308"/>
                    <a:gd name="T1" fmla="*/ 339 h 339"/>
                    <a:gd name="T2" fmla="*/ 109 w 308"/>
                    <a:gd name="T3" fmla="*/ 0 h 339"/>
                    <a:gd name="T4" fmla="*/ 204 w 308"/>
                    <a:gd name="T5" fmla="*/ 192 h 339"/>
                    <a:gd name="T6" fmla="*/ 19 w 308"/>
                    <a:gd name="T7" fmla="*/ 0 h 339"/>
                    <a:gd name="T8" fmla="*/ 174 w 308"/>
                    <a:gd name="T9" fmla="*/ 212 h 339"/>
                    <a:gd name="T10" fmla="*/ 0 w 308"/>
                    <a:gd name="T11" fmla="*/ 113 h 339"/>
                    <a:gd name="T12" fmla="*/ 308 w 308"/>
                    <a:gd name="T13" fmla="*/ 339 h 33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08"/>
                    <a:gd name="T22" fmla="*/ 0 h 339"/>
                    <a:gd name="T23" fmla="*/ 308 w 308"/>
                    <a:gd name="T24" fmla="*/ 339 h 33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08" h="339">
                      <a:moveTo>
                        <a:pt x="308" y="339"/>
                      </a:moveTo>
                      <a:lnTo>
                        <a:pt x="109" y="0"/>
                      </a:lnTo>
                      <a:lnTo>
                        <a:pt x="204" y="192"/>
                      </a:lnTo>
                      <a:lnTo>
                        <a:pt x="19" y="0"/>
                      </a:lnTo>
                      <a:lnTo>
                        <a:pt x="174" y="212"/>
                      </a:lnTo>
                      <a:lnTo>
                        <a:pt x="0" y="113"/>
                      </a:lnTo>
                      <a:lnTo>
                        <a:pt x="308" y="339"/>
                      </a:lnTo>
                      <a:close/>
                    </a:path>
                  </a:pathLst>
                </a:custGeom>
                <a:solidFill>
                  <a:srgbClr val="000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  <p:sp>
              <p:nvSpPr>
                <p:cNvPr id="24612" name="Freeform 120"/>
                <p:cNvSpPr>
                  <a:spLocks/>
                </p:cNvSpPr>
                <p:nvPr/>
              </p:nvSpPr>
              <p:spPr bwMode="auto">
                <a:xfrm>
                  <a:off x="1247" y="1420"/>
                  <a:ext cx="433" cy="104"/>
                </a:xfrm>
                <a:custGeom>
                  <a:avLst/>
                  <a:gdLst>
                    <a:gd name="T0" fmla="*/ 433 w 433"/>
                    <a:gd name="T1" fmla="*/ 51 h 104"/>
                    <a:gd name="T2" fmla="*/ 76 w 433"/>
                    <a:gd name="T3" fmla="*/ 0 h 104"/>
                    <a:gd name="T4" fmla="*/ 243 w 433"/>
                    <a:gd name="T5" fmla="*/ 37 h 104"/>
                    <a:gd name="T6" fmla="*/ 0 w 433"/>
                    <a:gd name="T7" fmla="*/ 69 h 104"/>
                    <a:gd name="T8" fmla="*/ 236 w 433"/>
                    <a:gd name="T9" fmla="*/ 67 h 104"/>
                    <a:gd name="T10" fmla="*/ 68 w 433"/>
                    <a:gd name="T11" fmla="*/ 104 h 104"/>
                    <a:gd name="T12" fmla="*/ 433 w 433"/>
                    <a:gd name="T13" fmla="*/ 51 h 10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33"/>
                    <a:gd name="T22" fmla="*/ 0 h 104"/>
                    <a:gd name="T23" fmla="*/ 433 w 433"/>
                    <a:gd name="T24" fmla="*/ 104 h 10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33" h="104">
                      <a:moveTo>
                        <a:pt x="433" y="51"/>
                      </a:moveTo>
                      <a:lnTo>
                        <a:pt x="76" y="0"/>
                      </a:lnTo>
                      <a:lnTo>
                        <a:pt x="243" y="37"/>
                      </a:lnTo>
                      <a:lnTo>
                        <a:pt x="0" y="69"/>
                      </a:lnTo>
                      <a:lnTo>
                        <a:pt x="236" y="67"/>
                      </a:lnTo>
                      <a:lnTo>
                        <a:pt x="68" y="104"/>
                      </a:lnTo>
                      <a:lnTo>
                        <a:pt x="433" y="51"/>
                      </a:lnTo>
                      <a:close/>
                    </a:path>
                  </a:pathLst>
                </a:custGeom>
                <a:solidFill>
                  <a:srgbClr val="000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  <p:sp>
              <p:nvSpPr>
                <p:cNvPr id="24613" name="Freeform 121"/>
                <p:cNvSpPr>
                  <a:spLocks/>
                </p:cNvSpPr>
                <p:nvPr/>
              </p:nvSpPr>
              <p:spPr bwMode="auto">
                <a:xfrm>
                  <a:off x="1728" y="1124"/>
                  <a:ext cx="309" cy="339"/>
                </a:xfrm>
                <a:custGeom>
                  <a:avLst/>
                  <a:gdLst>
                    <a:gd name="T0" fmla="*/ 0 w 309"/>
                    <a:gd name="T1" fmla="*/ 339 h 339"/>
                    <a:gd name="T2" fmla="*/ 200 w 309"/>
                    <a:gd name="T3" fmla="*/ 0 h 339"/>
                    <a:gd name="T4" fmla="*/ 104 w 309"/>
                    <a:gd name="T5" fmla="*/ 192 h 339"/>
                    <a:gd name="T6" fmla="*/ 290 w 309"/>
                    <a:gd name="T7" fmla="*/ 0 h 339"/>
                    <a:gd name="T8" fmla="*/ 135 w 309"/>
                    <a:gd name="T9" fmla="*/ 212 h 339"/>
                    <a:gd name="T10" fmla="*/ 309 w 309"/>
                    <a:gd name="T11" fmla="*/ 113 h 339"/>
                    <a:gd name="T12" fmla="*/ 0 w 309"/>
                    <a:gd name="T13" fmla="*/ 339 h 33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09"/>
                    <a:gd name="T22" fmla="*/ 0 h 339"/>
                    <a:gd name="T23" fmla="*/ 309 w 309"/>
                    <a:gd name="T24" fmla="*/ 339 h 33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09" h="339">
                      <a:moveTo>
                        <a:pt x="0" y="339"/>
                      </a:moveTo>
                      <a:lnTo>
                        <a:pt x="200" y="0"/>
                      </a:lnTo>
                      <a:lnTo>
                        <a:pt x="104" y="192"/>
                      </a:lnTo>
                      <a:lnTo>
                        <a:pt x="290" y="0"/>
                      </a:lnTo>
                      <a:lnTo>
                        <a:pt x="135" y="212"/>
                      </a:lnTo>
                      <a:lnTo>
                        <a:pt x="309" y="113"/>
                      </a:lnTo>
                      <a:lnTo>
                        <a:pt x="0" y="339"/>
                      </a:lnTo>
                      <a:close/>
                    </a:path>
                  </a:pathLst>
                </a:custGeom>
                <a:solidFill>
                  <a:srgbClr val="000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  <p:sp>
              <p:nvSpPr>
                <p:cNvPr id="24614" name="Freeform 122"/>
                <p:cNvSpPr>
                  <a:spLocks/>
                </p:cNvSpPr>
                <p:nvPr/>
              </p:nvSpPr>
              <p:spPr bwMode="auto">
                <a:xfrm>
                  <a:off x="1728" y="1420"/>
                  <a:ext cx="434" cy="104"/>
                </a:xfrm>
                <a:custGeom>
                  <a:avLst/>
                  <a:gdLst>
                    <a:gd name="T0" fmla="*/ 0 w 434"/>
                    <a:gd name="T1" fmla="*/ 51 h 104"/>
                    <a:gd name="T2" fmla="*/ 358 w 434"/>
                    <a:gd name="T3" fmla="*/ 0 h 104"/>
                    <a:gd name="T4" fmla="*/ 191 w 434"/>
                    <a:gd name="T5" fmla="*/ 37 h 104"/>
                    <a:gd name="T6" fmla="*/ 434 w 434"/>
                    <a:gd name="T7" fmla="*/ 69 h 104"/>
                    <a:gd name="T8" fmla="*/ 198 w 434"/>
                    <a:gd name="T9" fmla="*/ 67 h 104"/>
                    <a:gd name="T10" fmla="*/ 365 w 434"/>
                    <a:gd name="T11" fmla="*/ 104 h 104"/>
                    <a:gd name="T12" fmla="*/ 0 w 434"/>
                    <a:gd name="T13" fmla="*/ 51 h 10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34"/>
                    <a:gd name="T22" fmla="*/ 0 h 104"/>
                    <a:gd name="T23" fmla="*/ 434 w 434"/>
                    <a:gd name="T24" fmla="*/ 104 h 10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34" h="104">
                      <a:moveTo>
                        <a:pt x="0" y="51"/>
                      </a:moveTo>
                      <a:lnTo>
                        <a:pt x="358" y="0"/>
                      </a:lnTo>
                      <a:lnTo>
                        <a:pt x="191" y="37"/>
                      </a:lnTo>
                      <a:lnTo>
                        <a:pt x="434" y="69"/>
                      </a:lnTo>
                      <a:lnTo>
                        <a:pt x="198" y="67"/>
                      </a:lnTo>
                      <a:lnTo>
                        <a:pt x="365" y="104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000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  <p:sp>
              <p:nvSpPr>
                <p:cNvPr id="24615" name="Freeform 123"/>
                <p:cNvSpPr>
                  <a:spLocks/>
                </p:cNvSpPr>
                <p:nvPr/>
              </p:nvSpPr>
              <p:spPr bwMode="auto">
                <a:xfrm>
                  <a:off x="1647" y="1008"/>
                  <a:ext cx="103" cy="442"/>
                </a:xfrm>
                <a:custGeom>
                  <a:avLst/>
                  <a:gdLst>
                    <a:gd name="T0" fmla="*/ 53 w 103"/>
                    <a:gd name="T1" fmla="*/ 442 h 442"/>
                    <a:gd name="T2" fmla="*/ 103 w 103"/>
                    <a:gd name="T3" fmla="*/ 77 h 442"/>
                    <a:gd name="T4" fmla="*/ 67 w 103"/>
                    <a:gd name="T5" fmla="*/ 247 h 442"/>
                    <a:gd name="T6" fmla="*/ 34 w 103"/>
                    <a:gd name="T7" fmla="*/ 0 h 442"/>
                    <a:gd name="T8" fmla="*/ 36 w 103"/>
                    <a:gd name="T9" fmla="*/ 240 h 442"/>
                    <a:gd name="T10" fmla="*/ 0 w 103"/>
                    <a:gd name="T11" fmla="*/ 70 h 442"/>
                    <a:gd name="T12" fmla="*/ 53 w 103"/>
                    <a:gd name="T13" fmla="*/ 442 h 44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03"/>
                    <a:gd name="T22" fmla="*/ 0 h 442"/>
                    <a:gd name="T23" fmla="*/ 103 w 103"/>
                    <a:gd name="T24" fmla="*/ 442 h 44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03" h="442">
                      <a:moveTo>
                        <a:pt x="53" y="442"/>
                      </a:moveTo>
                      <a:lnTo>
                        <a:pt x="103" y="77"/>
                      </a:lnTo>
                      <a:lnTo>
                        <a:pt x="67" y="247"/>
                      </a:lnTo>
                      <a:lnTo>
                        <a:pt x="34" y="0"/>
                      </a:lnTo>
                      <a:lnTo>
                        <a:pt x="36" y="240"/>
                      </a:lnTo>
                      <a:lnTo>
                        <a:pt x="0" y="70"/>
                      </a:lnTo>
                      <a:lnTo>
                        <a:pt x="53" y="442"/>
                      </a:lnTo>
                      <a:close/>
                    </a:path>
                  </a:pathLst>
                </a:custGeom>
                <a:solidFill>
                  <a:srgbClr val="000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  <p:sp>
              <p:nvSpPr>
                <p:cNvPr id="24616" name="Freeform 124"/>
                <p:cNvSpPr>
                  <a:spLocks/>
                </p:cNvSpPr>
                <p:nvPr/>
              </p:nvSpPr>
              <p:spPr bwMode="auto">
                <a:xfrm>
                  <a:off x="1649" y="1497"/>
                  <a:ext cx="103" cy="443"/>
                </a:xfrm>
                <a:custGeom>
                  <a:avLst/>
                  <a:gdLst>
                    <a:gd name="T0" fmla="*/ 53 w 103"/>
                    <a:gd name="T1" fmla="*/ 0 h 443"/>
                    <a:gd name="T2" fmla="*/ 103 w 103"/>
                    <a:gd name="T3" fmla="*/ 364 h 443"/>
                    <a:gd name="T4" fmla="*/ 67 w 103"/>
                    <a:gd name="T5" fmla="*/ 196 h 443"/>
                    <a:gd name="T6" fmla="*/ 34 w 103"/>
                    <a:gd name="T7" fmla="*/ 443 h 443"/>
                    <a:gd name="T8" fmla="*/ 36 w 103"/>
                    <a:gd name="T9" fmla="*/ 202 h 443"/>
                    <a:gd name="T10" fmla="*/ 0 w 103"/>
                    <a:gd name="T11" fmla="*/ 373 h 443"/>
                    <a:gd name="T12" fmla="*/ 53 w 103"/>
                    <a:gd name="T13" fmla="*/ 0 h 4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03"/>
                    <a:gd name="T22" fmla="*/ 0 h 443"/>
                    <a:gd name="T23" fmla="*/ 103 w 103"/>
                    <a:gd name="T24" fmla="*/ 443 h 4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03" h="443">
                      <a:moveTo>
                        <a:pt x="53" y="0"/>
                      </a:moveTo>
                      <a:lnTo>
                        <a:pt x="103" y="364"/>
                      </a:lnTo>
                      <a:lnTo>
                        <a:pt x="67" y="196"/>
                      </a:lnTo>
                      <a:lnTo>
                        <a:pt x="34" y="443"/>
                      </a:lnTo>
                      <a:lnTo>
                        <a:pt x="36" y="202"/>
                      </a:lnTo>
                      <a:lnTo>
                        <a:pt x="0" y="373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000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</p:grpSp>
        </p:grpSp>
        <p:sp>
          <p:nvSpPr>
            <p:cNvPr id="24602" name="Freeform 125"/>
            <p:cNvSpPr>
              <a:spLocks/>
            </p:cNvSpPr>
            <p:nvPr/>
          </p:nvSpPr>
          <p:spPr bwMode="auto">
            <a:xfrm>
              <a:off x="1442" y="1236"/>
              <a:ext cx="502" cy="525"/>
            </a:xfrm>
            <a:custGeom>
              <a:avLst/>
              <a:gdLst>
                <a:gd name="T0" fmla="*/ 260 w 502"/>
                <a:gd name="T1" fmla="*/ 0 h 525"/>
                <a:gd name="T2" fmla="*/ 270 w 502"/>
                <a:gd name="T3" fmla="*/ 212 h 525"/>
                <a:gd name="T4" fmla="*/ 335 w 502"/>
                <a:gd name="T5" fmla="*/ 28 h 525"/>
                <a:gd name="T6" fmla="*/ 290 w 502"/>
                <a:gd name="T7" fmla="*/ 216 h 525"/>
                <a:gd name="T8" fmla="*/ 436 w 502"/>
                <a:gd name="T9" fmla="*/ 60 h 525"/>
                <a:gd name="T10" fmla="*/ 302 w 502"/>
                <a:gd name="T11" fmla="*/ 216 h 525"/>
                <a:gd name="T12" fmla="*/ 477 w 502"/>
                <a:gd name="T13" fmla="*/ 162 h 525"/>
                <a:gd name="T14" fmla="*/ 309 w 502"/>
                <a:gd name="T15" fmla="*/ 228 h 525"/>
                <a:gd name="T16" fmla="*/ 502 w 502"/>
                <a:gd name="T17" fmla="*/ 239 h 525"/>
                <a:gd name="T18" fmla="*/ 292 w 502"/>
                <a:gd name="T19" fmla="*/ 246 h 525"/>
                <a:gd name="T20" fmla="*/ 480 w 502"/>
                <a:gd name="T21" fmla="*/ 306 h 525"/>
                <a:gd name="T22" fmla="*/ 304 w 502"/>
                <a:gd name="T23" fmla="*/ 258 h 525"/>
                <a:gd name="T24" fmla="*/ 438 w 502"/>
                <a:gd name="T25" fmla="*/ 430 h 525"/>
                <a:gd name="T26" fmla="*/ 290 w 502"/>
                <a:gd name="T27" fmla="*/ 270 h 525"/>
                <a:gd name="T28" fmla="*/ 337 w 502"/>
                <a:gd name="T29" fmla="*/ 450 h 525"/>
                <a:gd name="T30" fmla="*/ 272 w 502"/>
                <a:gd name="T31" fmla="*/ 272 h 525"/>
                <a:gd name="T32" fmla="*/ 260 w 502"/>
                <a:gd name="T33" fmla="*/ 525 h 525"/>
                <a:gd name="T34" fmla="*/ 258 w 502"/>
                <a:gd name="T35" fmla="*/ 262 h 525"/>
                <a:gd name="T36" fmla="*/ 178 w 502"/>
                <a:gd name="T37" fmla="*/ 463 h 525"/>
                <a:gd name="T38" fmla="*/ 248 w 502"/>
                <a:gd name="T39" fmla="*/ 262 h 525"/>
                <a:gd name="T40" fmla="*/ 85 w 502"/>
                <a:gd name="T41" fmla="*/ 434 h 525"/>
                <a:gd name="T42" fmla="*/ 223 w 502"/>
                <a:gd name="T43" fmla="*/ 258 h 525"/>
                <a:gd name="T44" fmla="*/ 36 w 502"/>
                <a:gd name="T45" fmla="*/ 313 h 525"/>
                <a:gd name="T46" fmla="*/ 229 w 502"/>
                <a:gd name="T47" fmla="*/ 241 h 525"/>
                <a:gd name="T48" fmla="*/ 0 w 502"/>
                <a:gd name="T49" fmla="*/ 239 h 525"/>
                <a:gd name="T50" fmla="*/ 231 w 502"/>
                <a:gd name="T51" fmla="*/ 231 h 525"/>
                <a:gd name="T52" fmla="*/ 46 w 502"/>
                <a:gd name="T53" fmla="*/ 169 h 525"/>
                <a:gd name="T54" fmla="*/ 225 w 502"/>
                <a:gd name="T55" fmla="*/ 221 h 525"/>
                <a:gd name="T56" fmla="*/ 105 w 502"/>
                <a:gd name="T57" fmla="*/ 76 h 525"/>
                <a:gd name="T58" fmla="*/ 241 w 502"/>
                <a:gd name="T59" fmla="*/ 221 h 525"/>
                <a:gd name="T60" fmla="*/ 180 w 502"/>
                <a:gd name="T61" fmla="*/ 17 h 525"/>
                <a:gd name="T62" fmla="*/ 252 w 502"/>
                <a:gd name="T63" fmla="*/ 208 h 525"/>
                <a:gd name="T64" fmla="*/ 260 w 502"/>
                <a:gd name="T65" fmla="*/ 0 h 52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02"/>
                <a:gd name="T100" fmla="*/ 0 h 525"/>
                <a:gd name="T101" fmla="*/ 502 w 502"/>
                <a:gd name="T102" fmla="*/ 525 h 52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02" h="525">
                  <a:moveTo>
                    <a:pt x="260" y="0"/>
                  </a:moveTo>
                  <a:lnTo>
                    <a:pt x="270" y="212"/>
                  </a:lnTo>
                  <a:lnTo>
                    <a:pt x="335" y="28"/>
                  </a:lnTo>
                  <a:lnTo>
                    <a:pt x="290" y="216"/>
                  </a:lnTo>
                  <a:lnTo>
                    <a:pt x="436" y="60"/>
                  </a:lnTo>
                  <a:lnTo>
                    <a:pt x="302" y="216"/>
                  </a:lnTo>
                  <a:lnTo>
                    <a:pt x="477" y="162"/>
                  </a:lnTo>
                  <a:lnTo>
                    <a:pt x="309" y="228"/>
                  </a:lnTo>
                  <a:lnTo>
                    <a:pt x="502" y="239"/>
                  </a:lnTo>
                  <a:lnTo>
                    <a:pt x="292" y="246"/>
                  </a:lnTo>
                  <a:lnTo>
                    <a:pt x="480" y="306"/>
                  </a:lnTo>
                  <a:lnTo>
                    <a:pt x="304" y="258"/>
                  </a:lnTo>
                  <a:lnTo>
                    <a:pt x="438" y="430"/>
                  </a:lnTo>
                  <a:lnTo>
                    <a:pt x="290" y="270"/>
                  </a:lnTo>
                  <a:lnTo>
                    <a:pt x="337" y="450"/>
                  </a:lnTo>
                  <a:lnTo>
                    <a:pt x="272" y="272"/>
                  </a:lnTo>
                  <a:lnTo>
                    <a:pt x="260" y="525"/>
                  </a:lnTo>
                  <a:lnTo>
                    <a:pt x="258" y="262"/>
                  </a:lnTo>
                  <a:lnTo>
                    <a:pt x="178" y="463"/>
                  </a:lnTo>
                  <a:lnTo>
                    <a:pt x="248" y="262"/>
                  </a:lnTo>
                  <a:lnTo>
                    <a:pt x="85" y="434"/>
                  </a:lnTo>
                  <a:lnTo>
                    <a:pt x="223" y="258"/>
                  </a:lnTo>
                  <a:lnTo>
                    <a:pt x="36" y="313"/>
                  </a:lnTo>
                  <a:lnTo>
                    <a:pt x="229" y="241"/>
                  </a:lnTo>
                  <a:lnTo>
                    <a:pt x="0" y="239"/>
                  </a:lnTo>
                  <a:lnTo>
                    <a:pt x="231" y="231"/>
                  </a:lnTo>
                  <a:lnTo>
                    <a:pt x="46" y="169"/>
                  </a:lnTo>
                  <a:lnTo>
                    <a:pt x="225" y="221"/>
                  </a:lnTo>
                  <a:lnTo>
                    <a:pt x="105" y="76"/>
                  </a:lnTo>
                  <a:lnTo>
                    <a:pt x="241" y="221"/>
                  </a:lnTo>
                  <a:lnTo>
                    <a:pt x="180" y="17"/>
                  </a:lnTo>
                  <a:lnTo>
                    <a:pt x="252" y="208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24603" name="Freeform 126"/>
            <p:cNvSpPr>
              <a:spLocks/>
            </p:cNvSpPr>
            <p:nvPr/>
          </p:nvSpPr>
          <p:spPr bwMode="auto">
            <a:xfrm>
              <a:off x="1321" y="1129"/>
              <a:ext cx="747" cy="701"/>
            </a:xfrm>
            <a:custGeom>
              <a:avLst/>
              <a:gdLst>
                <a:gd name="T0" fmla="*/ 219 w 747"/>
                <a:gd name="T1" fmla="*/ 22 h 701"/>
                <a:gd name="T2" fmla="*/ 362 w 747"/>
                <a:gd name="T3" fmla="*/ 309 h 701"/>
                <a:gd name="T4" fmla="*/ 311 w 747"/>
                <a:gd name="T5" fmla="*/ 0 h 701"/>
                <a:gd name="T6" fmla="*/ 379 w 747"/>
                <a:gd name="T7" fmla="*/ 299 h 701"/>
                <a:gd name="T8" fmla="*/ 439 w 747"/>
                <a:gd name="T9" fmla="*/ 7 h 701"/>
                <a:gd name="T10" fmla="*/ 405 w 747"/>
                <a:gd name="T11" fmla="*/ 307 h 701"/>
                <a:gd name="T12" fmla="*/ 540 w 747"/>
                <a:gd name="T13" fmla="*/ 22 h 701"/>
                <a:gd name="T14" fmla="*/ 428 w 747"/>
                <a:gd name="T15" fmla="*/ 310 h 701"/>
                <a:gd name="T16" fmla="*/ 698 w 747"/>
                <a:gd name="T17" fmla="*/ 163 h 701"/>
                <a:gd name="T18" fmla="*/ 434 w 747"/>
                <a:gd name="T19" fmla="*/ 326 h 701"/>
                <a:gd name="T20" fmla="*/ 733 w 747"/>
                <a:gd name="T21" fmla="*/ 267 h 701"/>
                <a:gd name="T22" fmla="*/ 432 w 747"/>
                <a:gd name="T23" fmla="*/ 342 h 701"/>
                <a:gd name="T24" fmla="*/ 747 w 747"/>
                <a:gd name="T25" fmla="*/ 408 h 701"/>
                <a:gd name="T26" fmla="*/ 430 w 747"/>
                <a:gd name="T27" fmla="*/ 360 h 701"/>
                <a:gd name="T28" fmla="*/ 694 w 747"/>
                <a:gd name="T29" fmla="*/ 506 h 701"/>
                <a:gd name="T30" fmla="*/ 423 w 747"/>
                <a:gd name="T31" fmla="*/ 377 h 701"/>
                <a:gd name="T32" fmla="*/ 552 w 747"/>
                <a:gd name="T33" fmla="*/ 678 h 701"/>
                <a:gd name="T34" fmla="*/ 399 w 747"/>
                <a:gd name="T35" fmla="*/ 381 h 701"/>
                <a:gd name="T36" fmla="*/ 451 w 747"/>
                <a:gd name="T37" fmla="*/ 696 h 701"/>
                <a:gd name="T38" fmla="*/ 385 w 747"/>
                <a:gd name="T39" fmla="*/ 377 h 701"/>
                <a:gd name="T40" fmla="*/ 318 w 747"/>
                <a:gd name="T41" fmla="*/ 678 h 701"/>
                <a:gd name="T42" fmla="*/ 371 w 747"/>
                <a:gd name="T43" fmla="*/ 367 h 701"/>
                <a:gd name="T44" fmla="*/ 213 w 747"/>
                <a:gd name="T45" fmla="*/ 701 h 701"/>
                <a:gd name="T46" fmla="*/ 357 w 747"/>
                <a:gd name="T47" fmla="*/ 365 h 701"/>
                <a:gd name="T48" fmla="*/ 37 w 747"/>
                <a:gd name="T49" fmla="*/ 547 h 701"/>
                <a:gd name="T50" fmla="*/ 348 w 747"/>
                <a:gd name="T51" fmla="*/ 354 h 701"/>
                <a:gd name="T52" fmla="*/ 6 w 747"/>
                <a:gd name="T53" fmla="*/ 419 h 701"/>
                <a:gd name="T54" fmla="*/ 334 w 747"/>
                <a:gd name="T55" fmla="*/ 342 h 701"/>
                <a:gd name="T56" fmla="*/ 0 w 747"/>
                <a:gd name="T57" fmla="*/ 278 h 701"/>
                <a:gd name="T58" fmla="*/ 340 w 747"/>
                <a:gd name="T59" fmla="*/ 330 h 701"/>
                <a:gd name="T60" fmla="*/ 23 w 747"/>
                <a:gd name="T61" fmla="*/ 163 h 701"/>
                <a:gd name="T62" fmla="*/ 336 w 747"/>
                <a:gd name="T63" fmla="*/ 313 h 701"/>
                <a:gd name="T64" fmla="*/ 219 w 747"/>
                <a:gd name="T65" fmla="*/ 22 h 70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47"/>
                <a:gd name="T100" fmla="*/ 0 h 701"/>
                <a:gd name="T101" fmla="*/ 747 w 747"/>
                <a:gd name="T102" fmla="*/ 701 h 70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47" h="701">
                  <a:moveTo>
                    <a:pt x="219" y="22"/>
                  </a:moveTo>
                  <a:lnTo>
                    <a:pt x="362" y="309"/>
                  </a:lnTo>
                  <a:lnTo>
                    <a:pt x="311" y="0"/>
                  </a:lnTo>
                  <a:lnTo>
                    <a:pt x="379" y="299"/>
                  </a:lnTo>
                  <a:lnTo>
                    <a:pt x="439" y="7"/>
                  </a:lnTo>
                  <a:lnTo>
                    <a:pt x="405" y="307"/>
                  </a:lnTo>
                  <a:lnTo>
                    <a:pt x="540" y="22"/>
                  </a:lnTo>
                  <a:lnTo>
                    <a:pt x="428" y="310"/>
                  </a:lnTo>
                  <a:lnTo>
                    <a:pt x="698" y="163"/>
                  </a:lnTo>
                  <a:lnTo>
                    <a:pt x="434" y="326"/>
                  </a:lnTo>
                  <a:lnTo>
                    <a:pt x="733" y="267"/>
                  </a:lnTo>
                  <a:lnTo>
                    <a:pt x="432" y="342"/>
                  </a:lnTo>
                  <a:lnTo>
                    <a:pt x="747" y="408"/>
                  </a:lnTo>
                  <a:lnTo>
                    <a:pt x="430" y="360"/>
                  </a:lnTo>
                  <a:lnTo>
                    <a:pt x="694" y="506"/>
                  </a:lnTo>
                  <a:lnTo>
                    <a:pt x="423" y="377"/>
                  </a:lnTo>
                  <a:lnTo>
                    <a:pt x="552" y="678"/>
                  </a:lnTo>
                  <a:lnTo>
                    <a:pt x="399" y="381"/>
                  </a:lnTo>
                  <a:lnTo>
                    <a:pt x="451" y="696"/>
                  </a:lnTo>
                  <a:lnTo>
                    <a:pt x="385" y="377"/>
                  </a:lnTo>
                  <a:lnTo>
                    <a:pt x="318" y="678"/>
                  </a:lnTo>
                  <a:lnTo>
                    <a:pt x="371" y="367"/>
                  </a:lnTo>
                  <a:lnTo>
                    <a:pt x="213" y="701"/>
                  </a:lnTo>
                  <a:lnTo>
                    <a:pt x="357" y="365"/>
                  </a:lnTo>
                  <a:lnTo>
                    <a:pt x="37" y="547"/>
                  </a:lnTo>
                  <a:lnTo>
                    <a:pt x="348" y="354"/>
                  </a:lnTo>
                  <a:lnTo>
                    <a:pt x="6" y="419"/>
                  </a:lnTo>
                  <a:lnTo>
                    <a:pt x="334" y="342"/>
                  </a:lnTo>
                  <a:lnTo>
                    <a:pt x="0" y="278"/>
                  </a:lnTo>
                  <a:lnTo>
                    <a:pt x="340" y="330"/>
                  </a:lnTo>
                  <a:lnTo>
                    <a:pt x="23" y="163"/>
                  </a:lnTo>
                  <a:lnTo>
                    <a:pt x="336" y="313"/>
                  </a:lnTo>
                  <a:lnTo>
                    <a:pt x="219" y="22"/>
                  </a:lnTo>
                  <a:close/>
                </a:path>
              </a:pathLst>
            </a:custGeom>
            <a:solidFill>
              <a:srgbClr val="808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24604" name="Freeform 127"/>
            <p:cNvSpPr>
              <a:spLocks/>
            </p:cNvSpPr>
            <p:nvPr/>
          </p:nvSpPr>
          <p:spPr bwMode="auto">
            <a:xfrm>
              <a:off x="1537" y="1321"/>
              <a:ext cx="312" cy="326"/>
            </a:xfrm>
            <a:custGeom>
              <a:avLst/>
              <a:gdLst>
                <a:gd name="T0" fmla="*/ 161 w 312"/>
                <a:gd name="T1" fmla="*/ 0 h 326"/>
                <a:gd name="T2" fmla="*/ 168 w 312"/>
                <a:gd name="T3" fmla="*/ 131 h 326"/>
                <a:gd name="T4" fmla="*/ 208 w 312"/>
                <a:gd name="T5" fmla="*/ 17 h 326"/>
                <a:gd name="T6" fmla="*/ 180 w 312"/>
                <a:gd name="T7" fmla="*/ 134 h 326"/>
                <a:gd name="T8" fmla="*/ 269 w 312"/>
                <a:gd name="T9" fmla="*/ 36 h 326"/>
                <a:gd name="T10" fmla="*/ 188 w 312"/>
                <a:gd name="T11" fmla="*/ 134 h 326"/>
                <a:gd name="T12" fmla="*/ 296 w 312"/>
                <a:gd name="T13" fmla="*/ 100 h 326"/>
                <a:gd name="T14" fmla="*/ 192 w 312"/>
                <a:gd name="T15" fmla="*/ 141 h 326"/>
                <a:gd name="T16" fmla="*/ 312 w 312"/>
                <a:gd name="T17" fmla="*/ 148 h 326"/>
                <a:gd name="T18" fmla="*/ 182 w 312"/>
                <a:gd name="T19" fmla="*/ 152 h 326"/>
                <a:gd name="T20" fmla="*/ 299 w 312"/>
                <a:gd name="T21" fmla="*/ 189 h 326"/>
                <a:gd name="T22" fmla="*/ 189 w 312"/>
                <a:gd name="T23" fmla="*/ 160 h 326"/>
                <a:gd name="T24" fmla="*/ 271 w 312"/>
                <a:gd name="T25" fmla="*/ 267 h 326"/>
                <a:gd name="T26" fmla="*/ 180 w 312"/>
                <a:gd name="T27" fmla="*/ 167 h 326"/>
                <a:gd name="T28" fmla="*/ 209 w 312"/>
                <a:gd name="T29" fmla="*/ 279 h 326"/>
                <a:gd name="T30" fmla="*/ 169 w 312"/>
                <a:gd name="T31" fmla="*/ 168 h 326"/>
                <a:gd name="T32" fmla="*/ 161 w 312"/>
                <a:gd name="T33" fmla="*/ 326 h 326"/>
                <a:gd name="T34" fmla="*/ 159 w 312"/>
                <a:gd name="T35" fmla="*/ 162 h 326"/>
                <a:gd name="T36" fmla="*/ 111 w 312"/>
                <a:gd name="T37" fmla="*/ 288 h 326"/>
                <a:gd name="T38" fmla="*/ 154 w 312"/>
                <a:gd name="T39" fmla="*/ 162 h 326"/>
                <a:gd name="T40" fmla="*/ 53 w 312"/>
                <a:gd name="T41" fmla="*/ 271 h 326"/>
                <a:gd name="T42" fmla="*/ 140 w 312"/>
                <a:gd name="T43" fmla="*/ 160 h 326"/>
                <a:gd name="T44" fmla="*/ 23 w 312"/>
                <a:gd name="T45" fmla="*/ 195 h 326"/>
                <a:gd name="T46" fmla="*/ 143 w 312"/>
                <a:gd name="T47" fmla="*/ 149 h 326"/>
                <a:gd name="T48" fmla="*/ 0 w 312"/>
                <a:gd name="T49" fmla="*/ 148 h 326"/>
                <a:gd name="T50" fmla="*/ 143 w 312"/>
                <a:gd name="T51" fmla="*/ 142 h 326"/>
                <a:gd name="T52" fmla="*/ 30 w 312"/>
                <a:gd name="T53" fmla="*/ 104 h 326"/>
                <a:gd name="T54" fmla="*/ 141 w 312"/>
                <a:gd name="T55" fmla="*/ 137 h 326"/>
                <a:gd name="T56" fmla="*/ 66 w 312"/>
                <a:gd name="T57" fmla="*/ 47 h 326"/>
                <a:gd name="T58" fmla="*/ 151 w 312"/>
                <a:gd name="T59" fmla="*/ 137 h 326"/>
                <a:gd name="T60" fmla="*/ 112 w 312"/>
                <a:gd name="T61" fmla="*/ 9 h 326"/>
                <a:gd name="T62" fmla="*/ 157 w 312"/>
                <a:gd name="T63" fmla="*/ 129 h 326"/>
                <a:gd name="T64" fmla="*/ 161 w 312"/>
                <a:gd name="T65" fmla="*/ 0 h 32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12"/>
                <a:gd name="T100" fmla="*/ 0 h 326"/>
                <a:gd name="T101" fmla="*/ 312 w 312"/>
                <a:gd name="T102" fmla="*/ 326 h 32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12" h="326">
                  <a:moveTo>
                    <a:pt x="161" y="0"/>
                  </a:moveTo>
                  <a:lnTo>
                    <a:pt x="168" y="131"/>
                  </a:lnTo>
                  <a:lnTo>
                    <a:pt x="208" y="17"/>
                  </a:lnTo>
                  <a:lnTo>
                    <a:pt x="180" y="134"/>
                  </a:lnTo>
                  <a:lnTo>
                    <a:pt x="269" y="36"/>
                  </a:lnTo>
                  <a:lnTo>
                    <a:pt x="188" y="134"/>
                  </a:lnTo>
                  <a:lnTo>
                    <a:pt x="296" y="100"/>
                  </a:lnTo>
                  <a:lnTo>
                    <a:pt x="192" y="141"/>
                  </a:lnTo>
                  <a:lnTo>
                    <a:pt x="312" y="148"/>
                  </a:lnTo>
                  <a:lnTo>
                    <a:pt x="182" y="152"/>
                  </a:lnTo>
                  <a:lnTo>
                    <a:pt x="299" y="189"/>
                  </a:lnTo>
                  <a:lnTo>
                    <a:pt x="189" y="160"/>
                  </a:lnTo>
                  <a:lnTo>
                    <a:pt x="271" y="267"/>
                  </a:lnTo>
                  <a:lnTo>
                    <a:pt x="180" y="167"/>
                  </a:lnTo>
                  <a:lnTo>
                    <a:pt x="209" y="279"/>
                  </a:lnTo>
                  <a:lnTo>
                    <a:pt x="169" y="168"/>
                  </a:lnTo>
                  <a:lnTo>
                    <a:pt x="161" y="326"/>
                  </a:lnTo>
                  <a:lnTo>
                    <a:pt x="159" y="162"/>
                  </a:lnTo>
                  <a:lnTo>
                    <a:pt x="111" y="288"/>
                  </a:lnTo>
                  <a:lnTo>
                    <a:pt x="154" y="162"/>
                  </a:lnTo>
                  <a:lnTo>
                    <a:pt x="53" y="271"/>
                  </a:lnTo>
                  <a:lnTo>
                    <a:pt x="140" y="160"/>
                  </a:lnTo>
                  <a:lnTo>
                    <a:pt x="23" y="195"/>
                  </a:lnTo>
                  <a:lnTo>
                    <a:pt x="143" y="149"/>
                  </a:lnTo>
                  <a:lnTo>
                    <a:pt x="0" y="148"/>
                  </a:lnTo>
                  <a:lnTo>
                    <a:pt x="143" y="142"/>
                  </a:lnTo>
                  <a:lnTo>
                    <a:pt x="30" y="104"/>
                  </a:lnTo>
                  <a:lnTo>
                    <a:pt x="141" y="137"/>
                  </a:lnTo>
                  <a:lnTo>
                    <a:pt x="66" y="47"/>
                  </a:lnTo>
                  <a:lnTo>
                    <a:pt x="151" y="137"/>
                  </a:lnTo>
                  <a:lnTo>
                    <a:pt x="112" y="9"/>
                  </a:lnTo>
                  <a:lnTo>
                    <a:pt x="157" y="129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C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36" tIns="45718" rIns="91436" bIns="45718"/>
            <a:lstStyle/>
            <a:p>
              <a:endParaRPr lang="en-US"/>
            </a:p>
          </p:txBody>
        </p:sp>
      </p:grpSp>
      <p:grpSp>
        <p:nvGrpSpPr>
          <p:cNvPr id="24593" name="Group 135"/>
          <p:cNvGrpSpPr>
            <a:grpSpLocks/>
          </p:cNvGrpSpPr>
          <p:nvPr/>
        </p:nvGrpSpPr>
        <p:grpSpPr bwMode="auto">
          <a:xfrm>
            <a:off x="-163513" y="-155575"/>
            <a:ext cx="9474201" cy="7169150"/>
            <a:chOff x="-104" y="-98"/>
            <a:chExt cx="5968" cy="4516"/>
          </a:xfrm>
        </p:grpSpPr>
        <p:pic>
          <p:nvPicPr>
            <p:cNvPr id="24595" name="Picture 136" descr="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7" y="-98"/>
              <a:ext cx="5731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6" name="Picture 137" descr="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3" y="4308"/>
              <a:ext cx="5731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7" name="Picture 138" descr="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-2270" y="2088"/>
              <a:ext cx="4461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8" name="Picture 139" descr="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3568" y="2094"/>
              <a:ext cx="4461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240" name="Text Box 64"/>
          <p:cNvSpPr txBox="1">
            <a:spLocks noChangeArrowheads="1"/>
          </p:cNvSpPr>
          <p:nvPr/>
        </p:nvSpPr>
        <p:spPr bwMode="auto">
          <a:xfrm>
            <a:off x="146050" y="4070350"/>
            <a:ext cx="8964613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66CC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sz="36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 các em!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sz="36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toàn thể các em chăm ngoan học giỏi !</a:t>
            </a:r>
          </a:p>
        </p:txBody>
      </p:sp>
    </p:spTree>
    <p:extLst>
      <p:ext uri="{BB962C8B-B14F-4D97-AF65-F5344CB8AC3E}">
        <p14:creationId xmlns:p14="http://schemas.microsoft.com/office/powerpoint/2010/main" val="106645909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"/>
                                        <p:tgtEl>
                                          <p:spTgt spid="50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"/>
                                        <p:tgtEl>
                                          <p:spTgt spid="50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"/>
                                        <p:tgtEl>
                                          <p:spTgt spid="50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275"/>
                            </p:stCondLst>
                            <p:childTnLst>
                              <p:par>
                                <p:cTn id="1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4.16667E-6 -3.2948E-6 L 0.00209 0.4381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0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18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275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1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1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3775"/>
                            </p:stCondLst>
                            <p:childTnLst>
                              <p:par>
                                <p:cTn id="63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2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50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50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502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0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512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512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512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512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SS_H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SS_H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512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512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SS_H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512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512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SS_H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SS_H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SS_H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mph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05" dur="500" fill="hold"/>
                                        <p:tgtEl>
                                          <p:spTgt spid="50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50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502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50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5" presetClass="emph" presetSubtype="0" repeatCount="indefinite" fill="hold" grpId="4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50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50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502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50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40" grpId="0"/>
      <p:bldP spid="50240" grpId="1"/>
      <p:bldP spid="50240" grpId="2"/>
      <p:bldP spid="50240" grpId="3"/>
      <p:bldP spid="50240" grpId="4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48453"/>
            <a:ext cx="5181600" cy="6463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  <a:endParaRPr lang="en-US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8722" y="1391124"/>
            <a:ext cx="4343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4a</a:t>
            </a:r>
          </a:p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4b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3,5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4,6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823291"/>
            <a:ext cx="8382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 1: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516290"/>
            <a:ext cx="9144000" cy="138499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 2: Di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Đồng hồ đếm ngược 3 phút có âm thanh ( 3 - minute countdown with sound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00600" y="1430039"/>
            <a:ext cx="4343400" cy="1932837"/>
          </a:xfrm>
          <a:prstGeom prst="rect">
            <a:avLst/>
          </a:prstGeom>
        </p:spPr>
      </p:pic>
      <p:pic>
        <p:nvPicPr>
          <p:cNvPr id="11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33600" y="4933137"/>
            <a:ext cx="5181600" cy="177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5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1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81" name="Text Box 4"/>
          <p:cNvSpPr txBox="1">
            <a:spLocks noChangeArrowheads="1"/>
          </p:cNvSpPr>
          <p:nvPr/>
        </p:nvSpPr>
        <p:spPr bwMode="auto">
          <a:xfrm>
            <a:off x="1828800" y="4629151"/>
            <a:ext cx="142875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sz="1350">
              <a:latin typeface="Verdana" pitchFamily="34" charset="0"/>
            </a:endParaRPr>
          </a:p>
        </p:txBody>
      </p:sp>
      <p:pic>
        <p:nvPicPr>
          <p:cNvPr id="19483" name="Picture 22" descr="bluline[1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178742"/>
            <a:ext cx="6858000" cy="5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84" name="Rectangle 49"/>
          <p:cNvSpPr>
            <a:spLocks noChangeArrowheads="1"/>
          </p:cNvSpPr>
          <p:nvPr/>
        </p:nvSpPr>
        <p:spPr bwMode="auto">
          <a:xfrm>
            <a:off x="1143001" y="70720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vi-VN" sz="1350"/>
          </a:p>
        </p:txBody>
      </p:sp>
      <p:sp>
        <p:nvSpPr>
          <p:cNvPr id="19485" name="Rectangle 51"/>
          <p:cNvSpPr>
            <a:spLocks noChangeArrowheads="1"/>
          </p:cNvSpPr>
          <p:nvPr/>
        </p:nvSpPr>
        <p:spPr bwMode="auto">
          <a:xfrm>
            <a:off x="1143001" y="70720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vi-VN" sz="1350"/>
          </a:p>
        </p:txBody>
      </p:sp>
      <p:pic>
        <p:nvPicPr>
          <p:cNvPr id="19494" name="Picture 319" descr="2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1885951"/>
            <a:ext cx="2686050" cy="274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DangDaChoTaMotMuaXuanBeat-Beat-6064130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01000" y="4976087"/>
            <a:ext cx="702078" cy="673224"/>
          </a:xfrm>
          <a:prstGeom prst="rect">
            <a:avLst/>
          </a:prstGeom>
        </p:spPr>
      </p:pic>
      <p:pic>
        <p:nvPicPr>
          <p:cNvPr id="11" name="[Thái Triển] Cờ Đảng - Cờ nước Việt Nam tung bay trời xanh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28800" y="846518"/>
            <a:ext cx="7315199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147" y="4420358"/>
            <a:ext cx="1415772" cy="1569660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smtClean="0">
                <a:ln/>
                <a:solidFill>
                  <a:srgbClr val="FF0000"/>
                </a:solidFill>
                <a:latin typeface=".VnAristote" panose="020B7200000000000000" pitchFamily="34" charset="0"/>
              </a:rPr>
              <a:t>51</a:t>
            </a:r>
            <a:endParaRPr lang="en-US" sz="9600" b="1" cap="none" spc="0" dirty="0">
              <a:ln/>
              <a:solidFill>
                <a:srgbClr val="FF0000"/>
              </a:solidFill>
              <a:effectLst/>
              <a:latin typeface=".VnAristote" panose="020B72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84037" y="2227960"/>
            <a:ext cx="3204724" cy="923330"/>
          </a:xfrm>
          <a:prstGeom prst="rect">
            <a:avLst/>
          </a:prstGeom>
          <a:solidFill>
            <a:srgbClr val="00B0F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bg1"/>
                </a:solidFill>
                <a:effectLst/>
              </a:rPr>
              <a:t>1964-2025</a:t>
            </a:r>
            <a:endParaRPr lang="en-US" sz="5400" b="1" cap="none" spc="0" dirty="0">
              <a:ln/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8777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9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7037E-6 L 0.51944 -0.5143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72" y="-2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" grpId="0" animBg="1"/>
      <p:bldP spid="2" grpId="1" animBg="1"/>
      <p:bldP spid="2" grpId="2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3" descr="line01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81000" y="6516688"/>
            <a:ext cx="8458200" cy="11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6" name="WordArt 36"/>
          <p:cNvSpPr>
            <a:spLocks noChangeArrowheads="1" noChangeShapeType="1" noTextEdit="1"/>
          </p:cNvSpPr>
          <p:nvPr/>
        </p:nvSpPr>
        <p:spPr bwMode="auto">
          <a:xfrm>
            <a:off x="1685925" y="476250"/>
            <a:ext cx="5848350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HÌNH HỌC- LỚP </a:t>
            </a: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6A1 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2" name="WordArt 4"/>
          <p:cNvSpPr>
            <a:spLocks noChangeArrowheads="1" noChangeShapeType="1" noTextEdit="1"/>
          </p:cNvSpPr>
          <p:nvPr/>
        </p:nvSpPr>
        <p:spPr bwMode="auto">
          <a:xfrm>
            <a:off x="323850" y="2819400"/>
            <a:ext cx="8135938" cy="18430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b="1" kern="10" dirty="0" smtClean="0">
                <a:solidFill>
                  <a:srgbClr val="FF0000"/>
                </a:solidFill>
                <a:effectLst>
                  <a:outerShdw dist="107763" dir="13500000" algn="ctr" rotWithShape="0">
                    <a:srgbClr val="CC66FF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ĐIỂM VÀ ĐƯỜNG THẲNG(TIẾT 3)</a:t>
            </a:r>
            <a:endParaRPr lang="en-US" b="1" kern="10" dirty="0">
              <a:solidFill>
                <a:srgbClr val="FF0000"/>
              </a:solidFill>
              <a:effectLst>
                <a:outerShdw dist="107763" dir="13500000" algn="ctr" rotWithShape="0">
                  <a:srgbClr val="CC66FF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" name="WordArt 36"/>
          <p:cNvSpPr>
            <a:spLocks noChangeArrowheads="1" noChangeShapeType="1" noTextEdit="1"/>
          </p:cNvSpPr>
          <p:nvPr/>
        </p:nvSpPr>
        <p:spPr bwMode="auto">
          <a:xfrm>
            <a:off x="2624138" y="1647825"/>
            <a:ext cx="3171825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FEFEFE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blurRad="50000" dist="50800" dir="7500015" algn="tl" rotWithShape="0">
                    <a:srgbClr val="000000">
                      <a:alpha val="34999"/>
                    </a:srgbClr>
                  </a:outerShdw>
                </a:effectLst>
                <a:latin typeface="Times New Roman"/>
                <a:cs typeface="Times New Roman"/>
              </a:rPr>
              <a:t>Tiết</a:t>
            </a:r>
            <a:r>
              <a:rPr lang="en-US" sz="3600" b="1" kern="10" dirty="0">
                <a:ln w="19050">
                  <a:solidFill>
                    <a:srgbClr val="FEFEFE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blurRad="50000" dist="50800" dir="7500015" algn="tl" rotWithShape="0">
                    <a:srgbClr val="000000">
                      <a:alpha val="34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smtClean="0">
                <a:ln w="19050">
                  <a:solidFill>
                    <a:srgbClr val="FEFEFE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blurRad="50000" dist="50800" dir="7500015" algn="tl" rotWithShape="0">
                    <a:srgbClr val="000000">
                      <a:alpha val="34999"/>
                    </a:srgbClr>
                  </a:outerShdw>
                </a:effectLst>
                <a:latin typeface="Times New Roman"/>
                <a:cs typeface="Times New Roman"/>
              </a:rPr>
              <a:t>22</a:t>
            </a:r>
            <a:endParaRPr lang="en-US" sz="3600" b="1" kern="10" dirty="0">
              <a:ln w="19050">
                <a:solidFill>
                  <a:srgbClr val="FEFEFE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blurRad="50000" dist="50800" dir="7500015" algn="tl" rotWithShape="0">
                  <a:srgbClr val="000000">
                    <a:alpha val="34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WordArt 36"/>
          <p:cNvSpPr>
            <a:spLocks noChangeArrowheads="1" noChangeShapeType="1" noTextEdit="1"/>
          </p:cNvSpPr>
          <p:nvPr/>
        </p:nvSpPr>
        <p:spPr bwMode="auto">
          <a:xfrm>
            <a:off x="2700338" y="5275263"/>
            <a:ext cx="3171825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6016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6" grpId="0" animBg="1"/>
      <p:bldP spid="12" grpId="0"/>
      <p:bldP spid="6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155" y="0"/>
            <a:ext cx="9224155" cy="6858000"/>
          </a:xfrm>
          <a:prstGeom prst="rect">
            <a:avLst/>
          </a:prstGeom>
        </p:spPr>
      </p:pic>
      <p:pic>
        <p:nvPicPr>
          <p:cNvPr id="1030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7501104" y="1301150"/>
            <a:ext cx="2574234" cy="82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6948" y="-579645"/>
            <a:ext cx="5244417" cy="16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093271" y="51593"/>
            <a:ext cx="3336013" cy="137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8" name="Group 67"/>
          <p:cNvGrpSpPr/>
          <p:nvPr/>
        </p:nvGrpSpPr>
        <p:grpSpPr>
          <a:xfrm>
            <a:off x="1861293" y="534699"/>
            <a:ext cx="5341257" cy="5275943"/>
            <a:chOff x="1276826" y="152116"/>
            <a:chExt cx="6590347" cy="6553768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6826" y="152116"/>
              <a:ext cx="6590347" cy="6553768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 rot="19458216">
              <a:off x="3748882" y="1991578"/>
              <a:ext cx="41710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8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 rot="199386">
              <a:off x="4400461" y="1865627"/>
              <a:ext cx="40267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9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 rot="1680958">
              <a:off x="4810307" y="1971116"/>
              <a:ext cx="5709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10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 rot="3928537">
              <a:off x="5310699" y="2417946"/>
              <a:ext cx="41710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8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 rot="5124228">
              <a:off x="5479530" y="2986995"/>
              <a:ext cx="40267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9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 rot="6984146">
              <a:off x="5387618" y="3557609"/>
              <a:ext cx="5709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10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 rot="9494412">
              <a:off x="4939752" y="4076270"/>
              <a:ext cx="41710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8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 rot="10549765">
              <a:off x="4362191" y="4205572"/>
              <a:ext cx="40267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9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 rot="12575343">
              <a:off x="3745086" y="4156844"/>
              <a:ext cx="5709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10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 rot="14557895">
              <a:off x="3347810" y="3627220"/>
              <a:ext cx="41710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8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 rot="15921208">
              <a:off x="3179432" y="3063912"/>
              <a:ext cx="40267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9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 rot="18149403">
              <a:off x="3185414" y="2503939"/>
              <a:ext cx="5709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10</a:t>
              </a:r>
            </a:p>
          </p:txBody>
        </p:sp>
      </p:grpSp>
      <p:sp>
        <p:nvSpPr>
          <p:cNvPr id="82" name="AutoShape 5"/>
          <p:cNvSpPr>
            <a:spLocks noChangeArrowheads="1"/>
          </p:cNvSpPr>
          <p:nvPr/>
        </p:nvSpPr>
        <p:spPr bwMode="auto">
          <a:xfrm rot="10977800">
            <a:off x="4714942" y="43002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3" name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7500" y1="24897" x2="70300" y2="53601"/>
                        <a14:foregroundMark x1="58900" y1="27160" x2="84700" y2="33745"/>
                        <a14:foregroundMark x1="86100" y1="20473" x2="78200" y2="48457"/>
                        <a14:foregroundMark x1="53800" y1="48457" x2="84700" y2="47737"/>
                        <a14:foregroundMark x1="86800" y1="35905" x2="72500" y2="55144"/>
                        <a14:foregroundMark x1="87500" y1="38169" x2="83900" y2="49177"/>
                        <a14:foregroundMark x1="66700" y1="89815" x2="73200" y2="92695"/>
                        <a14:foregroundMark x1="81100" y1="72840" x2="94000" y2="84568"/>
                        <a14:foregroundMark x1="69600" y1="96399" x2="77500" y2="93416"/>
                        <a14:foregroundMark x1="86800" y1="75000" x2="95400" y2="83128"/>
                        <a14:foregroundMark x1="96100" y1="75720" x2="91100" y2="91975"/>
                        <a14:foregroundMark x1="86800" y1="23457" x2="84700" y2="374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776" y="5714805"/>
            <a:ext cx="974011" cy="946739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2045" y="5715951"/>
            <a:ext cx="841719" cy="974622"/>
          </a:xfrm>
          <a:prstGeom prst="rect">
            <a:avLst/>
          </a:prstGeom>
        </p:spPr>
      </p:pic>
      <p:pic>
        <p:nvPicPr>
          <p:cNvPr id="5" name="Picture 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3488" y="5625272"/>
            <a:ext cx="749278" cy="1114143"/>
          </a:xfrm>
          <a:prstGeom prst="rect">
            <a:avLst/>
          </a:prstGeom>
        </p:spPr>
      </p:pic>
      <p:pic>
        <p:nvPicPr>
          <p:cNvPr id="6" name="Picture 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9795" y="4035834"/>
            <a:ext cx="769298" cy="1064076"/>
          </a:xfrm>
          <a:prstGeom prst="rect">
            <a:avLst/>
          </a:prstGeom>
        </p:spPr>
      </p:pic>
      <p:pic>
        <p:nvPicPr>
          <p:cNvPr id="7" name="Picture 6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7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7" y="2676996"/>
            <a:ext cx="1057275" cy="1285875"/>
          </a:xfrm>
          <a:prstGeom prst="rect">
            <a:avLst/>
          </a:prstGeom>
        </p:spPr>
      </p:pic>
      <p:pic>
        <p:nvPicPr>
          <p:cNvPr id="8" name="Picture 7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0201" y="2817544"/>
            <a:ext cx="888951" cy="1099067"/>
          </a:xfrm>
          <a:prstGeom prst="rect">
            <a:avLst/>
          </a:prstGeom>
        </p:spPr>
      </p:pic>
      <p:pic>
        <p:nvPicPr>
          <p:cNvPr id="9" name="Picture 8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64463" y1="48428" x2="62810" y2="67296"/>
                        <a14:foregroundMark x1="78512" y1="67925" x2="64463" y2="69811"/>
                        <a14:foregroundMark x1="21488" y1="61635" x2="29752" y2="61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8193" y="5625272"/>
            <a:ext cx="836784" cy="1099575"/>
          </a:xfrm>
          <a:prstGeom prst="rect">
            <a:avLst/>
          </a:prstGeom>
        </p:spPr>
      </p:pic>
      <p:pic>
        <p:nvPicPr>
          <p:cNvPr id="10" name="Picture 9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355" l="0" r="983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7613" y="5733088"/>
            <a:ext cx="728165" cy="956488"/>
          </a:xfrm>
          <a:prstGeom prst="rect">
            <a:avLst/>
          </a:prstGeom>
        </p:spPr>
      </p:pic>
      <p:pic>
        <p:nvPicPr>
          <p:cNvPr id="11" name="Picture 10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8664" y="5625272"/>
            <a:ext cx="959298" cy="1184524"/>
          </a:xfrm>
          <a:prstGeom prst="rect">
            <a:avLst/>
          </a:prstGeom>
        </p:spPr>
      </p:pic>
      <p:pic>
        <p:nvPicPr>
          <p:cNvPr id="12" name="Picture 11">
            <a:hlinkClick r:id="rId35" action="ppaction://hlinksldjump"/>
          </p:cNvPr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>
                        <a14:foregroundMark x1="71429" y1="46584" x2="44643" y2="83230"/>
                        <a14:foregroundMark x1="67857" y1="86335" x2="74107" y2="86335"/>
                        <a14:foregroundMark x1="47321" y1="87578" x2="40179" y2="87578"/>
                        <a14:foregroundMark x1="61607" y1="43478" x2="51786" y2="60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2" y="5421175"/>
            <a:ext cx="923517" cy="1327556"/>
          </a:xfrm>
          <a:prstGeom prst="rect">
            <a:avLst/>
          </a:prstGeom>
        </p:spPr>
      </p:pic>
      <p:pic>
        <p:nvPicPr>
          <p:cNvPr id="13" name="Picture 12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860" y="4129492"/>
            <a:ext cx="1057832" cy="1221174"/>
          </a:xfrm>
          <a:prstGeom prst="rect">
            <a:avLst/>
          </a:prstGeom>
        </p:spPr>
      </p:pic>
      <p:pic>
        <p:nvPicPr>
          <p:cNvPr id="14" name="Picture 13">
            <a:hlinkClick r:id="rId41" action="ppaction://hlinksldjump"/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>
                        <a14:foregroundMark x1="50000" y1="17391" x2="48246" y2="52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1661" y="5625272"/>
            <a:ext cx="971138" cy="1175588"/>
          </a:xfrm>
          <a:prstGeom prst="rect">
            <a:avLst/>
          </a:prstGeom>
        </p:spPr>
      </p:pic>
      <p:pic>
        <p:nvPicPr>
          <p:cNvPr id="16" name="Ngay tet que em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4"/>
          <a:stretch>
            <a:fillRect/>
          </a:stretch>
        </p:blipFill>
        <p:spPr>
          <a:xfrm>
            <a:off x="9649823" y="1089184"/>
            <a:ext cx="609600" cy="609600"/>
          </a:xfrm>
          <a:prstGeom prst="rect">
            <a:avLst/>
          </a:prstGeom>
        </p:spPr>
      </p:pic>
      <p:sp>
        <p:nvSpPr>
          <p:cNvPr id="15" name="Action Button: End 14">
            <a:hlinkClick r:id="rId45" action="ppaction://hlinksldjump" highlightClick="1"/>
          </p:cNvPr>
          <p:cNvSpPr/>
          <p:nvPr/>
        </p:nvSpPr>
        <p:spPr>
          <a:xfrm>
            <a:off x="762000" y="228600"/>
            <a:ext cx="685800" cy="45720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5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5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7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9091" numSld="13">
                <p:cTn id="2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Đồng hồ đếm ngược 3 phút có âm thanh ( 3 - minute countdown with sound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26981"/>
            <a:ext cx="9144000" cy="4044687"/>
          </a:xfrm>
          <a:prstGeom prst="rect">
            <a:avLst/>
          </a:prstGeom>
        </p:spPr>
      </p:pic>
      <p:sp>
        <p:nvSpPr>
          <p:cNvPr id="2" name="Cloud 1"/>
          <p:cNvSpPr/>
          <p:nvPr/>
        </p:nvSpPr>
        <p:spPr>
          <a:xfrm>
            <a:off x="223327" y="-72987"/>
            <a:ext cx="8575964" cy="2598368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21753" y="441367"/>
            <a:ext cx="74675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A, B, C, D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qua 2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7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4459036"/>
            <a:ext cx="1819275" cy="2212632"/>
          </a:xfrm>
          <a:prstGeom prst="rect">
            <a:avLst/>
          </a:prstGeom>
        </p:spPr>
      </p:pic>
      <p:pic>
        <p:nvPicPr>
          <p:cNvPr id="9" name="c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0909" y1="43567" x2="64394" y2="29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1800" y="2221881"/>
            <a:ext cx="4003964" cy="463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4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-130843" y="152400"/>
            <a:ext cx="4669426" cy="2286000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979" y="433527"/>
            <a:ext cx="40278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song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4704336"/>
            <a:ext cx="1808463" cy="2087712"/>
          </a:xfrm>
          <a:prstGeom prst="rect">
            <a:avLst/>
          </a:prstGeom>
        </p:spPr>
      </p:pic>
      <p:pic>
        <p:nvPicPr>
          <p:cNvPr id="18" name="sửu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9909" y1="96404" x2="44411" y2="89888"/>
                        <a14:foregroundMark x1="71903" y1="94382" x2="53172" y2="86292"/>
                        <a14:foregroundMark x1="46526" y1="94157" x2="35650" y2="95730"/>
                        <a14:foregroundMark x1="29607" y1="62921" x2="64048" y2="49213"/>
                        <a14:foregroundMark x1="18127" y1="51910" x2="54985" y2="43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6956"/>
          <a:stretch/>
        </p:blipFill>
        <p:spPr>
          <a:xfrm>
            <a:off x="228600" y="2284314"/>
            <a:ext cx="3314535" cy="47708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8583" y="152401"/>
            <a:ext cx="4562633" cy="46469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15040" y="5334000"/>
            <a:ext cx="28201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HOẠT ĐỘNG NHÓM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9" name="Đồng hồ đếm ngược 6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4360" y="3352800"/>
            <a:ext cx="3578218" cy="264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42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28600" y="-152400"/>
            <a:ext cx="7162800" cy="3048000"/>
          </a:xfrm>
          <a:prstGeom prst="cloud">
            <a:avLst/>
          </a:prstGeom>
          <a:solidFill>
            <a:srgbClr val="FF99FF"/>
          </a:solidFill>
        </p:spPr>
        <p:style>
          <a:lnRef idx="1">
            <a:schemeClr val="accent2"/>
          </a:lnRef>
          <a:fillRef idx="1001">
            <a:schemeClr val="lt1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248215"/>
            <a:ext cx="6096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B, C, D, E 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Ba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A, B, C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Ba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B, D, E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1429" y1="46584" x2="44643" y2="83230"/>
                        <a14:foregroundMark x1="67857" y1="86335" x2="74107" y2="86335"/>
                        <a14:foregroundMark x1="47321" y1="87578" x2="40179" y2="87578"/>
                        <a14:foregroundMark x1="61607" y1="43478" x2="51786" y2="60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-228600"/>
            <a:ext cx="1676400" cy="23222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30" y="2671107"/>
            <a:ext cx="8839200" cy="4267199"/>
          </a:xfrm>
          <a:prstGeom prst="rect">
            <a:avLst/>
          </a:prstGeom>
        </p:spPr>
      </p:pic>
      <p:pic>
        <p:nvPicPr>
          <p:cNvPr id="4" name="Đồng hồ đếm ngược 6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53200" y="2558653"/>
            <a:ext cx="2514600" cy="184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1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4848608" y="-37748"/>
            <a:ext cx="4419600" cy="2100357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19904" y="395673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52442" y="2195226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29491" y="2981907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29491" y="4568139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9491" y="3775023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6317" y="2484894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6172" y="5152914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9691" y="353306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44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96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44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96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7500" y1="24897" x2="70300" y2="53601"/>
                        <a14:foregroundMark x1="58900" y1="27160" x2="84700" y2="33745"/>
                        <a14:foregroundMark x1="86100" y1="20473" x2="78200" y2="48457"/>
                        <a14:foregroundMark x1="53800" y1="48457" x2="84700" y2="47737"/>
                        <a14:foregroundMark x1="86800" y1="35905" x2="72500" y2="55144"/>
                        <a14:foregroundMark x1="87500" y1="38169" x2="83900" y2="49177"/>
                        <a14:foregroundMark x1="66700" y1="89815" x2="73200" y2="92695"/>
                        <a14:foregroundMark x1="81100" y1="72840" x2="94000" y2="84568"/>
                        <a14:foregroundMark x1="69600" y1="96399" x2="77500" y2="93416"/>
                        <a14:foregroundMark x1="86800" y1="75000" x2="95400" y2="83128"/>
                        <a14:foregroundMark x1="96100" y1="75720" x2="91100" y2="91975"/>
                        <a14:foregroundMark x1="86800" y1="23457" x2="84700" y2="374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5256" y="5073761"/>
            <a:ext cx="1803435" cy="1752939"/>
          </a:xfrm>
          <a:prstGeom prst="rect">
            <a:avLst/>
          </a:prstGeom>
        </p:spPr>
      </p:pic>
      <p:pic>
        <p:nvPicPr>
          <p:cNvPr id="18" name="mão"/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799" y="4359798"/>
            <a:ext cx="2472663" cy="25114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4009" y="-37748"/>
            <a:ext cx="4791173" cy="5476070"/>
          </a:xfrm>
          <a:prstGeom prst="rect">
            <a:avLst/>
          </a:prstGeom>
        </p:spPr>
      </p:pic>
      <p:pic>
        <p:nvPicPr>
          <p:cNvPr id="19" name="Đồng hồ đếm ngược 10 giây - có link download 5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8462" y="4457177"/>
            <a:ext cx="2715462" cy="238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3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12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89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4304051" y="19815"/>
            <a:ext cx="4911436" cy="1884125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65051" y="2942248"/>
            <a:ext cx="3602687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 </a:t>
            </a:r>
            <a:r>
              <a:rPr lang="en-US" sz="32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A,B,S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A, S, C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8425" y="2108385"/>
            <a:ext cx="3602687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A,B,C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A, B, S</a:t>
            </a:r>
            <a:endParaRPr lang="en-US" sz="32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564" y="1179616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44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96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44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96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9264" y="4763361"/>
            <a:ext cx="1954736" cy="2413673"/>
          </a:xfrm>
          <a:prstGeom prst="rect">
            <a:avLst/>
          </a:prstGeom>
        </p:spPr>
      </p:pic>
      <p:pic>
        <p:nvPicPr>
          <p:cNvPr id="18" name="thìn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67" b="94992" l="0" r="100000">
                        <a14:foregroundMark x1="28320" y1="32929" x2="58789" y2="35660"/>
                        <a14:foregroundMark x1="43555" y1="36267" x2="41602" y2="47344"/>
                        <a14:foregroundMark x1="3125" y1="40971" x2="4297" y2="38998"/>
                        <a14:foregroundMark x1="9961" y1="76935" x2="35156" y2="71017"/>
                        <a14:foregroundMark x1="6641" y1="74355" x2="21680" y2="71624"/>
                        <a14:foregroundMark x1="22266" y1="70106" x2="17188" y2="71320"/>
                        <a14:foregroundMark x1="6055" y1="75266" x2="9766" y2="75266"/>
                        <a14:foregroundMark x1="20508" y1="77390" x2="19141" y2="75417"/>
                        <a14:foregroundMark x1="75781" y1="59939" x2="65234" y2="70865"/>
                        <a14:foregroundMark x1="81250" y1="69196" x2="71289" y2="63581"/>
                        <a14:foregroundMark x1="78125" y1="58574" x2="77539" y2="65099"/>
                        <a14:foregroundMark x1="73828" y1="58877" x2="74414" y2="63126"/>
                        <a14:foregroundMark x1="72852" y1="68892" x2="70313" y2="70561"/>
                        <a14:foregroundMark x1="47852" y1="91199" x2="45117" y2="74962"/>
                        <a14:foregroundMark x1="51563" y1="95144" x2="51563" y2="95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144" y="3324486"/>
            <a:ext cx="3019129" cy="36288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58888" y="-143103"/>
            <a:ext cx="4791173" cy="547607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713198" y="369926"/>
            <a:ext cx="45625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2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Đồng hồ đếm ngược 10 giây - có link download 5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8462" y="4457177"/>
            <a:ext cx="2715462" cy="238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6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2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2" grpId="0" animBg="1"/>
      <p:bldP spid="4" grpId="0" animBg="1"/>
      <p:bldP spid="7" grpId="0" animBg="1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1412</TotalTime>
  <Words>534</Words>
  <Application>Microsoft Office PowerPoint</Application>
  <PresentationFormat>On-screen Show (4:3)</PresentationFormat>
  <Paragraphs>64</Paragraphs>
  <Slides>19</Slides>
  <Notes>0</Notes>
  <HiddenSlides>0</HiddenSlides>
  <MMClips>26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.VnAristote</vt:lpstr>
      <vt:lpstr>Arial</vt:lpstr>
      <vt:lpstr>Bahnschrift SemiBold Condensed</vt:lpstr>
      <vt:lpstr>Calibri</vt:lpstr>
      <vt:lpstr>Calibri Light</vt:lpstr>
      <vt:lpstr>Tahoma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111</cp:revision>
  <dcterms:created xsi:type="dcterms:W3CDTF">2020-05-01T12:51:34Z</dcterms:created>
  <dcterms:modified xsi:type="dcterms:W3CDTF">2025-02-06T04:04:07Z</dcterms:modified>
</cp:coreProperties>
</file>