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sldIdLst>
    <p:sldId id="256" r:id="rId2"/>
    <p:sldId id="263" r:id="rId3"/>
    <p:sldId id="278" r:id="rId4"/>
    <p:sldId id="264" r:id="rId5"/>
    <p:sldId id="272" r:id="rId6"/>
    <p:sldId id="259" r:id="rId7"/>
    <p:sldId id="260" r:id="rId8"/>
    <p:sldId id="269" r:id="rId9"/>
    <p:sldId id="273" r:id="rId10"/>
    <p:sldId id="266" r:id="rId11"/>
    <p:sldId id="279" r:id="rId12"/>
    <p:sldId id="267" r:id="rId13"/>
    <p:sldId id="262" r:id="rId14"/>
    <p:sldId id="270" r:id="rId15"/>
    <p:sldId id="280" r:id="rId16"/>
    <p:sldId id="281" r:id="rId17"/>
    <p:sldId id="282" r:id="rId18"/>
    <p:sldId id="283" r:id="rId19"/>
    <p:sldId id="268" r:id="rId20"/>
  </p:sldIdLst>
  <p:sldSz cx="14630400" cy="8229600"/>
  <p:notesSz cx="6858000" cy="9144000"/>
  <p:defaultTextStyle>
    <a:defPPr>
      <a:defRPr lang="en-US"/>
    </a:defPPr>
    <a:lvl1pPr algn="l" rtl="0" fontAlgn="base">
      <a:spcBef>
        <a:spcPct val="0"/>
      </a:spcBef>
      <a:spcAft>
        <a:spcPct val="0"/>
      </a:spcAft>
      <a:defRPr sz="3400" kern="1200">
        <a:solidFill>
          <a:schemeClr val="tx1"/>
        </a:solidFill>
        <a:latin typeface="Times New Roman" pitchFamily="18" charset="0"/>
        <a:ea typeface="+mn-ea"/>
        <a:cs typeface="+mn-cs"/>
      </a:defRPr>
    </a:lvl1pPr>
    <a:lvl2pPr marL="457200" algn="l" rtl="0" fontAlgn="base">
      <a:spcBef>
        <a:spcPct val="0"/>
      </a:spcBef>
      <a:spcAft>
        <a:spcPct val="0"/>
      </a:spcAft>
      <a:defRPr sz="3400" kern="1200">
        <a:solidFill>
          <a:schemeClr val="tx1"/>
        </a:solidFill>
        <a:latin typeface="Times New Roman" pitchFamily="18" charset="0"/>
        <a:ea typeface="+mn-ea"/>
        <a:cs typeface="+mn-cs"/>
      </a:defRPr>
    </a:lvl2pPr>
    <a:lvl3pPr marL="914400" algn="l" rtl="0" fontAlgn="base">
      <a:spcBef>
        <a:spcPct val="0"/>
      </a:spcBef>
      <a:spcAft>
        <a:spcPct val="0"/>
      </a:spcAft>
      <a:defRPr sz="3400" kern="1200">
        <a:solidFill>
          <a:schemeClr val="tx1"/>
        </a:solidFill>
        <a:latin typeface="Times New Roman" pitchFamily="18" charset="0"/>
        <a:ea typeface="+mn-ea"/>
        <a:cs typeface="+mn-cs"/>
      </a:defRPr>
    </a:lvl3pPr>
    <a:lvl4pPr marL="1371600" algn="l" rtl="0" fontAlgn="base">
      <a:spcBef>
        <a:spcPct val="0"/>
      </a:spcBef>
      <a:spcAft>
        <a:spcPct val="0"/>
      </a:spcAft>
      <a:defRPr sz="3400" kern="1200">
        <a:solidFill>
          <a:schemeClr val="tx1"/>
        </a:solidFill>
        <a:latin typeface="Times New Roman" pitchFamily="18" charset="0"/>
        <a:ea typeface="+mn-ea"/>
        <a:cs typeface="+mn-cs"/>
      </a:defRPr>
    </a:lvl4pPr>
    <a:lvl5pPr marL="1828800" algn="l" rtl="0" fontAlgn="base">
      <a:spcBef>
        <a:spcPct val="0"/>
      </a:spcBef>
      <a:spcAft>
        <a:spcPct val="0"/>
      </a:spcAft>
      <a:defRPr sz="3400" kern="1200">
        <a:solidFill>
          <a:schemeClr val="tx1"/>
        </a:solidFill>
        <a:latin typeface="Times New Roman" pitchFamily="18" charset="0"/>
        <a:ea typeface="+mn-ea"/>
        <a:cs typeface="+mn-cs"/>
      </a:defRPr>
    </a:lvl5pPr>
    <a:lvl6pPr marL="2286000" algn="l" defTabSz="914400" rtl="0" eaLnBrk="1" latinLnBrk="0" hangingPunct="1">
      <a:defRPr sz="3400" kern="1200">
        <a:solidFill>
          <a:schemeClr val="tx1"/>
        </a:solidFill>
        <a:latin typeface="Times New Roman" pitchFamily="18" charset="0"/>
        <a:ea typeface="+mn-ea"/>
        <a:cs typeface="+mn-cs"/>
      </a:defRPr>
    </a:lvl6pPr>
    <a:lvl7pPr marL="2743200" algn="l" defTabSz="914400" rtl="0" eaLnBrk="1" latinLnBrk="0" hangingPunct="1">
      <a:defRPr sz="3400" kern="1200">
        <a:solidFill>
          <a:schemeClr val="tx1"/>
        </a:solidFill>
        <a:latin typeface="Times New Roman" pitchFamily="18" charset="0"/>
        <a:ea typeface="+mn-ea"/>
        <a:cs typeface="+mn-cs"/>
      </a:defRPr>
    </a:lvl7pPr>
    <a:lvl8pPr marL="3200400" algn="l" defTabSz="914400" rtl="0" eaLnBrk="1" latinLnBrk="0" hangingPunct="1">
      <a:defRPr sz="3400" kern="1200">
        <a:solidFill>
          <a:schemeClr val="tx1"/>
        </a:solidFill>
        <a:latin typeface="Times New Roman" pitchFamily="18" charset="0"/>
        <a:ea typeface="+mn-ea"/>
        <a:cs typeface="+mn-cs"/>
      </a:defRPr>
    </a:lvl8pPr>
    <a:lvl9pPr marL="3657600" algn="l" defTabSz="914400" rtl="0" eaLnBrk="1" latinLnBrk="0" hangingPunct="1">
      <a:defRPr sz="3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632">
          <p15:clr>
            <a:srgbClr val="A4A3A4"/>
          </p15:clr>
        </p15:guide>
        <p15:guide id="2" pos="45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0058"/>
    <a:srgbClr val="0000FF"/>
    <a:srgbClr val="FF0000"/>
    <a:srgbClr val="9900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0" autoAdjust="0"/>
  </p:normalViewPr>
  <p:slideViewPr>
    <p:cSldViewPr>
      <p:cViewPr varScale="1">
        <p:scale>
          <a:sx n="54" d="100"/>
          <a:sy n="54" d="100"/>
        </p:scale>
        <p:origin x="716" y="52"/>
      </p:cViewPr>
      <p:guideLst>
        <p:guide orient="horz" pos="2632"/>
        <p:guide pos="4584"/>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4625638" cy="8220075"/>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noChangeArrowheads="1"/>
              </p:cNvSpPr>
              <p:nvPr/>
            </p:nvSpPr>
            <p:spPr bwMode="auto">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chemeClr val="bg1"/>
                  </a:gs>
                  <a:gs pos="100000">
                    <a:srgbClr val="E3DAC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9" name="Freeform 5"/>
              <p:cNvSpPr>
                <a:spLocks noChangeArrowheads="1"/>
              </p:cNvSpPr>
              <p:nvPr/>
            </p:nvSpPr>
            <p:spPr bwMode="auto">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chemeClr val="bg1"/>
                  </a:gs>
                  <a:gs pos="100000">
                    <a:srgbClr val="E3DAC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0" name="Freeform 6"/>
              <p:cNvSpPr>
                <a:spLocks noChangeArrowheads="1"/>
              </p:cNvSpPr>
              <p:nvPr/>
            </p:nvSpPr>
            <p:spPr bwMode="auto">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CCC5AD"/>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1" name="Freeform 7"/>
              <p:cNvSpPr>
                <a:spLocks noChangeArrowheads="1"/>
              </p:cNvSpPr>
              <p:nvPr/>
            </p:nvSpPr>
            <p:spPr bwMode="auto">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2" name="Freeform 8"/>
              <p:cNvSpPr>
                <a:spLocks noChangeArrowheads="1"/>
              </p:cNvSpPr>
              <p:nvPr/>
            </p:nvSpPr>
            <p:spPr bwMode="auto">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DBD3B9"/>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grpSp>
        <p:sp>
          <p:nvSpPr>
            <p:cNvPr id="6" name="Freeform 9"/>
            <p:cNvSpPr>
              <a:spLocks noChangeArrowheads="1"/>
            </p:cNvSpPr>
            <p:nvPr/>
          </p:nvSpPr>
          <p:spPr bwMode="auto">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D3CBB3"/>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7" name="Freeform 10"/>
            <p:cNvSpPr>
              <a:spLocks noChangeArrowheads="1"/>
            </p:cNvSpPr>
            <p:nvPr/>
          </p:nvSpPr>
          <p:spPr bwMode="auto">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grpSp>
      <p:sp>
        <p:nvSpPr>
          <p:cNvPr id="9933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noProof="1"/>
              <a:t>Click to edit Master title style</a:t>
            </a:r>
          </a:p>
        </p:txBody>
      </p:sp>
      <p:sp>
        <p:nvSpPr>
          <p:cNvPr id="9934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r>
              <a:rPr lang="en-US" noProof="1"/>
              <a:t>Click to edit Master subtitle style</a:t>
            </a:r>
          </a:p>
        </p:txBody>
      </p:sp>
      <p:sp>
        <p:nvSpPr>
          <p:cNvPr id="13" name="Rectangle 13"/>
          <p:cNvSpPr>
            <a:spLocks noGrp="1"/>
          </p:cNvSpPr>
          <p:nvPr>
            <p:ph type="dt" sz="quarter" idx="10"/>
          </p:nvPr>
        </p:nvSpPr>
        <p:spPr>
          <a:xfrm>
            <a:off x="731838" y="7497763"/>
            <a:ext cx="3413125" cy="571500"/>
          </a:xfrm>
        </p:spPr>
        <p:txBody>
          <a:bodyPr/>
          <a:lstStyle>
            <a:lvl1pPr>
              <a:defRPr/>
            </a:lvl1pPr>
          </a:lstStyle>
          <a:p>
            <a:endParaRPr/>
          </a:p>
        </p:txBody>
      </p:sp>
      <p:sp>
        <p:nvSpPr>
          <p:cNvPr id="14" name="Rectangle 14"/>
          <p:cNvSpPr>
            <a:spLocks noGrp="1"/>
          </p:cNvSpPr>
          <p:nvPr>
            <p:ph type="ftr" sz="quarter" idx="11"/>
          </p:nvPr>
        </p:nvSpPr>
        <p:spPr>
          <a:xfrm>
            <a:off x="4999038" y="7502525"/>
            <a:ext cx="4632325" cy="571500"/>
          </a:xfrm>
        </p:spPr>
        <p:txBody>
          <a:bodyPr/>
          <a:lstStyle>
            <a:lvl1pPr>
              <a:defRPr/>
            </a:lvl1pPr>
          </a:lstStyle>
          <a:p>
            <a:endParaRPr/>
          </a:p>
        </p:txBody>
      </p:sp>
      <p:sp>
        <p:nvSpPr>
          <p:cNvPr id="15" name="Rectangle 15"/>
          <p:cNvSpPr>
            <a:spLocks noGrp="1"/>
          </p:cNvSpPr>
          <p:nvPr>
            <p:ph type="sldNum" sz="quarter" idx="12"/>
          </p:nvPr>
        </p:nvSpPr>
        <p:spPr>
          <a:xfrm>
            <a:off x="10485438" y="7505700"/>
            <a:ext cx="3413125" cy="571500"/>
          </a:xfrm>
        </p:spPr>
        <p:txBody>
          <a:bodyPr/>
          <a:lstStyle>
            <a:lvl1pPr>
              <a:defRPr/>
            </a:lvl1pPr>
          </a:lstStyle>
          <a:p>
            <a:fld id="{27B86F04-6263-4A75-AA1A-B244D800C4A4}" type="slidenum">
              <a:rPr lang="en-US" altLang="zh-CN"/>
              <a:pPr/>
              <a:t>‹#›</a:t>
            </a:fld>
            <a:endParaRPr lang="en-US" altLang="zh-CN"/>
          </a:p>
        </p:txBody>
      </p:sp>
    </p:spTree>
    <p:extLst>
      <p:ext uri="{BB962C8B-B14F-4D97-AF65-F5344CB8AC3E}">
        <p14:creationId xmlns:p14="http://schemas.microsoft.com/office/powerpoint/2010/main" val="1787105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Vertical Text Placeholder 2"/>
          <p:cNvSpPr>
            <a:spLocks noGrp="1"/>
          </p:cNvSpPr>
          <p:nvPr>
            <p:ph type="body" orient="vert" idx="1"/>
          </p:nvPr>
        </p:nvSpPr>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2"/>
          <p:cNvSpPr>
            <a:spLocks noGrp="1"/>
          </p:cNvSpPr>
          <p:nvPr>
            <p:ph type="dt" sz="half" idx="10"/>
          </p:nvPr>
        </p:nvSpPr>
        <p:spPr>
          <a:ln/>
        </p:spPr>
        <p:txBody>
          <a:bodyPr/>
          <a:lstStyle>
            <a:lvl1pPr>
              <a:defRPr/>
            </a:lvl1pPr>
          </a:lstStyle>
          <a:p>
            <a:endParaRPr/>
          </a:p>
        </p:txBody>
      </p:sp>
      <p:sp>
        <p:nvSpPr>
          <p:cNvPr id="5" name="Rectangle 3"/>
          <p:cNvSpPr>
            <a:spLocks noGrp="1"/>
          </p:cNvSpPr>
          <p:nvPr>
            <p:ph type="sldNum" sz="quarter" idx="11"/>
          </p:nvPr>
        </p:nvSpPr>
        <p:spPr>
          <a:ln/>
        </p:spPr>
        <p:txBody>
          <a:bodyPr/>
          <a:lstStyle>
            <a:lvl1pPr>
              <a:defRPr/>
            </a:lvl1pPr>
          </a:lstStyle>
          <a:p>
            <a:fld id="{7399AB06-5F8F-4943-B622-A55096232FA1}" type="slidenum">
              <a:rPr lang="en-US" altLang="zh-CN"/>
              <a:pPr/>
              <a:t>‹#›</a:t>
            </a:fld>
            <a:endParaRPr lang="en-US" altLang="zh-CN">
              <a:latin typeface=".VnTime" pitchFamily="34" charset="0"/>
            </a:endParaRPr>
          </a:p>
        </p:txBody>
      </p:sp>
      <p:sp>
        <p:nvSpPr>
          <p:cNvPr id="6"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48736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1" smtClean="0"/>
              <a:t>Click to edit Master title style</a:t>
            </a:r>
            <a:endParaRPr lang="en-US"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2"/>
          <p:cNvSpPr>
            <a:spLocks noGrp="1"/>
          </p:cNvSpPr>
          <p:nvPr>
            <p:ph type="dt" sz="half" idx="10"/>
          </p:nvPr>
        </p:nvSpPr>
        <p:spPr>
          <a:ln/>
        </p:spPr>
        <p:txBody>
          <a:bodyPr/>
          <a:lstStyle>
            <a:lvl1pPr>
              <a:defRPr/>
            </a:lvl1pPr>
          </a:lstStyle>
          <a:p>
            <a:endParaRPr/>
          </a:p>
        </p:txBody>
      </p:sp>
      <p:sp>
        <p:nvSpPr>
          <p:cNvPr id="5" name="Rectangle 3"/>
          <p:cNvSpPr>
            <a:spLocks noGrp="1"/>
          </p:cNvSpPr>
          <p:nvPr>
            <p:ph type="sldNum" sz="quarter" idx="11"/>
          </p:nvPr>
        </p:nvSpPr>
        <p:spPr>
          <a:ln/>
        </p:spPr>
        <p:txBody>
          <a:bodyPr/>
          <a:lstStyle>
            <a:lvl1pPr>
              <a:defRPr/>
            </a:lvl1pPr>
          </a:lstStyle>
          <a:p>
            <a:fld id="{8902E41A-3E9B-43E1-8845-402F52AB8D18}" type="slidenum">
              <a:rPr lang="en-US" altLang="zh-CN"/>
              <a:pPr/>
              <a:t>‹#›</a:t>
            </a:fld>
            <a:endParaRPr lang="en-US" altLang="zh-CN">
              <a:latin typeface=".VnTime" pitchFamily="34" charset="0"/>
            </a:endParaRPr>
          </a:p>
        </p:txBody>
      </p:sp>
      <p:sp>
        <p:nvSpPr>
          <p:cNvPr id="6"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1038167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3" name="Rectangle 2"/>
          <p:cNvSpPr>
            <a:spLocks noGrp="1"/>
          </p:cNvSpPr>
          <p:nvPr>
            <p:ph type="dt" sz="half" idx="10"/>
          </p:nvPr>
        </p:nvSpPr>
        <p:spPr>
          <a:ln/>
        </p:spPr>
        <p:txBody>
          <a:bodyPr/>
          <a:lstStyle>
            <a:lvl1pPr>
              <a:defRPr/>
            </a:lvl1pPr>
          </a:lstStyle>
          <a:p>
            <a:endParaRPr/>
          </a:p>
        </p:txBody>
      </p:sp>
      <p:sp>
        <p:nvSpPr>
          <p:cNvPr id="4" name="Rectangle 3"/>
          <p:cNvSpPr>
            <a:spLocks noGrp="1"/>
          </p:cNvSpPr>
          <p:nvPr>
            <p:ph type="sldNum" sz="quarter" idx="11"/>
          </p:nvPr>
        </p:nvSpPr>
        <p:spPr>
          <a:ln/>
        </p:spPr>
        <p:txBody>
          <a:bodyPr/>
          <a:lstStyle>
            <a:lvl1pPr>
              <a:defRPr/>
            </a:lvl1pPr>
          </a:lstStyle>
          <a:p>
            <a:fld id="{B9F3B156-2773-4711-B697-AB0750196C2C}" type="slidenum">
              <a:rPr lang="en-US" altLang="zh-CN"/>
              <a:pPr/>
              <a:t>‹#›</a:t>
            </a:fld>
            <a:endParaRPr lang="en-US" altLang="zh-CN">
              <a:latin typeface=".VnTime" pitchFamily="34" charset="0"/>
            </a:endParaRPr>
          </a:p>
        </p:txBody>
      </p:sp>
      <p:sp>
        <p:nvSpPr>
          <p:cNvPr id="5"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2315368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quarter" idx="2"/>
          </p:nvPr>
        </p:nvSpPr>
        <p:spPr>
          <a:xfrm>
            <a:off x="4648200" y="1600200"/>
            <a:ext cx="4038600" cy="2185988"/>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Content Placeholder 4"/>
          <p:cNvSpPr>
            <a:spLocks noGrp="1"/>
          </p:cNvSpPr>
          <p:nvPr>
            <p:ph sz="quarter" idx="3"/>
          </p:nvPr>
        </p:nvSpPr>
        <p:spPr>
          <a:xfrm>
            <a:off x="4648200" y="3938588"/>
            <a:ext cx="4038600" cy="2187575"/>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6" name="Rectangle 2"/>
          <p:cNvSpPr>
            <a:spLocks noGrp="1"/>
          </p:cNvSpPr>
          <p:nvPr>
            <p:ph type="dt" sz="half" idx="10"/>
          </p:nvPr>
        </p:nvSpPr>
        <p:spPr>
          <a:ln/>
        </p:spPr>
        <p:txBody>
          <a:bodyPr/>
          <a:lstStyle>
            <a:lvl1pPr>
              <a:defRPr/>
            </a:lvl1pPr>
          </a:lstStyle>
          <a:p>
            <a:endParaRPr/>
          </a:p>
        </p:txBody>
      </p:sp>
      <p:sp>
        <p:nvSpPr>
          <p:cNvPr id="7" name="Rectangle 3"/>
          <p:cNvSpPr>
            <a:spLocks noGrp="1"/>
          </p:cNvSpPr>
          <p:nvPr>
            <p:ph type="sldNum" sz="quarter" idx="11"/>
          </p:nvPr>
        </p:nvSpPr>
        <p:spPr>
          <a:ln/>
        </p:spPr>
        <p:txBody>
          <a:bodyPr/>
          <a:lstStyle>
            <a:lvl1pPr>
              <a:defRPr/>
            </a:lvl1pPr>
          </a:lstStyle>
          <a:p>
            <a:fld id="{6990C39F-2B9A-48F1-AA1D-8F8DDB3D8979}" type="slidenum">
              <a:rPr lang="en-US" altLang="zh-CN"/>
              <a:pPr/>
              <a:t>‹#›</a:t>
            </a:fld>
            <a:endParaRPr lang="en-US" altLang="zh-CN">
              <a:latin typeface=".VnTime" pitchFamily="34" charset="0"/>
            </a:endParaRPr>
          </a:p>
        </p:txBody>
      </p:sp>
      <p:sp>
        <p:nvSpPr>
          <p:cNvPr id="8"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414238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Rectangle 2"/>
          <p:cNvSpPr>
            <a:spLocks noGrp="1"/>
          </p:cNvSpPr>
          <p:nvPr>
            <p:ph type="dt" sz="half" idx="10"/>
          </p:nvPr>
        </p:nvSpPr>
        <p:spPr>
          <a:ln/>
        </p:spPr>
        <p:txBody>
          <a:bodyPr/>
          <a:lstStyle>
            <a:lvl1pPr>
              <a:defRPr/>
            </a:lvl1pPr>
          </a:lstStyle>
          <a:p>
            <a:endParaRPr/>
          </a:p>
        </p:txBody>
      </p:sp>
      <p:sp>
        <p:nvSpPr>
          <p:cNvPr id="5" name="Rectangle 3"/>
          <p:cNvSpPr>
            <a:spLocks noGrp="1"/>
          </p:cNvSpPr>
          <p:nvPr>
            <p:ph type="sldNum" sz="quarter" idx="11"/>
          </p:nvPr>
        </p:nvSpPr>
        <p:spPr>
          <a:ln/>
        </p:spPr>
        <p:txBody>
          <a:bodyPr/>
          <a:lstStyle>
            <a:lvl1pPr>
              <a:defRPr/>
            </a:lvl1pPr>
          </a:lstStyle>
          <a:p>
            <a:fld id="{518A226B-DD25-4A01-8A35-F861A48D6210}" type="slidenum">
              <a:rPr lang="en-US" altLang="zh-CN"/>
              <a:pPr/>
              <a:t>‹#›</a:t>
            </a:fld>
            <a:endParaRPr lang="en-US" altLang="zh-CN">
              <a:latin typeface=".VnTime" pitchFamily="34" charset="0"/>
            </a:endParaRPr>
          </a:p>
        </p:txBody>
      </p:sp>
      <p:sp>
        <p:nvSpPr>
          <p:cNvPr id="6"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149806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smtClean="0"/>
              <a:t>Click to edit Master text styles</a:t>
            </a:r>
          </a:p>
        </p:txBody>
      </p:sp>
      <p:sp>
        <p:nvSpPr>
          <p:cNvPr id="4" name="Rectangle 2"/>
          <p:cNvSpPr>
            <a:spLocks noGrp="1"/>
          </p:cNvSpPr>
          <p:nvPr>
            <p:ph type="dt" sz="half" idx="10"/>
          </p:nvPr>
        </p:nvSpPr>
        <p:spPr>
          <a:ln/>
        </p:spPr>
        <p:txBody>
          <a:bodyPr/>
          <a:lstStyle>
            <a:lvl1pPr>
              <a:defRPr/>
            </a:lvl1pPr>
          </a:lstStyle>
          <a:p>
            <a:endParaRPr/>
          </a:p>
        </p:txBody>
      </p:sp>
      <p:sp>
        <p:nvSpPr>
          <p:cNvPr id="5" name="Rectangle 3"/>
          <p:cNvSpPr>
            <a:spLocks noGrp="1"/>
          </p:cNvSpPr>
          <p:nvPr>
            <p:ph type="sldNum" sz="quarter" idx="11"/>
          </p:nvPr>
        </p:nvSpPr>
        <p:spPr>
          <a:ln/>
        </p:spPr>
        <p:txBody>
          <a:bodyPr/>
          <a:lstStyle>
            <a:lvl1pPr>
              <a:defRPr/>
            </a:lvl1pPr>
          </a:lstStyle>
          <a:p>
            <a:fld id="{73A329CB-62DB-4483-A1F9-2B93DD7D8D25}" type="slidenum">
              <a:rPr lang="en-US" altLang="zh-CN"/>
              <a:pPr/>
              <a:t>‹#›</a:t>
            </a:fld>
            <a:endParaRPr lang="en-US" altLang="zh-CN">
              <a:latin typeface=".VnTime" pitchFamily="34" charset="0"/>
            </a:endParaRPr>
          </a:p>
        </p:txBody>
      </p:sp>
      <p:sp>
        <p:nvSpPr>
          <p:cNvPr id="6"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4482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Rectangle 2"/>
          <p:cNvSpPr>
            <a:spLocks noGrp="1"/>
          </p:cNvSpPr>
          <p:nvPr>
            <p:ph type="dt" sz="half" idx="10"/>
          </p:nvPr>
        </p:nvSpPr>
        <p:spPr>
          <a:ln/>
        </p:spPr>
        <p:txBody>
          <a:bodyPr/>
          <a:lstStyle>
            <a:lvl1pPr>
              <a:defRPr/>
            </a:lvl1pPr>
          </a:lstStyle>
          <a:p>
            <a:endParaRPr/>
          </a:p>
        </p:txBody>
      </p:sp>
      <p:sp>
        <p:nvSpPr>
          <p:cNvPr id="6" name="Rectangle 3"/>
          <p:cNvSpPr>
            <a:spLocks noGrp="1"/>
          </p:cNvSpPr>
          <p:nvPr>
            <p:ph type="sldNum" sz="quarter" idx="11"/>
          </p:nvPr>
        </p:nvSpPr>
        <p:spPr>
          <a:ln/>
        </p:spPr>
        <p:txBody>
          <a:bodyPr/>
          <a:lstStyle>
            <a:lvl1pPr>
              <a:defRPr/>
            </a:lvl1pPr>
          </a:lstStyle>
          <a:p>
            <a:fld id="{D5C69A7E-0033-4509-9401-3CF3CD1088AD}" type="slidenum">
              <a:rPr lang="en-US" altLang="zh-CN"/>
              <a:pPr/>
              <a:t>‹#›</a:t>
            </a:fld>
            <a:endParaRPr lang="en-US" altLang="zh-CN">
              <a:latin typeface=".VnTime" pitchFamily="34" charset="0"/>
            </a:endParaRPr>
          </a:p>
        </p:txBody>
      </p:sp>
      <p:sp>
        <p:nvSpPr>
          <p:cNvPr id="7"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272544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1" smtClean="0"/>
              <a:t>Click to edit Master title style</a:t>
            </a:r>
            <a:endParaRPr lang="en-US"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7" name="Rectangle 2"/>
          <p:cNvSpPr>
            <a:spLocks noGrp="1"/>
          </p:cNvSpPr>
          <p:nvPr>
            <p:ph type="dt" sz="half" idx="10"/>
          </p:nvPr>
        </p:nvSpPr>
        <p:spPr>
          <a:ln/>
        </p:spPr>
        <p:txBody>
          <a:bodyPr/>
          <a:lstStyle>
            <a:lvl1pPr>
              <a:defRPr/>
            </a:lvl1pPr>
          </a:lstStyle>
          <a:p>
            <a:endParaRPr/>
          </a:p>
        </p:txBody>
      </p:sp>
      <p:sp>
        <p:nvSpPr>
          <p:cNvPr id="8" name="Rectangle 3"/>
          <p:cNvSpPr>
            <a:spLocks noGrp="1"/>
          </p:cNvSpPr>
          <p:nvPr>
            <p:ph type="sldNum" sz="quarter" idx="11"/>
          </p:nvPr>
        </p:nvSpPr>
        <p:spPr>
          <a:ln/>
        </p:spPr>
        <p:txBody>
          <a:bodyPr/>
          <a:lstStyle>
            <a:lvl1pPr>
              <a:defRPr/>
            </a:lvl1pPr>
          </a:lstStyle>
          <a:p>
            <a:fld id="{1485627E-AEE8-459A-B05B-6A5E5333D5FB}" type="slidenum">
              <a:rPr lang="en-US" altLang="zh-CN"/>
              <a:pPr/>
              <a:t>‹#›</a:t>
            </a:fld>
            <a:endParaRPr lang="en-US" altLang="zh-CN">
              <a:latin typeface=".VnTime" pitchFamily="34" charset="0"/>
            </a:endParaRPr>
          </a:p>
        </p:txBody>
      </p:sp>
      <p:sp>
        <p:nvSpPr>
          <p:cNvPr id="9"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261570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t>Click to edit Master title style</a:t>
            </a:r>
            <a:endParaRPr lang="en-US" noProof="1"/>
          </a:p>
        </p:txBody>
      </p:sp>
      <p:sp>
        <p:nvSpPr>
          <p:cNvPr id="3" name="Rectangle 2"/>
          <p:cNvSpPr>
            <a:spLocks noGrp="1"/>
          </p:cNvSpPr>
          <p:nvPr>
            <p:ph type="dt" sz="half" idx="10"/>
          </p:nvPr>
        </p:nvSpPr>
        <p:spPr>
          <a:ln/>
        </p:spPr>
        <p:txBody>
          <a:bodyPr/>
          <a:lstStyle>
            <a:lvl1pPr>
              <a:defRPr/>
            </a:lvl1pPr>
          </a:lstStyle>
          <a:p>
            <a:endParaRPr/>
          </a:p>
        </p:txBody>
      </p:sp>
      <p:sp>
        <p:nvSpPr>
          <p:cNvPr id="4" name="Rectangle 3"/>
          <p:cNvSpPr>
            <a:spLocks noGrp="1"/>
          </p:cNvSpPr>
          <p:nvPr>
            <p:ph type="sldNum" sz="quarter" idx="11"/>
          </p:nvPr>
        </p:nvSpPr>
        <p:spPr>
          <a:ln/>
        </p:spPr>
        <p:txBody>
          <a:bodyPr/>
          <a:lstStyle>
            <a:lvl1pPr>
              <a:defRPr/>
            </a:lvl1pPr>
          </a:lstStyle>
          <a:p>
            <a:fld id="{4A5EA0FD-004E-4FA2-B1AF-113743B01D79}" type="slidenum">
              <a:rPr lang="en-US" altLang="zh-CN"/>
              <a:pPr/>
              <a:t>‹#›</a:t>
            </a:fld>
            <a:endParaRPr lang="en-US" altLang="zh-CN">
              <a:latin typeface=".VnTime" pitchFamily="34" charset="0"/>
            </a:endParaRPr>
          </a:p>
        </p:txBody>
      </p:sp>
      <p:sp>
        <p:nvSpPr>
          <p:cNvPr id="5"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427241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a:ln/>
        </p:spPr>
        <p:txBody>
          <a:bodyPr/>
          <a:lstStyle>
            <a:lvl1pPr>
              <a:defRPr/>
            </a:lvl1pPr>
          </a:lstStyle>
          <a:p>
            <a:endParaRPr/>
          </a:p>
        </p:txBody>
      </p:sp>
      <p:sp>
        <p:nvSpPr>
          <p:cNvPr id="3" name="Rectangle 3"/>
          <p:cNvSpPr>
            <a:spLocks noGrp="1"/>
          </p:cNvSpPr>
          <p:nvPr>
            <p:ph type="sldNum" sz="quarter" idx="11"/>
          </p:nvPr>
        </p:nvSpPr>
        <p:spPr>
          <a:ln/>
        </p:spPr>
        <p:txBody>
          <a:bodyPr/>
          <a:lstStyle>
            <a:lvl1pPr>
              <a:defRPr/>
            </a:lvl1pPr>
          </a:lstStyle>
          <a:p>
            <a:fld id="{86DCB5F4-455D-4D03-941C-BE0AAE4C06FA}" type="slidenum">
              <a:rPr lang="en-US" altLang="zh-CN"/>
              <a:pPr/>
              <a:t>‹#›</a:t>
            </a:fld>
            <a:endParaRPr lang="en-US" altLang="zh-CN">
              <a:latin typeface=".VnTime" pitchFamily="34" charset="0"/>
            </a:endParaRPr>
          </a:p>
        </p:txBody>
      </p:sp>
      <p:sp>
        <p:nvSpPr>
          <p:cNvPr id="4"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366046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1" smtClean="0"/>
              <a:t>Click to edit Master title style</a:t>
            </a:r>
            <a:endParaRPr lang="en-US"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2"/>
          <p:cNvSpPr>
            <a:spLocks noGrp="1"/>
          </p:cNvSpPr>
          <p:nvPr>
            <p:ph type="dt" sz="half" idx="10"/>
          </p:nvPr>
        </p:nvSpPr>
        <p:spPr>
          <a:ln/>
        </p:spPr>
        <p:txBody>
          <a:bodyPr/>
          <a:lstStyle>
            <a:lvl1pPr>
              <a:defRPr/>
            </a:lvl1pPr>
          </a:lstStyle>
          <a:p>
            <a:endParaRPr/>
          </a:p>
        </p:txBody>
      </p:sp>
      <p:sp>
        <p:nvSpPr>
          <p:cNvPr id="6" name="Rectangle 3"/>
          <p:cNvSpPr>
            <a:spLocks noGrp="1"/>
          </p:cNvSpPr>
          <p:nvPr>
            <p:ph type="sldNum" sz="quarter" idx="11"/>
          </p:nvPr>
        </p:nvSpPr>
        <p:spPr>
          <a:ln/>
        </p:spPr>
        <p:txBody>
          <a:bodyPr/>
          <a:lstStyle>
            <a:lvl1pPr>
              <a:defRPr/>
            </a:lvl1pPr>
          </a:lstStyle>
          <a:p>
            <a:fld id="{02140BF6-E2B4-4E02-8196-C3BEB2E535DE}" type="slidenum">
              <a:rPr lang="en-US" altLang="zh-CN"/>
              <a:pPr/>
              <a:t>‹#›</a:t>
            </a:fld>
            <a:endParaRPr lang="en-US" altLang="zh-CN">
              <a:latin typeface=".VnTime" pitchFamily="34" charset="0"/>
            </a:endParaRPr>
          </a:p>
        </p:txBody>
      </p:sp>
      <p:sp>
        <p:nvSpPr>
          <p:cNvPr id="7"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384898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1" smtClean="0"/>
              <a:t>Click to edit Master title style</a:t>
            </a:r>
            <a:endParaRPr lang="en-US"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smtClean="0"/>
              <a:t>Click to edit Master text styles</a:t>
            </a:r>
          </a:p>
        </p:txBody>
      </p:sp>
      <p:sp>
        <p:nvSpPr>
          <p:cNvPr id="5" name="Rectangle 2"/>
          <p:cNvSpPr>
            <a:spLocks noGrp="1"/>
          </p:cNvSpPr>
          <p:nvPr>
            <p:ph type="dt" sz="half" idx="10"/>
          </p:nvPr>
        </p:nvSpPr>
        <p:spPr>
          <a:ln/>
        </p:spPr>
        <p:txBody>
          <a:bodyPr/>
          <a:lstStyle>
            <a:lvl1pPr>
              <a:defRPr/>
            </a:lvl1pPr>
          </a:lstStyle>
          <a:p>
            <a:endParaRPr/>
          </a:p>
        </p:txBody>
      </p:sp>
      <p:sp>
        <p:nvSpPr>
          <p:cNvPr id="6" name="Rectangle 3"/>
          <p:cNvSpPr>
            <a:spLocks noGrp="1"/>
          </p:cNvSpPr>
          <p:nvPr>
            <p:ph type="sldNum" sz="quarter" idx="11"/>
          </p:nvPr>
        </p:nvSpPr>
        <p:spPr>
          <a:ln/>
        </p:spPr>
        <p:txBody>
          <a:bodyPr/>
          <a:lstStyle>
            <a:lvl1pPr>
              <a:defRPr/>
            </a:lvl1pPr>
          </a:lstStyle>
          <a:p>
            <a:fld id="{2D1DD09C-BE9A-435F-9790-8741F07974DF}" type="slidenum">
              <a:rPr lang="en-US" altLang="zh-CN"/>
              <a:pPr/>
              <a:t>‹#›</a:t>
            </a:fld>
            <a:endParaRPr lang="en-US" altLang="zh-CN">
              <a:latin typeface=".VnTime" pitchFamily="34" charset="0"/>
            </a:endParaRPr>
          </a:p>
        </p:txBody>
      </p:sp>
      <p:sp>
        <p:nvSpPr>
          <p:cNvPr id="7" name="Rectangle 14"/>
          <p:cNvSpPr>
            <a:spLocks noGrp="1"/>
          </p:cNvSpPr>
          <p:nvPr>
            <p:ph type="ftr" sz="quarter" idx="12"/>
          </p:nvPr>
        </p:nvSpPr>
        <p:spPr>
          <a:ln/>
        </p:spPr>
        <p:txBody>
          <a:bodyPr/>
          <a:lstStyle>
            <a:lvl1pPr>
              <a:defRPr/>
            </a:lvl1pPr>
          </a:lstStyle>
          <a:p>
            <a:endParaRPr/>
          </a:p>
        </p:txBody>
      </p:sp>
    </p:spTree>
    <p:extLst>
      <p:ext uri="{BB962C8B-B14F-4D97-AF65-F5344CB8AC3E}">
        <p14:creationId xmlns:p14="http://schemas.microsoft.com/office/powerpoint/2010/main" val="149042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p:cNvSpPr>
          <p:nvPr>
            <p:ph type="dt" sz="half" idx="2"/>
          </p:nvPr>
        </p:nvSpPr>
        <p:spPr>
          <a:xfrm>
            <a:off x="731838" y="7502525"/>
            <a:ext cx="3413125" cy="571500"/>
          </a:xfrm>
          <a:prstGeom prst="rect">
            <a:avLst/>
          </a:prstGeom>
          <a:noFill/>
          <a:ln w="9525">
            <a:noFill/>
          </a:ln>
        </p:spPr>
        <p:txBody>
          <a:bodyPr lIns="130622" tIns="65311" rIns="130622" bIns="65311" anchor="b" anchorCtr="0"/>
          <a:lstStyle>
            <a:lvl1pPr defTabSz="1306830">
              <a:defRPr sz="1700" noProof="1" dirty="0">
                <a:latin typeface="Arial" panose="020B0604020202020204" pitchFamily="34" charset="0"/>
              </a:defRPr>
            </a:lvl1pPr>
          </a:lstStyle>
          <a:p>
            <a:endParaRPr/>
          </a:p>
        </p:txBody>
      </p:sp>
      <p:sp>
        <p:nvSpPr>
          <p:cNvPr id="2051" name="Rectangle 3"/>
          <p:cNvSpPr>
            <a:spLocks noGrp="1"/>
          </p:cNvSpPr>
          <p:nvPr>
            <p:ph type="sldNum" sz="quarter" idx="4"/>
          </p:nvPr>
        </p:nvSpPr>
        <p:spPr>
          <a:xfrm>
            <a:off x="10485438" y="7497763"/>
            <a:ext cx="3413125" cy="571500"/>
          </a:xfrm>
          <a:prstGeom prst="rect">
            <a:avLst/>
          </a:prstGeom>
          <a:noFill/>
          <a:ln w="9525">
            <a:noFill/>
          </a:ln>
        </p:spPr>
        <p:txBody>
          <a:bodyPr vert="horz" wrap="square" lIns="130622" tIns="65311" rIns="130622" bIns="65311" numCol="1" anchor="b" anchorCtr="0" compatLnSpc="1">
            <a:prstTxWarp prst="textNoShape">
              <a:avLst/>
            </a:prstTxWarp>
          </a:bodyPr>
          <a:lstStyle>
            <a:lvl1pPr algn="r" defTabSz="1306513">
              <a:defRPr sz="1700">
                <a:latin typeface="Arial" charset="0"/>
                <a:ea typeface="SimSun" pitchFamily="2" charset="-122"/>
              </a:defRPr>
            </a:lvl1pPr>
          </a:lstStyle>
          <a:p>
            <a:fld id="{1C72FFB3-A68C-45AE-87A0-70639F48EF9A}" type="slidenum">
              <a:rPr lang="en-US" altLang="zh-CN"/>
              <a:pPr/>
              <a:t>‹#›</a:t>
            </a:fld>
            <a:endParaRPr lang="en-US" altLang="zh-CN">
              <a:latin typeface=".VnTime" pitchFamily="34" charset="0"/>
            </a:endParaRPr>
          </a:p>
        </p:txBody>
      </p:sp>
      <p:grpSp>
        <p:nvGrpSpPr>
          <p:cNvPr id="1028" name="Group 4"/>
          <p:cNvGrpSpPr>
            <a:grpSpLocks/>
          </p:cNvGrpSpPr>
          <p:nvPr/>
        </p:nvGrpSpPr>
        <p:grpSpPr bwMode="auto">
          <a:xfrm>
            <a:off x="0" y="0"/>
            <a:ext cx="14625638" cy="8220075"/>
            <a:chOff x="0" y="0"/>
            <a:chExt cx="5758" cy="4315"/>
          </a:xfrm>
        </p:grpSpPr>
        <p:grpSp>
          <p:nvGrpSpPr>
            <p:cNvPr id="1029" name="Group 5"/>
            <p:cNvGrpSpPr>
              <a:grpSpLocks/>
            </p:cNvGrpSpPr>
            <p:nvPr userDrawn="1"/>
          </p:nvGrpSpPr>
          <p:grpSpPr bwMode="auto">
            <a:xfrm>
              <a:off x="1728" y="2230"/>
              <a:ext cx="4027" cy="2085"/>
              <a:chOff x="1728" y="2230"/>
              <a:chExt cx="4027" cy="2085"/>
            </a:xfrm>
          </p:grpSpPr>
          <p:sp>
            <p:nvSpPr>
              <p:cNvPr id="1030" name="Freeform 6"/>
              <p:cNvSpPr>
                <a:spLocks noChangeArrowheads="1"/>
              </p:cNvSpPr>
              <p:nvPr/>
            </p:nvSpPr>
            <p:spPr bwMode="auto">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close/>
                  </a:path>
                </a:pathLst>
              </a:custGeom>
              <a:gradFill rotWithShape="0">
                <a:gsLst>
                  <a:gs pos="0">
                    <a:schemeClr val="bg1"/>
                  </a:gs>
                  <a:gs pos="100000">
                    <a:srgbClr val="E3DAC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031" name="Freeform 7"/>
              <p:cNvSpPr>
                <a:spLocks noChangeArrowheads="1"/>
              </p:cNvSpPr>
              <p:nvPr/>
            </p:nvSpPr>
            <p:spPr bwMode="auto">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close/>
                  </a:path>
                </a:pathLst>
              </a:custGeom>
              <a:gradFill rotWithShape="0">
                <a:gsLst>
                  <a:gs pos="0">
                    <a:schemeClr val="bg1"/>
                  </a:gs>
                  <a:gs pos="100000">
                    <a:srgbClr val="E3DAC0"/>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032" name="Freeform 8"/>
              <p:cNvSpPr>
                <a:spLocks noChangeArrowheads="1"/>
              </p:cNvSpPr>
              <p:nvPr/>
            </p:nvSpPr>
            <p:spPr bwMode="auto">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close/>
                  </a:path>
                </a:pathLst>
              </a:custGeom>
              <a:gradFill rotWithShape="0">
                <a:gsLst>
                  <a:gs pos="0">
                    <a:srgbClr val="CCC5AD"/>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033" name="Freeform 9"/>
              <p:cNvSpPr>
                <a:spLocks noChangeArrowheads="1"/>
              </p:cNvSpPr>
              <p:nvPr/>
            </p:nvSpPr>
            <p:spPr bwMode="auto">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034" name="Freeform 10"/>
              <p:cNvSpPr>
                <a:spLocks noChangeArrowheads="1"/>
              </p:cNvSpPr>
              <p:nvPr/>
            </p:nvSpPr>
            <p:spPr bwMode="auto">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close/>
                  </a:path>
                </a:pathLst>
              </a:custGeom>
              <a:gradFill rotWithShape="0">
                <a:gsLst>
                  <a:gs pos="0">
                    <a:srgbClr val="DBD3B9"/>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grpSp>
        <p:sp>
          <p:nvSpPr>
            <p:cNvPr id="1035" name="Freeform 11"/>
            <p:cNvSpPr>
              <a:spLocks noChangeArrowheads="1"/>
            </p:cNvSpPr>
            <p:nvPr/>
          </p:nvSpPr>
          <p:spPr bwMode="auto">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close/>
                </a:path>
              </a:pathLst>
            </a:custGeom>
            <a:gradFill rotWithShape="0">
              <a:gsLst>
                <a:gs pos="0">
                  <a:srgbClr val="D3CBB3"/>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sp>
          <p:nvSpPr>
            <p:cNvPr id="1036" name="Freeform 12"/>
            <p:cNvSpPr>
              <a:spLocks noChangeArrowheads="1"/>
            </p:cNvSpPr>
            <p:nvPr/>
          </p:nvSpPr>
          <p:spPr bwMode="auto">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ltLang="zh-CN">
                <a:ea typeface="SimSun" pitchFamily="2" charset="-122"/>
              </a:endParaRPr>
            </a:p>
          </p:txBody>
        </p:sp>
      </p:grpSp>
      <p:sp>
        <p:nvSpPr>
          <p:cNvPr id="2053" name="Rectangle 13"/>
          <p:cNvSpPr>
            <a:spLocks noGrp="1" noRot="1"/>
          </p:cNvSpPr>
          <p:nvPr>
            <p:ph type="title"/>
          </p:nvPr>
        </p:nvSpPr>
        <p:spPr>
          <a:xfrm>
            <a:off x="731838" y="330200"/>
            <a:ext cx="13166725" cy="1371600"/>
          </a:xfrm>
          <a:prstGeom prst="rect">
            <a:avLst/>
          </a:prstGeom>
          <a:noFill/>
          <a:ln w="9525">
            <a:noFill/>
          </a:ln>
        </p:spPr>
        <p:txBody>
          <a:bodyPr lIns="130622" tIns="65311" rIns="130622" bIns="65311" anchor="ctr" anchorCtr="0"/>
          <a:lstStyle/>
          <a:p>
            <a:pPr lvl="0"/>
            <a:r>
              <a:rPr noProof="1"/>
              <a:t>Click to edit Master title style</a:t>
            </a:r>
          </a:p>
        </p:txBody>
      </p:sp>
      <p:sp>
        <p:nvSpPr>
          <p:cNvPr id="2054" name="Rectangle 14"/>
          <p:cNvSpPr>
            <a:spLocks noGrp="1"/>
          </p:cNvSpPr>
          <p:nvPr>
            <p:ph type="ftr" sz="quarter" idx="3"/>
          </p:nvPr>
        </p:nvSpPr>
        <p:spPr>
          <a:xfrm>
            <a:off x="4999038" y="7497763"/>
            <a:ext cx="4632325" cy="571500"/>
          </a:xfrm>
          <a:prstGeom prst="rect">
            <a:avLst/>
          </a:prstGeom>
          <a:noFill/>
          <a:ln w="9525">
            <a:noFill/>
          </a:ln>
        </p:spPr>
        <p:txBody>
          <a:bodyPr lIns="130622" tIns="65311" rIns="130622" bIns="65311" anchor="b" anchorCtr="0"/>
          <a:lstStyle>
            <a:lvl1pPr algn="ctr" defTabSz="1306830">
              <a:defRPr sz="1700" noProof="1" dirty="0">
                <a:latin typeface="Arial" panose="020B0604020202020204" pitchFamily="34" charset="0"/>
              </a:defRPr>
            </a:lvl1pPr>
          </a:lstStyle>
          <a:p>
            <a:endParaRPr/>
          </a:p>
        </p:txBody>
      </p:sp>
      <p:sp>
        <p:nvSpPr>
          <p:cNvPr id="2055" name="Rectangle 15"/>
          <p:cNvSpPr>
            <a:spLocks noGrp="1"/>
          </p:cNvSpPr>
          <p:nvPr>
            <p:ph type="body" idx="1"/>
          </p:nvPr>
        </p:nvSpPr>
        <p:spPr>
          <a:xfrm>
            <a:off x="731838" y="1920875"/>
            <a:ext cx="13166725" cy="5430838"/>
          </a:xfrm>
          <a:prstGeom prst="rect">
            <a:avLst/>
          </a:prstGeom>
          <a:noFill/>
          <a:ln w="9525">
            <a:noFill/>
          </a:ln>
        </p:spPr>
        <p:txBody>
          <a:bodyPr lIns="130622" tIns="65311" rIns="130622" bIns="65311"/>
          <a:lstStyle/>
          <a:p>
            <a:pPr lvl="0"/>
            <a:r>
              <a:rPr noProof="1"/>
              <a:t>Click to edit Master text styles</a:t>
            </a:r>
          </a:p>
          <a:p>
            <a:pPr lvl="1"/>
            <a:r>
              <a:rPr noProof="1"/>
              <a:t>Second level</a:t>
            </a:r>
          </a:p>
          <a:p>
            <a:pPr lvl="2"/>
            <a:r>
              <a:rPr noProof="1"/>
              <a:t>Third level</a:t>
            </a:r>
          </a:p>
          <a:p>
            <a:pPr lvl="3"/>
            <a:r>
              <a:rPr noProof="1"/>
              <a:t>Fourth level</a:t>
            </a:r>
          </a:p>
          <a:p>
            <a:pPr lvl="4"/>
            <a:r>
              <a:rPr noProof="1"/>
              <a:t>Fifth level</a:t>
            </a:r>
          </a:p>
        </p:txBody>
      </p:sp>
    </p:spTree>
  </p:cSld>
  <p:clrMap bg1="lt1" tx1="dk1" bg2="lt2" tx2="dk2" accent1="accent1" accent2="accent2" accent3="accent3" accent4="accent4" accent5="accent5" accent6="accent6" hlink="hlink" folHlink="folHlink"/>
  <p:sldLayoutIdLst>
    <p:sldLayoutId id="2147483662"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 Type="http://schemas.openxmlformats.org/officeDocument/2006/relationships/slideLayout" Target="../slideLayouts/slideLayout13.xml"/><Relationship Id="rId16"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37" descr="qtvnhoacm0019"/>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125" y="3641725"/>
            <a:ext cx="5943600"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WordArt 34"/>
          <p:cNvSpPr>
            <a:spLocks noChangeArrowheads="1" noChangeShapeType="1" noTextEdit="1"/>
          </p:cNvSpPr>
          <p:nvPr/>
        </p:nvSpPr>
        <p:spPr bwMode="auto">
          <a:xfrm>
            <a:off x="1828800" y="649288"/>
            <a:ext cx="10363200" cy="3108325"/>
          </a:xfrm>
          <a:prstGeom prst="rect">
            <a:avLst/>
          </a:prstGeom>
        </p:spPr>
        <p:txBody>
          <a:bodyPr wrap="none" fromWordArt="1">
            <a:prstTxWarp prst="textDoubleWave1">
              <a:avLst>
                <a:gd name="adj1" fmla="val 6500"/>
                <a:gd name="adj2" fmla="val 0"/>
              </a:avLst>
            </a:prstTxWarp>
          </a:bodyPr>
          <a:lstStyle/>
          <a:p>
            <a:pPr algn="ctr"/>
            <a:r>
              <a:rPr lang="en-US" sz="4400" b="1" kern="10" spc="-440">
                <a:ln w="12700">
                  <a:solidFill>
                    <a:srgbClr val="000099"/>
                  </a:solidFill>
                  <a:round/>
                  <a:headEnd/>
                  <a:tailEnd/>
                </a:ln>
                <a:solidFill>
                  <a:srgbClr val="33CCFF"/>
                </a:solidFill>
                <a:effectLst>
                  <a:outerShdw dist="125724" dir="18900000" algn="ctr" rotWithShape="0">
                    <a:srgbClr val="000099"/>
                  </a:outerShdw>
                </a:effectLst>
                <a:latin typeface="Times New Roman"/>
                <a:cs typeface="Times New Roman"/>
              </a:rPr>
              <a:t>Số học lớp 6</a:t>
            </a:r>
          </a:p>
        </p:txBody>
      </p:sp>
      <p:sp>
        <p:nvSpPr>
          <p:cNvPr id="4101" name="Text Box 36"/>
          <p:cNvSpPr txBox="1">
            <a:spLocks noChangeArrowheads="1"/>
          </p:cNvSpPr>
          <p:nvPr/>
        </p:nvSpPr>
        <p:spPr bwMode="auto">
          <a:xfrm>
            <a:off x="6248400" y="5486400"/>
            <a:ext cx="263860" cy="747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endParaRPr lang="en-US" altLang="zh-CN" sz="4000" b="1" dirty="0">
              <a:ea typeface="SimSun" pitchFamily="2" charset="-122"/>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770" decel="100000"/>
                                        <p:tgtEl>
                                          <p:spTgt spid="4100"/>
                                        </p:tgtEl>
                                      </p:cBhvr>
                                    </p:animEffect>
                                    <p:animScale>
                                      <p:cBhvr>
                                        <p:cTn id="8" dur="770" decel="100000"/>
                                        <p:tgtEl>
                                          <p:spTgt spid="4100"/>
                                        </p:tgtEl>
                                      </p:cBhvr>
                                      <p:from x="10000" y="10000"/>
                                      <p:to x="200000" y="450000"/>
                                    </p:animScale>
                                    <p:animScale>
                                      <p:cBhvr>
                                        <p:cTn id="9" dur="1230" accel="100000" fill="hold">
                                          <p:stCondLst>
                                            <p:cond delay="770"/>
                                          </p:stCondLst>
                                        </p:cTn>
                                        <p:tgtEl>
                                          <p:spTgt spid="4100"/>
                                        </p:tgtEl>
                                      </p:cBhvr>
                                      <p:from x="200000" y="450000"/>
                                      <p:to x="100000" y="100000"/>
                                    </p:animScale>
                                    <p:set>
                                      <p:cBhvr>
                                        <p:cTn id="10" dur="770" fill="hold"/>
                                        <p:tgtEl>
                                          <p:spTgt spid="4100"/>
                                        </p:tgtEl>
                                        <p:attrNameLst>
                                          <p:attrName>ppt_x</p:attrName>
                                        </p:attrNameLst>
                                      </p:cBhvr>
                                      <p:to>
                                        <p:strVal val="(0.5)"/>
                                      </p:to>
                                    </p:set>
                                    <p:anim from="(0.5)" to="(#ppt_x)" calcmode="lin" valueType="num">
                                      <p:cBhvr>
                                        <p:cTn id="11" dur="1230" accel="100000" fill="hold">
                                          <p:stCondLst>
                                            <p:cond delay="770"/>
                                          </p:stCondLst>
                                        </p:cTn>
                                        <p:tgtEl>
                                          <p:spTgt spid="4100"/>
                                        </p:tgtEl>
                                        <p:attrNameLst>
                                          <p:attrName>ppt_x</p:attrName>
                                        </p:attrNameLst>
                                      </p:cBhvr>
                                    </p:anim>
                                    <p:set>
                                      <p:cBhvr>
                                        <p:cTn id="12" dur="770" fill="hold"/>
                                        <p:tgtEl>
                                          <p:spTgt spid="4100"/>
                                        </p:tgtEl>
                                        <p:attrNameLst>
                                          <p:attrName>ppt_y</p:attrName>
                                        </p:attrNameLst>
                                      </p:cBhvr>
                                      <p:to>
                                        <p:strVal val="(#ppt_y+0.4)"/>
                                      </p:to>
                                    </p:set>
                                    <p:anim from="(#ppt_y+0.4)" to="(#ppt_y)" calcmode="lin" valueType="num">
                                      <p:cBhvr>
                                        <p:cTn id="13" dur="1230" accel="100000" fill="hold">
                                          <p:stCondLst>
                                            <p:cond delay="770"/>
                                          </p:stCondLst>
                                        </p:cTn>
                                        <p:tgtEl>
                                          <p:spTgt spid="4100"/>
                                        </p:tgtEl>
                                        <p:attrNameLst>
                                          <p:attrName>ppt_y</p:attrName>
                                        </p:attrNameLst>
                                      </p:cBhvr>
                                    </p:anim>
                                  </p:childTnLst>
                                </p:cTn>
                              </p:par>
                            </p:childTnLst>
                          </p:cTn>
                        </p:par>
                        <p:par>
                          <p:cTn id="14" fill="hold" nodeType="afterGroup">
                            <p:stCondLst>
                              <p:cond delay="2000"/>
                            </p:stCondLst>
                            <p:childTnLst>
                              <p:par>
                                <p:cTn id="15" presetID="51" presetClass="entr" presetSubtype="0" fill="hold" grpId="0" nodeType="afterEffect" nodePh="1">
                                  <p:stCondLst>
                                    <p:cond delay="0"/>
                                  </p:stCondLst>
                                  <p:endCondLst>
                                    <p:cond evt="begin" delay="0">
                                      <p:tn val="15"/>
                                    </p:cond>
                                  </p:endCondLst>
                                  <p:childTnLst>
                                    <p:set>
                                      <p:cBhvr>
                                        <p:cTn id="16" dur="1" fill="hold">
                                          <p:stCondLst>
                                            <p:cond delay="0"/>
                                          </p:stCondLst>
                                        </p:cTn>
                                        <p:tgtEl>
                                          <p:spTgt spid="4101"/>
                                        </p:tgtEl>
                                        <p:attrNameLst>
                                          <p:attrName>style.visibility</p:attrName>
                                        </p:attrNameLst>
                                      </p:cBhvr>
                                      <p:to>
                                        <p:strVal val="visible"/>
                                      </p:to>
                                    </p:set>
                                    <p:animEffect transition="in" filter="fade">
                                      <p:cBhvr>
                                        <p:cTn id="17" dur="770" decel="100000"/>
                                        <p:tgtEl>
                                          <p:spTgt spid="4101"/>
                                        </p:tgtEl>
                                      </p:cBhvr>
                                    </p:animEffect>
                                    <p:animScale>
                                      <p:cBhvr>
                                        <p:cTn id="18" dur="770" decel="100000"/>
                                        <p:tgtEl>
                                          <p:spTgt spid="4101"/>
                                        </p:tgtEl>
                                      </p:cBhvr>
                                      <p:from x="10000" y="10000"/>
                                      <p:to x="200000" y="450000"/>
                                    </p:animScale>
                                    <p:animScale>
                                      <p:cBhvr>
                                        <p:cTn id="19" dur="1230" accel="100000" fill="hold">
                                          <p:stCondLst>
                                            <p:cond delay="770"/>
                                          </p:stCondLst>
                                        </p:cTn>
                                        <p:tgtEl>
                                          <p:spTgt spid="4101"/>
                                        </p:tgtEl>
                                      </p:cBhvr>
                                      <p:from x="200000" y="450000"/>
                                      <p:to x="100000" y="100000"/>
                                    </p:animScale>
                                    <p:set>
                                      <p:cBhvr>
                                        <p:cTn id="20" dur="770" fill="hold"/>
                                        <p:tgtEl>
                                          <p:spTgt spid="4101"/>
                                        </p:tgtEl>
                                        <p:attrNameLst>
                                          <p:attrName>ppt_x</p:attrName>
                                        </p:attrNameLst>
                                      </p:cBhvr>
                                      <p:to>
                                        <p:strVal val="(0.5)"/>
                                      </p:to>
                                    </p:set>
                                    <p:anim from="(0.5)" to="(#ppt_x)" calcmode="lin" valueType="num">
                                      <p:cBhvr>
                                        <p:cTn id="21" dur="1230" accel="100000" fill="hold">
                                          <p:stCondLst>
                                            <p:cond delay="770"/>
                                          </p:stCondLst>
                                        </p:cTn>
                                        <p:tgtEl>
                                          <p:spTgt spid="4101"/>
                                        </p:tgtEl>
                                        <p:attrNameLst>
                                          <p:attrName>ppt_x</p:attrName>
                                        </p:attrNameLst>
                                      </p:cBhvr>
                                    </p:anim>
                                    <p:set>
                                      <p:cBhvr>
                                        <p:cTn id="22" dur="770" fill="hold"/>
                                        <p:tgtEl>
                                          <p:spTgt spid="4101"/>
                                        </p:tgtEl>
                                        <p:attrNameLst>
                                          <p:attrName>ppt_y</p:attrName>
                                        </p:attrNameLst>
                                      </p:cBhvr>
                                      <p:to>
                                        <p:strVal val="(#ppt_y+0.4)"/>
                                      </p:to>
                                    </p:set>
                                    <p:anim from="(#ppt_y+0.4)" to="(#ppt_y)" calcmode="lin" valueType="num">
                                      <p:cBhvr>
                                        <p:cTn id="23" dur="1230" accel="100000" fill="hold">
                                          <p:stCondLst>
                                            <p:cond delay="770"/>
                                          </p:stCondLst>
                                        </p:cTn>
                                        <p:tgtEl>
                                          <p:spTgt spid="410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609600" y="304800"/>
            <a:ext cx="25987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b="1" u="sng">
                <a:solidFill>
                  <a:srgbClr val="470058"/>
                </a:solidFill>
                <a:ea typeface="SimSun" pitchFamily="2" charset="-122"/>
              </a:rPr>
              <a:t>2 . Số La Mã</a:t>
            </a:r>
          </a:p>
        </p:txBody>
      </p:sp>
      <p:graphicFrame>
        <p:nvGraphicFramePr>
          <p:cNvPr id="10298" name="Content Placeholder 10297"/>
          <p:cNvGraphicFramePr>
            <a:graphicFrameLocks noGrp="1"/>
          </p:cNvGraphicFramePr>
          <p:nvPr>
            <p:ph/>
          </p:nvPr>
        </p:nvGraphicFramePr>
        <p:xfrm>
          <a:off x="533400" y="1689100"/>
          <a:ext cx="10972800" cy="1828800"/>
        </p:xfrm>
        <a:graphic>
          <a:graphicData uri="http://schemas.openxmlformats.org/drawingml/2006/table">
            <a:tbl>
              <a:tblPr/>
              <a:tblGrid>
                <a:gridCol w="5484813">
                  <a:extLst>
                    <a:ext uri="{9D8B030D-6E8A-4147-A177-3AD203B41FA5}">
                      <a16:colId xmlns:a16="http://schemas.microsoft.com/office/drawing/2014/main" val="20000"/>
                    </a:ext>
                  </a:extLst>
                </a:gridCol>
                <a:gridCol w="183038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901700">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27100">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eaLnBrk="1" hangingPunct="1">
                        <a:buFont typeface="Wingdings" panose="05000000000000000000" pitchFamily="2" charset="2"/>
                        <a:buNone/>
                      </a:pPr>
                      <a:endParaRPr lang="en-US" dirty="0">
                        <a:effectLst>
                          <a:outerShdw blurRad="38100" dist="38100" dir="2700000">
                            <a:srgbClr val="000000"/>
                          </a:outerShdw>
                        </a:effectLst>
                      </a:endParaRPr>
                    </a:p>
                  </a:txBody>
                  <a:tcPr marL="130622" marR="130622" marT="65311" marB="65311">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262" name="Text Box 34"/>
          <p:cNvSpPr txBox="1">
            <a:spLocks noChangeArrowheads="1"/>
          </p:cNvSpPr>
          <p:nvPr/>
        </p:nvSpPr>
        <p:spPr bwMode="auto">
          <a:xfrm>
            <a:off x="1514475" y="2076450"/>
            <a:ext cx="252412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sz="3000">
                <a:ea typeface="SimSun" pitchFamily="2" charset="-122"/>
              </a:rPr>
              <a:t>Các kí tự  </a:t>
            </a:r>
          </a:p>
        </p:txBody>
      </p:sp>
      <p:sp>
        <p:nvSpPr>
          <p:cNvPr id="10263" name="Text Box 35"/>
          <p:cNvSpPr txBox="1">
            <a:spLocks noChangeArrowheads="1"/>
          </p:cNvSpPr>
          <p:nvPr/>
        </p:nvSpPr>
        <p:spPr bwMode="auto">
          <a:xfrm>
            <a:off x="390525" y="2773363"/>
            <a:ext cx="532447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algn="ctr" eaLnBrk="0" hangingPunct="0"/>
            <a:r>
              <a:rPr lang="en-US" altLang="zh-CN" sz="3000">
                <a:ea typeface="SimSun" pitchFamily="2" charset="-122"/>
              </a:rPr>
              <a:t>Giá trị trong hệ thập phân</a:t>
            </a:r>
          </a:p>
        </p:txBody>
      </p:sp>
      <p:sp>
        <p:nvSpPr>
          <p:cNvPr id="10264" name="Text Box 38"/>
          <p:cNvSpPr txBox="1">
            <a:spLocks noChangeArrowheads="1"/>
          </p:cNvSpPr>
          <p:nvPr/>
        </p:nvSpPr>
        <p:spPr bwMode="auto">
          <a:xfrm>
            <a:off x="10134600" y="2895600"/>
            <a:ext cx="6921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10</a:t>
            </a:r>
          </a:p>
        </p:txBody>
      </p:sp>
      <p:sp>
        <p:nvSpPr>
          <p:cNvPr id="10265" name="Text Box 39"/>
          <p:cNvSpPr txBox="1">
            <a:spLocks noChangeArrowheads="1"/>
          </p:cNvSpPr>
          <p:nvPr/>
        </p:nvSpPr>
        <p:spPr bwMode="auto">
          <a:xfrm>
            <a:off x="6683375" y="1858963"/>
            <a:ext cx="4048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I</a:t>
            </a:r>
          </a:p>
        </p:txBody>
      </p:sp>
      <p:sp>
        <p:nvSpPr>
          <p:cNvPr id="10266" name="Text Box 40"/>
          <p:cNvSpPr txBox="1">
            <a:spLocks noChangeArrowheads="1"/>
          </p:cNvSpPr>
          <p:nvPr/>
        </p:nvSpPr>
        <p:spPr bwMode="auto">
          <a:xfrm>
            <a:off x="8534400" y="1866900"/>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V</a:t>
            </a:r>
          </a:p>
        </p:txBody>
      </p:sp>
      <p:sp>
        <p:nvSpPr>
          <p:cNvPr id="10267" name="Text Box 41"/>
          <p:cNvSpPr txBox="1">
            <a:spLocks noChangeArrowheads="1"/>
          </p:cNvSpPr>
          <p:nvPr/>
        </p:nvSpPr>
        <p:spPr bwMode="auto">
          <a:xfrm>
            <a:off x="10366375" y="1841500"/>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68" name="Text Box 42"/>
          <p:cNvSpPr txBox="1">
            <a:spLocks noChangeArrowheads="1"/>
          </p:cNvSpPr>
          <p:nvPr/>
        </p:nvSpPr>
        <p:spPr bwMode="auto">
          <a:xfrm>
            <a:off x="6781800" y="2894013"/>
            <a:ext cx="47625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algn="ctr" eaLnBrk="0" hangingPunct="0"/>
            <a:r>
              <a:rPr lang="en-US" altLang="zh-CN">
                <a:ea typeface="SimSun" pitchFamily="2" charset="-122"/>
              </a:rPr>
              <a:t>1</a:t>
            </a:r>
          </a:p>
        </p:txBody>
      </p:sp>
      <p:sp>
        <p:nvSpPr>
          <p:cNvPr id="10269" name="Text Box 43"/>
          <p:cNvSpPr txBox="1">
            <a:spLocks noChangeArrowheads="1"/>
          </p:cNvSpPr>
          <p:nvPr/>
        </p:nvSpPr>
        <p:spPr bwMode="auto">
          <a:xfrm>
            <a:off x="8458200" y="2895600"/>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5</a:t>
            </a:r>
          </a:p>
        </p:txBody>
      </p:sp>
      <p:sp>
        <p:nvSpPr>
          <p:cNvPr id="10270" name="Text Box 44"/>
          <p:cNvSpPr txBox="1">
            <a:spLocks noChangeArrowheads="1"/>
          </p:cNvSpPr>
          <p:nvPr/>
        </p:nvSpPr>
        <p:spPr bwMode="auto">
          <a:xfrm>
            <a:off x="365125" y="1020763"/>
            <a:ext cx="12588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Các số La Mã không vượt quá 30 được viết sau :</a:t>
            </a:r>
            <a:r>
              <a:rPr lang="en-US" altLang="zh-CN">
                <a:latin typeface=".VnTime" pitchFamily="34" charset="0"/>
                <a:ea typeface="SimSun" pitchFamily="2" charset="-122"/>
              </a:rPr>
              <a:t> </a:t>
            </a:r>
          </a:p>
        </p:txBody>
      </p:sp>
      <p:sp>
        <p:nvSpPr>
          <p:cNvPr id="10271" name="Text Box 45"/>
          <p:cNvSpPr txBox="1">
            <a:spLocks noChangeArrowheads="1"/>
          </p:cNvSpPr>
          <p:nvPr/>
        </p:nvSpPr>
        <p:spPr bwMode="auto">
          <a:xfrm>
            <a:off x="390525" y="3587750"/>
            <a:ext cx="142716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a:t>
            </a:r>
            <a:r>
              <a:rPr lang="en-US" altLang="zh-CN">
                <a:latin typeface=".VnTime" pitchFamily="34" charset="0"/>
                <a:ea typeface="SimSun" pitchFamily="2" charset="-122"/>
              </a:rPr>
              <a:t> </a:t>
            </a:r>
            <a:r>
              <a:rPr lang="en-US" altLang="zh-CN">
                <a:ea typeface="SimSun" pitchFamily="2" charset="-122"/>
              </a:rPr>
              <a:t>Các số La Mã viết theo  nhóm kí tự chẳng hạn như:</a:t>
            </a:r>
            <a:r>
              <a:rPr lang="en-US" altLang="zh-CN">
                <a:latin typeface=".VnTime" pitchFamily="34" charset="0"/>
                <a:ea typeface="SimSun" pitchFamily="2" charset="-122"/>
              </a:rPr>
              <a:t>  </a:t>
            </a:r>
            <a:r>
              <a:rPr lang="en-US" altLang="zh-CN">
                <a:ea typeface="SimSun" pitchFamily="2" charset="-122"/>
              </a:rPr>
              <a:t>S</a:t>
            </a:r>
            <a:r>
              <a:rPr lang="vi-VN" altLang="en-US"/>
              <a:t>ố</a:t>
            </a:r>
            <a:r>
              <a:rPr lang="en-US" altLang="zh-CN">
                <a:ea typeface="SimSun" pitchFamily="2" charset="-122"/>
              </a:rPr>
              <a:t> 4: </a:t>
            </a:r>
            <a:r>
              <a:rPr lang="vi-VN" altLang="en-US"/>
              <a:t> </a:t>
            </a:r>
            <a:r>
              <a:rPr lang="en-US" altLang="zh-CN">
                <a:ea typeface="SimSun" pitchFamily="2" charset="-122"/>
              </a:rPr>
              <a:t>IV </a:t>
            </a:r>
            <a:r>
              <a:rPr lang="vi-VN" altLang="en-US"/>
              <a:t> </a:t>
            </a:r>
            <a:r>
              <a:rPr lang="en-US" altLang="zh-CN">
                <a:ea typeface="SimSun" pitchFamily="2" charset="-122"/>
              </a:rPr>
              <a:t>; S</a:t>
            </a:r>
            <a:r>
              <a:rPr lang="vi-VN" altLang="en-US"/>
              <a:t>ố</a:t>
            </a:r>
            <a:r>
              <a:rPr lang="en-US" altLang="zh-CN">
                <a:ea typeface="SimSun" pitchFamily="2" charset="-122"/>
              </a:rPr>
              <a:t> 9</a:t>
            </a:r>
            <a:r>
              <a:rPr lang="vi-VN" altLang="en-US"/>
              <a:t>:  IX</a:t>
            </a:r>
          </a:p>
        </p:txBody>
      </p:sp>
      <p:sp>
        <p:nvSpPr>
          <p:cNvPr id="10272" name="Rectangle 46"/>
          <p:cNvSpPr>
            <a:spLocks noChangeArrowheads="1"/>
          </p:cNvSpPr>
          <p:nvPr/>
        </p:nvSpPr>
        <p:spPr bwMode="auto">
          <a:xfrm>
            <a:off x="390525" y="4178300"/>
            <a:ext cx="14203363"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ctr">
            <a:spAutoFit/>
          </a:bodyPr>
          <a:lstStyle/>
          <a:p>
            <a:pPr defTabSz="1306513" eaLnBrk="0" hangingPunct="0"/>
            <a:r>
              <a:rPr lang="en-US" altLang="zh-CN">
                <a:ea typeface="SimSun" pitchFamily="2" charset="-122"/>
              </a:rPr>
              <a:t>-</a:t>
            </a:r>
            <a:r>
              <a:rPr lang="en-US" altLang="zh-CN">
                <a:latin typeface=".VnTime" pitchFamily="34" charset="0"/>
                <a:ea typeface="SimSun" pitchFamily="2" charset="-122"/>
              </a:rPr>
              <a:t> </a:t>
            </a:r>
            <a:r>
              <a:rPr lang="en-US" altLang="zh-CN">
                <a:ea typeface="SimSun" pitchFamily="2" charset="-122"/>
              </a:rPr>
              <a:t>Các số La Mã từ 1 đến 10 được viết như sau:</a:t>
            </a:r>
            <a:r>
              <a:rPr lang="en-US" altLang="zh-CN">
                <a:latin typeface=".VnTime" pitchFamily="34" charset="0"/>
                <a:ea typeface="SimSun" pitchFamily="2" charset="-122"/>
              </a:rPr>
              <a:t> : </a:t>
            </a:r>
            <a:r>
              <a:rPr lang="vi-VN" altLang="en-US">
                <a:latin typeface=".VnTime" pitchFamily="34" charset="0"/>
              </a:rPr>
              <a:t> </a:t>
            </a:r>
            <a:endParaRPr lang="en-US" altLang="zh-CN">
              <a:latin typeface=".VnTime" pitchFamily="34" charset="0"/>
              <a:ea typeface="SimSun" pitchFamily="2" charset="-122"/>
            </a:endParaRPr>
          </a:p>
          <a:p>
            <a:pPr defTabSz="1306513" eaLnBrk="0" hangingPunct="0"/>
            <a:r>
              <a:rPr lang="en-US" altLang="zh-CN">
                <a:latin typeface=".VnTime" pitchFamily="34" charset="0"/>
                <a:ea typeface="SimSun" pitchFamily="2" charset="-122"/>
              </a:rPr>
              <a:t>  </a:t>
            </a:r>
            <a:r>
              <a:rPr lang="en-US" altLang="zh-CN">
                <a:ea typeface="SimSun" pitchFamily="2" charset="-122"/>
              </a:rPr>
              <a:t>I     </a:t>
            </a:r>
            <a:r>
              <a:rPr lang="vi-VN" altLang="en-US"/>
              <a:t> </a:t>
            </a:r>
            <a:r>
              <a:rPr lang="en-US" altLang="zh-CN">
                <a:ea typeface="SimSun" pitchFamily="2" charset="-122"/>
              </a:rPr>
              <a:t> II   </a:t>
            </a:r>
            <a:r>
              <a:rPr lang="vi-VN" altLang="en-US"/>
              <a:t> </a:t>
            </a:r>
            <a:r>
              <a:rPr lang="en-US" altLang="zh-CN">
                <a:ea typeface="SimSun" pitchFamily="2" charset="-122"/>
              </a:rPr>
              <a:t>  III  </a:t>
            </a:r>
            <a:r>
              <a:rPr lang="vi-VN" altLang="en-US"/>
              <a:t>  </a:t>
            </a:r>
            <a:r>
              <a:rPr lang="en-US" altLang="zh-CN">
                <a:ea typeface="SimSun" pitchFamily="2" charset="-122"/>
              </a:rPr>
              <a:t>    IV </a:t>
            </a:r>
            <a:r>
              <a:rPr lang="vi-VN" altLang="en-US"/>
              <a:t>  </a:t>
            </a:r>
            <a:r>
              <a:rPr lang="en-US" altLang="zh-CN">
                <a:ea typeface="SimSun" pitchFamily="2" charset="-122"/>
              </a:rPr>
              <a:t>    V   </a:t>
            </a:r>
            <a:r>
              <a:rPr lang="vi-VN" altLang="en-US"/>
              <a:t>  </a:t>
            </a:r>
            <a:r>
              <a:rPr lang="en-US" altLang="zh-CN">
                <a:ea typeface="SimSun" pitchFamily="2" charset="-122"/>
              </a:rPr>
              <a:t>   VI   </a:t>
            </a:r>
            <a:r>
              <a:rPr lang="vi-VN" altLang="en-US"/>
              <a:t>  </a:t>
            </a:r>
            <a:r>
              <a:rPr lang="en-US" altLang="zh-CN">
                <a:ea typeface="SimSun" pitchFamily="2" charset="-122"/>
              </a:rPr>
              <a:t>   VII  </a:t>
            </a:r>
            <a:r>
              <a:rPr lang="vi-VN" altLang="en-US"/>
              <a:t>   </a:t>
            </a:r>
            <a:r>
              <a:rPr lang="en-US" altLang="zh-CN">
                <a:ea typeface="SimSun" pitchFamily="2" charset="-122"/>
              </a:rPr>
              <a:t>   VIII </a:t>
            </a:r>
            <a:r>
              <a:rPr lang="vi-VN" altLang="en-US"/>
              <a:t>   </a:t>
            </a:r>
            <a:r>
              <a:rPr lang="en-US" altLang="zh-CN">
                <a:ea typeface="SimSun" pitchFamily="2" charset="-122"/>
              </a:rPr>
              <a:t>     IX   </a:t>
            </a:r>
            <a:r>
              <a:rPr lang="vi-VN" altLang="en-US"/>
              <a:t>   </a:t>
            </a:r>
            <a:r>
              <a:rPr lang="en-US" altLang="zh-CN">
                <a:ea typeface="SimSun" pitchFamily="2" charset="-122"/>
              </a:rPr>
              <a:t>   X</a:t>
            </a:r>
          </a:p>
          <a:p>
            <a:pPr defTabSz="1306513" eaLnBrk="0" hangingPunct="0"/>
            <a:r>
              <a:rPr lang="vi-VN" altLang="en-US"/>
              <a:t>  </a:t>
            </a:r>
            <a:r>
              <a:rPr lang="en-US" altLang="zh-CN">
                <a:ea typeface="SimSun" pitchFamily="2" charset="-122"/>
              </a:rPr>
              <a:t> 1   </a:t>
            </a:r>
            <a:r>
              <a:rPr lang="vi-VN" altLang="en-US"/>
              <a:t>  </a:t>
            </a:r>
            <a:r>
              <a:rPr lang="en-US" altLang="zh-CN">
                <a:ea typeface="SimSun" pitchFamily="2" charset="-122"/>
              </a:rPr>
              <a:t>  2    </a:t>
            </a:r>
            <a:r>
              <a:rPr lang="vi-VN" altLang="en-US"/>
              <a:t>  </a:t>
            </a:r>
            <a:r>
              <a:rPr lang="en-US" altLang="zh-CN">
                <a:ea typeface="SimSun" pitchFamily="2" charset="-122"/>
              </a:rPr>
              <a:t> 3   </a:t>
            </a:r>
            <a:r>
              <a:rPr lang="vi-VN" altLang="en-US"/>
              <a:t>   </a:t>
            </a:r>
            <a:r>
              <a:rPr lang="en-US" altLang="zh-CN">
                <a:ea typeface="SimSun" pitchFamily="2" charset="-122"/>
              </a:rPr>
              <a:t>   4     </a:t>
            </a:r>
            <a:r>
              <a:rPr lang="vi-VN" altLang="en-US"/>
              <a:t>    </a:t>
            </a:r>
            <a:r>
              <a:rPr lang="en-US" altLang="zh-CN">
                <a:ea typeface="SimSun" pitchFamily="2" charset="-122"/>
              </a:rPr>
              <a:t> 5   </a:t>
            </a:r>
            <a:r>
              <a:rPr lang="vi-VN" altLang="en-US"/>
              <a:t>   </a:t>
            </a:r>
            <a:r>
              <a:rPr lang="en-US" altLang="zh-CN">
                <a:ea typeface="SimSun" pitchFamily="2" charset="-122"/>
              </a:rPr>
              <a:t>   6 </a:t>
            </a:r>
            <a:r>
              <a:rPr lang="vi-VN" altLang="en-US"/>
              <a:t>    </a:t>
            </a:r>
            <a:r>
              <a:rPr lang="en-US" altLang="zh-CN">
                <a:ea typeface="SimSun" pitchFamily="2" charset="-122"/>
              </a:rPr>
              <a:t>      7    </a:t>
            </a:r>
            <a:r>
              <a:rPr lang="vi-VN" altLang="en-US"/>
              <a:t>     </a:t>
            </a:r>
            <a:r>
              <a:rPr lang="en-US" altLang="zh-CN">
                <a:ea typeface="SimSun" pitchFamily="2" charset="-122"/>
              </a:rPr>
              <a:t>   8    </a:t>
            </a:r>
            <a:r>
              <a:rPr lang="vi-VN" altLang="en-US"/>
              <a:t>      </a:t>
            </a:r>
            <a:r>
              <a:rPr lang="en-US" altLang="zh-CN">
                <a:ea typeface="SimSun" pitchFamily="2" charset="-122"/>
              </a:rPr>
              <a:t>   9    </a:t>
            </a:r>
            <a:r>
              <a:rPr lang="vi-VN" altLang="en-US"/>
              <a:t>   </a:t>
            </a:r>
            <a:r>
              <a:rPr lang="en-US" altLang="zh-CN">
                <a:ea typeface="SimSun" pitchFamily="2" charset="-122"/>
              </a:rPr>
              <a:t>  10</a:t>
            </a:r>
            <a:r>
              <a:rPr lang="en-US" altLang="zh-CN">
                <a:latin typeface=".VnTime" pitchFamily="34" charset="0"/>
                <a:ea typeface="SimSun" pitchFamily="2" charset="-122"/>
              </a:rPr>
              <a:t> </a:t>
            </a:r>
          </a:p>
        </p:txBody>
      </p:sp>
      <p:sp>
        <p:nvSpPr>
          <p:cNvPr id="10273" name="Rectangle 47"/>
          <p:cNvSpPr>
            <a:spLocks noChangeArrowheads="1"/>
          </p:cNvSpPr>
          <p:nvPr/>
        </p:nvSpPr>
        <p:spPr bwMode="auto">
          <a:xfrm>
            <a:off x="487363" y="6269038"/>
            <a:ext cx="141081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defTabSz="1306513" eaLnBrk="0" hangingPunct="0">
              <a:spcBef>
                <a:spcPct val="50000"/>
              </a:spcBef>
            </a:pPr>
            <a:r>
              <a:rPr lang="en-US" altLang="zh-CN">
                <a:ea typeface="SimSun" pitchFamily="2" charset="-122"/>
              </a:rPr>
              <a:t>  I        </a:t>
            </a:r>
            <a:r>
              <a:rPr lang="vi-VN" altLang="en-US"/>
              <a:t> </a:t>
            </a:r>
            <a:r>
              <a:rPr lang="en-US" altLang="zh-CN">
                <a:ea typeface="SimSun" pitchFamily="2" charset="-122"/>
              </a:rPr>
              <a:t>II      </a:t>
            </a:r>
            <a:r>
              <a:rPr lang="vi-VN" altLang="en-US"/>
              <a:t> </a:t>
            </a:r>
            <a:r>
              <a:rPr lang="en-US" altLang="zh-CN">
                <a:ea typeface="SimSun" pitchFamily="2" charset="-122"/>
              </a:rPr>
              <a:t>  III       IV   </a:t>
            </a:r>
            <a:r>
              <a:rPr lang="vi-VN" altLang="en-US"/>
              <a:t>  </a:t>
            </a:r>
            <a:r>
              <a:rPr lang="en-US" altLang="zh-CN">
                <a:ea typeface="SimSun" pitchFamily="2" charset="-122"/>
              </a:rPr>
              <a:t>   V    </a:t>
            </a:r>
            <a:r>
              <a:rPr lang="vi-VN" altLang="en-US"/>
              <a:t>  </a:t>
            </a:r>
            <a:r>
              <a:rPr lang="en-US" altLang="zh-CN">
                <a:ea typeface="SimSun" pitchFamily="2" charset="-122"/>
              </a:rPr>
              <a:t>   VI     </a:t>
            </a:r>
            <a:r>
              <a:rPr lang="vi-VN" altLang="en-US"/>
              <a:t>   </a:t>
            </a:r>
            <a:r>
              <a:rPr lang="en-US" altLang="zh-CN">
                <a:ea typeface="SimSun" pitchFamily="2" charset="-122"/>
              </a:rPr>
              <a:t>  VII     </a:t>
            </a:r>
            <a:r>
              <a:rPr lang="vi-VN" altLang="en-US"/>
              <a:t>   </a:t>
            </a:r>
            <a:r>
              <a:rPr lang="en-US" altLang="zh-CN">
                <a:ea typeface="SimSun" pitchFamily="2" charset="-122"/>
              </a:rPr>
              <a:t> VIII     </a:t>
            </a:r>
            <a:r>
              <a:rPr lang="vi-VN" altLang="en-US"/>
              <a:t> </a:t>
            </a:r>
            <a:r>
              <a:rPr lang="en-US" altLang="zh-CN">
                <a:ea typeface="SimSun" pitchFamily="2" charset="-122"/>
              </a:rPr>
              <a:t> </a:t>
            </a:r>
            <a:r>
              <a:rPr lang="vi-VN" altLang="en-US"/>
              <a:t>  </a:t>
            </a:r>
            <a:r>
              <a:rPr lang="en-US" altLang="zh-CN">
                <a:ea typeface="SimSun" pitchFamily="2" charset="-122"/>
              </a:rPr>
              <a:t> IX  </a:t>
            </a:r>
            <a:r>
              <a:rPr lang="vi-VN" altLang="en-US"/>
              <a:t>   </a:t>
            </a:r>
            <a:r>
              <a:rPr lang="en-US" altLang="zh-CN">
                <a:ea typeface="SimSun" pitchFamily="2" charset="-122"/>
              </a:rPr>
              <a:t>     X</a:t>
            </a:r>
          </a:p>
          <a:p>
            <a:pPr defTabSz="1306513" eaLnBrk="0" hangingPunct="0">
              <a:spcBef>
                <a:spcPct val="50000"/>
              </a:spcBef>
            </a:pPr>
            <a:r>
              <a:rPr lang="en-US" altLang="zh-CN">
                <a:ea typeface="SimSun" pitchFamily="2" charset="-122"/>
              </a:rPr>
              <a:t> 1       </a:t>
            </a:r>
            <a:r>
              <a:rPr lang="vi-VN" altLang="en-US"/>
              <a:t> </a:t>
            </a:r>
            <a:r>
              <a:rPr lang="en-US" altLang="zh-CN">
                <a:ea typeface="SimSun" pitchFamily="2" charset="-122"/>
              </a:rPr>
              <a:t> 2       </a:t>
            </a:r>
            <a:r>
              <a:rPr lang="vi-VN" altLang="en-US"/>
              <a:t>  </a:t>
            </a:r>
            <a:r>
              <a:rPr lang="en-US" altLang="zh-CN">
                <a:ea typeface="SimSun" pitchFamily="2" charset="-122"/>
              </a:rPr>
              <a:t>  3         4  </a:t>
            </a:r>
            <a:r>
              <a:rPr lang="vi-VN" altLang="en-US"/>
              <a:t> </a:t>
            </a:r>
            <a:r>
              <a:rPr lang="en-US" altLang="zh-CN">
                <a:ea typeface="SimSun" pitchFamily="2" charset="-122"/>
              </a:rPr>
              <a:t>      5      </a:t>
            </a:r>
            <a:r>
              <a:rPr lang="vi-VN" altLang="en-US"/>
              <a:t>   </a:t>
            </a:r>
            <a:r>
              <a:rPr lang="en-US" altLang="zh-CN">
                <a:ea typeface="SimSun" pitchFamily="2" charset="-122"/>
              </a:rPr>
              <a:t>  6         </a:t>
            </a:r>
            <a:r>
              <a:rPr lang="vi-VN" altLang="en-US"/>
              <a:t>   </a:t>
            </a:r>
            <a:r>
              <a:rPr lang="en-US" altLang="zh-CN">
                <a:ea typeface="SimSun" pitchFamily="2" charset="-122"/>
              </a:rPr>
              <a:t> 7 </a:t>
            </a:r>
            <a:r>
              <a:rPr lang="en-US" altLang="zh-CN">
                <a:latin typeface=".VnTime" pitchFamily="34" charset="0"/>
                <a:ea typeface="SimSun" pitchFamily="2" charset="-122"/>
              </a:rPr>
              <a:t>       </a:t>
            </a:r>
            <a:r>
              <a:rPr lang="en-US" altLang="zh-CN">
                <a:ea typeface="SimSun" pitchFamily="2" charset="-122"/>
              </a:rPr>
              <a:t>8       </a:t>
            </a:r>
            <a:r>
              <a:rPr lang="vi-VN" altLang="en-US"/>
              <a:t>    </a:t>
            </a:r>
            <a:r>
              <a:rPr lang="en-US" altLang="zh-CN">
                <a:ea typeface="SimSun" pitchFamily="2" charset="-122"/>
              </a:rPr>
              <a:t>   9</a:t>
            </a:r>
            <a:r>
              <a:rPr lang="en-US" altLang="zh-CN">
                <a:latin typeface=".VnTime" pitchFamily="34" charset="0"/>
                <a:ea typeface="SimSun" pitchFamily="2" charset="-122"/>
              </a:rPr>
              <a:t>      </a:t>
            </a:r>
            <a:r>
              <a:rPr lang="en-US" altLang="zh-CN">
                <a:ea typeface="SimSun" pitchFamily="2" charset="-122"/>
              </a:rPr>
              <a:t> </a:t>
            </a:r>
            <a:r>
              <a:rPr lang="vi-VN" altLang="en-US"/>
              <a:t>10</a:t>
            </a:r>
            <a:endParaRPr lang="en-US" altLang="zh-CN">
              <a:ea typeface="SimSun" pitchFamily="2" charset="-122"/>
            </a:endParaRPr>
          </a:p>
          <a:p>
            <a:pPr defTabSz="1306513" eaLnBrk="0" hangingPunct="0">
              <a:spcBef>
                <a:spcPct val="50000"/>
              </a:spcBef>
            </a:pPr>
            <a:endParaRPr lang="vi-VN" altLang="en-US"/>
          </a:p>
        </p:txBody>
      </p:sp>
      <p:sp>
        <p:nvSpPr>
          <p:cNvPr id="10274" name="Text Box 48"/>
          <p:cNvSpPr txBox="1">
            <a:spLocks noChangeArrowheads="1"/>
          </p:cNvSpPr>
          <p:nvPr/>
        </p:nvSpPr>
        <p:spPr bwMode="auto">
          <a:xfrm>
            <a:off x="1520825" y="6270625"/>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75" name="Text Box 49"/>
          <p:cNvSpPr txBox="1">
            <a:spLocks noChangeArrowheads="1"/>
          </p:cNvSpPr>
          <p:nvPr/>
        </p:nvSpPr>
        <p:spPr bwMode="auto">
          <a:xfrm>
            <a:off x="403225" y="6270625"/>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76" name="Text Box 50"/>
          <p:cNvSpPr txBox="1">
            <a:spLocks noChangeArrowheads="1"/>
          </p:cNvSpPr>
          <p:nvPr/>
        </p:nvSpPr>
        <p:spPr bwMode="auto">
          <a:xfrm>
            <a:off x="452438" y="7064375"/>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77" name="Text Box 51"/>
          <p:cNvSpPr txBox="1">
            <a:spLocks noChangeArrowheads="1"/>
          </p:cNvSpPr>
          <p:nvPr/>
        </p:nvSpPr>
        <p:spPr bwMode="auto">
          <a:xfrm>
            <a:off x="1600200" y="7067550"/>
            <a:ext cx="4762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78" name="Text Box 52"/>
          <p:cNvSpPr txBox="1">
            <a:spLocks noChangeArrowheads="1"/>
          </p:cNvSpPr>
          <p:nvPr/>
        </p:nvSpPr>
        <p:spPr bwMode="auto">
          <a:xfrm>
            <a:off x="2774950" y="6270625"/>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79" name="Text Box 53"/>
          <p:cNvSpPr txBox="1">
            <a:spLocks noChangeArrowheads="1"/>
          </p:cNvSpPr>
          <p:nvPr/>
        </p:nvSpPr>
        <p:spPr bwMode="auto">
          <a:xfrm>
            <a:off x="3013075" y="7064375"/>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80" name="Text Box 54"/>
          <p:cNvSpPr txBox="1">
            <a:spLocks noChangeArrowheads="1"/>
          </p:cNvSpPr>
          <p:nvPr/>
        </p:nvSpPr>
        <p:spPr bwMode="auto">
          <a:xfrm>
            <a:off x="3790950" y="6254750"/>
            <a:ext cx="744538"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vi-VN" altLang="en-US">
                <a:latin typeface=".VnTime" pitchFamily="34" charset="0"/>
              </a:rPr>
              <a:t> </a:t>
            </a:r>
            <a:r>
              <a:rPr lang="en-US" altLang="zh-CN">
                <a:ea typeface="SimSun" pitchFamily="2" charset="-122"/>
              </a:rPr>
              <a:t>X</a:t>
            </a:r>
          </a:p>
        </p:txBody>
      </p:sp>
      <p:sp>
        <p:nvSpPr>
          <p:cNvPr id="10281" name="Text Box 55"/>
          <p:cNvSpPr txBox="1">
            <a:spLocks noChangeArrowheads="1"/>
          </p:cNvSpPr>
          <p:nvPr/>
        </p:nvSpPr>
        <p:spPr bwMode="auto">
          <a:xfrm>
            <a:off x="4184650" y="7064375"/>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82" name="Text Box 56"/>
          <p:cNvSpPr txBox="1">
            <a:spLocks noChangeArrowheads="1"/>
          </p:cNvSpPr>
          <p:nvPr/>
        </p:nvSpPr>
        <p:spPr bwMode="auto">
          <a:xfrm>
            <a:off x="5262563" y="6270625"/>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83" name="Text Box 57"/>
          <p:cNvSpPr txBox="1">
            <a:spLocks noChangeArrowheads="1"/>
          </p:cNvSpPr>
          <p:nvPr/>
        </p:nvSpPr>
        <p:spPr bwMode="auto">
          <a:xfrm>
            <a:off x="5387975" y="7064375"/>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84" name="Text Box 58"/>
          <p:cNvSpPr txBox="1">
            <a:spLocks noChangeArrowheads="1"/>
          </p:cNvSpPr>
          <p:nvPr/>
        </p:nvSpPr>
        <p:spPr bwMode="auto">
          <a:xfrm>
            <a:off x="6530975" y="6270625"/>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85" name="Text Box 59"/>
          <p:cNvSpPr txBox="1">
            <a:spLocks noChangeArrowheads="1"/>
          </p:cNvSpPr>
          <p:nvPr/>
        </p:nvSpPr>
        <p:spPr bwMode="auto">
          <a:xfrm>
            <a:off x="6788150" y="7067550"/>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86" name="Text Box 61"/>
          <p:cNvSpPr txBox="1">
            <a:spLocks noChangeArrowheads="1"/>
          </p:cNvSpPr>
          <p:nvPr/>
        </p:nvSpPr>
        <p:spPr bwMode="auto">
          <a:xfrm>
            <a:off x="8058150" y="6270625"/>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87" name="Text Box 62"/>
          <p:cNvSpPr txBox="1">
            <a:spLocks noChangeArrowheads="1"/>
          </p:cNvSpPr>
          <p:nvPr/>
        </p:nvSpPr>
        <p:spPr bwMode="auto">
          <a:xfrm>
            <a:off x="8401050" y="7070725"/>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88" name="Text Box 63"/>
          <p:cNvSpPr txBox="1">
            <a:spLocks noChangeArrowheads="1"/>
          </p:cNvSpPr>
          <p:nvPr/>
        </p:nvSpPr>
        <p:spPr bwMode="auto">
          <a:xfrm>
            <a:off x="9620250" y="6269038"/>
            <a:ext cx="5715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89" name="Text Box 64"/>
          <p:cNvSpPr txBox="1">
            <a:spLocks noChangeArrowheads="1"/>
          </p:cNvSpPr>
          <p:nvPr/>
        </p:nvSpPr>
        <p:spPr bwMode="auto">
          <a:xfrm>
            <a:off x="9944100" y="7064375"/>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90" name="Text Box 65"/>
          <p:cNvSpPr txBox="1">
            <a:spLocks noChangeArrowheads="1"/>
          </p:cNvSpPr>
          <p:nvPr/>
        </p:nvSpPr>
        <p:spPr bwMode="auto">
          <a:xfrm>
            <a:off x="11442700" y="6267450"/>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91" name="Text Box 66"/>
          <p:cNvSpPr txBox="1">
            <a:spLocks noChangeArrowheads="1"/>
          </p:cNvSpPr>
          <p:nvPr/>
        </p:nvSpPr>
        <p:spPr bwMode="auto">
          <a:xfrm>
            <a:off x="11658600" y="7067550"/>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1</a:t>
            </a:r>
          </a:p>
        </p:txBody>
      </p:sp>
      <p:sp>
        <p:nvSpPr>
          <p:cNvPr id="10292" name="Text Box 67"/>
          <p:cNvSpPr txBox="1">
            <a:spLocks noChangeArrowheads="1"/>
          </p:cNvSpPr>
          <p:nvPr/>
        </p:nvSpPr>
        <p:spPr bwMode="auto">
          <a:xfrm>
            <a:off x="12982575" y="6270625"/>
            <a:ext cx="5715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X</a:t>
            </a:r>
          </a:p>
        </p:txBody>
      </p:sp>
      <p:sp>
        <p:nvSpPr>
          <p:cNvPr id="10293" name="Text Box 68"/>
          <p:cNvSpPr txBox="1">
            <a:spLocks noChangeArrowheads="1"/>
          </p:cNvSpPr>
          <p:nvPr/>
        </p:nvSpPr>
        <p:spPr bwMode="auto">
          <a:xfrm>
            <a:off x="13211175" y="7061200"/>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2</a:t>
            </a:r>
          </a:p>
        </p:txBody>
      </p:sp>
      <p:sp>
        <p:nvSpPr>
          <p:cNvPr id="10295" name="Text Box 70"/>
          <p:cNvSpPr txBox="1">
            <a:spLocks noChangeArrowheads="1"/>
          </p:cNvSpPr>
          <p:nvPr/>
        </p:nvSpPr>
        <p:spPr bwMode="auto">
          <a:xfrm>
            <a:off x="381000" y="5740400"/>
            <a:ext cx="56610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a:t>
            </a:r>
            <a:r>
              <a:rPr lang="en-US" altLang="zh-CN">
                <a:latin typeface=".VnTime" pitchFamily="34" charset="0"/>
                <a:ea typeface="SimSun" pitchFamily="2" charset="-122"/>
              </a:rPr>
              <a:t> </a:t>
            </a:r>
            <a:r>
              <a:rPr lang="en-US" altLang="zh-CN">
                <a:ea typeface="SimSun" pitchFamily="2" charset="-122"/>
              </a:rPr>
              <a:t>Các s</a:t>
            </a:r>
            <a:r>
              <a:rPr lang="vi-VN" altLang="en-US"/>
              <a:t> </a:t>
            </a:r>
            <a:r>
              <a:rPr lang="en-US" altLang="zh-CN">
                <a:ea typeface="SimSun" pitchFamily="2" charset="-122"/>
              </a:rPr>
              <a:t>ố La Mã từ 10 đến 20:</a:t>
            </a:r>
            <a:r>
              <a:rPr lang="en-US" altLang="zh-CN">
                <a:latin typeface=".VnTime" pitchFamily="34" charset="0"/>
                <a:ea typeface="SimSun" pitchFamily="2" charset="-122"/>
              </a:rPr>
              <a:t> </a:t>
            </a:r>
          </a:p>
        </p:txBody>
      </p:sp>
      <p:sp>
        <p:nvSpPr>
          <p:cNvPr id="2" name="Text Box 39"/>
          <p:cNvSpPr txBox="1">
            <a:spLocks noChangeArrowheads="1"/>
          </p:cNvSpPr>
          <p:nvPr/>
        </p:nvSpPr>
        <p:spPr bwMode="auto">
          <a:xfrm>
            <a:off x="6683375" y="1860550"/>
            <a:ext cx="404813"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I</a:t>
            </a:r>
          </a:p>
        </p:txBody>
      </p:sp>
      <p:sp>
        <p:nvSpPr>
          <p:cNvPr id="5" name="Text Box 42"/>
          <p:cNvSpPr txBox="1">
            <a:spLocks noChangeArrowheads="1"/>
          </p:cNvSpPr>
          <p:nvPr/>
        </p:nvSpPr>
        <p:spPr bwMode="auto">
          <a:xfrm>
            <a:off x="6781800" y="2895600"/>
            <a:ext cx="4762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algn="ctr" eaLnBrk="0" hangingPunct="0"/>
            <a:r>
              <a:rPr lang="en-US" altLang="zh-CN">
                <a:ea typeface="SimSun" pitchFamily="2" charset="-122"/>
              </a:rPr>
              <a:t>1</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0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10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iterate type="lt">
                                    <p:tmAbs val="75"/>
                                  </p:iterate>
                                  <p:childTnLst>
                                    <p:set>
                                      <p:cBhvr>
                                        <p:cTn id="14" dur="1" fill="hold">
                                          <p:stCondLst>
                                            <p:cond delay="74"/>
                                          </p:stCondLst>
                                        </p:cTn>
                                        <p:tgtEl>
                                          <p:spTgt spid="10298"/>
                                        </p:tgtEl>
                                        <p:attrNameLst>
                                          <p:attrName>style.visibility</p:attrName>
                                        </p:attrNameLst>
                                      </p:cBhvr>
                                      <p:to>
                                        <p:strVal val="visible"/>
                                      </p:to>
                                    </p:set>
                                  </p:childTnLst>
                                </p:cTn>
                              </p:par>
                            </p:childTnLst>
                          </p:cTn>
                        </p:par>
                        <p:par>
                          <p:cTn id="15" fill="hold" nodeType="afterGroup">
                            <p:stCondLst>
                              <p:cond delay="75"/>
                            </p:stCondLst>
                            <p:childTnLst>
                              <p:par>
                                <p:cTn id="16" presetID="1" presetClass="entr" presetSubtype="0" fill="hold" grpId="0" nodeType="afterEffect">
                                  <p:stCondLst>
                                    <p:cond delay="0"/>
                                  </p:stCondLst>
                                  <p:iterate type="lt">
                                    <p:tmAbs val="75"/>
                                  </p:iterate>
                                  <p:childTnLst>
                                    <p:set>
                                      <p:cBhvr>
                                        <p:cTn id="17" dur="1" fill="hold">
                                          <p:stCondLst>
                                            <p:cond delay="74"/>
                                          </p:stCondLst>
                                        </p:cTn>
                                        <p:tgtEl>
                                          <p:spTgt spid="10262"/>
                                        </p:tgtEl>
                                        <p:attrNameLst>
                                          <p:attrName>style.visibility</p:attrName>
                                        </p:attrNameLst>
                                      </p:cBhvr>
                                      <p:to>
                                        <p:strVal val="visible"/>
                                      </p:to>
                                    </p:set>
                                  </p:childTnLst>
                                </p:cTn>
                              </p:par>
                            </p:childTnLst>
                          </p:cTn>
                        </p:par>
                        <p:par>
                          <p:cTn id="18" fill="hold" nodeType="afterGroup">
                            <p:stCondLst>
                              <p:cond delay="151"/>
                            </p:stCondLst>
                            <p:childTnLst>
                              <p:par>
                                <p:cTn id="19" presetID="1" presetClass="entr" presetSubtype="0" fill="hold" grpId="0" nodeType="afterEffect">
                                  <p:stCondLst>
                                    <p:cond delay="0"/>
                                  </p:stCondLst>
                                  <p:iterate type="lt">
                                    <p:tmAbs val="75"/>
                                  </p:iterate>
                                  <p:childTnLst>
                                    <p:set>
                                      <p:cBhvr>
                                        <p:cTn id="20" dur="1" fill="hold">
                                          <p:stCondLst>
                                            <p:cond delay="74"/>
                                          </p:stCondLst>
                                        </p:cTn>
                                        <p:tgtEl>
                                          <p:spTgt spid="1026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iterate type="lt">
                                    <p:tmAbs val="75"/>
                                  </p:iterate>
                                  <p:childTnLst>
                                    <p:set>
                                      <p:cBhvr>
                                        <p:cTn id="24" dur="1" fill="hold">
                                          <p:stCondLst>
                                            <p:cond delay="74"/>
                                          </p:stCondLst>
                                        </p:cTn>
                                        <p:tgtEl>
                                          <p:spTgt spid="10265"/>
                                        </p:tgtEl>
                                        <p:attrNameLst>
                                          <p:attrName>style.visibility</p:attrName>
                                        </p:attrNameLst>
                                      </p:cBhvr>
                                      <p:to>
                                        <p:strVal val="visible"/>
                                      </p:to>
                                    </p:set>
                                  </p:childTnLst>
                                </p:cTn>
                              </p:par>
                            </p:childTnLst>
                          </p:cTn>
                        </p:par>
                        <p:par>
                          <p:cTn id="25" fill="hold" nodeType="afterGroup">
                            <p:stCondLst>
                              <p:cond delay="75"/>
                            </p:stCondLst>
                            <p:childTnLst>
                              <p:par>
                                <p:cTn id="26" presetID="1" presetClass="entr" presetSubtype="0" fill="hold" grpId="0" nodeType="afterEffect">
                                  <p:stCondLst>
                                    <p:cond delay="0"/>
                                  </p:stCondLst>
                                  <p:iterate type="lt">
                                    <p:tmAbs val="75"/>
                                  </p:iterate>
                                  <p:childTnLst>
                                    <p:set>
                                      <p:cBhvr>
                                        <p:cTn id="27" dur="1" fill="hold">
                                          <p:stCondLst>
                                            <p:cond delay="74"/>
                                          </p:stCondLst>
                                        </p:cTn>
                                        <p:tgtEl>
                                          <p:spTgt spid="10268"/>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iterate type="lt">
                                    <p:tmAbs val="75"/>
                                  </p:iterate>
                                  <p:childTnLst>
                                    <p:set>
                                      <p:cBhvr>
                                        <p:cTn id="31" dur="1" fill="hold">
                                          <p:stCondLst>
                                            <p:cond delay="74"/>
                                          </p:stCondLst>
                                        </p:cTn>
                                        <p:tgtEl>
                                          <p:spTgt spid="10266"/>
                                        </p:tgtEl>
                                        <p:attrNameLst>
                                          <p:attrName>style.visibility</p:attrName>
                                        </p:attrNameLst>
                                      </p:cBhvr>
                                      <p:to>
                                        <p:strVal val="visible"/>
                                      </p:to>
                                    </p:set>
                                  </p:childTnLst>
                                </p:cTn>
                              </p:par>
                            </p:childTnLst>
                          </p:cTn>
                        </p:par>
                        <p:par>
                          <p:cTn id="32" fill="hold" nodeType="afterGroup">
                            <p:stCondLst>
                              <p:cond delay="75"/>
                            </p:stCondLst>
                            <p:childTnLst>
                              <p:par>
                                <p:cTn id="33" presetID="1" presetClass="entr" presetSubtype="0" fill="hold" grpId="0" nodeType="afterEffect">
                                  <p:stCondLst>
                                    <p:cond delay="0"/>
                                  </p:stCondLst>
                                  <p:iterate type="lt">
                                    <p:tmAbs val="75"/>
                                  </p:iterate>
                                  <p:childTnLst>
                                    <p:set>
                                      <p:cBhvr>
                                        <p:cTn id="34" dur="1" fill="hold">
                                          <p:stCondLst>
                                            <p:cond delay="74"/>
                                          </p:stCondLst>
                                        </p:cTn>
                                        <p:tgtEl>
                                          <p:spTgt spid="1026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iterate type="lt">
                                    <p:tmAbs val="75"/>
                                  </p:iterate>
                                  <p:childTnLst>
                                    <p:set>
                                      <p:cBhvr>
                                        <p:cTn id="38" dur="1" fill="hold">
                                          <p:stCondLst>
                                            <p:cond delay="74"/>
                                          </p:stCondLst>
                                        </p:cTn>
                                        <p:tgtEl>
                                          <p:spTgt spid="10267"/>
                                        </p:tgtEl>
                                        <p:attrNameLst>
                                          <p:attrName>style.visibility</p:attrName>
                                        </p:attrNameLst>
                                      </p:cBhvr>
                                      <p:to>
                                        <p:strVal val="visible"/>
                                      </p:to>
                                    </p:set>
                                  </p:childTnLst>
                                </p:cTn>
                              </p:par>
                            </p:childTnLst>
                          </p:cTn>
                        </p:par>
                        <p:par>
                          <p:cTn id="39" fill="hold" nodeType="afterGroup">
                            <p:stCondLst>
                              <p:cond delay="75"/>
                            </p:stCondLst>
                            <p:childTnLst>
                              <p:par>
                                <p:cTn id="40" presetID="1" presetClass="entr" presetSubtype="0" fill="hold" grpId="0" nodeType="afterEffect">
                                  <p:stCondLst>
                                    <p:cond delay="0"/>
                                  </p:stCondLst>
                                  <p:iterate type="lt">
                                    <p:tmAbs val="75"/>
                                  </p:iterate>
                                  <p:childTnLst>
                                    <p:set>
                                      <p:cBhvr>
                                        <p:cTn id="41" dur="1" fill="hold">
                                          <p:stCondLst>
                                            <p:cond delay="74"/>
                                          </p:stCondLst>
                                        </p:cTn>
                                        <p:tgtEl>
                                          <p:spTgt spid="10264"/>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iterate type="lt">
                                    <p:tmAbs val="75"/>
                                  </p:iterate>
                                  <p:childTnLst>
                                    <p:set>
                                      <p:cBhvr>
                                        <p:cTn id="45" dur="1" fill="hold">
                                          <p:stCondLst>
                                            <p:cond delay="74"/>
                                          </p:stCondLst>
                                        </p:cTn>
                                        <p:tgtEl>
                                          <p:spTgt spid="10271"/>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4" presetClass="entr" presetSubtype="0" fill="hold" grpId="0" nodeType="clickEffect">
                                  <p:stCondLst>
                                    <p:cond delay="0"/>
                                  </p:stCondLst>
                                  <p:childTnLst>
                                    <p:set>
                                      <p:cBhvr>
                                        <p:cTn id="49" dur="1" fill="hold">
                                          <p:stCondLst>
                                            <p:cond delay="499"/>
                                          </p:stCondLst>
                                        </p:cTn>
                                        <p:tgtEl>
                                          <p:spTgt spid="10272"/>
                                        </p:tgtEl>
                                        <p:attrNameLst>
                                          <p:attrName>style.visibility</p:attrName>
                                        </p:attrNameLst>
                                      </p:cBhvr>
                                      <p:to>
                                        <p:strVal val="visible"/>
                                      </p:to>
                                    </p:set>
                                    <p:anim to="" calcmode="lin" valueType="num">
                                      <p:cBhvr>
                                        <p:cTn id="50" dur="1" fill="hold"/>
                                        <p:tgtEl>
                                          <p:spTgt spid="10272"/>
                                        </p:tgtEl>
                                        <p:attrNameLst>
                                          <p:attrName>style.visibility</p:attrName>
                                        </p:attrNameLst>
                                      </p:cBhvr>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iterate type="lt">
                                    <p:tmAbs val="75"/>
                                  </p:iterate>
                                  <p:childTnLst>
                                    <p:set>
                                      <p:cBhvr>
                                        <p:cTn id="54" dur="1" fill="hold">
                                          <p:stCondLst>
                                            <p:cond delay="74"/>
                                          </p:stCondLst>
                                        </p:cTn>
                                        <p:tgtEl>
                                          <p:spTgt spid="10273"/>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iterate type="lt">
                                    <p:tmAbs val="75"/>
                                  </p:iterate>
                                  <p:childTnLst>
                                    <p:set>
                                      <p:cBhvr>
                                        <p:cTn id="58" dur="1" fill="hold">
                                          <p:stCondLst>
                                            <p:cond delay="74"/>
                                          </p:stCondLst>
                                        </p:cTn>
                                        <p:tgtEl>
                                          <p:spTgt spid="10275"/>
                                        </p:tgtEl>
                                        <p:attrNameLst>
                                          <p:attrName>style.visibility</p:attrName>
                                        </p:attrNameLst>
                                      </p:cBhvr>
                                      <p:to>
                                        <p:strVal val="visible"/>
                                      </p:to>
                                    </p:set>
                                  </p:childTnLst>
                                </p:cTn>
                              </p:par>
                            </p:childTnLst>
                          </p:cTn>
                        </p:par>
                        <p:par>
                          <p:cTn id="59" fill="hold" nodeType="afterGroup">
                            <p:stCondLst>
                              <p:cond delay="75"/>
                            </p:stCondLst>
                            <p:childTnLst>
                              <p:par>
                                <p:cTn id="60" presetID="12" presetClass="entr" presetSubtype="4" fill="hold" grpId="0" nodeType="afterEffect">
                                  <p:stCondLst>
                                    <p:cond delay="0"/>
                                  </p:stCondLst>
                                  <p:childTnLst>
                                    <p:set>
                                      <p:cBhvr>
                                        <p:cTn id="61" dur="1" fill="hold">
                                          <p:stCondLst>
                                            <p:cond delay="0"/>
                                          </p:stCondLst>
                                        </p:cTn>
                                        <p:tgtEl>
                                          <p:spTgt spid="10276"/>
                                        </p:tgtEl>
                                        <p:attrNameLst>
                                          <p:attrName>style.visibility</p:attrName>
                                        </p:attrNameLst>
                                      </p:cBhvr>
                                      <p:to>
                                        <p:strVal val="visible"/>
                                      </p:to>
                                    </p:set>
                                    <p:animEffect transition="in" filter="slide(fromBottom)">
                                      <p:cBhvr>
                                        <p:cTn id="62" dur="500"/>
                                        <p:tgtEl>
                                          <p:spTgt spid="1027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iterate type="lt">
                                    <p:tmAbs val="75"/>
                                  </p:iterate>
                                  <p:childTnLst>
                                    <p:set>
                                      <p:cBhvr>
                                        <p:cTn id="66" dur="1" fill="hold">
                                          <p:stCondLst>
                                            <p:cond delay="74"/>
                                          </p:stCondLst>
                                        </p:cTn>
                                        <p:tgtEl>
                                          <p:spTgt spid="10274"/>
                                        </p:tgtEl>
                                        <p:attrNameLst>
                                          <p:attrName>style.visibility</p:attrName>
                                        </p:attrNameLst>
                                      </p:cBhvr>
                                      <p:to>
                                        <p:strVal val="visible"/>
                                      </p:to>
                                    </p:set>
                                  </p:childTnLst>
                                </p:cTn>
                              </p:par>
                            </p:childTnLst>
                          </p:cTn>
                        </p:par>
                        <p:par>
                          <p:cTn id="67" fill="hold" nodeType="afterGroup">
                            <p:stCondLst>
                              <p:cond delay="75"/>
                            </p:stCondLst>
                            <p:childTnLst>
                              <p:par>
                                <p:cTn id="68" presetID="12" presetClass="entr" presetSubtype="4" fill="hold" grpId="0" nodeType="afterEffect">
                                  <p:stCondLst>
                                    <p:cond delay="0"/>
                                  </p:stCondLst>
                                  <p:childTnLst>
                                    <p:set>
                                      <p:cBhvr>
                                        <p:cTn id="69" dur="1" fill="hold">
                                          <p:stCondLst>
                                            <p:cond delay="0"/>
                                          </p:stCondLst>
                                        </p:cTn>
                                        <p:tgtEl>
                                          <p:spTgt spid="10277"/>
                                        </p:tgtEl>
                                        <p:attrNameLst>
                                          <p:attrName>style.visibility</p:attrName>
                                        </p:attrNameLst>
                                      </p:cBhvr>
                                      <p:to>
                                        <p:strVal val="visible"/>
                                      </p:to>
                                    </p:set>
                                    <p:animEffect transition="in" filter="slide(fromBottom)">
                                      <p:cBhvr>
                                        <p:cTn id="70" dur="500"/>
                                        <p:tgtEl>
                                          <p:spTgt spid="1027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iterate type="lt">
                                    <p:tmAbs val="75"/>
                                  </p:iterate>
                                  <p:childTnLst>
                                    <p:set>
                                      <p:cBhvr>
                                        <p:cTn id="74" dur="1" fill="hold">
                                          <p:stCondLst>
                                            <p:cond delay="74"/>
                                          </p:stCondLst>
                                        </p:cTn>
                                        <p:tgtEl>
                                          <p:spTgt spid="10278"/>
                                        </p:tgtEl>
                                        <p:attrNameLst>
                                          <p:attrName>style.visibility</p:attrName>
                                        </p:attrNameLst>
                                      </p:cBhvr>
                                      <p:to>
                                        <p:strVal val="visible"/>
                                      </p:to>
                                    </p:set>
                                  </p:childTnLst>
                                </p:cTn>
                              </p:par>
                            </p:childTnLst>
                          </p:cTn>
                        </p:par>
                        <p:par>
                          <p:cTn id="75" fill="hold" nodeType="afterGroup">
                            <p:stCondLst>
                              <p:cond delay="75"/>
                            </p:stCondLst>
                            <p:childTnLst>
                              <p:par>
                                <p:cTn id="76" presetID="12" presetClass="entr" presetSubtype="4" fill="hold" grpId="0" nodeType="afterEffect">
                                  <p:stCondLst>
                                    <p:cond delay="0"/>
                                  </p:stCondLst>
                                  <p:childTnLst>
                                    <p:set>
                                      <p:cBhvr>
                                        <p:cTn id="77" dur="1" fill="hold">
                                          <p:stCondLst>
                                            <p:cond delay="0"/>
                                          </p:stCondLst>
                                        </p:cTn>
                                        <p:tgtEl>
                                          <p:spTgt spid="10279"/>
                                        </p:tgtEl>
                                        <p:attrNameLst>
                                          <p:attrName>style.visibility</p:attrName>
                                        </p:attrNameLst>
                                      </p:cBhvr>
                                      <p:to>
                                        <p:strVal val="visible"/>
                                      </p:to>
                                    </p:set>
                                    <p:animEffect transition="in" filter="slide(fromBottom)">
                                      <p:cBhvr>
                                        <p:cTn id="78" dur="500"/>
                                        <p:tgtEl>
                                          <p:spTgt spid="1027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iterate type="lt">
                                    <p:tmAbs val="75"/>
                                  </p:iterate>
                                  <p:childTnLst>
                                    <p:set>
                                      <p:cBhvr>
                                        <p:cTn id="82" dur="1" fill="hold">
                                          <p:stCondLst>
                                            <p:cond delay="74"/>
                                          </p:stCondLst>
                                        </p:cTn>
                                        <p:tgtEl>
                                          <p:spTgt spid="10280"/>
                                        </p:tgtEl>
                                        <p:attrNameLst>
                                          <p:attrName>style.visibility</p:attrName>
                                        </p:attrNameLst>
                                      </p:cBhvr>
                                      <p:to>
                                        <p:strVal val="visible"/>
                                      </p:to>
                                    </p:set>
                                  </p:childTnLst>
                                </p:cTn>
                              </p:par>
                            </p:childTnLst>
                          </p:cTn>
                        </p:par>
                        <p:par>
                          <p:cTn id="83" fill="hold" nodeType="afterGroup">
                            <p:stCondLst>
                              <p:cond delay="75"/>
                            </p:stCondLst>
                            <p:childTnLst>
                              <p:par>
                                <p:cTn id="84" presetID="12" presetClass="entr" presetSubtype="4" fill="hold" grpId="0" nodeType="afterEffect">
                                  <p:stCondLst>
                                    <p:cond delay="0"/>
                                  </p:stCondLst>
                                  <p:childTnLst>
                                    <p:set>
                                      <p:cBhvr>
                                        <p:cTn id="85" dur="1" fill="hold">
                                          <p:stCondLst>
                                            <p:cond delay="0"/>
                                          </p:stCondLst>
                                        </p:cTn>
                                        <p:tgtEl>
                                          <p:spTgt spid="10281"/>
                                        </p:tgtEl>
                                        <p:attrNameLst>
                                          <p:attrName>style.visibility</p:attrName>
                                        </p:attrNameLst>
                                      </p:cBhvr>
                                      <p:to>
                                        <p:strVal val="visible"/>
                                      </p:to>
                                    </p:set>
                                    <p:animEffect transition="in" filter="slide(fromBottom)">
                                      <p:cBhvr>
                                        <p:cTn id="86" dur="500"/>
                                        <p:tgtEl>
                                          <p:spTgt spid="10281"/>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iterate type="lt">
                                    <p:tmAbs val="75"/>
                                  </p:iterate>
                                  <p:childTnLst>
                                    <p:set>
                                      <p:cBhvr>
                                        <p:cTn id="90" dur="1" fill="hold">
                                          <p:stCondLst>
                                            <p:cond delay="74"/>
                                          </p:stCondLst>
                                        </p:cTn>
                                        <p:tgtEl>
                                          <p:spTgt spid="10282"/>
                                        </p:tgtEl>
                                        <p:attrNameLst>
                                          <p:attrName>style.visibility</p:attrName>
                                        </p:attrNameLst>
                                      </p:cBhvr>
                                      <p:to>
                                        <p:strVal val="visible"/>
                                      </p:to>
                                    </p:set>
                                  </p:childTnLst>
                                </p:cTn>
                              </p:par>
                            </p:childTnLst>
                          </p:cTn>
                        </p:par>
                        <p:par>
                          <p:cTn id="91" fill="hold" nodeType="afterGroup">
                            <p:stCondLst>
                              <p:cond delay="75"/>
                            </p:stCondLst>
                            <p:childTnLst>
                              <p:par>
                                <p:cTn id="92" presetID="12" presetClass="entr" presetSubtype="4" fill="hold" grpId="0" nodeType="afterEffect">
                                  <p:stCondLst>
                                    <p:cond delay="0"/>
                                  </p:stCondLst>
                                  <p:childTnLst>
                                    <p:set>
                                      <p:cBhvr>
                                        <p:cTn id="93" dur="1" fill="hold">
                                          <p:stCondLst>
                                            <p:cond delay="0"/>
                                          </p:stCondLst>
                                        </p:cTn>
                                        <p:tgtEl>
                                          <p:spTgt spid="10283"/>
                                        </p:tgtEl>
                                        <p:attrNameLst>
                                          <p:attrName>style.visibility</p:attrName>
                                        </p:attrNameLst>
                                      </p:cBhvr>
                                      <p:to>
                                        <p:strVal val="visible"/>
                                      </p:to>
                                    </p:set>
                                    <p:animEffect transition="in" filter="slide(fromBottom)">
                                      <p:cBhvr>
                                        <p:cTn id="94" dur="500"/>
                                        <p:tgtEl>
                                          <p:spTgt spid="10283"/>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iterate type="lt">
                                    <p:tmAbs val="75"/>
                                  </p:iterate>
                                  <p:childTnLst>
                                    <p:set>
                                      <p:cBhvr>
                                        <p:cTn id="98" dur="1" fill="hold">
                                          <p:stCondLst>
                                            <p:cond delay="74"/>
                                          </p:stCondLst>
                                        </p:cTn>
                                        <p:tgtEl>
                                          <p:spTgt spid="10284"/>
                                        </p:tgtEl>
                                        <p:attrNameLst>
                                          <p:attrName>style.visibility</p:attrName>
                                        </p:attrNameLst>
                                      </p:cBhvr>
                                      <p:to>
                                        <p:strVal val="visible"/>
                                      </p:to>
                                    </p:set>
                                  </p:childTnLst>
                                </p:cTn>
                              </p:par>
                            </p:childTnLst>
                          </p:cTn>
                        </p:par>
                        <p:par>
                          <p:cTn id="99" fill="hold" nodeType="afterGroup">
                            <p:stCondLst>
                              <p:cond delay="75"/>
                            </p:stCondLst>
                            <p:childTnLst>
                              <p:par>
                                <p:cTn id="100" presetID="12" presetClass="entr" presetSubtype="4" fill="hold" grpId="0" nodeType="afterEffect">
                                  <p:stCondLst>
                                    <p:cond delay="0"/>
                                  </p:stCondLst>
                                  <p:childTnLst>
                                    <p:set>
                                      <p:cBhvr>
                                        <p:cTn id="101" dur="1" fill="hold">
                                          <p:stCondLst>
                                            <p:cond delay="0"/>
                                          </p:stCondLst>
                                        </p:cTn>
                                        <p:tgtEl>
                                          <p:spTgt spid="10285"/>
                                        </p:tgtEl>
                                        <p:attrNameLst>
                                          <p:attrName>style.visibility</p:attrName>
                                        </p:attrNameLst>
                                      </p:cBhvr>
                                      <p:to>
                                        <p:strVal val="visible"/>
                                      </p:to>
                                    </p:set>
                                    <p:animEffect transition="in" filter="slide(fromBottom)">
                                      <p:cBhvr>
                                        <p:cTn id="102" dur="500"/>
                                        <p:tgtEl>
                                          <p:spTgt spid="1028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iterate type="lt">
                                    <p:tmAbs val="75"/>
                                  </p:iterate>
                                  <p:childTnLst>
                                    <p:set>
                                      <p:cBhvr>
                                        <p:cTn id="106" dur="1" fill="hold">
                                          <p:stCondLst>
                                            <p:cond delay="74"/>
                                          </p:stCondLst>
                                        </p:cTn>
                                        <p:tgtEl>
                                          <p:spTgt spid="10286"/>
                                        </p:tgtEl>
                                        <p:attrNameLst>
                                          <p:attrName>style.visibility</p:attrName>
                                        </p:attrNameLst>
                                      </p:cBhvr>
                                      <p:to>
                                        <p:strVal val="visible"/>
                                      </p:to>
                                    </p:set>
                                  </p:childTnLst>
                                </p:cTn>
                              </p:par>
                            </p:childTnLst>
                          </p:cTn>
                        </p:par>
                        <p:par>
                          <p:cTn id="107" fill="hold" nodeType="afterGroup">
                            <p:stCondLst>
                              <p:cond delay="75"/>
                            </p:stCondLst>
                            <p:childTnLst>
                              <p:par>
                                <p:cTn id="108" presetID="12" presetClass="entr" presetSubtype="4" fill="hold" grpId="0" nodeType="afterEffect">
                                  <p:stCondLst>
                                    <p:cond delay="0"/>
                                  </p:stCondLst>
                                  <p:childTnLst>
                                    <p:set>
                                      <p:cBhvr>
                                        <p:cTn id="109" dur="1" fill="hold">
                                          <p:stCondLst>
                                            <p:cond delay="0"/>
                                          </p:stCondLst>
                                        </p:cTn>
                                        <p:tgtEl>
                                          <p:spTgt spid="10287"/>
                                        </p:tgtEl>
                                        <p:attrNameLst>
                                          <p:attrName>style.visibility</p:attrName>
                                        </p:attrNameLst>
                                      </p:cBhvr>
                                      <p:to>
                                        <p:strVal val="visible"/>
                                      </p:to>
                                    </p:set>
                                    <p:animEffect transition="in" filter="slide(fromBottom)">
                                      <p:cBhvr>
                                        <p:cTn id="110" dur="500"/>
                                        <p:tgtEl>
                                          <p:spTgt spid="10287"/>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iterate type="lt">
                                    <p:tmAbs val="75"/>
                                  </p:iterate>
                                  <p:childTnLst>
                                    <p:set>
                                      <p:cBhvr>
                                        <p:cTn id="114" dur="1" fill="hold">
                                          <p:stCondLst>
                                            <p:cond delay="74"/>
                                          </p:stCondLst>
                                        </p:cTn>
                                        <p:tgtEl>
                                          <p:spTgt spid="10288"/>
                                        </p:tgtEl>
                                        <p:attrNameLst>
                                          <p:attrName>style.visibility</p:attrName>
                                        </p:attrNameLst>
                                      </p:cBhvr>
                                      <p:to>
                                        <p:strVal val="visible"/>
                                      </p:to>
                                    </p:set>
                                  </p:childTnLst>
                                </p:cTn>
                              </p:par>
                            </p:childTnLst>
                          </p:cTn>
                        </p:par>
                        <p:par>
                          <p:cTn id="115" fill="hold" nodeType="afterGroup">
                            <p:stCondLst>
                              <p:cond delay="75"/>
                            </p:stCondLst>
                            <p:childTnLst>
                              <p:par>
                                <p:cTn id="116" presetID="12" presetClass="entr" presetSubtype="4" fill="hold" grpId="0" nodeType="afterEffect">
                                  <p:stCondLst>
                                    <p:cond delay="0"/>
                                  </p:stCondLst>
                                  <p:childTnLst>
                                    <p:set>
                                      <p:cBhvr>
                                        <p:cTn id="117" dur="1" fill="hold">
                                          <p:stCondLst>
                                            <p:cond delay="0"/>
                                          </p:stCondLst>
                                        </p:cTn>
                                        <p:tgtEl>
                                          <p:spTgt spid="10289"/>
                                        </p:tgtEl>
                                        <p:attrNameLst>
                                          <p:attrName>style.visibility</p:attrName>
                                        </p:attrNameLst>
                                      </p:cBhvr>
                                      <p:to>
                                        <p:strVal val="visible"/>
                                      </p:to>
                                    </p:set>
                                    <p:animEffect transition="in" filter="slide(fromBottom)">
                                      <p:cBhvr>
                                        <p:cTn id="118" dur="500"/>
                                        <p:tgtEl>
                                          <p:spTgt spid="10289"/>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iterate type="lt">
                                    <p:tmAbs val="75"/>
                                  </p:iterate>
                                  <p:childTnLst>
                                    <p:set>
                                      <p:cBhvr>
                                        <p:cTn id="122" dur="1" fill="hold">
                                          <p:stCondLst>
                                            <p:cond delay="74"/>
                                          </p:stCondLst>
                                        </p:cTn>
                                        <p:tgtEl>
                                          <p:spTgt spid="10290"/>
                                        </p:tgtEl>
                                        <p:attrNameLst>
                                          <p:attrName>style.visibility</p:attrName>
                                        </p:attrNameLst>
                                      </p:cBhvr>
                                      <p:to>
                                        <p:strVal val="visible"/>
                                      </p:to>
                                    </p:set>
                                  </p:childTnLst>
                                </p:cTn>
                              </p:par>
                            </p:childTnLst>
                          </p:cTn>
                        </p:par>
                        <p:par>
                          <p:cTn id="123" fill="hold" nodeType="afterGroup">
                            <p:stCondLst>
                              <p:cond delay="75"/>
                            </p:stCondLst>
                            <p:childTnLst>
                              <p:par>
                                <p:cTn id="124" presetID="12" presetClass="entr" presetSubtype="4" fill="hold" grpId="0" nodeType="afterEffect">
                                  <p:stCondLst>
                                    <p:cond delay="0"/>
                                  </p:stCondLst>
                                  <p:childTnLst>
                                    <p:set>
                                      <p:cBhvr>
                                        <p:cTn id="125" dur="1" fill="hold">
                                          <p:stCondLst>
                                            <p:cond delay="0"/>
                                          </p:stCondLst>
                                        </p:cTn>
                                        <p:tgtEl>
                                          <p:spTgt spid="10291"/>
                                        </p:tgtEl>
                                        <p:attrNameLst>
                                          <p:attrName>style.visibility</p:attrName>
                                        </p:attrNameLst>
                                      </p:cBhvr>
                                      <p:to>
                                        <p:strVal val="visible"/>
                                      </p:to>
                                    </p:set>
                                    <p:animEffect transition="in" filter="slide(fromBottom)">
                                      <p:cBhvr>
                                        <p:cTn id="126" dur="500"/>
                                        <p:tgtEl>
                                          <p:spTgt spid="10291"/>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iterate type="lt">
                                    <p:tmAbs val="75"/>
                                  </p:iterate>
                                  <p:childTnLst>
                                    <p:set>
                                      <p:cBhvr>
                                        <p:cTn id="130" dur="1" fill="hold">
                                          <p:stCondLst>
                                            <p:cond delay="74"/>
                                          </p:stCondLst>
                                        </p:cTn>
                                        <p:tgtEl>
                                          <p:spTgt spid="10292"/>
                                        </p:tgtEl>
                                        <p:attrNameLst>
                                          <p:attrName>style.visibility</p:attrName>
                                        </p:attrNameLst>
                                      </p:cBhvr>
                                      <p:to>
                                        <p:strVal val="visible"/>
                                      </p:to>
                                    </p:set>
                                  </p:childTnLst>
                                </p:cTn>
                              </p:par>
                            </p:childTnLst>
                          </p:cTn>
                        </p:par>
                        <p:par>
                          <p:cTn id="131" fill="hold" nodeType="afterGroup">
                            <p:stCondLst>
                              <p:cond delay="75"/>
                            </p:stCondLst>
                            <p:childTnLst>
                              <p:par>
                                <p:cTn id="132" presetID="12" presetClass="entr" presetSubtype="4" fill="hold" grpId="0" nodeType="afterEffect">
                                  <p:stCondLst>
                                    <p:cond delay="0"/>
                                  </p:stCondLst>
                                  <p:childTnLst>
                                    <p:set>
                                      <p:cBhvr>
                                        <p:cTn id="133" dur="1" fill="hold">
                                          <p:stCondLst>
                                            <p:cond delay="0"/>
                                          </p:stCondLst>
                                        </p:cTn>
                                        <p:tgtEl>
                                          <p:spTgt spid="10293"/>
                                        </p:tgtEl>
                                        <p:attrNameLst>
                                          <p:attrName>style.visibility</p:attrName>
                                        </p:attrNameLst>
                                      </p:cBhvr>
                                      <p:to>
                                        <p:strVal val="visible"/>
                                      </p:to>
                                    </p:set>
                                    <p:animEffect transition="in" filter="slide(fromBottom)">
                                      <p:cBhvr>
                                        <p:cTn id="134" dur="500"/>
                                        <p:tgtEl>
                                          <p:spTgt spid="10293"/>
                                        </p:tgtEl>
                                      </p:cBhvr>
                                    </p:animEffect>
                                  </p:childTnLst>
                                </p:cTn>
                              </p:par>
                            </p:childTnLst>
                          </p:cTn>
                        </p:par>
                        <p:par>
                          <p:cTn id="135" fill="hold" nodeType="afterGroup">
                            <p:stCondLst>
                              <p:cond delay="575"/>
                            </p:stCondLst>
                            <p:childTnLst>
                              <p:par>
                                <p:cTn id="136" presetID="1" presetClass="entr" presetSubtype="0" fill="hold" grpId="0" nodeType="afterEffect">
                                  <p:stCondLst>
                                    <p:cond delay="0"/>
                                  </p:stCondLst>
                                  <p:childTnLst>
                                    <p:set>
                                      <p:cBhvr>
                                        <p:cTn id="137" dur="1" fill="hold">
                                          <p:stCondLst>
                                            <p:cond delay="499"/>
                                          </p:stCondLst>
                                        </p:cTn>
                                        <p:tgtEl>
                                          <p:spTgt spid="10295"/>
                                        </p:tgtEl>
                                        <p:attrNameLst>
                                          <p:attrName>style.visibility</p:attrName>
                                        </p:attrNameLst>
                                      </p:cBhvr>
                                      <p:to>
                                        <p:strVal val="visible"/>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 presetClass="entr" presetSubtype="0" fill="hold" grpId="0" nodeType="clickEffect">
                                  <p:stCondLst>
                                    <p:cond delay="0"/>
                                  </p:stCondLst>
                                  <p:iterate type="lt">
                                    <p:tmAbs val="75"/>
                                  </p:iterate>
                                  <p:childTnLst>
                                    <p:set>
                                      <p:cBhvr>
                                        <p:cTn id="141" dur="1" fill="hold">
                                          <p:stCondLst>
                                            <p:cond delay="74"/>
                                          </p:stCondLst>
                                        </p:cTn>
                                        <p:tgtEl>
                                          <p:spTgt spid="2"/>
                                        </p:tgtEl>
                                        <p:attrNameLst>
                                          <p:attrName>style.visibility</p:attrName>
                                        </p:attrNameLst>
                                      </p:cBhvr>
                                      <p:to>
                                        <p:strVal val="visible"/>
                                      </p:to>
                                    </p:set>
                                  </p:childTnLst>
                                </p:cTn>
                              </p:par>
                            </p:childTnLst>
                          </p:cTn>
                        </p:par>
                        <p:par>
                          <p:cTn id="142" fill="hold" nodeType="afterGroup">
                            <p:stCondLst>
                              <p:cond delay="75"/>
                            </p:stCondLst>
                            <p:childTnLst>
                              <p:par>
                                <p:cTn id="143" presetID="1" presetClass="entr" presetSubtype="0" fill="hold" grpId="0" nodeType="afterEffect">
                                  <p:stCondLst>
                                    <p:cond delay="0"/>
                                  </p:stCondLst>
                                  <p:iterate type="lt">
                                    <p:tmAbs val="75"/>
                                  </p:iterate>
                                  <p:childTnLst>
                                    <p:set>
                                      <p:cBhvr>
                                        <p:cTn id="144" dur="1" fill="hold">
                                          <p:stCondLst>
                                            <p:cond delay="74"/>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62" grpId="0"/>
      <p:bldP spid="10263" grpId="0"/>
      <p:bldP spid="10264" grpId="0"/>
      <p:bldP spid="10265" grpId="0"/>
      <p:bldP spid="10266" grpId="0"/>
      <p:bldP spid="10267" grpId="0"/>
      <p:bldP spid="10268" grpId="0"/>
      <p:bldP spid="10269" grpId="0"/>
      <p:bldP spid="10270" grpId="0"/>
      <p:bldP spid="10271" grpId="0"/>
      <p:bldP spid="10272" grpId="0"/>
      <p:bldP spid="10273" grpId="0"/>
      <p:bldP spid="10274" grpId="0"/>
      <p:bldP spid="10275" grpId="0"/>
      <p:bldP spid="10276" grpId="0"/>
      <p:bldP spid="10277" grpId="0"/>
      <p:bldP spid="10278" grpId="0"/>
      <p:bldP spid="10279" grpId="0"/>
      <p:bldP spid="10280" grpId="0"/>
      <p:bldP spid="10281" grpId="0"/>
      <p:bldP spid="10282" grpId="0"/>
      <p:bldP spid="10283" grpId="0"/>
      <p:bldP spid="10284" grpId="0"/>
      <p:bldP spid="10285" grpId="0"/>
      <p:bldP spid="10286" grpId="0"/>
      <p:bldP spid="10287" grpId="0"/>
      <p:bldP spid="10288" grpId="0"/>
      <p:bldP spid="10289" grpId="0"/>
      <p:bldP spid="10290" grpId="0"/>
      <p:bldP spid="10291" grpId="0"/>
      <p:bldP spid="10292" grpId="0"/>
      <p:bldP spid="10293" grpId="0"/>
      <p:bldP spid="10295" grpId="0"/>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38915"/>
          <p:cNvSpPr txBox="1">
            <a:spLocks noChangeArrowheads="1"/>
          </p:cNvSpPr>
          <p:nvPr/>
        </p:nvSpPr>
        <p:spPr bwMode="auto">
          <a:xfrm>
            <a:off x="762000" y="457200"/>
            <a:ext cx="27432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sz="4200" b="1" u="sng">
                <a:solidFill>
                  <a:srgbClr val="470058"/>
                </a:solidFill>
                <a:ea typeface="SimSun" pitchFamily="2" charset="-122"/>
              </a:rPr>
              <a:t>Nhận xét:</a:t>
            </a:r>
          </a:p>
        </p:txBody>
      </p:sp>
      <p:sp>
        <p:nvSpPr>
          <p:cNvPr id="38917" name="Text Box 38916"/>
          <p:cNvSpPr txBox="1">
            <a:spLocks noChangeArrowheads="1"/>
          </p:cNvSpPr>
          <p:nvPr/>
        </p:nvSpPr>
        <p:spPr bwMode="auto">
          <a:xfrm>
            <a:off x="914400" y="1600200"/>
            <a:ext cx="12877800"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buFontTx/>
              <a:buAutoNum type="arabicPeriod"/>
            </a:pPr>
            <a:r>
              <a:rPr lang="en-US" altLang="zh-CN">
                <a:solidFill>
                  <a:srgbClr val="0000FF"/>
                </a:solidFill>
                <a:ea typeface="SimSun" pitchFamily="2" charset="-122"/>
              </a:rPr>
              <a:t>Mỗi số La Mã biểu diễn một số tự nhiên bằng tổng giá trị của các thành phần viết nên số đó</a:t>
            </a:r>
          </a:p>
          <a:p>
            <a:pPr eaLnBrk="0" hangingPunct="0">
              <a:spcBef>
                <a:spcPct val="50000"/>
              </a:spcBef>
            </a:pPr>
            <a:r>
              <a:rPr lang="en-US" altLang="zh-CN">
                <a:ea typeface="SimSun" pitchFamily="2" charset="-122"/>
              </a:rPr>
              <a:t>    Chẳng hạn: Số XXIV có ba thành phần là X, X và IV tương ứng với các giá trị 10, 10 và 4. Do đó XXIV biểu diễn số 24</a:t>
            </a:r>
          </a:p>
          <a:p>
            <a:pPr eaLnBrk="0" hangingPunct="0">
              <a:spcBef>
                <a:spcPct val="50000"/>
              </a:spcBef>
            </a:pPr>
            <a:r>
              <a:rPr lang="en-US" altLang="zh-CN">
                <a:solidFill>
                  <a:srgbClr val="0000FF"/>
                </a:solidFill>
                <a:ea typeface="SimSun" pitchFamily="2" charset="-122"/>
              </a:rPr>
              <a:t>2. Không có số La Mã nào biểu diễn số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blinds(horizontal)">
                                      <p:cBhvr>
                                        <p:cTn id="7" dur="500"/>
                                        <p:tgtEl>
                                          <p:spTgt spid="38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blinds(horizontal)">
                                      <p:cBhvr>
                                        <p:cTn id="12"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8"/>
          <p:cNvSpPr txBox="1">
            <a:spLocks noChangeArrowheads="1"/>
          </p:cNvSpPr>
          <p:nvPr/>
        </p:nvSpPr>
        <p:spPr bwMode="auto">
          <a:xfrm>
            <a:off x="219075" y="457200"/>
            <a:ext cx="12947650"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sz="4600" b="1" i="1">
                <a:solidFill>
                  <a:srgbClr val="FF0000"/>
                </a:solidFill>
                <a:ea typeface="SimSun" pitchFamily="2" charset="-122"/>
              </a:rPr>
              <a:t>?</a:t>
            </a:r>
            <a:r>
              <a:rPr lang="en-US" altLang="zh-CN" i="1">
                <a:solidFill>
                  <a:srgbClr val="990000"/>
                </a:solidFill>
                <a:ea typeface="SimSun" pitchFamily="2" charset="-122"/>
              </a:rPr>
              <a:t> </a:t>
            </a:r>
            <a:r>
              <a:rPr lang="en-US" altLang="zh-CN">
                <a:ea typeface="SimSun" pitchFamily="2" charset="-122"/>
              </a:rPr>
              <a:t>a) Viết các số 14 và 27 bằng số La Mã.</a:t>
            </a:r>
          </a:p>
          <a:p>
            <a:r>
              <a:rPr lang="en-US" altLang="zh-CN">
                <a:ea typeface="SimSun" pitchFamily="2" charset="-122"/>
              </a:rPr>
              <a:t>    b) Đọc các số La Mã XVI, XXII</a:t>
            </a:r>
          </a:p>
        </p:txBody>
      </p:sp>
      <p:sp>
        <p:nvSpPr>
          <p:cNvPr id="11277" name="Text Box 11276"/>
          <p:cNvSpPr txBox="1">
            <a:spLocks noChangeArrowheads="1"/>
          </p:cNvSpPr>
          <p:nvPr/>
        </p:nvSpPr>
        <p:spPr bwMode="auto">
          <a:xfrm>
            <a:off x="1096963" y="1920875"/>
            <a:ext cx="6218237"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solidFill>
                  <a:srgbClr val="FF0000"/>
                </a:solidFill>
                <a:ea typeface="SimSun" pitchFamily="2" charset="-122"/>
              </a:rPr>
              <a:t>Giải</a:t>
            </a:r>
            <a:r>
              <a:rPr lang="en-US" altLang="zh-CN">
                <a:ea typeface="SimSun" pitchFamily="2" charset="-122"/>
              </a:rPr>
              <a:t> : a)    XIV; XXVII</a:t>
            </a:r>
          </a:p>
          <a:p>
            <a:pPr eaLnBrk="0" hangingPunct="0">
              <a:spcBef>
                <a:spcPct val="50000"/>
              </a:spcBef>
            </a:pPr>
            <a:r>
              <a:rPr lang="en-US" altLang="zh-CN">
                <a:ea typeface="SimSun" pitchFamily="2" charset="-122"/>
              </a:rPr>
              <a:t>          b)    16; 22</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1269"/>
                                        </p:tgtEl>
                                        <p:attrNameLst>
                                          <p:attrName>style.visibility</p:attrName>
                                        </p:attrNameLst>
                                      </p:cBhvr>
                                      <p:to>
                                        <p:strVal val="visible"/>
                                      </p:to>
                                    </p:set>
                                    <p:anim calcmode="lin" valueType="num">
                                      <p:cBhvr>
                                        <p:cTn id="7" dur="1000" fill="hold"/>
                                        <p:tgtEl>
                                          <p:spTgt spid="11269"/>
                                        </p:tgtEl>
                                        <p:attrNameLst>
                                          <p:attrName>ppt_w</p:attrName>
                                        </p:attrNameLst>
                                      </p:cBhvr>
                                      <p:tavLst>
                                        <p:tav tm="0">
                                          <p:val>
                                            <p:fltVal val="0"/>
                                          </p:val>
                                        </p:tav>
                                        <p:tav tm="100000">
                                          <p:val>
                                            <p:strVal val="#ppt_w"/>
                                          </p:val>
                                        </p:tav>
                                      </p:tavLst>
                                    </p:anim>
                                    <p:anim calcmode="lin" valueType="num">
                                      <p:cBhvr>
                                        <p:cTn id="8" dur="1000" fill="hold"/>
                                        <p:tgtEl>
                                          <p:spTgt spid="11269"/>
                                        </p:tgtEl>
                                        <p:attrNameLst>
                                          <p:attrName>ppt_h</p:attrName>
                                        </p:attrNameLst>
                                      </p:cBhvr>
                                      <p:tavLst>
                                        <p:tav tm="0">
                                          <p:val>
                                            <p:fltVal val="0"/>
                                          </p:val>
                                        </p:tav>
                                        <p:tav tm="100000">
                                          <p:val>
                                            <p:strVal val="#ppt_h"/>
                                          </p:val>
                                        </p:tav>
                                      </p:tavLst>
                                    </p:anim>
                                    <p:anim calcmode="lin" valueType="num">
                                      <p:cBhvr>
                                        <p:cTn id="9" dur="1000" fill="hold"/>
                                        <p:tgtEl>
                                          <p:spTgt spid="11269"/>
                                        </p:tgtEl>
                                        <p:attrNameLst>
                                          <p:attrName>style.rotation</p:attrName>
                                        </p:attrNameLst>
                                      </p:cBhvr>
                                      <p:tavLst>
                                        <p:tav tm="0">
                                          <p:val>
                                            <p:fltVal val="90"/>
                                          </p:val>
                                        </p:tav>
                                        <p:tav tm="100000">
                                          <p:val>
                                            <p:fltVal val="0"/>
                                          </p:val>
                                        </p:tav>
                                      </p:tavLst>
                                    </p:anim>
                                    <p:animEffect transition="in" filter="fade">
                                      <p:cBhvr>
                                        <p:cTn id="10" dur="1000"/>
                                        <p:tgtEl>
                                          <p:spTgt spid="1126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277"/>
                                        </p:tgtEl>
                                        <p:attrNameLst>
                                          <p:attrName>style.visibility</p:attrName>
                                        </p:attrNameLst>
                                      </p:cBhvr>
                                      <p:to>
                                        <p:strVal val="visible"/>
                                      </p:to>
                                    </p:set>
                                    <p:animEffect transition="in" filter="blinds(horizontal)">
                                      <p:cBhvr>
                                        <p:cTn id="15" dur="500"/>
                                        <p:tgtEl>
                                          <p:spTgt spid="1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a:grpSpLocks/>
          </p:cNvGrpSpPr>
          <p:nvPr/>
        </p:nvGrpSpPr>
        <p:grpSpPr bwMode="auto">
          <a:xfrm>
            <a:off x="5883275" y="1889125"/>
            <a:ext cx="242888" cy="1531938"/>
            <a:chOff x="1776" y="816"/>
            <a:chExt cx="96" cy="804"/>
          </a:xfrm>
        </p:grpSpPr>
        <p:sp>
          <p:nvSpPr>
            <p:cNvPr id="22530" name="Rectangle 8"/>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31" name="Oval 9"/>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3" name="Group 33"/>
          <p:cNvGrpSpPr>
            <a:grpSpLocks/>
          </p:cNvGrpSpPr>
          <p:nvPr/>
        </p:nvGrpSpPr>
        <p:grpSpPr bwMode="auto">
          <a:xfrm>
            <a:off x="12522200" y="1889125"/>
            <a:ext cx="244475" cy="1531938"/>
            <a:chOff x="1776" y="816"/>
            <a:chExt cx="96" cy="804"/>
          </a:xfrm>
        </p:grpSpPr>
        <p:sp>
          <p:nvSpPr>
            <p:cNvPr id="22533" name="Rectangle 3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34" name="Oval 3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4" name="Group 42"/>
          <p:cNvGrpSpPr>
            <a:grpSpLocks/>
          </p:cNvGrpSpPr>
          <p:nvPr/>
        </p:nvGrpSpPr>
        <p:grpSpPr bwMode="auto">
          <a:xfrm>
            <a:off x="4906963" y="1889125"/>
            <a:ext cx="722312" cy="1531938"/>
            <a:chOff x="624" y="864"/>
            <a:chExt cx="284" cy="804"/>
          </a:xfrm>
        </p:grpSpPr>
        <p:grpSp>
          <p:nvGrpSpPr>
            <p:cNvPr id="22536" name="Group 31"/>
            <p:cNvGrpSpPr>
              <a:grpSpLocks/>
            </p:cNvGrpSpPr>
            <p:nvPr/>
          </p:nvGrpSpPr>
          <p:grpSpPr bwMode="auto">
            <a:xfrm rot="600000">
              <a:off x="812" y="864"/>
              <a:ext cx="96" cy="804"/>
              <a:chOff x="902" y="864"/>
              <a:chExt cx="96" cy="804"/>
            </a:xfrm>
          </p:grpSpPr>
          <p:sp>
            <p:nvSpPr>
              <p:cNvPr id="22537" name="Rectangle 4"/>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38" name="Oval 5"/>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2539" name="Group 39"/>
            <p:cNvGrpSpPr>
              <a:grpSpLocks/>
            </p:cNvGrpSpPr>
            <p:nvPr/>
          </p:nvGrpSpPr>
          <p:grpSpPr bwMode="auto">
            <a:xfrm rot="-600000">
              <a:off x="624" y="864"/>
              <a:ext cx="96" cy="804"/>
              <a:chOff x="902" y="864"/>
              <a:chExt cx="96" cy="804"/>
            </a:xfrm>
          </p:grpSpPr>
          <p:sp>
            <p:nvSpPr>
              <p:cNvPr id="22540" name="Rectangle 40"/>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41" name="Oval 41"/>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grpSp>
        <p:nvGrpSpPr>
          <p:cNvPr id="7" name="Group 43"/>
          <p:cNvGrpSpPr>
            <a:grpSpLocks/>
          </p:cNvGrpSpPr>
          <p:nvPr/>
        </p:nvGrpSpPr>
        <p:grpSpPr bwMode="auto">
          <a:xfrm>
            <a:off x="8772525" y="1885950"/>
            <a:ext cx="722313" cy="1531938"/>
            <a:chOff x="624" y="864"/>
            <a:chExt cx="284" cy="804"/>
          </a:xfrm>
        </p:grpSpPr>
        <p:grpSp>
          <p:nvGrpSpPr>
            <p:cNvPr id="22543" name="Group 44"/>
            <p:cNvGrpSpPr>
              <a:grpSpLocks/>
            </p:cNvGrpSpPr>
            <p:nvPr/>
          </p:nvGrpSpPr>
          <p:grpSpPr bwMode="auto">
            <a:xfrm rot="600000">
              <a:off x="812" y="864"/>
              <a:ext cx="96" cy="804"/>
              <a:chOff x="902" y="864"/>
              <a:chExt cx="96" cy="804"/>
            </a:xfrm>
          </p:grpSpPr>
          <p:sp>
            <p:nvSpPr>
              <p:cNvPr id="22544" name="Rectangle 45"/>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45" name="Oval 46"/>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2546" name="Group 47"/>
            <p:cNvGrpSpPr>
              <a:grpSpLocks/>
            </p:cNvGrpSpPr>
            <p:nvPr/>
          </p:nvGrpSpPr>
          <p:grpSpPr bwMode="auto">
            <a:xfrm rot="-600000">
              <a:off x="624" y="864"/>
              <a:ext cx="96" cy="804"/>
              <a:chOff x="902" y="864"/>
              <a:chExt cx="96" cy="804"/>
            </a:xfrm>
          </p:grpSpPr>
          <p:sp>
            <p:nvSpPr>
              <p:cNvPr id="22547" name="Rectangle 48"/>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48" name="Oval 49"/>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grpSp>
        <p:nvGrpSpPr>
          <p:cNvPr id="10" name="Group 50"/>
          <p:cNvGrpSpPr>
            <a:grpSpLocks/>
          </p:cNvGrpSpPr>
          <p:nvPr/>
        </p:nvGrpSpPr>
        <p:grpSpPr bwMode="auto">
          <a:xfrm rot="5400000">
            <a:off x="7296945" y="1593056"/>
            <a:ext cx="182562" cy="2041525"/>
            <a:chOff x="1776" y="816"/>
            <a:chExt cx="96" cy="804"/>
          </a:xfrm>
        </p:grpSpPr>
        <p:sp>
          <p:nvSpPr>
            <p:cNvPr id="22550" name="Rectangle 51"/>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551" name="Oval 52"/>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11" name="Group 53"/>
          <p:cNvGrpSpPr>
            <a:grpSpLocks/>
          </p:cNvGrpSpPr>
          <p:nvPr/>
        </p:nvGrpSpPr>
        <p:grpSpPr bwMode="auto">
          <a:xfrm rot="5400000">
            <a:off x="7297738" y="1868488"/>
            <a:ext cx="180975" cy="2041525"/>
            <a:chOff x="1776" y="816"/>
            <a:chExt cx="96" cy="804"/>
          </a:xfrm>
        </p:grpSpPr>
        <p:sp>
          <p:nvSpPr>
            <p:cNvPr id="22553" name="Rectangle 5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554" name="Oval 5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12" name="Group 56"/>
          <p:cNvGrpSpPr>
            <a:grpSpLocks/>
          </p:cNvGrpSpPr>
          <p:nvPr/>
        </p:nvGrpSpPr>
        <p:grpSpPr bwMode="auto">
          <a:xfrm rot="5400000">
            <a:off x="11180763" y="1782763"/>
            <a:ext cx="180975" cy="2041525"/>
            <a:chOff x="1776" y="816"/>
            <a:chExt cx="96" cy="804"/>
          </a:xfrm>
        </p:grpSpPr>
        <p:sp>
          <p:nvSpPr>
            <p:cNvPr id="22556" name="Rectangle 57"/>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557" name="Oval 58"/>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13" name="Group 63"/>
          <p:cNvGrpSpPr>
            <a:grpSpLocks/>
          </p:cNvGrpSpPr>
          <p:nvPr/>
        </p:nvGrpSpPr>
        <p:grpSpPr bwMode="auto">
          <a:xfrm>
            <a:off x="5918200" y="3940175"/>
            <a:ext cx="244475" cy="1530350"/>
            <a:chOff x="1776" y="816"/>
            <a:chExt cx="96" cy="804"/>
          </a:xfrm>
        </p:grpSpPr>
        <p:sp>
          <p:nvSpPr>
            <p:cNvPr id="22559" name="Rectangle 6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60" name="Oval 6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14" name="Group 66"/>
          <p:cNvGrpSpPr>
            <a:grpSpLocks/>
          </p:cNvGrpSpPr>
          <p:nvPr/>
        </p:nvGrpSpPr>
        <p:grpSpPr bwMode="auto">
          <a:xfrm>
            <a:off x="12557125" y="3932238"/>
            <a:ext cx="244475" cy="1531937"/>
            <a:chOff x="1776" y="816"/>
            <a:chExt cx="96" cy="804"/>
          </a:xfrm>
        </p:grpSpPr>
        <p:sp>
          <p:nvSpPr>
            <p:cNvPr id="22562" name="Rectangle 67"/>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63" name="Oval 68"/>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15" name="Group 69"/>
          <p:cNvGrpSpPr>
            <a:grpSpLocks/>
          </p:cNvGrpSpPr>
          <p:nvPr/>
        </p:nvGrpSpPr>
        <p:grpSpPr bwMode="auto">
          <a:xfrm>
            <a:off x="4943475" y="3940175"/>
            <a:ext cx="720725" cy="1530350"/>
            <a:chOff x="624" y="864"/>
            <a:chExt cx="284" cy="804"/>
          </a:xfrm>
        </p:grpSpPr>
        <p:grpSp>
          <p:nvGrpSpPr>
            <p:cNvPr id="22565" name="Group 70"/>
            <p:cNvGrpSpPr>
              <a:grpSpLocks/>
            </p:cNvGrpSpPr>
            <p:nvPr/>
          </p:nvGrpSpPr>
          <p:grpSpPr bwMode="auto">
            <a:xfrm rot="600000">
              <a:off x="812" y="864"/>
              <a:ext cx="96" cy="804"/>
              <a:chOff x="902" y="864"/>
              <a:chExt cx="96" cy="804"/>
            </a:xfrm>
          </p:grpSpPr>
          <p:sp>
            <p:nvSpPr>
              <p:cNvPr id="22566" name="Rectangle 71"/>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67" name="Oval 72"/>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2568" name="Group 73"/>
            <p:cNvGrpSpPr>
              <a:grpSpLocks/>
            </p:cNvGrpSpPr>
            <p:nvPr/>
          </p:nvGrpSpPr>
          <p:grpSpPr bwMode="auto">
            <a:xfrm rot="-600000">
              <a:off x="624" y="864"/>
              <a:ext cx="96" cy="804"/>
              <a:chOff x="902" y="864"/>
              <a:chExt cx="96" cy="804"/>
            </a:xfrm>
          </p:grpSpPr>
          <p:sp>
            <p:nvSpPr>
              <p:cNvPr id="22569" name="Rectangle 74"/>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70" name="Oval 75"/>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grpSp>
        <p:nvGrpSpPr>
          <p:cNvPr id="18" name="Group 76"/>
          <p:cNvGrpSpPr>
            <a:grpSpLocks/>
          </p:cNvGrpSpPr>
          <p:nvPr/>
        </p:nvGrpSpPr>
        <p:grpSpPr bwMode="auto">
          <a:xfrm>
            <a:off x="8961438" y="3935413"/>
            <a:ext cx="720725" cy="1531937"/>
            <a:chOff x="624" y="864"/>
            <a:chExt cx="284" cy="804"/>
          </a:xfrm>
        </p:grpSpPr>
        <p:grpSp>
          <p:nvGrpSpPr>
            <p:cNvPr id="22572" name="Group 77"/>
            <p:cNvGrpSpPr>
              <a:grpSpLocks/>
            </p:cNvGrpSpPr>
            <p:nvPr/>
          </p:nvGrpSpPr>
          <p:grpSpPr bwMode="auto">
            <a:xfrm rot="600000">
              <a:off x="812" y="864"/>
              <a:ext cx="96" cy="804"/>
              <a:chOff x="902" y="864"/>
              <a:chExt cx="96" cy="804"/>
            </a:xfrm>
          </p:grpSpPr>
          <p:sp>
            <p:nvSpPr>
              <p:cNvPr id="22573" name="Rectangle 78"/>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74" name="Oval 79"/>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2575" name="Group 80"/>
            <p:cNvGrpSpPr>
              <a:grpSpLocks/>
            </p:cNvGrpSpPr>
            <p:nvPr/>
          </p:nvGrpSpPr>
          <p:grpSpPr bwMode="auto">
            <a:xfrm rot="-600000">
              <a:off x="624" y="864"/>
              <a:ext cx="96" cy="804"/>
              <a:chOff x="902" y="864"/>
              <a:chExt cx="96" cy="804"/>
            </a:xfrm>
          </p:grpSpPr>
          <p:sp>
            <p:nvSpPr>
              <p:cNvPr id="22576" name="Rectangle 81"/>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77" name="Oval 82"/>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grpSp>
        <p:nvGrpSpPr>
          <p:cNvPr id="21" name="Group 83"/>
          <p:cNvGrpSpPr>
            <a:grpSpLocks/>
          </p:cNvGrpSpPr>
          <p:nvPr/>
        </p:nvGrpSpPr>
        <p:grpSpPr bwMode="auto">
          <a:xfrm rot="5400000">
            <a:off x="7333457" y="3644106"/>
            <a:ext cx="184150" cy="2043113"/>
            <a:chOff x="1776" y="816"/>
            <a:chExt cx="96" cy="804"/>
          </a:xfrm>
        </p:grpSpPr>
        <p:sp>
          <p:nvSpPr>
            <p:cNvPr id="22579" name="Rectangle 84"/>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580" name="Oval 85"/>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22" name="Group 86"/>
          <p:cNvGrpSpPr>
            <a:grpSpLocks/>
          </p:cNvGrpSpPr>
          <p:nvPr/>
        </p:nvGrpSpPr>
        <p:grpSpPr bwMode="auto">
          <a:xfrm rot="5400000">
            <a:off x="7335838" y="3919538"/>
            <a:ext cx="182562" cy="2043112"/>
            <a:chOff x="1776" y="816"/>
            <a:chExt cx="96" cy="804"/>
          </a:xfrm>
        </p:grpSpPr>
        <p:sp>
          <p:nvSpPr>
            <p:cNvPr id="22582" name="Rectangle 87"/>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583" name="Oval 88"/>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23" name="Group 89"/>
          <p:cNvGrpSpPr>
            <a:grpSpLocks/>
          </p:cNvGrpSpPr>
          <p:nvPr/>
        </p:nvGrpSpPr>
        <p:grpSpPr bwMode="auto">
          <a:xfrm rot="5400000">
            <a:off x="11213306" y="3829844"/>
            <a:ext cx="182563" cy="2041525"/>
            <a:chOff x="1776" y="816"/>
            <a:chExt cx="96" cy="804"/>
          </a:xfrm>
        </p:grpSpPr>
        <p:sp>
          <p:nvSpPr>
            <p:cNvPr id="22585" name="Rectangle 90"/>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586" name="Oval 91"/>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24" name="Group 92"/>
          <p:cNvGrpSpPr>
            <a:grpSpLocks/>
          </p:cNvGrpSpPr>
          <p:nvPr/>
        </p:nvGrpSpPr>
        <p:grpSpPr bwMode="auto">
          <a:xfrm>
            <a:off x="6040438" y="5951538"/>
            <a:ext cx="242887" cy="1531937"/>
            <a:chOff x="1776" y="816"/>
            <a:chExt cx="96" cy="804"/>
          </a:xfrm>
        </p:grpSpPr>
        <p:sp>
          <p:nvSpPr>
            <p:cNvPr id="22588" name="Rectangle 93"/>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89" name="Oval 94"/>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5" name="Group 95"/>
          <p:cNvGrpSpPr>
            <a:grpSpLocks/>
          </p:cNvGrpSpPr>
          <p:nvPr/>
        </p:nvGrpSpPr>
        <p:grpSpPr bwMode="auto">
          <a:xfrm>
            <a:off x="12679363" y="5951538"/>
            <a:ext cx="244475" cy="1531937"/>
            <a:chOff x="1776" y="816"/>
            <a:chExt cx="96" cy="804"/>
          </a:xfrm>
        </p:grpSpPr>
        <p:sp>
          <p:nvSpPr>
            <p:cNvPr id="22591" name="Rectangle 96"/>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92" name="Oval 97"/>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6" name="Group 98"/>
          <p:cNvGrpSpPr>
            <a:grpSpLocks/>
          </p:cNvGrpSpPr>
          <p:nvPr/>
        </p:nvGrpSpPr>
        <p:grpSpPr bwMode="auto">
          <a:xfrm>
            <a:off x="5064125" y="5951538"/>
            <a:ext cx="722313" cy="1531937"/>
            <a:chOff x="624" y="864"/>
            <a:chExt cx="284" cy="804"/>
          </a:xfrm>
        </p:grpSpPr>
        <p:grpSp>
          <p:nvGrpSpPr>
            <p:cNvPr id="22594" name="Group 99"/>
            <p:cNvGrpSpPr>
              <a:grpSpLocks/>
            </p:cNvGrpSpPr>
            <p:nvPr/>
          </p:nvGrpSpPr>
          <p:grpSpPr bwMode="auto">
            <a:xfrm rot="600000">
              <a:off x="812" y="864"/>
              <a:ext cx="96" cy="804"/>
              <a:chOff x="902" y="864"/>
              <a:chExt cx="96" cy="804"/>
            </a:xfrm>
          </p:grpSpPr>
          <p:sp>
            <p:nvSpPr>
              <p:cNvPr id="22595" name="Rectangle 100"/>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96" name="Oval 101"/>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2597" name="Group 102"/>
            <p:cNvGrpSpPr>
              <a:grpSpLocks/>
            </p:cNvGrpSpPr>
            <p:nvPr/>
          </p:nvGrpSpPr>
          <p:grpSpPr bwMode="auto">
            <a:xfrm rot="-600000">
              <a:off x="624" y="864"/>
              <a:ext cx="96" cy="804"/>
              <a:chOff x="902" y="864"/>
              <a:chExt cx="96" cy="804"/>
            </a:xfrm>
          </p:grpSpPr>
          <p:sp>
            <p:nvSpPr>
              <p:cNvPr id="22598" name="Rectangle 103"/>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599" name="Oval 104"/>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grpSp>
        <p:nvGrpSpPr>
          <p:cNvPr id="29" name="Group 105"/>
          <p:cNvGrpSpPr>
            <a:grpSpLocks/>
          </p:cNvGrpSpPr>
          <p:nvPr/>
        </p:nvGrpSpPr>
        <p:grpSpPr bwMode="auto">
          <a:xfrm>
            <a:off x="9058275" y="5946775"/>
            <a:ext cx="720725" cy="1531938"/>
            <a:chOff x="624" y="864"/>
            <a:chExt cx="284" cy="804"/>
          </a:xfrm>
        </p:grpSpPr>
        <p:grpSp>
          <p:nvGrpSpPr>
            <p:cNvPr id="22601" name="Group 106"/>
            <p:cNvGrpSpPr>
              <a:grpSpLocks/>
            </p:cNvGrpSpPr>
            <p:nvPr/>
          </p:nvGrpSpPr>
          <p:grpSpPr bwMode="auto">
            <a:xfrm rot="600000">
              <a:off x="812" y="864"/>
              <a:ext cx="96" cy="804"/>
              <a:chOff x="902" y="864"/>
              <a:chExt cx="96" cy="804"/>
            </a:xfrm>
          </p:grpSpPr>
          <p:sp>
            <p:nvSpPr>
              <p:cNvPr id="22602" name="Rectangle 107"/>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603" name="Oval 108"/>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nvGrpSpPr>
            <p:cNvPr id="22604" name="Group 109"/>
            <p:cNvGrpSpPr>
              <a:grpSpLocks/>
            </p:cNvGrpSpPr>
            <p:nvPr/>
          </p:nvGrpSpPr>
          <p:grpSpPr bwMode="auto">
            <a:xfrm rot="-600000">
              <a:off x="624" y="864"/>
              <a:ext cx="96" cy="804"/>
              <a:chOff x="902" y="864"/>
              <a:chExt cx="96" cy="804"/>
            </a:xfrm>
          </p:grpSpPr>
          <p:sp>
            <p:nvSpPr>
              <p:cNvPr id="22605" name="Rectangle 110"/>
              <p:cNvSpPr>
                <a:spLocks noChangeArrowheads="1"/>
              </p:cNvSpPr>
              <p:nvPr/>
            </p:nvSpPr>
            <p:spPr bwMode="auto">
              <a:xfrm>
                <a:off x="930" y="948"/>
                <a:ext cx="48" cy="720"/>
              </a:xfrm>
              <a:prstGeom prst="rect">
                <a:avLst/>
              </a:prstGeom>
              <a:solidFill>
                <a:schemeClr val="accent2"/>
              </a:solidFill>
              <a:ln w="9525">
                <a:solidFill>
                  <a:schemeClr val="tx1"/>
                </a:solidFill>
                <a:miter lim="800000"/>
                <a:headEnd/>
                <a:tailEnd/>
              </a:ln>
            </p:spPr>
            <p:txBody>
              <a:bodyPr wrap="none" lIns="130622" tIns="65311" rIns="130622" bIns="65311" anchor="ctr"/>
              <a:lstStyle/>
              <a:p>
                <a:pPr defTabSz="1306513" eaLnBrk="0" hangingPunct="0"/>
                <a:endParaRPr lang="vi-VN">
                  <a:latin typeface=".VnTime" pitchFamily="34" charset="0"/>
                </a:endParaRPr>
              </a:p>
            </p:txBody>
          </p:sp>
          <p:sp>
            <p:nvSpPr>
              <p:cNvPr id="22606" name="Oval 111"/>
              <p:cNvSpPr>
                <a:spLocks noChangeArrowheads="1"/>
              </p:cNvSpPr>
              <p:nvPr/>
            </p:nvSpPr>
            <p:spPr bwMode="auto">
              <a:xfrm>
                <a:off x="902" y="864"/>
                <a:ext cx="96" cy="96"/>
              </a:xfrm>
              <a:prstGeom prst="ellipse">
                <a:avLst/>
              </a:prstGeom>
              <a:solidFill>
                <a:srgbClr val="CC00FF"/>
              </a:solidFill>
              <a:ln w="9525">
                <a:solidFill>
                  <a:schemeClr val="tx1"/>
                </a:solidFill>
                <a:round/>
                <a:headEnd/>
                <a:tailEnd/>
              </a:ln>
            </p:spPr>
            <p:txBody>
              <a:bodyPr wrap="none" lIns="130622" tIns="65311" rIns="130622" bIns="65311" anchor="ctr"/>
              <a:lstStyle/>
              <a:p>
                <a:pPr defTabSz="1306513" eaLnBrk="0" hangingPunct="0"/>
                <a:endParaRPr lang="vi-VN">
                  <a:latin typeface=".VnTime" pitchFamily="34" charset="0"/>
                </a:endParaRPr>
              </a:p>
            </p:txBody>
          </p:sp>
        </p:grpSp>
      </p:grpSp>
      <p:grpSp>
        <p:nvGrpSpPr>
          <p:cNvPr id="5" name="Group 112"/>
          <p:cNvGrpSpPr>
            <a:grpSpLocks/>
          </p:cNvGrpSpPr>
          <p:nvPr/>
        </p:nvGrpSpPr>
        <p:grpSpPr bwMode="auto">
          <a:xfrm rot="5400000">
            <a:off x="7454106" y="5655469"/>
            <a:ext cx="182563" cy="2041525"/>
            <a:chOff x="1776" y="816"/>
            <a:chExt cx="96" cy="804"/>
          </a:xfrm>
        </p:grpSpPr>
        <p:sp>
          <p:nvSpPr>
            <p:cNvPr id="22608" name="Rectangle 113"/>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609" name="Oval 114"/>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6" name="Group 115"/>
          <p:cNvGrpSpPr>
            <a:grpSpLocks/>
          </p:cNvGrpSpPr>
          <p:nvPr/>
        </p:nvGrpSpPr>
        <p:grpSpPr bwMode="auto">
          <a:xfrm rot="5400000">
            <a:off x="7456488" y="5932487"/>
            <a:ext cx="184150" cy="2041525"/>
            <a:chOff x="1776" y="816"/>
            <a:chExt cx="96" cy="804"/>
          </a:xfrm>
        </p:grpSpPr>
        <p:sp>
          <p:nvSpPr>
            <p:cNvPr id="22611" name="Rectangle 116"/>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612" name="Oval 117"/>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grpSp>
        <p:nvGrpSpPr>
          <p:cNvPr id="8" name="Group 118"/>
          <p:cNvGrpSpPr>
            <a:grpSpLocks/>
          </p:cNvGrpSpPr>
          <p:nvPr/>
        </p:nvGrpSpPr>
        <p:grpSpPr bwMode="auto">
          <a:xfrm rot="5400000">
            <a:off x="11335545" y="5841206"/>
            <a:ext cx="182562" cy="2041525"/>
            <a:chOff x="1776" y="816"/>
            <a:chExt cx="96" cy="804"/>
          </a:xfrm>
        </p:grpSpPr>
        <p:sp>
          <p:nvSpPr>
            <p:cNvPr id="22614" name="Rectangle 119"/>
            <p:cNvSpPr>
              <a:spLocks noChangeArrowheads="1"/>
            </p:cNvSpPr>
            <p:nvPr/>
          </p:nvSpPr>
          <p:spPr bwMode="auto">
            <a:xfrm>
              <a:off x="1804" y="900"/>
              <a:ext cx="48" cy="720"/>
            </a:xfrm>
            <a:prstGeom prst="rect">
              <a:avLst/>
            </a:prstGeom>
            <a:solidFill>
              <a:schemeClr val="accent2"/>
            </a:solidFill>
            <a:ln w="9525">
              <a:solidFill>
                <a:schemeClr val="tx1"/>
              </a:solidFill>
              <a:miter lim="800000"/>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sp>
          <p:nvSpPr>
            <p:cNvPr id="22615" name="Oval 120"/>
            <p:cNvSpPr>
              <a:spLocks noChangeArrowheads="1"/>
            </p:cNvSpPr>
            <p:nvPr/>
          </p:nvSpPr>
          <p:spPr bwMode="auto">
            <a:xfrm>
              <a:off x="1776" y="816"/>
              <a:ext cx="96" cy="96"/>
            </a:xfrm>
            <a:prstGeom prst="ellipse">
              <a:avLst/>
            </a:prstGeom>
            <a:solidFill>
              <a:srgbClr val="CC00FF"/>
            </a:solidFill>
            <a:ln w="9525">
              <a:solidFill>
                <a:schemeClr val="tx1"/>
              </a:solidFill>
              <a:round/>
              <a:headEnd/>
              <a:tailEnd/>
            </a:ln>
          </p:spPr>
          <p:txBody>
            <a:bodyPr rot="10800000" vert="eaVert" wrap="none" lIns="130622" tIns="65311" rIns="130622" bIns="65311" anchor="ctr"/>
            <a:lstStyle/>
            <a:p>
              <a:pPr defTabSz="1306513" eaLnBrk="0" hangingPunct="0"/>
              <a:endParaRPr lang="vi-VN">
                <a:latin typeface=".VnTime" pitchFamily="34" charset="0"/>
              </a:endParaRPr>
            </a:p>
          </p:txBody>
        </p:sp>
      </p:grpSp>
      <p:sp>
        <p:nvSpPr>
          <p:cNvPr id="12311" name="Text Box 121"/>
          <p:cNvSpPr txBox="1">
            <a:spLocks noChangeArrowheads="1"/>
          </p:cNvSpPr>
          <p:nvPr/>
        </p:nvSpPr>
        <p:spPr bwMode="auto">
          <a:xfrm>
            <a:off x="731838" y="549275"/>
            <a:ext cx="13166725"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ea typeface="SimSun" pitchFamily="2" charset="-122"/>
              </a:rPr>
              <a:t>Có 9 que diêm được xếp theo hình sau</a:t>
            </a:r>
            <a:r>
              <a:rPr lang="en-US" altLang="zh-CN">
                <a:latin typeface=".VnTime" pitchFamily="34" charset="0"/>
                <a:ea typeface="SimSun" pitchFamily="2" charset="-122"/>
              </a:rPr>
              <a:t> . </a:t>
            </a:r>
            <a:r>
              <a:rPr lang="en-US" altLang="zh-CN">
                <a:ea typeface="SimSun" pitchFamily="2" charset="-122"/>
              </a:rPr>
              <a:t>Hãy chuyển chỗ một que diêm để có được kết quả đúng</a:t>
            </a:r>
          </a:p>
        </p:txBody>
      </p:sp>
      <p:sp>
        <p:nvSpPr>
          <p:cNvPr id="12312" name="Text Box 122"/>
          <p:cNvSpPr txBox="1">
            <a:spLocks noChangeArrowheads="1"/>
          </p:cNvSpPr>
          <p:nvPr/>
        </p:nvSpPr>
        <p:spPr bwMode="auto">
          <a:xfrm>
            <a:off x="974725" y="2844800"/>
            <a:ext cx="17954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b="1" u="sng">
                <a:solidFill>
                  <a:srgbClr val="FF0000"/>
                </a:solidFill>
                <a:ea typeface="SimSun" pitchFamily="2" charset="-122"/>
              </a:rPr>
              <a:t>Cách 1</a:t>
            </a:r>
            <a:r>
              <a:rPr lang="en-US" altLang="zh-CN" b="1" u="sng">
                <a:solidFill>
                  <a:srgbClr val="FF0000"/>
                </a:solidFill>
                <a:latin typeface=".VnTime" pitchFamily="34" charset="0"/>
                <a:ea typeface="SimSun" pitchFamily="2" charset="-122"/>
              </a:rPr>
              <a:t> :</a:t>
            </a:r>
          </a:p>
        </p:txBody>
      </p:sp>
      <p:sp>
        <p:nvSpPr>
          <p:cNvPr id="12313" name="Text Box 123"/>
          <p:cNvSpPr txBox="1">
            <a:spLocks noChangeArrowheads="1"/>
          </p:cNvSpPr>
          <p:nvPr/>
        </p:nvSpPr>
        <p:spPr bwMode="auto">
          <a:xfrm>
            <a:off x="990600" y="4953000"/>
            <a:ext cx="16875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b="1" u="sng">
                <a:solidFill>
                  <a:srgbClr val="FF0000"/>
                </a:solidFill>
                <a:ea typeface="SimSun" pitchFamily="2" charset="-122"/>
              </a:rPr>
              <a:t>Cách 2:</a:t>
            </a:r>
            <a:endParaRPr lang="en-US" altLang="zh-CN" b="1" u="sng">
              <a:solidFill>
                <a:srgbClr val="0000FF"/>
              </a:solidFill>
              <a:latin typeface=".VnTime" pitchFamily="34" charset="0"/>
              <a:ea typeface="SimSun" pitchFamily="2" charset="-122"/>
            </a:endParaRPr>
          </a:p>
        </p:txBody>
      </p:sp>
      <p:sp>
        <p:nvSpPr>
          <p:cNvPr id="12314" name="Text Box 124"/>
          <p:cNvSpPr txBox="1">
            <a:spLocks noChangeArrowheads="1"/>
          </p:cNvSpPr>
          <p:nvPr/>
        </p:nvSpPr>
        <p:spPr bwMode="auto">
          <a:xfrm>
            <a:off x="990600" y="6934200"/>
            <a:ext cx="16875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b="1" u="sng">
                <a:solidFill>
                  <a:srgbClr val="FF0000"/>
                </a:solidFill>
                <a:ea typeface="SimSun" pitchFamily="2" charset="-122"/>
              </a:rPr>
              <a:t>Cách 3:</a:t>
            </a:r>
            <a:endParaRPr lang="en-US" altLang="zh-CN" b="1" u="sng">
              <a:solidFill>
                <a:srgbClr val="990000"/>
              </a:solidFill>
              <a:latin typeface=".VnTime" pitchFamily="34" charset="0"/>
              <a:ea typeface="SimSun"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2311"/>
                                        </p:tgtEl>
                                        <p:attrNameLst>
                                          <p:attrName>style.visibility</p:attrName>
                                        </p:attrNameLst>
                                      </p:cBhvr>
                                      <p:to>
                                        <p:strVal val="visible"/>
                                      </p:to>
                                    </p:set>
                                    <p:anim calcmode="lin" valueType="num">
                                      <p:cBhvr>
                                        <p:cTn id="7" dur="1000" fill="hold"/>
                                        <p:tgtEl>
                                          <p:spTgt spid="12311"/>
                                        </p:tgtEl>
                                        <p:attrNameLst>
                                          <p:attrName>ppt_w</p:attrName>
                                        </p:attrNameLst>
                                      </p:cBhvr>
                                      <p:tavLst>
                                        <p:tav tm="0">
                                          <p:val>
                                            <p:fltVal val="0"/>
                                          </p:val>
                                        </p:tav>
                                        <p:tav tm="100000">
                                          <p:val>
                                            <p:strVal val="#ppt_w"/>
                                          </p:val>
                                        </p:tav>
                                      </p:tavLst>
                                    </p:anim>
                                    <p:anim calcmode="lin" valueType="num">
                                      <p:cBhvr>
                                        <p:cTn id="8" dur="1000" fill="hold"/>
                                        <p:tgtEl>
                                          <p:spTgt spid="12311"/>
                                        </p:tgtEl>
                                        <p:attrNameLst>
                                          <p:attrName>ppt_h</p:attrName>
                                        </p:attrNameLst>
                                      </p:cBhvr>
                                      <p:tavLst>
                                        <p:tav tm="0">
                                          <p:val>
                                            <p:fltVal val="0"/>
                                          </p:val>
                                        </p:tav>
                                        <p:tav tm="100000">
                                          <p:val>
                                            <p:strVal val="#ppt_h"/>
                                          </p:val>
                                        </p:tav>
                                      </p:tavLst>
                                    </p:anim>
                                    <p:anim calcmode="lin" valueType="num">
                                      <p:cBhvr>
                                        <p:cTn id="9" dur="1000" fill="hold"/>
                                        <p:tgtEl>
                                          <p:spTgt spid="12311"/>
                                        </p:tgtEl>
                                        <p:attrNameLst>
                                          <p:attrName>style.rotation</p:attrName>
                                        </p:attrNameLst>
                                      </p:cBhvr>
                                      <p:tavLst>
                                        <p:tav tm="0">
                                          <p:val>
                                            <p:fltVal val="90"/>
                                          </p:val>
                                        </p:tav>
                                        <p:tav tm="100000">
                                          <p:val>
                                            <p:fltVal val="0"/>
                                          </p:val>
                                        </p:tav>
                                      </p:tavLst>
                                    </p:anim>
                                    <p:animEffect transition="in" filter="fade">
                                      <p:cBhvr>
                                        <p:cTn id="10" dur="1000"/>
                                        <p:tgtEl>
                                          <p:spTgt spid="123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0" presetClass="path" presetSubtype="0" accel="50000" decel="50000" fill="hold" nodeType="clickEffect">
                                  <p:stCondLst>
                                    <p:cond delay="0"/>
                                  </p:stCondLst>
                                  <p:childTnLst>
                                    <p:animMotion origin="layout" path="M -3.33333E-6 5.55112E-17 L 0.26667 5.55112E-17 " pathEditMode="relative" rAng="0" ptsTypes="AA">
                                      <p:cBhvr>
                                        <p:cTn id="44" dur="2000" fill="hold"/>
                                        <p:tgtEl>
                                          <p:spTgt spid="2"/>
                                        </p:tgtEl>
                                        <p:attrNameLst>
                                          <p:attrName>ppt_x,ppt_y</p:attrName>
                                        </p:attrNameLst>
                                      </p:cBhvr>
                                      <p:rCtr x="13300" y="0"/>
                                    </p:animMotion>
                                  </p:childTnLst>
                                </p:cTn>
                              </p:par>
                            </p:childTnLst>
                          </p:cTn>
                        </p:par>
                        <p:par>
                          <p:cTn id="45" fill="hold" nodeType="afterGroup">
                            <p:stCondLst>
                              <p:cond delay="2000"/>
                            </p:stCondLst>
                            <p:childTnLst>
                              <p:par>
                                <p:cTn id="46" presetID="51" presetClass="entr" presetSubtype="0" fill="hold" grpId="0" nodeType="afterEffect">
                                  <p:stCondLst>
                                    <p:cond delay="0"/>
                                  </p:stCondLst>
                                  <p:childTnLst>
                                    <p:set>
                                      <p:cBhvr>
                                        <p:cTn id="47" dur="1" fill="hold">
                                          <p:stCondLst>
                                            <p:cond delay="0"/>
                                          </p:stCondLst>
                                        </p:cTn>
                                        <p:tgtEl>
                                          <p:spTgt spid="12312"/>
                                        </p:tgtEl>
                                        <p:attrNameLst>
                                          <p:attrName>style.visibility</p:attrName>
                                        </p:attrNameLst>
                                      </p:cBhvr>
                                      <p:to>
                                        <p:strVal val="visible"/>
                                      </p:to>
                                    </p:set>
                                    <p:animEffect transition="in" filter="fade">
                                      <p:cBhvr>
                                        <p:cTn id="48" dur="770" decel="100000"/>
                                        <p:tgtEl>
                                          <p:spTgt spid="12312"/>
                                        </p:tgtEl>
                                      </p:cBhvr>
                                    </p:animEffect>
                                    <p:animScale>
                                      <p:cBhvr>
                                        <p:cTn id="49" dur="770" decel="100000"/>
                                        <p:tgtEl>
                                          <p:spTgt spid="12312"/>
                                        </p:tgtEl>
                                      </p:cBhvr>
                                      <p:from x="10000" y="10000"/>
                                      <p:to x="200000" y="450000"/>
                                    </p:animScale>
                                    <p:animScale>
                                      <p:cBhvr>
                                        <p:cTn id="50" dur="1230" accel="100000" fill="hold">
                                          <p:stCondLst>
                                            <p:cond delay="770"/>
                                          </p:stCondLst>
                                        </p:cTn>
                                        <p:tgtEl>
                                          <p:spTgt spid="12312"/>
                                        </p:tgtEl>
                                      </p:cBhvr>
                                      <p:from x="200000" y="450000"/>
                                      <p:to x="100000" y="100000"/>
                                    </p:animScale>
                                    <p:set>
                                      <p:cBhvr>
                                        <p:cTn id="51" dur="770" fill="hold"/>
                                        <p:tgtEl>
                                          <p:spTgt spid="12312"/>
                                        </p:tgtEl>
                                        <p:attrNameLst>
                                          <p:attrName>ppt_x</p:attrName>
                                        </p:attrNameLst>
                                      </p:cBhvr>
                                      <p:to>
                                        <p:strVal val="(0.5)"/>
                                      </p:to>
                                    </p:set>
                                    <p:anim from="(0.5)" to="(#ppt_x)" calcmode="lin" valueType="num">
                                      <p:cBhvr>
                                        <p:cTn id="52" dur="1230" accel="100000" fill="hold">
                                          <p:stCondLst>
                                            <p:cond delay="770"/>
                                          </p:stCondLst>
                                        </p:cTn>
                                        <p:tgtEl>
                                          <p:spTgt spid="12312"/>
                                        </p:tgtEl>
                                        <p:attrNameLst>
                                          <p:attrName>ppt_x</p:attrName>
                                        </p:attrNameLst>
                                      </p:cBhvr>
                                    </p:anim>
                                    <p:set>
                                      <p:cBhvr>
                                        <p:cTn id="53" dur="770" fill="hold"/>
                                        <p:tgtEl>
                                          <p:spTgt spid="12312"/>
                                        </p:tgtEl>
                                        <p:attrNameLst>
                                          <p:attrName>ppt_y</p:attrName>
                                        </p:attrNameLst>
                                      </p:cBhvr>
                                      <p:to>
                                        <p:strVal val="(#ppt_y+0.4)"/>
                                      </p:to>
                                    </p:set>
                                    <p:anim from="(#ppt_y+0.4)" to="(#ppt_y)" calcmode="lin" valueType="num">
                                      <p:cBhvr>
                                        <p:cTn id="54" dur="1230" accel="100000" fill="hold">
                                          <p:stCondLst>
                                            <p:cond delay="770"/>
                                          </p:stCondLst>
                                        </p:cTn>
                                        <p:tgtEl>
                                          <p:spTgt spid="12312"/>
                                        </p:tgtEl>
                                        <p:attrNameLst>
                                          <p:attrName>ppt_y</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4" presetClass="entr" presetSubtype="0" fill="hold" nodeType="clickEffect">
                                  <p:stCondLst>
                                    <p:cond delay="0"/>
                                  </p:stCondLst>
                                  <p:childTnLst>
                                    <p:set>
                                      <p:cBhvr>
                                        <p:cTn id="58" dur="1" fill="hold">
                                          <p:stCondLst>
                                            <p:cond delay="0"/>
                                          </p:stCondLst>
                                        </p:cTn>
                                        <p:tgtEl>
                                          <p:spTgt spid="13"/>
                                        </p:tgtEl>
                                        <p:attrNameLst>
                                          <p:attrName>style.visibility</p:attrName>
                                        </p:attrNameLst>
                                      </p:cBhvr>
                                      <p:to>
                                        <p:strVal val="visible"/>
                                      </p:to>
                                    </p:set>
                                    <p:anim to="" calcmode="lin" valueType="num">
                                      <p:cBhvr>
                                        <p:cTn id="59" dur="1" fill="hold"/>
                                        <p:tgtEl>
                                          <p:spTgt spid="13"/>
                                        </p:tgtEl>
                                        <p:attrNameLst>
                                          <p:attrName>style.visibility</p:attrName>
                                        </p:attrNameLst>
                                      </p:cBhvr>
                                    </p:anim>
                                  </p:childTnLst>
                                </p:cTn>
                              </p:par>
                              <p:par>
                                <p:cTn id="60" presetID="24" presetClass="entr" presetSubtype="0" fill="hold" nodeType="withEffect">
                                  <p:stCondLst>
                                    <p:cond delay="0"/>
                                  </p:stCondLst>
                                  <p:childTnLst>
                                    <p:set>
                                      <p:cBhvr>
                                        <p:cTn id="61" dur="1" fill="hold">
                                          <p:stCondLst>
                                            <p:cond delay="0"/>
                                          </p:stCondLst>
                                        </p:cTn>
                                        <p:tgtEl>
                                          <p:spTgt spid="14"/>
                                        </p:tgtEl>
                                        <p:attrNameLst>
                                          <p:attrName>style.visibility</p:attrName>
                                        </p:attrNameLst>
                                      </p:cBhvr>
                                      <p:to>
                                        <p:strVal val="visible"/>
                                      </p:to>
                                    </p:set>
                                    <p:anim to="" calcmode="lin" valueType="num">
                                      <p:cBhvr>
                                        <p:cTn id="62" dur="1" fill="hold"/>
                                        <p:tgtEl>
                                          <p:spTgt spid="14"/>
                                        </p:tgtEl>
                                        <p:attrNameLst>
                                          <p:attrName>style.visibility</p:attrName>
                                        </p:attrNameLst>
                                      </p:cBhvr>
                                    </p:anim>
                                  </p:childTnLst>
                                </p:cTn>
                              </p:par>
                              <p:par>
                                <p:cTn id="63" presetID="24" presetClass="entr" presetSubtype="0"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 to="" calcmode="lin" valueType="num">
                                      <p:cBhvr>
                                        <p:cTn id="65" dur="1" fill="hold"/>
                                        <p:tgtEl>
                                          <p:spTgt spid="15"/>
                                        </p:tgtEl>
                                        <p:attrNameLst>
                                          <p:attrName>style.visibility</p:attrName>
                                        </p:attrNameLst>
                                      </p:cBhvr>
                                    </p:anim>
                                  </p:childTnLst>
                                </p:cTn>
                              </p:par>
                              <p:par>
                                <p:cTn id="66" presetID="24" presetClass="entr" presetSubtype="0" fill="hold" nodeType="withEffect">
                                  <p:stCondLst>
                                    <p:cond delay="0"/>
                                  </p:stCondLst>
                                  <p:childTnLst>
                                    <p:set>
                                      <p:cBhvr>
                                        <p:cTn id="67" dur="1" fill="hold">
                                          <p:stCondLst>
                                            <p:cond delay="0"/>
                                          </p:stCondLst>
                                        </p:cTn>
                                        <p:tgtEl>
                                          <p:spTgt spid="18"/>
                                        </p:tgtEl>
                                        <p:attrNameLst>
                                          <p:attrName>style.visibility</p:attrName>
                                        </p:attrNameLst>
                                      </p:cBhvr>
                                      <p:to>
                                        <p:strVal val="visible"/>
                                      </p:to>
                                    </p:set>
                                    <p:anim to="" calcmode="lin" valueType="num">
                                      <p:cBhvr>
                                        <p:cTn id="68" dur="1" fill="hold"/>
                                        <p:tgtEl>
                                          <p:spTgt spid="18"/>
                                        </p:tgtEl>
                                        <p:attrNameLst>
                                          <p:attrName>style.visibility</p:attrName>
                                        </p:attrNameLst>
                                      </p:cBhvr>
                                    </p:anim>
                                  </p:childTnLst>
                                </p:cTn>
                              </p:par>
                              <p:par>
                                <p:cTn id="69" presetID="24" presetClass="entr" presetSubtype="0"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 to="" calcmode="lin" valueType="num">
                                      <p:cBhvr>
                                        <p:cTn id="71" dur="1" fill="hold"/>
                                        <p:tgtEl>
                                          <p:spTgt spid="21"/>
                                        </p:tgtEl>
                                        <p:attrNameLst>
                                          <p:attrName>style.visibility</p:attrName>
                                        </p:attrNameLst>
                                      </p:cBhvr>
                                    </p:anim>
                                  </p:childTnLst>
                                </p:cTn>
                              </p:par>
                              <p:par>
                                <p:cTn id="72" presetID="24" presetClass="entr" presetSubtype="0" fill="hold" nodeType="withEffect">
                                  <p:stCondLst>
                                    <p:cond delay="0"/>
                                  </p:stCondLst>
                                  <p:childTnLst>
                                    <p:set>
                                      <p:cBhvr>
                                        <p:cTn id="73" dur="1" fill="hold">
                                          <p:stCondLst>
                                            <p:cond delay="0"/>
                                          </p:stCondLst>
                                        </p:cTn>
                                        <p:tgtEl>
                                          <p:spTgt spid="22"/>
                                        </p:tgtEl>
                                        <p:attrNameLst>
                                          <p:attrName>style.visibility</p:attrName>
                                        </p:attrNameLst>
                                      </p:cBhvr>
                                      <p:to>
                                        <p:strVal val="visible"/>
                                      </p:to>
                                    </p:set>
                                    <p:anim to="" calcmode="lin" valueType="num">
                                      <p:cBhvr>
                                        <p:cTn id="74" dur="1" fill="hold"/>
                                        <p:tgtEl>
                                          <p:spTgt spid="22"/>
                                        </p:tgtEl>
                                        <p:attrNameLst>
                                          <p:attrName>style.visibility</p:attrName>
                                        </p:attrNameLst>
                                      </p:cBhvr>
                                    </p:anim>
                                  </p:childTnLst>
                                </p:cTn>
                              </p:par>
                              <p:par>
                                <p:cTn id="75" presetID="24" presetClass="entr" presetSubtype="0"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 to="" calcmode="lin" valueType="num">
                                      <p:cBhvr>
                                        <p:cTn id="77" dur="1" fill="hold"/>
                                        <p:tgtEl>
                                          <p:spTgt spid="23"/>
                                        </p:tgtEl>
                                        <p:attrNameLst>
                                          <p:attrName>style.visibility</p:attrName>
                                        </p:attrNameLst>
                                      </p:cBhvr>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0" presetClass="path" presetSubtype="0" accel="50000" decel="50000" fill="hold" nodeType="clickEffect">
                                  <p:stCondLst>
                                    <p:cond delay="0"/>
                                  </p:stCondLst>
                                  <p:childTnLst>
                                    <p:animMotion origin="layout" path="M 5.55556E-7 7.40741E-6 L -0.10833 7.40741E-6 " pathEditMode="relative" rAng="0" ptsTypes="AA">
                                      <p:cBhvr>
                                        <p:cTn id="81" dur="2000" fill="hold"/>
                                        <p:tgtEl>
                                          <p:spTgt spid="13"/>
                                        </p:tgtEl>
                                        <p:attrNameLst>
                                          <p:attrName>ppt_x,ppt_y</p:attrName>
                                        </p:attrNameLst>
                                      </p:cBhvr>
                                      <p:rCtr x="0" y="0"/>
                                    </p:animMotion>
                                  </p:childTnLst>
                                </p:cTn>
                              </p:par>
                            </p:childTnLst>
                          </p:cTn>
                        </p:par>
                        <p:par>
                          <p:cTn id="82" fill="hold" nodeType="afterGroup">
                            <p:stCondLst>
                              <p:cond delay="2000"/>
                            </p:stCondLst>
                            <p:childTnLst>
                              <p:par>
                                <p:cTn id="83" presetID="51" presetClass="entr" presetSubtype="0" fill="hold" grpId="0" nodeType="afterEffect">
                                  <p:stCondLst>
                                    <p:cond delay="0"/>
                                  </p:stCondLst>
                                  <p:childTnLst>
                                    <p:set>
                                      <p:cBhvr>
                                        <p:cTn id="84" dur="1" fill="hold">
                                          <p:stCondLst>
                                            <p:cond delay="0"/>
                                          </p:stCondLst>
                                        </p:cTn>
                                        <p:tgtEl>
                                          <p:spTgt spid="12313"/>
                                        </p:tgtEl>
                                        <p:attrNameLst>
                                          <p:attrName>style.visibility</p:attrName>
                                        </p:attrNameLst>
                                      </p:cBhvr>
                                      <p:to>
                                        <p:strVal val="visible"/>
                                      </p:to>
                                    </p:set>
                                    <p:animEffect transition="in" filter="fade">
                                      <p:cBhvr>
                                        <p:cTn id="85" dur="770" decel="100000"/>
                                        <p:tgtEl>
                                          <p:spTgt spid="12313"/>
                                        </p:tgtEl>
                                      </p:cBhvr>
                                    </p:animEffect>
                                    <p:animScale>
                                      <p:cBhvr>
                                        <p:cTn id="86" dur="770" decel="100000"/>
                                        <p:tgtEl>
                                          <p:spTgt spid="12313"/>
                                        </p:tgtEl>
                                      </p:cBhvr>
                                      <p:from x="10000" y="10000"/>
                                      <p:to x="200000" y="450000"/>
                                    </p:animScale>
                                    <p:animScale>
                                      <p:cBhvr>
                                        <p:cTn id="87" dur="1230" accel="100000" fill="hold">
                                          <p:stCondLst>
                                            <p:cond delay="770"/>
                                          </p:stCondLst>
                                        </p:cTn>
                                        <p:tgtEl>
                                          <p:spTgt spid="12313"/>
                                        </p:tgtEl>
                                      </p:cBhvr>
                                      <p:from x="200000" y="450000"/>
                                      <p:to x="100000" y="100000"/>
                                    </p:animScale>
                                    <p:set>
                                      <p:cBhvr>
                                        <p:cTn id="88" dur="770" fill="hold"/>
                                        <p:tgtEl>
                                          <p:spTgt spid="12313"/>
                                        </p:tgtEl>
                                        <p:attrNameLst>
                                          <p:attrName>ppt_x</p:attrName>
                                        </p:attrNameLst>
                                      </p:cBhvr>
                                      <p:to>
                                        <p:strVal val="(0.5)"/>
                                      </p:to>
                                    </p:set>
                                    <p:anim from="(0.5)" to="(#ppt_x)" calcmode="lin" valueType="num">
                                      <p:cBhvr>
                                        <p:cTn id="89" dur="1230" accel="100000" fill="hold">
                                          <p:stCondLst>
                                            <p:cond delay="770"/>
                                          </p:stCondLst>
                                        </p:cTn>
                                        <p:tgtEl>
                                          <p:spTgt spid="12313"/>
                                        </p:tgtEl>
                                        <p:attrNameLst>
                                          <p:attrName>ppt_x</p:attrName>
                                        </p:attrNameLst>
                                      </p:cBhvr>
                                    </p:anim>
                                    <p:set>
                                      <p:cBhvr>
                                        <p:cTn id="90" dur="770" fill="hold"/>
                                        <p:tgtEl>
                                          <p:spTgt spid="12313"/>
                                        </p:tgtEl>
                                        <p:attrNameLst>
                                          <p:attrName>ppt_y</p:attrName>
                                        </p:attrNameLst>
                                      </p:cBhvr>
                                      <p:to>
                                        <p:strVal val="(#ppt_y+0.4)"/>
                                      </p:to>
                                    </p:set>
                                    <p:anim from="(#ppt_y+0.4)" to="(#ppt_y)" calcmode="lin" valueType="num">
                                      <p:cBhvr>
                                        <p:cTn id="91" dur="1230" accel="100000" fill="hold">
                                          <p:stCondLst>
                                            <p:cond delay="770"/>
                                          </p:stCondLst>
                                        </p:cTn>
                                        <p:tgtEl>
                                          <p:spTgt spid="12313"/>
                                        </p:tgtEl>
                                        <p:attrNameLst>
                                          <p:attrName>ppt_y</p:attrName>
                                        </p:attrNameLst>
                                      </p:cBhvr>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17" presetClass="entr" presetSubtype="10" fill="hold" nodeType="click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strVal val="#ppt_h"/>
                                          </p:val>
                                        </p:tav>
                                        <p:tav tm="100000">
                                          <p:val>
                                            <p:strVal val="#ppt_h"/>
                                          </p:val>
                                        </p:tav>
                                      </p:tavLst>
                                    </p:anim>
                                  </p:childTnLst>
                                </p:cTn>
                              </p:par>
                              <p:par>
                                <p:cTn id="98" presetID="17" presetClass="entr" presetSubtype="10" fill="hold" nodeType="withEffect">
                                  <p:stCondLst>
                                    <p:cond delay="0"/>
                                  </p:stCondLst>
                                  <p:childTnLst>
                                    <p:set>
                                      <p:cBhvr>
                                        <p:cTn id="99" dur="1" fill="hold">
                                          <p:stCondLst>
                                            <p:cond delay="0"/>
                                          </p:stCondLst>
                                        </p:cTn>
                                        <p:tgtEl>
                                          <p:spTgt spid="25"/>
                                        </p:tgtEl>
                                        <p:attrNameLst>
                                          <p:attrName>style.visibility</p:attrName>
                                        </p:attrNameLst>
                                      </p:cBhvr>
                                      <p:to>
                                        <p:strVal val="visible"/>
                                      </p:to>
                                    </p:set>
                                    <p:anim calcmode="lin" valueType="num">
                                      <p:cBhvr>
                                        <p:cTn id="100" dur="500" fill="hold"/>
                                        <p:tgtEl>
                                          <p:spTgt spid="25"/>
                                        </p:tgtEl>
                                        <p:attrNameLst>
                                          <p:attrName>ppt_w</p:attrName>
                                        </p:attrNameLst>
                                      </p:cBhvr>
                                      <p:tavLst>
                                        <p:tav tm="0">
                                          <p:val>
                                            <p:fltVal val="0"/>
                                          </p:val>
                                        </p:tav>
                                        <p:tav tm="100000">
                                          <p:val>
                                            <p:strVal val="#ppt_w"/>
                                          </p:val>
                                        </p:tav>
                                      </p:tavLst>
                                    </p:anim>
                                    <p:anim calcmode="lin" valueType="num">
                                      <p:cBhvr>
                                        <p:cTn id="101" dur="500" fill="hold"/>
                                        <p:tgtEl>
                                          <p:spTgt spid="25"/>
                                        </p:tgtEl>
                                        <p:attrNameLst>
                                          <p:attrName>ppt_h</p:attrName>
                                        </p:attrNameLst>
                                      </p:cBhvr>
                                      <p:tavLst>
                                        <p:tav tm="0">
                                          <p:val>
                                            <p:strVal val="#ppt_h"/>
                                          </p:val>
                                        </p:tav>
                                        <p:tav tm="100000">
                                          <p:val>
                                            <p:strVal val="#ppt_h"/>
                                          </p:val>
                                        </p:tav>
                                      </p:tavLst>
                                    </p:anim>
                                  </p:childTnLst>
                                </p:cTn>
                              </p:par>
                              <p:par>
                                <p:cTn id="102" presetID="17" presetClass="entr" presetSubtype="10" fill="hold" nodeType="with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500" fill="hold"/>
                                        <p:tgtEl>
                                          <p:spTgt spid="26"/>
                                        </p:tgtEl>
                                        <p:attrNameLst>
                                          <p:attrName>ppt_w</p:attrName>
                                        </p:attrNameLst>
                                      </p:cBhvr>
                                      <p:tavLst>
                                        <p:tav tm="0">
                                          <p:val>
                                            <p:fltVal val="0"/>
                                          </p:val>
                                        </p:tav>
                                        <p:tav tm="100000">
                                          <p:val>
                                            <p:strVal val="#ppt_w"/>
                                          </p:val>
                                        </p:tav>
                                      </p:tavLst>
                                    </p:anim>
                                    <p:anim calcmode="lin" valueType="num">
                                      <p:cBhvr>
                                        <p:cTn id="105" dur="500" fill="hold"/>
                                        <p:tgtEl>
                                          <p:spTgt spid="26"/>
                                        </p:tgtEl>
                                        <p:attrNameLst>
                                          <p:attrName>ppt_h</p:attrName>
                                        </p:attrNameLst>
                                      </p:cBhvr>
                                      <p:tavLst>
                                        <p:tav tm="0">
                                          <p:val>
                                            <p:strVal val="#ppt_h"/>
                                          </p:val>
                                        </p:tav>
                                        <p:tav tm="100000">
                                          <p:val>
                                            <p:strVal val="#ppt_h"/>
                                          </p:val>
                                        </p:tav>
                                      </p:tavLst>
                                    </p:anim>
                                  </p:childTnLst>
                                </p:cTn>
                              </p:par>
                              <p:par>
                                <p:cTn id="106" presetID="17" presetClass="entr" presetSubtype="10" fill="hold" nodeType="with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500" fill="hold"/>
                                        <p:tgtEl>
                                          <p:spTgt spid="29"/>
                                        </p:tgtEl>
                                        <p:attrNameLst>
                                          <p:attrName>ppt_w</p:attrName>
                                        </p:attrNameLst>
                                      </p:cBhvr>
                                      <p:tavLst>
                                        <p:tav tm="0">
                                          <p:val>
                                            <p:fltVal val="0"/>
                                          </p:val>
                                        </p:tav>
                                        <p:tav tm="100000">
                                          <p:val>
                                            <p:strVal val="#ppt_w"/>
                                          </p:val>
                                        </p:tav>
                                      </p:tavLst>
                                    </p:anim>
                                    <p:anim calcmode="lin" valueType="num">
                                      <p:cBhvr>
                                        <p:cTn id="109" dur="500" fill="hold"/>
                                        <p:tgtEl>
                                          <p:spTgt spid="29"/>
                                        </p:tgtEl>
                                        <p:attrNameLst>
                                          <p:attrName>ppt_h</p:attrName>
                                        </p:attrNameLst>
                                      </p:cBhvr>
                                      <p:tavLst>
                                        <p:tav tm="0">
                                          <p:val>
                                            <p:strVal val="#ppt_h"/>
                                          </p:val>
                                        </p:tav>
                                        <p:tav tm="100000">
                                          <p:val>
                                            <p:strVal val="#ppt_h"/>
                                          </p:val>
                                        </p:tav>
                                      </p:tavLst>
                                    </p:anim>
                                  </p:childTnLst>
                                </p:cTn>
                              </p:par>
                              <p:par>
                                <p:cTn id="110" presetID="17" presetClass="entr" presetSubtype="10" fill="hold" nodeType="withEffect">
                                  <p:stCondLst>
                                    <p:cond delay="0"/>
                                  </p:stCondLst>
                                  <p:childTnLst>
                                    <p:set>
                                      <p:cBhvr>
                                        <p:cTn id="111" dur="1" fill="hold">
                                          <p:stCondLst>
                                            <p:cond delay="0"/>
                                          </p:stCondLst>
                                        </p:cTn>
                                        <p:tgtEl>
                                          <p:spTgt spid="5"/>
                                        </p:tgtEl>
                                        <p:attrNameLst>
                                          <p:attrName>style.visibility</p:attrName>
                                        </p:attrNameLst>
                                      </p:cBhvr>
                                      <p:to>
                                        <p:strVal val="visible"/>
                                      </p:to>
                                    </p:set>
                                    <p:anim calcmode="lin" valueType="num">
                                      <p:cBhvr>
                                        <p:cTn id="112" dur="500" fill="hold"/>
                                        <p:tgtEl>
                                          <p:spTgt spid="5"/>
                                        </p:tgtEl>
                                        <p:attrNameLst>
                                          <p:attrName>ppt_w</p:attrName>
                                        </p:attrNameLst>
                                      </p:cBhvr>
                                      <p:tavLst>
                                        <p:tav tm="0">
                                          <p:val>
                                            <p:fltVal val="0"/>
                                          </p:val>
                                        </p:tav>
                                        <p:tav tm="100000">
                                          <p:val>
                                            <p:strVal val="#ppt_w"/>
                                          </p:val>
                                        </p:tav>
                                      </p:tavLst>
                                    </p:anim>
                                    <p:anim calcmode="lin" valueType="num">
                                      <p:cBhvr>
                                        <p:cTn id="113" dur="500" fill="hold"/>
                                        <p:tgtEl>
                                          <p:spTgt spid="5"/>
                                        </p:tgtEl>
                                        <p:attrNameLst>
                                          <p:attrName>ppt_h</p:attrName>
                                        </p:attrNameLst>
                                      </p:cBhvr>
                                      <p:tavLst>
                                        <p:tav tm="0">
                                          <p:val>
                                            <p:strVal val="#ppt_h"/>
                                          </p:val>
                                        </p:tav>
                                        <p:tav tm="100000">
                                          <p:val>
                                            <p:strVal val="#ppt_h"/>
                                          </p:val>
                                        </p:tav>
                                      </p:tavLst>
                                    </p:anim>
                                  </p:childTnLst>
                                </p:cTn>
                              </p:par>
                              <p:par>
                                <p:cTn id="114" presetID="17" presetClass="entr" presetSubtype="10" fill="hold" nodeType="withEffect">
                                  <p:stCondLst>
                                    <p:cond delay="0"/>
                                  </p:stCondLst>
                                  <p:childTnLst>
                                    <p:set>
                                      <p:cBhvr>
                                        <p:cTn id="115" dur="1" fill="hold">
                                          <p:stCondLst>
                                            <p:cond delay="0"/>
                                          </p:stCondLst>
                                        </p:cTn>
                                        <p:tgtEl>
                                          <p:spTgt spid="6"/>
                                        </p:tgtEl>
                                        <p:attrNameLst>
                                          <p:attrName>style.visibility</p:attrName>
                                        </p:attrNameLst>
                                      </p:cBhvr>
                                      <p:to>
                                        <p:strVal val="visible"/>
                                      </p:to>
                                    </p:set>
                                    <p:anim calcmode="lin" valueType="num">
                                      <p:cBhvr>
                                        <p:cTn id="116" dur="500" fill="hold"/>
                                        <p:tgtEl>
                                          <p:spTgt spid="6"/>
                                        </p:tgtEl>
                                        <p:attrNameLst>
                                          <p:attrName>ppt_w</p:attrName>
                                        </p:attrNameLst>
                                      </p:cBhvr>
                                      <p:tavLst>
                                        <p:tav tm="0">
                                          <p:val>
                                            <p:fltVal val="0"/>
                                          </p:val>
                                        </p:tav>
                                        <p:tav tm="100000">
                                          <p:val>
                                            <p:strVal val="#ppt_w"/>
                                          </p:val>
                                        </p:tav>
                                      </p:tavLst>
                                    </p:anim>
                                    <p:anim calcmode="lin" valueType="num">
                                      <p:cBhvr>
                                        <p:cTn id="117" dur="500" fill="hold"/>
                                        <p:tgtEl>
                                          <p:spTgt spid="6"/>
                                        </p:tgtEl>
                                        <p:attrNameLst>
                                          <p:attrName>ppt_h</p:attrName>
                                        </p:attrNameLst>
                                      </p:cBhvr>
                                      <p:tavLst>
                                        <p:tav tm="0">
                                          <p:val>
                                            <p:strVal val="#ppt_h"/>
                                          </p:val>
                                        </p:tav>
                                        <p:tav tm="100000">
                                          <p:val>
                                            <p:strVal val="#ppt_h"/>
                                          </p:val>
                                        </p:tav>
                                      </p:tavLst>
                                    </p:anim>
                                  </p:childTnLst>
                                </p:cTn>
                              </p:par>
                              <p:par>
                                <p:cTn id="118" presetID="17" presetClass="entr" presetSubtype="10" fill="hold" nodeType="withEffect">
                                  <p:stCondLst>
                                    <p:cond delay="0"/>
                                  </p:stCondLst>
                                  <p:childTnLst>
                                    <p:set>
                                      <p:cBhvr>
                                        <p:cTn id="119" dur="1" fill="hold">
                                          <p:stCondLst>
                                            <p:cond delay="0"/>
                                          </p:stCondLst>
                                        </p:cTn>
                                        <p:tgtEl>
                                          <p:spTgt spid="8"/>
                                        </p:tgtEl>
                                        <p:attrNameLst>
                                          <p:attrName>style.visibility</p:attrName>
                                        </p:attrNameLst>
                                      </p:cBhvr>
                                      <p:to>
                                        <p:strVal val="visible"/>
                                      </p:to>
                                    </p:set>
                                    <p:anim calcmode="lin" valueType="num">
                                      <p:cBhvr>
                                        <p:cTn id="120" dur="500" fill="hold"/>
                                        <p:tgtEl>
                                          <p:spTgt spid="8"/>
                                        </p:tgtEl>
                                        <p:attrNameLst>
                                          <p:attrName>ppt_w</p:attrName>
                                        </p:attrNameLst>
                                      </p:cBhvr>
                                      <p:tavLst>
                                        <p:tav tm="0">
                                          <p:val>
                                            <p:fltVal val="0"/>
                                          </p:val>
                                        </p:tav>
                                        <p:tav tm="100000">
                                          <p:val>
                                            <p:strVal val="#ppt_w"/>
                                          </p:val>
                                        </p:tav>
                                      </p:tavLst>
                                    </p:anim>
                                    <p:anim calcmode="lin" valueType="num">
                                      <p:cBhvr>
                                        <p:cTn id="121"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0" presetClass="path" presetSubtype="0" accel="50000" decel="50000" fill="hold" nodeType="clickEffect">
                                  <p:stCondLst>
                                    <p:cond delay="0"/>
                                  </p:stCondLst>
                                  <p:childTnLst>
                                    <p:animMotion origin="layout" path="M -0.00174 7.40741E-7 L 0.26493 -0.04445 " pathEditMode="relative" rAng="0" ptsTypes="AA">
                                      <p:cBhvr>
                                        <p:cTn id="125" dur="2000" fill="hold"/>
                                        <p:tgtEl>
                                          <p:spTgt spid="6"/>
                                        </p:tgtEl>
                                        <p:attrNameLst>
                                          <p:attrName>ppt_x,ppt_y</p:attrName>
                                        </p:attrNameLst>
                                      </p:cBhvr>
                                      <p:rCtr x="13300" y="-2200"/>
                                    </p:animMotion>
                                  </p:childTnLst>
                                </p:cTn>
                              </p:par>
                            </p:childTnLst>
                          </p:cTn>
                        </p:par>
                        <p:par>
                          <p:cTn id="126" fill="hold" nodeType="afterGroup">
                            <p:stCondLst>
                              <p:cond delay="2000"/>
                            </p:stCondLst>
                            <p:childTnLst>
                              <p:par>
                                <p:cTn id="127" presetID="51" presetClass="entr" presetSubtype="0" fill="hold" grpId="0" nodeType="afterEffect">
                                  <p:stCondLst>
                                    <p:cond delay="0"/>
                                  </p:stCondLst>
                                  <p:childTnLst>
                                    <p:set>
                                      <p:cBhvr>
                                        <p:cTn id="128" dur="1" fill="hold">
                                          <p:stCondLst>
                                            <p:cond delay="0"/>
                                          </p:stCondLst>
                                        </p:cTn>
                                        <p:tgtEl>
                                          <p:spTgt spid="12314"/>
                                        </p:tgtEl>
                                        <p:attrNameLst>
                                          <p:attrName>style.visibility</p:attrName>
                                        </p:attrNameLst>
                                      </p:cBhvr>
                                      <p:to>
                                        <p:strVal val="visible"/>
                                      </p:to>
                                    </p:set>
                                    <p:animEffect transition="in" filter="fade">
                                      <p:cBhvr>
                                        <p:cTn id="129" dur="770" decel="100000"/>
                                        <p:tgtEl>
                                          <p:spTgt spid="12314"/>
                                        </p:tgtEl>
                                      </p:cBhvr>
                                    </p:animEffect>
                                    <p:animScale>
                                      <p:cBhvr>
                                        <p:cTn id="130" dur="770" decel="100000"/>
                                        <p:tgtEl>
                                          <p:spTgt spid="12314"/>
                                        </p:tgtEl>
                                      </p:cBhvr>
                                      <p:from x="10000" y="10000"/>
                                      <p:to x="200000" y="450000"/>
                                    </p:animScale>
                                    <p:animScale>
                                      <p:cBhvr>
                                        <p:cTn id="131" dur="1230" accel="100000" fill="hold">
                                          <p:stCondLst>
                                            <p:cond delay="770"/>
                                          </p:stCondLst>
                                        </p:cTn>
                                        <p:tgtEl>
                                          <p:spTgt spid="12314"/>
                                        </p:tgtEl>
                                      </p:cBhvr>
                                      <p:from x="200000" y="450000"/>
                                      <p:to x="100000" y="100000"/>
                                    </p:animScale>
                                    <p:set>
                                      <p:cBhvr>
                                        <p:cTn id="132" dur="770" fill="hold"/>
                                        <p:tgtEl>
                                          <p:spTgt spid="12314"/>
                                        </p:tgtEl>
                                        <p:attrNameLst>
                                          <p:attrName>ppt_x</p:attrName>
                                        </p:attrNameLst>
                                      </p:cBhvr>
                                      <p:to>
                                        <p:strVal val="(0.5)"/>
                                      </p:to>
                                    </p:set>
                                    <p:anim from="(0.5)" to="(#ppt_x)" calcmode="lin" valueType="num">
                                      <p:cBhvr>
                                        <p:cTn id="133" dur="1230" accel="100000" fill="hold">
                                          <p:stCondLst>
                                            <p:cond delay="770"/>
                                          </p:stCondLst>
                                        </p:cTn>
                                        <p:tgtEl>
                                          <p:spTgt spid="12314"/>
                                        </p:tgtEl>
                                        <p:attrNameLst>
                                          <p:attrName>ppt_x</p:attrName>
                                        </p:attrNameLst>
                                      </p:cBhvr>
                                    </p:anim>
                                    <p:set>
                                      <p:cBhvr>
                                        <p:cTn id="134" dur="770" fill="hold"/>
                                        <p:tgtEl>
                                          <p:spTgt spid="12314"/>
                                        </p:tgtEl>
                                        <p:attrNameLst>
                                          <p:attrName>ppt_y</p:attrName>
                                        </p:attrNameLst>
                                      </p:cBhvr>
                                      <p:to>
                                        <p:strVal val="(#ppt_y+0.4)"/>
                                      </p:to>
                                    </p:set>
                                    <p:anim from="(#ppt_y+0.4)" to="(#ppt_y)" calcmode="lin" valueType="num">
                                      <p:cBhvr>
                                        <p:cTn id="135" dur="1230" accel="100000" fill="hold">
                                          <p:stCondLst>
                                            <p:cond delay="770"/>
                                          </p:stCondLst>
                                        </p:cTn>
                                        <p:tgtEl>
                                          <p:spTgt spid="123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1" grpId="0"/>
      <p:bldP spid="12312" grpId="0"/>
      <p:bldP spid="12313" grpId="0"/>
      <p:bldP spid="123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8"/>
          <p:cNvSpPr txBox="1">
            <a:spLocks noChangeArrowheads="1"/>
          </p:cNvSpPr>
          <p:nvPr/>
        </p:nvSpPr>
        <p:spPr bwMode="auto">
          <a:xfrm>
            <a:off x="219075" y="457200"/>
            <a:ext cx="1294765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sz="4600" b="1" i="1">
                <a:solidFill>
                  <a:srgbClr val="FF0000"/>
                </a:solidFill>
                <a:ea typeface="SimSun" pitchFamily="2" charset="-122"/>
              </a:rPr>
              <a:t>?</a:t>
            </a:r>
            <a:r>
              <a:rPr lang="en-US" altLang="zh-CN" i="1">
                <a:solidFill>
                  <a:srgbClr val="990000"/>
                </a:solidFill>
                <a:ea typeface="SimSun" pitchFamily="2" charset="-122"/>
              </a:rPr>
              <a:t> </a:t>
            </a:r>
            <a:r>
              <a:rPr lang="en-US" altLang="zh-CN">
                <a:ea typeface="SimSun" pitchFamily="2" charset="-122"/>
              </a:rPr>
              <a:t>a) Viết các số 14 và 27 bằng số La Mã.</a:t>
            </a:r>
          </a:p>
          <a:p>
            <a:r>
              <a:rPr lang="en-US" altLang="zh-CN">
                <a:ea typeface="SimSun" pitchFamily="2" charset="-122"/>
              </a:rPr>
              <a:t>    b) Đọc các số La Mã XVI, XXII</a:t>
            </a:r>
          </a:p>
        </p:txBody>
      </p:sp>
      <p:sp>
        <p:nvSpPr>
          <p:cNvPr id="28675" name="Text Box 28674"/>
          <p:cNvSpPr txBox="1">
            <a:spLocks noChangeArrowheads="1"/>
          </p:cNvSpPr>
          <p:nvPr/>
        </p:nvSpPr>
        <p:spPr bwMode="auto">
          <a:xfrm>
            <a:off x="609600" y="1920875"/>
            <a:ext cx="13046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solidFill>
                  <a:srgbClr val="FF0000"/>
                </a:solidFill>
                <a:ea typeface="SimSun" pitchFamily="2" charset="-122"/>
              </a:rPr>
              <a:t>Thử thách nhỏ : </a:t>
            </a:r>
            <a:r>
              <a:rPr lang="en-US" altLang="zh-CN">
                <a:ea typeface="SimSun" pitchFamily="2" charset="-122"/>
              </a:rPr>
              <a:t>Sử dụng đúng 7 que tính, em xếp được những số La Mã nào?</a:t>
            </a:r>
          </a:p>
        </p:txBody>
      </p:sp>
      <p:sp>
        <p:nvSpPr>
          <p:cNvPr id="28676" name="Text Box 28675"/>
          <p:cNvSpPr txBox="1">
            <a:spLocks noChangeArrowheads="1"/>
          </p:cNvSpPr>
          <p:nvPr/>
        </p:nvSpPr>
        <p:spPr bwMode="auto">
          <a:xfrm>
            <a:off x="609600" y="3124200"/>
            <a:ext cx="2438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u="sng">
                <a:ea typeface="SimSun" pitchFamily="2" charset="-122"/>
              </a:rPr>
              <a:t>Đáp án:</a:t>
            </a:r>
            <a:r>
              <a:rPr lang="en-US" altLang="zh-CN">
                <a:ea typeface="SimSun" pitchFamily="2" charset="-122"/>
              </a:rPr>
              <a:t> </a:t>
            </a:r>
          </a:p>
        </p:txBody>
      </p:sp>
      <p:sp>
        <p:nvSpPr>
          <p:cNvPr id="28677" name="Rectangles 28676"/>
          <p:cNvSpPr>
            <a:spLocks noChangeArrowheads="1"/>
          </p:cNvSpPr>
          <p:nvPr/>
        </p:nvSpPr>
        <p:spPr bwMode="auto">
          <a:xfrm>
            <a:off x="2438400" y="3148013"/>
            <a:ext cx="1097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306513" eaLnBrk="0" hangingPunct="0"/>
            <a:r>
              <a:rPr lang="en-US" altLang="zh-CN">
                <a:ea typeface="SimSun" pitchFamily="2" charset="-122"/>
              </a:rPr>
              <a:t>Sử dụng đúng 7 que tính, em xếp được những số La Mã là: </a:t>
            </a:r>
          </a:p>
        </p:txBody>
      </p:sp>
      <p:sp>
        <p:nvSpPr>
          <p:cNvPr id="23557" name="Text Box 28677"/>
          <p:cNvSpPr txBox="1">
            <a:spLocks noChangeArrowheads="1"/>
          </p:cNvSpPr>
          <p:nvPr/>
        </p:nvSpPr>
        <p:spPr bwMode="auto">
          <a:xfrm>
            <a:off x="609600" y="4343400"/>
            <a:ext cx="1981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endParaRPr lang="en-US" altLang="zh-CN">
              <a:ea typeface="SimSun" pitchFamily="2" charset="-122"/>
            </a:endParaRPr>
          </a:p>
        </p:txBody>
      </p:sp>
      <p:sp>
        <p:nvSpPr>
          <p:cNvPr id="28679" name="Text Box 28678"/>
          <p:cNvSpPr txBox="1">
            <a:spLocks noChangeArrowheads="1"/>
          </p:cNvSpPr>
          <p:nvPr/>
        </p:nvSpPr>
        <p:spPr bwMode="auto">
          <a:xfrm>
            <a:off x="762000" y="38862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XVIII ( số 18)</a:t>
            </a:r>
          </a:p>
        </p:txBody>
      </p:sp>
      <p:sp>
        <p:nvSpPr>
          <p:cNvPr id="28680" name="Text Box 28679"/>
          <p:cNvSpPr txBox="1">
            <a:spLocks noChangeArrowheads="1"/>
          </p:cNvSpPr>
          <p:nvPr/>
        </p:nvSpPr>
        <p:spPr bwMode="auto">
          <a:xfrm>
            <a:off x="773113" y="44958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XXIII ( số 23)</a:t>
            </a:r>
          </a:p>
        </p:txBody>
      </p:sp>
      <p:sp>
        <p:nvSpPr>
          <p:cNvPr id="28681" name="Text Box 28680"/>
          <p:cNvSpPr txBox="1">
            <a:spLocks noChangeArrowheads="1"/>
          </p:cNvSpPr>
          <p:nvPr/>
        </p:nvSpPr>
        <p:spPr bwMode="auto">
          <a:xfrm>
            <a:off x="766763" y="51054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XXIV ( số 24)</a:t>
            </a:r>
          </a:p>
        </p:txBody>
      </p:sp>
      <p:sp>
        <p:nvSpPr>
          <p:cNvPr id="28682" name="Text Box 28681"/>
          <p:cNvSpPr txBox="1">
            <a:spLocks noChangeArrowheads="1"/>
          </p:cNvSpPr>
          <p:nvPr/>
        </p:nvSpPr>
        <p:spPr bwMode="auto">
          <a:xfrm>
            <a:off x="785813" y="57150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XXVI ( số 26)</a:t>
            </a:r>
          </a:p>
        </p:txBody>
      </p:sp>
      <p:sp>
        <p:nvSpPr>
          <p:cNvPr id="28683" name="Text Box 28682"/>
          <p:cNvSpPr txBox="1">
            <a:spLocks noChangeArrowheads="1"/>
          </p:cNvSpPr>
          <p:nvPr/>
        </p:nvSpPr>
        <p:spPr bwMode="auto">
          <a:xfrm>
            <a:off x="803275"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XXIX ( số 29)</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fltVal val="0"/>
                                          </p:val>
                                        </p:tav>
                                        <p:tav tm="100000">
                                          <p:val>
                                            <p:strVal val="#ppt_w"/>
                                          </p:val>
                                        </p:tav>
                                      </p:tavLst>
                                    </p:anim>
                                    <p:anim calcmode="lin" valueType="num">
                                      <p:cBhvr>
                                        <p:cTn id="8" dur="1000" fill="hold"/>
                                        <p:tgtEl>
                                          <p:spTgt spid="28674"/>
                                        </p:tgtEl>
                                        <p:attrNameLst>
                                          <p:attrName>ppt_h</p:attrName>
                                        </p:attrNameLst>
                                      </p:cBhvr>
                                      <p:tavLst>
                                        <p:tav tm="0">
                                          <p:val>
                                            <p:fltVal val="0"/>
                                          </p:val>
                                        </p:tav>
                                        <p:tav tm="100000">
                                          <p:val>
                                            <p:strVal val="#ppt_h"/>
                                          </p:val>
                                        </p:tav>
                                      </p:tavLst>
                                    </p:anim>
                                    <p:anim calcmode="lin" valueType="num">
                                      <p:cBhvr>
                                        <p:cTn id="9" dur="1000" fill="hold"/>
                                        <p:tgtEl>
                                          <p:spTgt spid="28674"/>
                                        </p:tgtEl>
                                        <p:attrNameLst>
                                          <p:attrName>style.rotation</p:attrName>
                                        </p:attrNameLst>
                                      </p:cBhvr>
                                      <p:tavLst>
                                        <p:tav tm="0">
                                          <p:val>
                                            <p:fltVal val="90"/>
                                          </p:val>
                                        </p:tav>
                                        <p:tav tm="100000">
                                          <p:val>
                                            <p:fltVal val="0"/>
                                          </p:val>
                                        </p:tav>
                                      </p:tavLst>
                                    </p:anim>
                                    <p:animEffect transition="in" filter="fade">
                                      <p:cBhvr>
                                        <p:cTn id="10" dur="1000"/>
                                        <p:tgtEl>
                                          <p:spTgt spid="286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8675"/>
                                        </p:tgtEl>
                                        <p:attrNameLst>
                                          <p:attrName>style.visibility</p:attrName>
                                        </p:attrNameLst>
                                      </p:cBhvr>
                                      <p:to>
                                        <p:strVal val="visible"/>
                                      </p:to>
                                    </p:set>
                                    <p:animEffect transition="in" filter="blinds(horizontal)">
                                      <p:cBhvr>
                                        <p:cTn id="15" dur="500"/>
                                        <p:tgtEl>
                                          <p:spTgt spid="2867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28676">
                                            <p:txEl>
                                              <p:pRg st="0" end="0"/>
                                            </p:txEl>
                                          </p:spTgt>
                                        </p:tgtEl>
                                        <p:attrNameLst>
                                          <p:attrName>style.visibility</p:attrName>
                                        </p:attrNameLst>
                                      </p:cBhvr>
                                      <p:to>
                                        <p:strVal val="visible"/>
                                      </p:to>
                                    </p:set>
                                    <p:animEffect transition="in" filter="blinds(horizontal)">
                                      <p:cBhvr>
                                        <p:cTn id="20" dur="500"/>
                                        <p:tgtEl>
                                          <p:spTgt spid="28676">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8677"/>
                                        </p:tgtEl>
                                        <p:attrNameLst>
                                          <p:attrName>style.visibility</p:attrName>
                                        </p:attrNameLst>
                                      </p:cBhvr>
                                      <p:to>
                                        <p:strVal val="visible"/>
                                      </p:to>
                                    </p:set>
                                    <p:animEffect transition="in" filter="blinds(horizontal)">
                                      <p:cBhvr>
                                        <p:cTn id="25" dur="500"/>
                                        <p:tgtEl>
                                          <p:spTgt spid="2867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8679"/>
                                        </p:tgtEl>
                                        <p:attrNameLst>
                                          <p:attrName>style.visibility</p:attrName>
                                        </p:attrNameLst>
                                      </p:cBhvr>
                                      <p:to>
                                        <p:strVal val="visible"/>
                                      </p:to>
                                    </p:set>
                                    <p:animEffect transition="in" filter="blinds(horizontal)">
                                      <p:cBhvr>
                                        <p:cTn id="30" dur="500"/>
                                        <p:tgtEl>
                                          <p:spTgt spid="2867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28680"/>
                                        </p:tgtEl>
                                        <p:attrNameLst>
                                          <p:attrName>style.visibility</p:attrName>
                                        </p:attrNameLst>
                                      </p:cBhvr>
                                      <p:to>
                                        <p:strVal val="visible"/>
                                      </p:to>
                                    </p:set>
                                    <p:animEffect transition="in" filter="box(in)">
                                      <p:cBhvr>
                                        <p:cTn id="35" dur="500"/>
                                        <p:tgtEl>
                                          <p:spTgt spid="2868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28681"/>
                                        </p:tgtEl>
                                        <p:attrNameLst>
                                          <p:attrName>style.visibility</p:attrName>
                                        </p:attrNameLst>
                                      </p:cBhvr>
                                      <p:to>
                                        <p:strVal val="visible"/>
                                      </p:to>
                                    </p:set>
                                    <p:animEffect transition="in" filter="box(in)">
                                      <p:cBhvr>
                                        <p:cTn id="40" dur="500"/>
                                        <p:tgtEl>
                                          <p:spTgt spid="2868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8682"/>
                                        </p:tgtEl>
                                        <p:attrNameLst>
                                          <p:attrName>style.visibility</p:attrName>
                                        </p:attrNameLst>
                                      </p:cBhvr>
                                      <p:to>
                                        <p:strVal val="visible"/>
                                      </p:to>
                                    </p:set>
                                    <p:animEffect transition="in" filter="checkerboard(across)">
                                      <p:cBhvr>
                                        <p:cTn id="45" dur="500"/>
                                        <p:tgtEl>
                                          <p:spTgt spid="2868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8683"/>
                                        </p:tgtEl>
                                        <p:attrNameLst>
                                          <p:attrName>style.visibility</p:attrName>
                                        </p:attrNameLst>
                                      </p:cBhvr>
                                      <p:to>
                                        <p:strVal val="visible"/>
                                      </p:to>
                                    </p:set>
                                    <p:anim calcmode="lin" valueType="num">
                                      <p:cBhvr additive="base">
                                        <p:cTn id="50" dur="500" fill="hold"/>
                                        <p:tgtEl>
                                          <p:spTgt spid="28683"/>
                                        </p:tgtEl>
                                        <p:attrNameLst>
                                          <p:attrName>ppt_x</p:attrName>
                                        </p:attrNameLst>
                                      </p:cBhvr>
                                      <p:tavLst>
                                        <p:tav tm="0">
                                          <p:val>
                                            <p:strVal val="#ppt_x"/>
                                          </p:val>
                                        </p:tav>
                                        <p:tav tm="100000">
                                          <p:val>
                                            <p:strVal val="#ppt_x"/>
                                          </p:val>
                                        </p:tav>
                                      </p:tavLst>
                                    </p:anim>
                                    <p:anim calcmode="lin" valueType="num">
                                      <p:cBhvr additive="base">
                                        <p:cTn id="51" dur="500" fill="hold"/>
                                        <p:tgtEl>
                                          <p:spTgt spid="286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P spid="28677" grpId="0"/>
      <p:bldP spid="28679" grpId="0"/>
      <p:bldP spid="28680" grpId="0"/>
      <p:bldP spid="28681" grpId="0"/>
      <p:bldP spid="28682" grpId="0"/>
      <p:bldP spid="2868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39939"/>
          <p:cNvSpPr txBox="1">
            <a:spLocks noChangeArrowheads="1"/>
          </p:cNvSpPr>
          <p:nvPr/>
        </p:nvSpPr>
        <p:spPr bwMode="auto">
          <a:xfrm>
            <a:off x="685800" y="381000"/>
            <a:ext cx="3657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solidFill>
                  <a:srgbClr val="470058"/>
                </a:solidFill>
                <a:ea typeface="SimSun" pitchFamily="2" charset="-122"/>
              </a:rPr>
              <a:t>BÀI TẬP</a:t>
            </a:r>
          </a:p>
        </p:txBody>
      </p:sp>
      <p:sp>
        <p:nvSpPr>
          <p:cNvPr id="39941" name="Text Box 39940"/>
          <p:cNvSpPr txBox="1">
            <a:spLocks noChangeArrowheads="1"/>
          </p:cNvSpPr>
          <p:nvPr/>
        </p:nvSpPr>
        <p:spPr bwMode="auto">
          <a:xfrm>
            <a:off x="533400" y="1295400"/>
            <a:ext cx="1348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u="sng">
                <a:ea typeface="SimSun" pitchFamily="2" charset="-122"/>
              </a:rPr>
              <a:t>Bài 1.6</a:t>
            </a:r>
            <a:r>
              <a:rPr lang="en-US" altLang="zh-CN">
                <a:ea typeface="SimSun" pitchFamily="2" charset="-122"/>
              </a:rPr>
              <a:t>.  Cho các số 27 501; 106 712; 7 110 385; 2 915 404 267</a:t>
            </a:r>
          </a:p>
        </p:txBody>
      </p:sp>
      <p:sp>
        <p:nvSpPr>
          <p:cNvPr id="39942" name="Text Box 39941"/>
          <p:cNvSpPr txBox="1">
            <a:spLocks noChangeArrowheads="1"/>
          </p:cNvSpPr>
          <p:nvPr/>
        </p:nvSpPr>
        <p:spPr bwMode="auto">
          <a:xfrm>
            <a:off x="838200" y="1981200"/>
            <a:ext cx="487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a) Đọc mỗi số đã cho</a:t>
            </a:r>
          </a:p>
        </p:txBody>
      </p:sp>
      <p:sp>
        <p:nvSpPr>
          <p:cNvPr id="39943" name="Text Box 39942"/>
          <p:cNvSpPr txBox="1">
            <a:spLocks noChangeArrowheads="1"/>
          </p:cNvSpPr>
          <p:nvPr/>
        </p:nvSpPr>
        <p:spPr bwMode="auto">
          <a:xfrm>
            <a:off x="838200" y="2514600"/>
            <a:ext cx="1196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b) Chữ số 7 trong mỗi số đã cho đó có giá trị là bao nhiêu</a:t>
            </a:r>
          </a:p>
        </p:txBody>
      </p:sp>
      <p:sp>
        <p:nvSpPr>
          <p:cNvPr id="39944" name="Rectangles 39943"/>
          <p:cNvSpPr>
            <a:spLocks noChangeArrowheads="1"/>
          </p:cNvSpPr>
          <p:nvPr/>
        </p:nvSpPr>
        <p:spPr bwMode="auto">
          <a:xfrm>
            <a:off x="990600" y="2667000"/>
            <a:ext cx="134112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altLang="zh-CN" b="1">
                <a:ea typeface="SimSun" pitchFamily="2" charset="-122"/>
              </a:rPr>
              <a:t>27 501:  </a:t>
            </a:r>
            <a:r>
              <a:rPr lang="en-US" altLang="zh-CN" i="1">
                <a:ea typeface="SimSun" pitchFamily="2" charset="-122"/>
              </a:rPr>
              <a:t>Hai mươi bảy nghìn  năm trăm linh một</a:t>
            </a:r>
            <a:r>
              <a:rPr lang="en-US" altLang="zh-CN">
                <a:ea typeface="SimSun" pitchFamily="2" charset="-122"/>
              </a:rPr>
              <a:t>.</a:t>
            </a:r>
          </a:p>
          <a:p>
            <a:pPr eaLnBrk="0" hangingPunct="0"/>
            <a:r>
              <a:rPr lang="en-US" altLang="zh-CN" b="1">
                <a:ea typeface="SimSun" pitchFamily="2" charset="-122"/>
              </a:rPr>
              <a:t>106 712:  </a:t>
            </a:r>
            <a:r>
              <a:rPr lang="en-US" altLang="zh-CN" i="1">
                <a:ea typeface="SimSun" pitchFamily="2" charset="-122"/>
              </a:rPr>
              <a:t>Một trăm linh sáu nghìn bảy trăm mười hai.</a:t>
            </a:r>
            <a:endParaRPr lang="en-US" altLang="zh-CN">
              <a:ea typeface="SimSun" pitchFamily="2" charset="-122"/>
            </a:endParaRPr>
          </a:p>
          <a:p>
            <a:pPr eaLnBrk="0" hangingPunct="0"/>
            <a:r>
              <a:rPr lang="en-US" altLang="zh-CN" b="1">
                <a:ea typeface="SimSun" pitchFamily="2" charset="-122"/>
              </a:rPr>
              <a:t>7 110 385:  </a:t>
            </a:r>
            <a:r>
              <a:rPr lang="en-US" altLang="zh-CN" i="1">
                <a:ea typeface="SimSun" pitchFamily="2" charset="-122"/>
              </a:rPr>
              <a:t>Bảy triệu  một trăm mười nghìn ba trăm tám mươi năm.</a:t>
            </a:r>
            <a:endParaRPr lang="en-US" altLang="zh-CN">
              <a:ea typeface="SimSun" pitchFamily="2" charset="-122"/>
            </a:endParaRPr>
          </a:p>
          <a:p>
            <a:pPr eaLnBrk="0" hangingPunct="0"/>
            <a:r>
              <a:rPr lang="en-US" altLang="zh-CN" b="1">
                <a:ea typeface="SimSun" pitchFamily="2" charset="-122"/>
              </a:rPr>
              <a:t>2 915 404 267:  </a:t>
            </a:r>
            <a:r>
              <a:rPr lang="en-US" altLang="zh-CN" i="1">
                <a:ea typeface="SimSun" pitchFamily="2" charset="-122"/>
              </a:rPr>
              <a:t>Hai tỉ chín trăm mười lăm triệu bốn trăm linh bốn nghìn hai trăm sáu mươi bảy.</a:t>
            </a:r>
          </a:p>
        </p:txBody>
      </p:sp>
      <p:sp>
        <p:nvSpPr>
          <p:cNvPr id="39945" name="Rectangles 39944"/>
          <p:cNvSpPr>
            <a:spLocks noChangeArrowheads="1"/>
          </p:cNvSpPr>
          <p:nvPr/>
        </p:nvSpPr>
        <p:spPr bwMode="auto">
          <a:xfrm>
            <a:off x="685800" y="3124200"/>
            <a:ext cx="136398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altLang="zh-CN">
                <a:ea typeface="SimSun" pitchFamily="2" charset="-122"/>
              </a:rPr>
              <a:t>+ Chữ số </a:t>
            </a:r>
            <a:r>
              <a:rPr lang="en-US" altLang="zh-CN" b="1">
                <a:ea typeface="SimSun" pitchFamily="2" charset="-122"/>
              </a:rPr>
              <a:t>7</a:t>
            </a:r>
            <a:r>
              <a:rPr lang="en-US" altLang="zh-CN">
                <a:ea typeface="SimSun" pitchFamily="2" charset="-122"/>
              </a:rPr>
              <a:t> trong số</a:t>
            </a:r>
            <a:r>
              <a:rPr lang="en-US" altLang="zh-CN" b="1">
                <a:ea typeface="SimSun" pitchFamily="2" charset="-122"/>
              </a:rPr>
              <a:t> 27 501 </a:t>
            </a:r>
            <a:r>
              <a:rPr lang="en-US" altLang="zh-CN">
                <a:ea typeface="SimSun" pitchFamily="2" charset="-122"/>
              </a:rPr>
              <a:t>nằm ở hàng nghìn</a:t>
            </a:r>
            <a:r>
              <a:rPr lang="en-US" altLang="zh-CN" b="1">
                <a:ea typeface="SimSun" pitchFamily="2" charset="-122"/>
              </a:rPr>
              <a:t> </a:t>
            </a:r>
            <a:r>
              <a:rPr lang="en-US" altLang="zh-CN">
                <a:ea typeface="SimSun" pitchFamily="2" charset="-122"/>
              </a:rPr>
              <a:t>và có giá trị bằng </a:t>
            </a:r>
          </a:p>
          <a:p>
            <a:pPr eaLnBrk="0" hangingPunct="0"/>
            <a:r>
              <a:rPr lang="en-US" altLang="zh-CN" b="1">
                <a:ea typeface="SimSun" pitchFamily="2" charset="-122"/>
              </a:rPr>
              <a:t>           7</a:t>
            </a:r>
            <a:r>
              <a:rPr lang="en-US" altLang="zh-CN">
                <a:ea typeface="SimSun" pitchFamily="2" charset="-122"/>
              </a:rPr>
              <a:t> x 1 000 = 7 000</a:t>
            </a:r>
          </a:p>
          <a:p>
            <a:pPr eaLnBrk="0" hangingPunct="0"/>
            <a:r>
              <a:rPr lang="en-US" altLang="zh-CN">
                <a:ea typeface="SimSun" pitchFamily="2" charset="-122"/>
              </a:rPr>
              <a:t>+ Chữ số </a:t>
            </a:r>
            <a:r>
              <a:rPr lang="en-US" altLang="zh-CN" b="1">
                <a:ea typeface="SimSun" pitchFamily="2" charset="-122"/>
              </a:rPr>
              <a:t>7</a:t>
            </a:r>
            <a:r>
              <a:rPr lang="en-US" altLang="zh-CN">
                <a:ea typeface="SimSun" pitchFamily="2" charset="-122"/>
              </a:rPr>
              <a:t> trong số</a:t>
            </a:r>
            <a:r>
              <a:rPr lang="en-US" altLang="zh-CN" b="1">
                <a:ea typeface="SimSun" pitchFamily="2" charset="-122"/>
              </a:rPr>
              <a:t> 106 712  </a:t>
            </a:r>
            <a:r>
              <a:rPr lang="en-US" altLang="zh-CN">
                <a:ea typeface="SimSun" pitchFamily="2" charset="-122"/>
              </a:rPr>
              <a:t>nằm ở hàng trăm và có giá trị bằng</a:t>
            </a:r>
          </a:p>
          <a:p>
            <a:pPr eaLnBrk="0" hangingPunct="0"/>
            <a:r>
              <a:rPr lang="en-US" altLang="zh-CN">
                <a:ea typeface="SimSun" pitchFamily="2" charset="-122"/>
              </a:rPr>
              <a:t>          </a:t>
            </a:r>
            <a:r>
              <a:rPr lang="en-US" altLang="zh-CN" b="1">
                <a:ea typeface="SimSun" pitchFamily="2" charset="-122"/>
              </a:rPr>
              <a:t>7</a:t>
            </a:r>
            <a:r>
              <a:rPr lang="en-US" altLang="zh-CN">
                <a:ea typeface="SimSun" pitchFamily="2" charset="-122"/>
              </a:rPr>
              <a:t> x 100 = 700</a:t>
            </a:r>
          </a:p>
          <a:p>
            <a:pPr eaLnBrk="0" hangingPunct="0"/>
            <a:r>
              <a:rPr lang="en-US" altLang="zh-CN">
                <a:ea typeface="SimSun" pitchFamily="2" charset="-122"/>
              </a:rPr>
              <a:t>+ Chữ số </a:t>
            </a:r>
            <a:r>
              <a:rPr lang="en-US" altLang="zh-CN" b="1">
                <a:ea typeface="SimSun" pitchFamily="2" charset="-122"/>
              </a:rPr>
              <a:t>7</a:t>
            </a:r>
            <a:r>
              <a:rPr lang="en-US" altLang="zh-CN">
                <a:ea typeface="SimSun" pitchFamily="2" charset="-122"/>
              </a:rPr>
              <a:t> trong số</a:t>
            </a:r>
            <a:r>
              <a:rPr lang="en-US" altLang="zh-CN" b="1">
                <a:ea typeface="SimSun" pitchFamily="2" charset="-122"/>
              </a:rPr>
              <a:t> 7 110 385</a:t>
            </a:r>
            <a:r>
              <a:rPr lang="en-US" altLang="zh-CN">
                <a:ea typeface="SimSun" pitchFamily="2" charset="-122"/>
              </a:rPr>
              <a:t> nằm ở hàng triệu</a:t>
            </a:r>
            <a:r>
              <a:rPr lang="en-US" altLang="zh-CN" b="1">
                <a:ea typeface="SimSun" pitchFamily="2" charset="-122"/>
              </a:rPr>
              <a:t> </a:t>
            </a:r>
            <a:r>
              <a:rPr lang="en-US" altLang="zh-CN">
                <a:ea typeface="SimSun" pitchFamily="2" charset="-122"/>
              </a:rPr>
              <a:t>và có giá trị bằng </a:t>
            </a:r>
          </a:p>
          <a:p>
            <a:pPr eaLnBrk="0" hangingPunct="0"/>
            <a:r>
              <a:rPr lang="en-US" altLang="zh-CN">
                <a:ea typeface="SimSun" pitchFamily="2" charset="-122"/>
              </a:rPr>
              <a:t>          </a:t>
            </a:r>
            <a:r>
              <a:rPr lang="en-US" altLang="zh-CN" b="1">
                <a:ea typeface="SimSun" pitchFamily="2" charset="-122"/>
              </a:rPr>
              <a:t>7</a:t>
            </a:r>
            <a:r>
              <a:rPr lang="en-US" altLang="zh-CN">
                <a:ea typeface="SimSun" pitchFamily="2" charset="-122"/>
              </a:rPr>
              <a:t> x 1 000 000 = 7 000 000</a:t>
            </a:r>
          </a:p>
          <a:p>
            <a:pPr eaLnBrk="0" hangingPunct="0"/>
            <a:r>
              <a:rPr lang="en-US" altLang="zh-CN">
                <a:ea typeface="SimSun" pitchFamily="2" charset="-122"/>
              </a:rPr>
              <a:t>+ Chữ số </a:t>
            </a:r>
            <a:r>
              <a:rPr lang="en-US" altLang="zh-CN" b="1">
                <a:ea typeface="SimSun" pitchFamily="2" charset="-122"/>
              </a:rPr>
              <a:t>7</a:t>
            </a:r>
            <a:r>
              <a:rPr lang="en-US" altLang="zh-CN">
                <a:ea typeface="SimSun" pitchFamily="2" charset="-122"/>
              </a:rPr>
              <a:t> trong số</a:t>
            </a:r>
            <a:r>
              <a:rPr lang="en-US" altLang="zh-CN" b="1">
                <a:ea typeface="SimSun" pitchFamily="2" charset="-122"/>
              </a:rPr>
              <a:t> 2 915 404 267</a:t>
            </a:r>
            <a:r>
              <a:rPr lang="en-US" altLang="zh-CN">
                <a:ea typeface="SimSun" pitchFamily="2" charset="-122"/>
              </a:rPr>
              <a:t> nằm ở hàng đơn vị</a:t>
            </a:r>
            <a:r>
              <a:rPr lang="en-US" altLang="zh-CN" b="1">
                <a:ea typeface="SimSun" pitchFamily="2" charset="-122"/>
              </a:rPr>
              <a:t> </a:t>
            </a:r>
            <a:r>
              <a:rPr lang="en-US" altLang="zh-CN">
                <a:ea typeface="SimSun" pitchFamily="2" charset="-122"/>
              </a:rPr>
              <a:t>và có giá trị bằng </a:t>
            </a:r>
          </a:p>
          <a:p>
            <a:pPr eaLnBrk="0" hangingPunct="0"/>
            <a:r>
              <a:rPr lang="en-US" altLang="zh-CN">
                <a:ea typeface="SimSun" pitchFamily="2" charset="-122"/>
              </a:rPr>
              <a:t>          </a:t>
            </a:r>
            <a:r>
              <a:rPr lang="en-US" altLang="zh-CN" b="1">
                <a:ea typeface="SimSun" pitchFamily="2" charset="-122"/>
              </a:rPr>
              <a:t>7</a:t>
            </a:r>
            <a:r>
              <a:rPr lang="en-US" altLang="zh-CN">
                <a:ea typeface="SimSun" pitchFamily="2" charset="-122"/>
              </a:rPr>
              <a:t> x 1 = 7</a:t>
            </a:r>
          </a:p>
          <a:p>
            <a:pPr eaLnBrk="0" hangingPunct="0"/>
            <a:endParaRPr lang="en-US" altLang="zh-CN">
              <a:ea typeface="SimSun"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blinds(horizontal)">
                                      <p:cBhvr>
                                        <p:cTn id="7" dur="500"/>
                                        <p:tgtEl>
                                          <p:spTgt spid="399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41"/>
                                        </p:tgtEl>
                                        <p:attrNameLst>
                                          <p:attrName>style.visibility</p:attrName>
                                        </p:attrNameLst>
                                      </p:cBhvr>
                                      <p:to>
                                        <p:strVal val="visible"/>
                                      </p:to>
                                    </p:set>
                                    <p:animEffect transition="in" filter="blinds(horizontal)">
                                      <p:cBhvr>
                                        <p:cTn id="12" dur="500"/>
                                        <p:tgtEl>
                                          <p:spTgt spid="399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942"/>
                                        </p:tgtEl>
                                        <p:attrNameLst>
                                          <p:attrName>style.visibility</p:attrName>
                                        </p:attrNameLst>
                                      </p:cBhvr>
                                      <p:to>
                                        <p:strVal val="visible"/>
                                      </p:to>
                                    </p:set>
                                    <p:animEffect transition="in" filter="blinds(horizontal)">
                                      <p:cBhvr>
                                        <p:cTn id="17" dur="500"/>
                                        <p:tgtEl>
                                          <p:spTgt spid="399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9944"/>
                                        </p:tgtEl>
                                        <p:attrNameLst>
                                          <p:attrName>style.visibility</p:attrName>
                                        </p:attrNameLst>
                                      </p:cBhvr>
                                      <p:to>
                                        <p:strVal val="visible"/>
                                      </p:to>
                                    </p:set>
                                    <p:animEffect transition="in" filter="diamond(in)">
                                      <p:cBhvr>
                                        <p:cTn id="22" dur="2000"/>
                                        <p:tgtEl>
                                          <p:spTgt spid="3994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1" nodeType="clickEffect">
                                  <p:stCondLst>
                                    <p:cond delay="0"/>
                                  </p:stCondLst>
                                  <p:childTnLst>
                                    <p:animEffect transition="out" filter="blinds(horizontal)">
                                      <p:cBhvr>
                                        <p:cTn id="26" dur="500"/>
                                        <p:tgtEl>
                                          <p:spTgt spid="39944"/>
                                        </p:tgtEl>
                                      </p:cBhvr>
                                    </p:animEffect>
                                    <p:set>
                                      <p:cBhvr>
                                        <p:cTn id="27" dur="1" fill="hold">
                                          <p:stCondLst>
                                            <p:cond delay="499"/>
                                          </p:stCondLst>
                                        </p:cTn>
                                        <p:tgtEl>
                                          <p:spTgt spid="39944"/>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9943"/>
                                        </p:tgtEl>
                                        <p:attrNameLst>
                                          <p:attrName>style.visibility</p:attrName>
                                        </p:attrNameLst>
                                      </p:cBhvr>
                                      <p:to>
                                        <p:strVal val="visible"/>
                                      </p:to>
                                    </p:set>
                                    <p:animEffect transition="in" filter="blinds(horizontal)">
                                      <p:cBhvr>
                                        <p:cTn id="32" dur="500"/>
                                        <p:tgtEl>
                                          <p:spTgt spid="3994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9945"/>
                                        </p:tgtEl>
                                        <p:attrNameLst>
                                          <p:attrName>style.visibility</p:attrName>
                                        </p:attrNameLst>
                                      </p:cBhvr>
                                      <p:to>
                                        <p:strVal val="visible"/>
                                      </p:to>
                                    </p:set>
                                    <p:animEffect transition="in" filter="diamond(in)">
                                      <p:cBhvr>
                                        <p:cTn id="37" dur="2000"/>
                                        <p:tgtEl>
                                          <p:spTgt spid="3994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xit" presetSubtype="10" fill="hold" grpId="1" nodeType="clickEffect">
                                  <p:stCondLst>
                                    <p:cond delay="0"/>
                                  </p:stCondLst>
                                  <p:childTnLst>
                                    <p:animEffect transition="out" filter="blinds(horizontal)">
                                      <p:cBhvr>
                                        <p:cTn id="41" dur="500"/>
                                        <p:tgtEl>
                                          <p:spTgt spid="39945"/>
                                        </p:tgtEl>
                                      </p:cBhvr>
                                    </p:animEffect>
                                    <p:set>
                                      <p:cBhvr>
                                        <p:cTn id="42" dur="1" fill="hold">
                                          <p:stCondLst>
                                            <p:cond delay="499"/>
                                          </p:stCondLst>
                                        </p:cTn>
                                        <p:tgtEl>
                                          <p:spTgt spid="39945"/>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2" nodeType="clickEffect">
                                  <p:stCondLst>
                                    <p:cond delay="0"/>
                                  </p:stCondLst>
                                  <p:childTnLst>
                                    <p:set>
                                      <p:cBhvr>
                                        <p:cTn id="46" dur="1" fill="hold">
                                          <p:stCondLst>
                                            <p:cond delay="0"/>
                                          </p:stCondLst>
                                        </p:cTn>
                                        <p:tgtEl>
                                          <p:spTgt spid="39945"/>
                                        </p:tgtEl>
                                        <p:attrNameLst>
                                          <p:attrName>style.visibility</p:attrName>
                                        </p:attrNameLst>
                                      </p:cBhvr>
                                      <p:to>
                                        <p:strVal val="visible"/>
                                      </p:to>
                                    </p:set>
                                    <p:animEffect transition="in" filter="blinds(horizontal)">
                                      <p:cBhvr>
                                        <p:cTn id="47" dur="500"/>
                                        <p:tgtEl>
                                          <p:spTgt spid="3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39941" grpId="0"/>
      <p:bldP spid="39942" grpId="0"/>
      <p:bldP spid="39943" grpId="0"/>
      <p:bldP spid="39944" grpId="0"/>
      <p:bldP spid="39944" grpId="1"/>
      <p:bldP spid="39945" grpId="0"/>
      <p:bldP spid="39945" grpId="1"/>
      <p:bldP spid="39945" grpId="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0963"/>
          <p:cNvSpPr txBox="1">
            <a:spLocks noChangeArrowheads="1"/>
          </p:cNvSpPr>
          <p:nvPr/>
        </p:nvSpPr>
        <p:spPr bwMode="auto">
          <a:xfrm>
            <a:off x="457200" y="304800"/>
            <a:ext cx="1348740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ea typeface="SimSun" pitchFamily="2" charset="-122"/>
              </a:rPr>
              <a:t>Bài 1.7.</a:t>
            </a:r>
            <a:r>
              <a:rPr lang="en-US" altLang="zh-CN">
                <a:ea typeface="SimSun" pitchFamily="2" charset="-122"/>
              </a:rPr>
              <a:t> Chữ số 4 đứng ở hàng nào trong số tự nhiên nếu có giá trị bằng </a:t>
            </a:r>
          </a:p>
          <a:p>
            <a:pPr eaLnBrk="0" hangingPunct="0">
              <a:spcBef>
                <a:spcPct val="50000"/>
              </a:spcBef>
            </a:pPr>
            <a:r>
              <a:rPr lang="en-US" altLang="zh-CN">
                <a:ea typeface="SimSun" pitchFamily="2" charset="-122"/>
              </a:rPr>
              <a:t>                a)  400              b)  40                c) 4</a:t>
            </a:r>
          </a:p>
        </p:txBody>
      </p:sp>
      <p:sp>
        <p:nvSpPr>
          <p:cNvPr id="40965" name="Rectangles 40964"/>
          <p:cNvSpPr>
            <a:spLocks noChangeArrowheads="1"/>
          </p:cNvSpPr>
          <p:nvPr/>
        </p:nvSpPr>
        <p:spPr bwMode="auto">
          <a:xfrm>
            <a:off x="0" y="1828800"/>
            <a:ext cx="537845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fr-FR" u="sng"/>
              <a:t>Trả lời</a:t>
            </a:r>
            <a:r>
              <a:rPr lang="fr-FR"/>
              <a:t>:   a) Hàng trăm </a:t>
            </a:r>
            <a:endParaRPr lang="en-US" altLang="zh-CN">
              <a:ea typeface="SimSun" pitchFamily="2" charset="-122"/>
            </a:endParaRPr>
          </a:p>
          <a:p>
            <a:pPr algn="ctr" eaLnBrk="0" hangingPunct="0"/>
            <a:r>
              <a:rPr lang="fr-FR"/>
              <a:t>               b) Hàng chục </a:t>
            </a:r>
            <a:endParaRPr lang="en-US" altLang="zh-CN">
              <a:ea typeface="SimSun" pitchFamily="2" charset="-122"/>
            </a:endParaRPr>
          </a:p>
          <a:p>
            <a:pPr algn="ctr" eaLnBrk="0" hangingPunct="0"/>
            <a:r>
              <a:rPr lang="fr-FR"/>
              <a:t>                 c) Hàng đơn vị </a:t>
            </a:r>
          </a:p>
        </p:txBody>
      </p:sp>
      <p:sp>
        <p:nvSpPr>
          <p:cNvPr id="40966" name="Text Box 40965"/>
          <p:cNvSpPr txBox="1">
            <a:spLocks noChangeArrowheads="1"/>
          </p:cNvSpPr>
          <p:nvPr/>
        </p:nvSpPr>
        <p:spPr bwMode="auto">
          <a:xfrm>
            <a:off x="533400" y="3657600"/>
            <a:ext cx="868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ea typeface="SimSun" pitchFamily="2" charset="-122"/>
              </a:rPr>
              <a:t>Bài 1. 8.</a:t>
            </a:r>
            <a:r>
              <a:rPr lang="en-US" altLang="zh-CN">
                <a:ea typeface="SimSun" pitchFamily="2" charset="-122"/>
              </a:rPr>
              <a:t> Đọc các số La Mã: XIV; XVI; XXIII</a:t>
            </a:r>
          </a:p>
        </p:txBody>
      </p:sp>
      <p:sp>
        <p:nvSpPr>
          <p:cNvPr id="40967" name="Rectangles 40966"/>
          <p:cNvSpPr>
            <a:spLocks noChangeArrowheads="1"/>
          </p:cNvSpPr>
          <p:nvPr/>
        </p:nvSpPr>
        <p:spPr bwMode="auto">
          <a:xfrm>
            <a:off x="633413" y="4373563"/>
            <a:ext cx="62484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fr-FR" u="sng"/>
              <a:t>Trả lời</a:t>
            </a:r>
            <a:r>
              <a:rPr lang="fr-FR"/>
              <a:t>:   + </a:t>
            </a:r>
            <a:r>
              <a:rPr lang="fr-FR" b="1"/>
              <a:t>XIV</a:t>
            </a:r>
            <a:r>
              <a:rPr lang="fr-FR"/>
              <a:t> : Mười bốn</a:t>
            </a:r>
            <a:endParaRPr lang="en-US" altLang="zh-CN">
              <a:ea typeface="SimSun" pitchFamily="2" charset="-122"/>
            </a:endParaRPr>
          </a:p>
          <a:p>
            <a:pPr algn="ctr" eaLnBrk="0" hangingPunct="0"/>
            <a:r>
              <a:rPr lang="fr-FR"/>
              <a:t>    + </a:t>
            </a:r>
            <a:r>
              <a:rPr lang="fr-FR" b="1"/>
              <a:t>XVI</a:t>
            </a:r>
            <a:r>
              <a:rPr lang="fr-FR"/>
              <a:t> :  Mười sáu</a:t>
            </a:r>
          </a:p>
          <a:p>
            <a:pPr algn="ctr" eaLnBrk="0" hangingPunct="0"/>
            <a:r>
              <a:rPr lang="fr-FR"/>
              <a:t>           + </a:t>
            </a:r>
            <a:r>
              <a:rPr lang="fr-FR" b="1"/>
              <a:t>XXIII</a:t>
            </a:r>
            <a:r>
              <a:rPr lang="fr-FR"/>
              <a:t> : Hai mươi ba</a:t>
            </a:r>
            <a:r>
              <a:rPr lang="en-US" altLang="zh-CN">
                <a:ea typeface="SimSun" pitchFamily="2" charset="-122"/>
              </a:rPr>
              <a:t> </a:t>
            </a:r>
          </a:p>
        </p:txBody>
      </p:sp>
      <p:sp>
        <p:nvSpPr>
          <p:cNvPr id="40968" name="Text Box 40967"/>
          <p:cNvSpPr txBox="1">
            <a:spLocks noChangeArrowheads="1"/>
          </p:cNvSpPr>
          <p:nvPr/>
        </p:nvSpPr>
        <p:spPr bwMode="auto">
          <a:xfrm>
            <a:off x="457200" y="6097588"/>
            <a:ext cx="9601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 </a:t>
            </a:r>
            <a:r>
              <a:rPr lang="en-US" altLang="zh-CN" b="1">
                <a:ea typeface="SimSun" pitchFamily="2" charset="-122"/>
              </a:rPr>
              <a:t>Bài 1. 9.</a:t>
            </a:r>
            <a:r>
              <a:rPr lang="en-US" altLang="zh-CN">
                <a:ea typeface="SimSun" pitchFamily="2" charset="-122"/>
              </a:rPr>
              <a:t> Viết các số sau bằng số La Mã: 18; 25</a:t>
            </a:r>
          </a:p>
        </p:txBody>
      </p:sp>
      <p:sp>
        <p:nvSpPr>
          <p:cNvPr id="40969" name="Rectangles 40968"/>
          <p:cNvSpPr>
            <a:spLocks noChangeArrowheads="1"/>
          </p:cNvSpPr>
          <p:nvPr/>
        </p:nvSpPr>
        <p:spPr bwMode="auto">
          <a:xfrm>
            <a:off x="609600" y="6705600"/>
            <a:ext cx="5024438"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fr-FR" u="sng"/>
              <a:t>Trả lời</a:t>
            </a:r>
            <a:r>
              <a:rPr lang="fr-FR"/>
              <a:t>:   + Số </a:t>
            </a:r>
            <a:r>
              <a:rPr lang="fr-FR" b="1"/>
              <a:t>18 : </a:t>
            </a:r>
            <a:r>
              <a:rPr lang="fr-FR"/>
              <a:t>XVIII</a:t>
            </a:r>
            <a:endParaRPr lang="en-US" altLang="zh-CN">
              <a:ea typeface="SimSun" pitchFamily="2" charset="-122"/>
            </a:endParaRPr>
          </a:p>
          <a:p>
            <a:pPr algn="ctr" eaLnBrk="0" hangingPunct="0"/>
            <a:r>
              <a:rPr lang="fr-FR" b="1"/>
              <a:t>         </a:t>
            </a:r>
            <a:r>
              <a:rPr lang="fr-FR"/>
              <a:t>+ Số</a:t>
            </a:r>
            <a:r>
              <a:rPr lang="fr-FR" b="1"/>
              <a:t> 25 : </a:t>
            </a:r>
            <a:r>
              <a:rPr lang="fr-FR"/>
              <a:t>XXV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box(in)">
                                      <p:cBhvr>
                                        <p:cTn id="7" dur="500"/>
                                        <p:tgtEl>
                                          <p:spTgt spid="409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blinds(horizontal)">
                                      <p:cBhvr>
                                        <p:cTn id="12" dur="500"/>
                                        <p:tgtEl>
                                          <p:spTgt spid="409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6"/>
                                        </p:tgtEl>
                                        <p:attrNameLst>
                                          <p:attrName>style.visibility</p:attrName>
                                        </p:attrNameLst>
                                      </p:cBhvr>
                                      <p:to>
                                        <p:strVal val="visible"/>
                                      </p:to>
                                    </p:set>
                                    <p:animEffect transition="in" filter="blinds(horizontal)">
                                      <p:cBhvr>
                                        <p:cTn id="17" dur="500"/>
                                        <p:tgtEl>
                                          <p:spTgt spid="409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67"/>
                                        </p:tgtEl>
                                        <p:attrNameLst>
                                          <p:attrName>style.visibility</p:attrName>
                                        </p:attrNameLst>
                                      </p:cBhvr>
                                      <p:to>
                                        <p:strVal val="visible"/>
                                      </p:to>
                                    </p:set>
                                    <p:animEffect transition="in" filter="blinds(horizontal)">
                                      <p:cBhvr>
                                        <p:cTn id="22" dur="500"/>
                                        <p:tgtEl>
                                          <p:spTgt spid="409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68"/>
                                        </p:tgtEl>
                                        <p:attrNameLst>
                                          <p:attrName>style.visibility</p:attrName>
                                        </p:attrNameLst>
                                      </p:cBhvr>
                                      <p:to>
                                        <p:strVal val="visible"/>
                                      </p:to>
                                    </p:set>
                                    <p:animEffect transition="in" filter="blinds(horizontal)">
                                      <p:cBhvr>
                                        <p:cTn id="27" dur="500"/>
                                        <p:tgtEl>
                                          <p:spTgt spid="409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69"/>
                                        </p:tgtEl>
                                        <p:attrNameLst>
                                          <p:attrName>style.visibility</p:attrName>
                                        </p:attrNameLst>
                                      </p:cBhvr>
                                      <p:to>
                                        <p:strVal val="visible"/>
                                      </p:to>
                                    </p:set>
                                    <p:animEffect transition="in" filter="blinds(horizontal)">
                                      <p:cBhvr>
                                        <p:cTn id="32"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P spid="40966" grpId="0"/>
      <p:bldP spid="40967" grpId="0"/>
      <p:bldP spid="40968" grpId="0"/>
      <p:bldP spid="409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1987"/>
          <p:cNvSpPr txBox="1">
            <a:spLocks noChangeArrowheads="1"/>
          </p:cNvSpPr>
          <p:nvPr/>
        </p:nvSpPr>
        <p:spPr bwMode="auto">
          <a:xfrm>
            <a:off x="304800" y="228600"/>
            <a:ext cx="3505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solidFill>
                  <a:srgbClr val="470058"/>
                </a:solidFill>
                <a:ea typeface="SimSun" pitchFamily="2" charset="-122"/>
              </a:rPr>
              <a:t>BÀI TẬP</a:t>
            </a:r>
          </a:p>
        </p:txBody>
      </p:sp>
      <p:sp>
        <p:nvSpPr>
          <p:cNvPr id="41989" name="Text Box 41988"/>
          <p:cNvSpPr txBox="1">
            <a:spLocks noChangeArrowheads="1"/>
          </p:cNvSpPr>
          <p:nvPr/>
        </p:nvSpPr>
        <p:spPr bwMode="auto">
          <a:xfrm>
            <a:off x="1066800" y="990600"/>
            <a:ext cx="129540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u="sng">
                <a:ea typeface="SimSun" pitchFamily="2" charset="-122"/>
              </a:rPr>
              <a:t>Bài 1.10</a:t>
            </a:r>
            <a:r>
              <a:rPr lang="en-US" altLang="zh-CN" b="1">
                <a:ea typeface="SimSun" pitchFamily="2" charset="-122"/>
              </a:rPr>
              <a:t>.</a:t>
            </a:r>
            <a:r>
              <a:rPr lang="en-US" altLang="zh-CN">
                <a:ea typeface="SimSun" pitchFamily="2" charset="-122"/>
              </a:rPr>
              <a:t> Một số tự nhiên được viết bởi ba chữ số 0 và ba chữ số 9 nằm xen kẽ nhau. Đó là số tự nhiên nào? </a:t>
            </a:r>
          </a:p>
        </p:txBody>
      </p:sp>
      <p:sp>
        <p:nvSpPr>
          <p:cNvPr id="41990" name="Rectangles 41989"/>
          <p:cNvSpPr>
            <a:spLocks noChangeArrowheads="1"/>
          </p:cNvSpPr>
          <p:nvPr/>
        </p:nvSpPr>
        <p:spPr bwMode="auto">
          <a:xfrm>
            <a:off x="1066800" y="2133600"/>
            <a:ext cx="133350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fr-FR" b="1"/>
              <a:t>Lời giải:  </a:t>
            </a:r>
            <a:r>
              <a:rPr lang="fr-FR"/>
              <a:t>Số có sáu chữ số nên hàng cao nhất là hàng trăm nghìn. Chữ số này phải khác 0 nên hàng trăm nghìn là chữ số 9. Mà </a:t>
            </a:r>
            <a:r>
              <a:rPr lang="en-US" altLang="zh-CN">
                <a:ea typeface="SimSun" pitchFamily="2" charset="-122"/>
              </a:rPr>
              <a:t>chữ số 0 và chữ số 9 nằm xen kẽ nhau.</a:t>
            </a:r>
            <a:r>
              <a:rPr lang="fr-FR"/>
              <a:t> </a:t>
            </a:r>
          </a:p>
          <a:p>
            <a:pPr eaLnBrk="0" hangingPunct="0"/>
            <a:r>
              <a:rPr lang="fr-FR"/>
              <a:t>                 =&gt;  Số cần tìm là </a:t>
            </a:r>
            <a:r>
              <a:rPr lang="fr-FR" b="1"/>
              <a:t>909 090</a:t>
            </a:r>
            <a:r>
              <a:rPr lang="fr-FR"/>
              <a:t>.</a:t>
            </a:r>
          </a:p>
        </p:txBody>
      </p:sp>
      <p:sp>
        <p:nvSpPr>
          <p:cNvPr id="41991" name="Text Box 41990"/>
          <p:cNvSpPr txBox="1">
            <a:spLocks noChangeArrowheads="1"/>
          </p:cNvSpPr>
          <p:nvPr/>
        </p:nvSpPr>
        <p:spPr bwMode="auto">
          <a:xfrm>
            <a:off x="1066800" y="4191000"/>
            <a:ext cx="128778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u="sng">
                <a:ea typeface="SimSun" pitchFamily="2" charset="-122"/>
              </a:rPr>
              <a:t>Bài 1.11</a:t>
            </a:r>
            <a:r>
              <a:rPr lang="en-US" altLang="zh-CN" b="1">
                <a:ea typeface="SimSun" pitchFamily="2" charset="-122"/>
              </a:rPr>
              <a:t>.</a:t>
            </a:r>
            <a:r>
              <a:rPr lang="en-US" altLang="zh-CN">
                <a:ea typeface="SimSun" pitchFamily="2" charset="-122"/>
              </a:rPr>
              <a:t> Dùng các chữ số 0. 3 và 5 viết một số tự nhiên có ba chữ số khác nhau mà chữ số 5 có giá trị là 50</a:t>
            </a:r>
          </a:p>
        </p:txBody>
      </p:sp>
      <p:sp>
        <p:nvSpPr>
          <p:cNvPr id="41992" name="Rectangles 41991"/>
          <p:cNvSpPr>
            <a:spLocks noChangeArrowheads="1"/>
          </p:cNvSpPr>
          <p:nvPr/>
        </p:nvSpPr>
        <p:spPr bwMode="auto">
          <a:xfrm>
            <a:off x="1062038" y="5456238"/>
            <a:ext cx="10294937"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fr-FR" b="1"/>
              <a:t>Trả lời:</a:t>
            </a:r>
            <a:r>
              <a:rPr lang="fr-FR"/>
              <a:t>  Chữ số 5 có giá trị bằng 50 nên thuộc hàng chục </a:t>
            </a:r>
          </a:p>
          <a:p>
            <a:pPr eaLnBrk="0" hangingPunct="0"/>
            <a:r>
              <a:rPr lang="fr-FR"/>
              <a:t>               =&gt; Số đó là : </a:t>
            </a:r>
            <a:r>
              <a:rPr lang="fr-FR" b="1"/>
              <a:t>350</a:t>
            </a:r>
            <a:endParaRPr lang="en-US" altLang="zh-CN">
              <a:ea typeface="SimSun"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linds(horizontal)">
                                      <p:cBhvr>
                                        <p:cTn id="7" dur="5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9"/>
                                        </p:tgtEl>
                                        <p:attrNameLst>
                                          <p:attrName>style.visibility</p:attrName>
                                        </p:attrNameLst>
                                      </p:cBhvr>
                                      <p:to>
                                        <p:strVal val="visible"/>
                                      </p:to>
                                    </p:set>
                                    <p:animEffect transition="in" filter="blinds(horizontal)">
                                      <p:cBhvr>
                                        <p:cTn id="12" dur="500"/>
                                        <p:tgtEl>
                                          <p:spTgt spid="419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blinds(horizontal)">
                                      <p:cBhvr>
                                        <p:cTn id="17" dur="500"/>
                                        <p:tgtEl>
                                          <p:spTgt spid="419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991"/>
                                        </p:tgtEl>
                                        <p:attrNameLst>
                                          <p:attrName>style.visibility</p:attrName>
                                        </p:attrNameLst>
                                      </p:cBhvr>
                                      <p:to>
                                        <p:strVal val="visible"/>
                                      </p:to>
                                    </p:set>
                                    <p:animEffect transition="in" filter="blinds(horizontal)">
                                      <p:cBhvr>
                                        <p:cTn id="22" dur="500"/>
                                        <p:tgtEl>
                                          <p:spTgt spid="419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992"/>
                                        </p:tgtEl>
                                        <p:attrNameLst>
                                          <p:attrName>style.visibility</p:attrName>
                                        </p:attrNameLst>
                                      </p:cBhvr>
                                      <p:to>
                                        <p:strVal val="visible"/>
                                      </p:to>
                                    </p:set>
                                    <p:animEffect transition="in" filter="blinds(horizontal)">
                                      <p:cBhvr>
                                        <p:cTn id="27" dur="500"/>
                                        <p:tgtEl>
                                          <p:spTgt spid="41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1989" grpId="0"/>
      <p:bldP spid="41990" grpId="0"/>
      <p:bldP spid="41991" grpId="0"/>
      <p:bldP spid="419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Text Box 43013"/>
          <p:cNvSpPr txBox="1">
            <a:spLocks noChangeArrowheads="1"/>
          </p:cNvSpPr>
          <p:nvPr/>
        </p:nvSpPr>
        <p:spPr bwMode="auto">
          <a:xfrm>
            <a:off x="381000" y="0"/>
            <a:ext cx="1424940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u="sng">
                <a:ea typeface="SimSun" pitchFamily="2" charset="-122"/>
              </a:rPr>
              <a:t>Bài 1.12</a:t>
            </a:r>
            <a:r>
              <a:rPr lang="en-US" altLang="zh-CN">
                <a:ea typeface="SimSun" pitchFamily="2" charset="-122"/>
              </a:rPr>
              <a:t>. Trong một cửa hàng bánh kẹo, người ta đóng gói kẹo thành các loại: </a:t>
            </a:r>
            <a:r>
              <a:rPr lang="en-US" altLang="zh-CN">
                <a:solidFill>
                  <a:srgbClr val="FF0000"/>
                </a:solidFill>
                <a:ea typeface="SimSun" pitchFamily="2" charset="-122"/>
              </a:rPr>
              <a:t>Mỗi gói có 10 cái kẹo; Mỗi hộp có 10 gói; Mỗi thùng có 10 hộp</a:t>
            </a:r>
            <a:r>
              <a:rPr lang="en-US" altLang="zh-CN">
                <a:ea typeface="SimSun" pitchFamily="2" charset="-122"/>
              </a:rPr>
              <a:t>. Một người mua </a:t>
            </a:r>
            <a:r>
              <a:rPr lang="en-US" altLang="zh-CN">
                <a:solidFill>
                  <a:srgbClr val="FF0000"/>
                </a:solidFill>
                <a:ea typeface="SimSun" pitchFamily="2" charset="-122"/>
              </a:rPr>
              <a:t>9 thùng, 9 hộp và 9 gói kẹo</a:t>
            </a:r>
            <a:r>
              <a:rPr lang="en-US" altLang="zh-CN">
                <a:ea typeface="SimSun" pitchFamily="2" charset="-122"/>
              </a:rPr>
              <a:t>. Hỏi người đó đã mua tất cả bao nhiêu </a:t>
            </a:r>
            <a:r>
              <a:rPr lang="en-US" altLang="zh-CN">
                <a:solidFill>
                  <a:srgbClr val="FF0000"/>
                </a:solidFill>
                <a:ea typeface="SimSun" pitchFamily="2" charset="-122"/>
              </a:rPr>
              <a:t>cái kẹo</a:t>
            </a:r>
            <a:r>
              <a:rPr lang="en-US" altLang="zh-CN">
                <a:ea typeface="SimSun" pitchFamily="2" charset="-122"/>
              </a:rPr>
              <a:t>? </a:t>
            </a:r>
          </a:p>
        </p:txBody>
      </p:sp>
      <p:sp>
        <p:nvSpPr>
          <p:cNvPr id="43015" name="Text Box 43014"/>
          <p:cNvSpPr txBox="1">
            <a:spLocks noChangeArrowheads="1"/>
          </p:cNvSpPr>
          <p:nvPr/>
        </p:nvSpPr>
        <p:spPr bwMode="auto">
          <a:xfrm>
            <a:off x="533400" y="1828800"/>
            <a:ext cx="1409700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ea typeface="SimSun" pitchFamily="2" charset="-122"/>
              </a:rPr>
              <a:t>Lời giải:</a:t>
            </a:r>
            <a:r>
              <a:rPr lang="en-US" altLang="zh-CN">
                <a:ea typeface="SimSun" pitchFamily="2" charset="-122"/>
              </a:rPr>
              <a:t>  Vì </a:t>
            </a:r>
            <a:r>
              <a:rPr lang="en-US" altLang="zh-CN">
                <a:solidFill>
                  <a:srgbClr val="FF0000"/>
                </a:solidFill>
                <a:ea typeface="SimSun" pitchFamily="2" charset="-122"/>
              </a:rPr>
              <a:t>mỗi gói có 10 cái kẹo</a:t>
            </a:r>
            <a:r>
              <a:rPr lang="en-US" altLang="zh-CN">
                <a:ea typeface="SimSun" pitchFamily="2" charset="-122"/>
              </a:rPr>
              <a:t>. Mà </a:t>
            </a:r>
            <a:r>
              <a:rPr lang="en-US" altLang="zh-CN">
                <a:solidFill>
                  <a:srgbClr val="FF0000"/>
                </a:solidFill>
                <a:ea typeface="SimSun" pitchFamily="2" charset="-122"/>
              </a:rPr>
              <a:t>mỗi  hộp có 10 gói</a:t>
            </a:r>
          </a:p>
          <a:p>
            <a:pPr eaLnBrk="0" hangingPunct="0">
              <a:spcBef>
                <a:spcPct val="50000"/>
              </a:spcBef>
            </a:pPr>
            <a:r>
              <a:rPr lang="en-US" altLang="zh-CN">
                <a:ea typeface="SimSun" pitchFamily="2" charset="-122"/>
              </a:rPr>
              <a:t>           =&gt; Mỗi hộp có: 10 x 10 = 100 (cái kẹo)</a:t>
            </a:r>
          </a:p>
          <a:p>
            <a:pPr eaLnBrk="0" hangingPunct="0">
              <a:spcBef>
                <a:spcPct val="50000"/>
              </a:spcBef>
              <a:buFont typeface="Symbol" pitchFamily="18" charset="2"/>
              <a:buNone/>
            </a:pPr>
            <a:r>
              <a:rPr lang="en-US" altLang="zh-CN">
                <a:ea typeface="SimSun" pitchFamily="2" charset="-122"/>
              </a:rPr>
              <a:t>                 Có: </a:t>
            </a:r>
            <a:r>
              <a:rPr lang="en-US" altLang="zh-CN">
                <a:solidFill>
                  <a:srgbClr val="FF0000"/>
                </a:solidFill>
                <a:ea typeface="SimSun" pitchFamily="2" charset="-122"/>
              </a:rPr>
              <a:t>Mỗi thùng có 10 hộp</a:t>
            </a:r>
          </a:p>
          <a:p>
            <a:pPr eaLnBrk="0" hangingPunct="0">
              <a:spcBef>
                <a:spcPct val="50000"/>
              </a:spcBef>
              <a:buFont typeface="Symbol" pitchFamily="18" charset="2"/>
              <a:buNone/>
            </a:pPr>
            <a:r>
              <a:rPr lang="en-US" altLang="zh-CN">
                <a:ea typeface="SimSun" pitchFamily="2" charset="-122"/>
              </a:rPr>
              <a:t>           =&gt; Mỗi thùng có  10 x 100  = 1 000 (cái kẹo)</a:t>
            </a:r>
          </a:p>
          <a:p>
            <a:pPr eaLnBrk="0" hangingPunct="0">
              <a:spcBef>
                <a:spcPct val="50000"/>
              </a:spcBef>
              <a:buFont typeface="Symbol" pitchFamily="18" charset="2"/>
              <a:buNone/>
            </a:pPr>
            <a:r>
              <a:rPr lang="en-US" altLang="zh-CN">
                <a:ea typeface="SimSun" pitchFamily="2" charset="-122"/>
              </a:rPr>
              <a:t>                Do: Người đó mua </a:t>
            </a:r>
            <a:r>
              <a:rPr lang="en-US" altLang="zh-CN">
                <a:solidFill>
                  <a:srgbClr val="FF0000"/>
                </a:solidFill>
                <a:ea typeface="SimSun" pitchFamily="2" charset="-122"/>
              </a:rPr>
              <a:t>9 thùng, 9 hộp và 9 gói kẹo</a:t>
            </a:r>
          </a:p>
          <a:p>
            <a:pPr eaLnBrk="0" hangingPunct="0">
              <a:spcBef>
                <a:spcPct val="50000"/>
              </a:spcBef>
              <a:buFont typeface="Symbol" pitchFamily="18" charset="2"/>
              <a:buNone/>
            </a:pPr>
            <a:r>
              <a:rPr lang="en-US" altLang="zh-CN">
                <a:ea typeface="SimSun" pitchFamily="2" charset="-122"/>
              </a:rPr>
              <a:t>           =&gt;  Tổng số kẹo người ấy đã mua là: </a:t>
            </a:r>
          </a:p>
          <a:p>
            <a:pPr eaLnBrk="0" hangingPunct="0">
              <a:spcBef>
                <a:spcPct val="50000"/>
              </a:spcBef>
              <a:buFont typeface="Symbol" pitchFamily="18" charset="2"/>
              <a:buNone/>
            </a:pPr>
            <a:r>
              <a:rPr lang="en-US" altLang="zh-CN">
                <a:ea typeface="SimSun" pitchFamily="2" charset="-122"/>
              </a:rPr>
              <a:t>                </a:t>
            </a:r>
            <a:r>
              <a:rPr lang="fr-FR"/>
              <a:t>9 × 1 000 + 9 × 100 + 9 × 10 = 9 990 ( cái kẹo)</a:t>
            </a:r>
            <a:endParaRPr lang="en-US" altLang="zh-CN">
              <a:ea typeface="SimSun" pitchFamily="2" charset="-122"/>
            </a:endParaRPr>
          </a:p>
          <a:p>
            <a:pPr eaLnBrk="0" hangingPunct="0">
              <a:spcBef>
                <a:spcPct val="50000"/>
              </a:spcBef>
              <a:buFont typeface="Symbol" pitchFamily="18" charset="2"/>
              <a:buNone/>
            </a:pPr>
            <a:r>
              <a:rPr lang="en-US" altLang="zh-CN">
                <a:ea typeface="SimSun" pitchFamily="2" charset="-122"/>
              </a:rPr>
              <a:t>               Vậy người đó đã mua 9 990 cái kẹo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014"/>
                                        </p:tgtEl>
                                        <p:attrNameLst>
                                          <p:attrName>style.visibility</p:attrName>
                                        </p:attrNameLst>
                                      </p:cBhvr>
                                      <p:to>
                                        <p:strVal val="visible"/>
                                      </p:to>
                                    </p:set>
                                    <p:animEffect transition="in" filter="box(in)">
                                      <p:cBhvr>
                                        <p:cTn id="7" dur="500"/>
                                        <p:tgtEl>
                                          <p:spTgt spid="430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5"/>
                                        </p:tgtEl>
                                        <p:attrNameLst>
                                          <p:attrName>style.visibility</p:attrName>
                                        </p:attrNameLst>
                                      </p:cBhvr>
                                      <p:to>
                                        <p:strVal val="visible"/>
                                      </p:to>
                                    </p:set>
                                    <p:animEffect transition="in" filter="blinds(horizontal)">
                                      <p:cBhvr>
                                        <p:cTn id="12" dur="500"/>
                                        <p:tgtEl>
                                          <p:spTgt spid="430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p:bldP spid="430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990600" y="1444625"/>
            <a:ext cx="12946063"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ctr">
            <a:spAutoFit/>
          </a:bodyPr>
          <a:lstStyle/>
          <a:p>
            <a:pPr defTabSz="1306513" eaLnBrk="0" hangingPunct="0"/>
            <a:r>
              <a:rPr lang="en-US" altLang="zh-CN">
                <a:latin typeface=".VnTime" pitchFamily="34" charset="0"/>
                <a:ea typeface="SimSun" pitchFamily="2" charset="-122"/>
              </a:rPr>
              <a:t>-    </a:t>
            </a:r>
            <a:r>
              <a:rPr lang="en-US" altLang="zh-CN">
                <a:ea typeface="SimSun" pitchFamily="2" charset="-122"/>
              </a:rPr>
              <a:t>Học kỹ bài theo SGK kết hợp với vở ghi</a:t>
            </a:r>
            <a:r>
              <a:rPr lang="en-US" altLang="zh-CN">
                <a:latin typeface=".VnTime" pitchFamily="34" charset="0"/>
                <a:ea typeface="SimSun" pitchFamily="2" charset="-122"/>
              </a:rPr>
              <a:t> </a:t>
            </a:r>
            <a:r>
              <a:rPr lang="en-US" altLang="zh-CN">
                <a:ea typeface="SimSun" pitchFamily="2" charset="-122"/>
              </a:rPr>
              <a:t>để nắm chắc cách ghi số tự nhiên trong hệ thập phân, mối quan hệ giữa các hàng và giá trị của mỗi chữ số của số tự nhiên trong hệ thập phân, cách biểu diễn các số La Mã từ 1 đến 30.</a:t>
            </a:r>
          </a:p>
          <a:p>
            <a:pPr defTabSz="1306513" eaLnBrk="0" hangingPunct="0"/>
            <a:r>
              <a:rPr lang="en-US" altLang="zh-CN">
                <a:latin typeface=".VnTime" pitchFamily="34" charset="0"/>
                <a:ea typeface="SimSun" pitchFamily="2" charset="-122"/>
              </a:rPr>
              <a:t>-    </a:t>
            </a:r>
            <a:r>
              <a:rPr lang="en-US" altLang="zh-CN">
                <a:ea typeface="SimSun" pitchFamily="2" charset="-122"/>
              </a:rPr>
              <a:t>Đọc mục có thể em chưa biết để hiểu biết thêm về nguồn gốc các chữ số và chữ số La Mã.</a:t>
            </a:r>
            <a:endParaRPr lang="en-US" altLang="zh-CN">
              <a:latin typeface=".VnTime" pitchFamily="34" charset="0"/>
              <a:ea typeface="SimSun" pitchFamily="2" charset="-122"/>
            </a:endParaRPr>
          </a:p>
          <a:p>
            <a:pPr defTabSz="1306513" eaLnBrk="0" hangingPunct="0"/>
            <a:r>
              <a:rPr lang="en-US" altLang="zh-CN">
                <a:latin typeface=".VnTime" pitchFamily="34" charset="0"/>
                <a:ea typeface="SimSun" pitchFamily="2" charset="-122"/>
              </a:rPr>
              <a:t>-    </a:t>
            </a:r>
            <a:r>
              <a:rPr lang="en-US" altLang="zh-CN">
                <a:ea typeface="SimSun" pitchFamily="2" charset="-122"/>
              </a:rPr>
              <a:t>Làm bài tập</a:t>
            </a:r>
            <a:r>
              <a:rPr lang="en-US" altLang="zh-CN">
                <a:latin typeface=".VnTime" pitchFamily="34" charset="0"/>
                <a:ea typeface="SimSun" pitchFamily="2" charset="-122"/>
              </a:rPr>
              <a:t> </a:t>
            </a:r>
            <a:r>
              <a:rPr lang="en-US" altLang="zh-CN">
                <a:ea typeface="SimSun" pitchFamily="2" charset="-122"/>
              </a:rPr>
              <a:t>1.8 -1.19 trong SBT trang 9 và 10</a:t>
            </a:r>
          </a:p>
          <a:p>
            <a:pPr defTabSz="1306513" eaLnBrk="0" hangingPunct="0">
              <a:buFontTx/>
              <a:buChar char="-"/>
            </a:pPr>
            <a:r>
              <a:rPr lang="en-US" altLang="zh-CN">
                <a:ea typeface="SimSun" pitchFamily="2" charset="-122"/>
              </a:rPr>
              <a:t>     Chuẩn bị bài mới: Thự tự trong tập hợp các số tự nhiên</a:t>
            </a:r>
          </a:p>
        </p:txBody>
      </p:sp>
      <p:sp>
        <p:nvSpPr>
          <p:cNvPr id="13315" name="Rectangle 5"/>
          <p:cNvSpPr>
            <a:spLocks noChangeArrowheads="1"/>
          </p:cNvSpPr>
          <p:nvPr/>
        </p:nvSpPr>
        <p:spPr bwMode="auto">
          <a:xfrm>
            <a:off x="2286000" y="228600"/>
            <a:ext cx="56769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pPr defTabSz="1306513" eaLnBrk="0" hangingPunct="0"/>
            <a:r>
              <a:rPr lang="en-US" altLang="zh-CN" sz="4600" b="1" u="sng">
                <a:solidFill>
                  <a:srgbClr val="FF0000"/>
                </a:solidFill>
                <a:ea typeface="SimSun" pitchFamily="2" charset="-122"/>
              </a:rPr>
              <a:t>Hướng dẫn học ở nhà</a:t>
            </a:r>
          </a:p>
        </p:txBody>
      </p:sp>
      <p:sp>
        <p:nvSpPr>
          <p:cNvPr id="8" name="Rectangle 4"/>
          <p:cNvSpPr>
            <a:spLocks noChangeArrowheads="1"/>
          </p:cNvSpPr>
          <p:nvPr/>
        </p:nvSpPr>
        <p:spPr bwMode="auto">
          <a:xfrm>
            <a:off x="990600" y="1444625"/>
            <a:ext cx="12946063"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ctr">
            <a:spAutoFit/>
          </a:bodyPr>
          <a:lstStyle/>
          <a:p>
            <a:pPr defTabSz="1306513" eaLnBrk="0" hangingPunct="0"/>
            <a:r>
              <a:rPr lang="en-US" altLang="zh-CN">
                <a:latin typeface=".VnTime" pitchFamily="34" charset="0"/>
                <a:ea typeface="SimSun" pitchFamily="2" charset="-122"/>
              </a:rPr>
              <a:t>-    </a:t>
            </a:r>
            <a:r>
              <a:rPr lang="en-US" altLang="zh-CN">
                <a:ea typeface="SimSun" pitchFamily="2" charset="-122"/>
              </a:rPr>
              <a:t>Học kỹ bài theo SGK kết hợp với vở ghi</a:t>
            </a:r>
            <a:r>
              <a:rPr lang="en-US" altLang="zh-CN">
                <a:latin typeface=".VnTime" pitchFamily="34" charset="0"/>
                <a:ea typeface="SimSun" pitchFamily="2" charset="-122"/>
              </a:rPr>
              <a:t> </a:t>
            </a:r>
            <a:r>
              <a:rPr lang="en-US" altLang="zh-CN">
                <a:ea typeface="SimSun" pitchFamily="2" charset="-122"/>
              </a:rPr>
              <a:t>để nắm chắc cách ghi số tự nhiên trong hệ thập phân, mối quan hệ giữa các hàng và giá trị của mỗi chữ số của số tự nhiên trong hệ thập phân, cách biểu diễn các số La Mã từ 1 đến 30.</a:t>
            </a:r>
          </a:p>
          <a:p>
            <a:pPr defTabSz="1306513" eaLnBrk="0" hangingPunct="0"/>
            <a:r>
              <a:rPr lang="en-US" altLang="zh-CN">
                <a:latin typeface=".VnTime" pitchFamily="34" charset="0"/>
                <a:ea typeface="SimSun" pitchFamily="2" charset="-122"/>
              </a:rPr>
              <a:t>-    </a:t>
            </a:r>
            <a:r>
              <a:rPr lang="en-US" altLang="zh-CN">
                <a:ea typeface="SimSun" pitchFamily="2" charset="-122"/>
              </a:rPr>
              <a:t>Đọc mục có thể em chưa biết để hiểu biết thêm về nguồn gốc các chữ số và chữ số La Mã.</a:t>
            </a:r>
            <a:endParaRPr lang="en-US" altLang="zh-CN">
              <a:latin typeface=".VnTime" pitchFamily="34" charset="0"/>
              <a:ea typeface="SimSun" pitchFamily="2" charset="-122"/>
            </a:endParaRPr>
          </a:p>
          <a:p>
            <a:pPr defTabSz="1306513" eaLnBrk="0" hangingPunct="0"/>
            <a:r>
              <a:rPr lang="en-US" altLang="zh-CN">
                <a:latin typeface=".VnTime" pitchFamily="34" charset="0"/>
                <a:ea typeface="SimSun" pitchFamily="2" charset="-122"/>
              </a:rPr>
              <a:t>-    </a:t>
            </a:r>
            <a:r>
              <a:rPr lang="en-US" altLang="zh-CN">
                <a:ea typeface="SimSun" pitchFamily="2" charset="-122"/>
              </a:rPr>
              <a:t>Làm bài tập</a:t>
            </a:r>
            <a:r>
              <a:rPr lang="en-US" altLang="zh-CN">
                <a:latin typeface=".VnTime" pitchFamily="34" charset="0"/>
                <a:ea typeface="SimSun" pitchFamily="2" charset="-122"/>
              </a:rPr>
              <a:t> </a:t>
            </a:r>
            <a:r>
              <a:rPr lang="en-US" altLang="zh-CN">
                <a:ea typeface="SimSun" pitchFamily="2" charset="-122"/>
              </a:rPr>
              <a:t>1.8 -1.19 trong SBT trang 9 và 10</a:t>
            </a:r>
          </a:p>
          <a:p>
            <a:pPr defTabSz="1306513" eaLnBrk="0" hangingPunct="0">
              <a:buFontTx/>
              <a:buChar char="-"/>
            </a:pPr>
            <a:r>
              <a:rPr lang="en-US" altLang="zh-CN">
                <a:ea typeface="SimSun" pitchFamily="2" charset="-122"/>
              </a:rPr>
              <a:t>     Chuẩn bị bài mới: Thự tự trong tập hợp các số tự nhiên</a:t>
            </a:r>
          </a:p>
        </p:txBody>
      </p:sp>
      <p:sp>
        <p:nvSpPr>
          <p:cNvPr id="28681" name="Text Box 9"/>
          <p:cNvSpPr txBox="1">
            <a:spLocks noChangeArrowheads="1"/>
          </p:cNvSpPr>
          <p:nvPr/>
        </p:nvSpPr>
        <p:spPr bwMode="auto">
          <a:xfrm>
            <a:off x="1066800" y="6400800"/>
            <a:ext cx="11963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00FF"/>
                </a:solidFill>
              </a:rPr>
              <a:t>Chúc các em chăm ngoan học tập chăm chỉ ngày một tiến bộ</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wedge">
                                      <p:cBhvr>
                                        <p:cTn id="7" dur="2000"/>
                                        <p:tgtEl>
                                          <p:spTgt spid="13315"/>
                                        </p:tgtEl>
                                      </p:cBhvr>
                                    </p:animEffect>
                                  </p:childTnLst>
                                </p:cTn>
                              </p:par>
                            </p:childTnLst>
                          </p:cTn>
                        </p:par>
                        <p:par>
                          <p:cTn id="8" fill="hold" nodeType="afterGroup">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13314"/>
                                        </p:tgtEl>
                                        <p:attrNameLst>
                                          <p:attrName>style.visibility</p:attrName>
                                        </p:attrNameLst>
                                      </p:cBhvr>
                                      <p:to>
                                        <p:strVal val="visible"/>
                                      </p:to>
                                    </p:set>
                                    <p:animEffect transition="in" filter="wedge">
                                      <p:cBhvr>
                                        <p:cTn id="11" dur="2000"/>
                                        <p:tgtEl>
                                          <p:spTgt spid="13314"/>
                                        </p:tgtEl>
                                      </p:cBhvr>
                                    </p:animEffect>
                                  </p:childTnLst>
                                </p:cTn>
                              </p:par>
                            </p:childTnLst>
                          </p:cTn>
                        </p:par>
                        <p:par>
                          <p:cTn id="12" fill="hold" nodeType="afterGroup">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edge">
                                      <p:cBhvr>
                                        <p:cTn id="15" dur="2000"/>
                                        <p:tgtEl>
                                          <p:spTgt spid="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7" presetClass="entr" presetSubtype="4" fill="hold" grpId="1" nodeType="clickEffect">
                                  <p:stCondLst>
                                    <p:cond delay="0"/>
                                  </p:stCondLst>
                                  <p:childTnLst>
                                    <p:set>
                                      <p:cBhvr>
                                        <p:cTn id="19" dur="1" fill="hold">
                                          <p:stCondLst>
                                            <p:cond delay="0"/>
                                          </p:stCondLst>
                                        </p:cTn>
                                        <p:tgtEl>
                                          <p:spTgt spid="28681"/>
                                        </p:tgtEl>
                                        <p:attrNameLst>
                                          <p:attrName>style.visibility</p:attrName>
                                        </p:attrNameLst>
                                      </p:cBhvr>
                                      <p:to>
                                        <p:strVal val="visible"/>
                                      </p:to>
                                    </p:set>
                                    <p:anim calcmode="lin" valueType="num">
                                      <p:cBhvr additive="base">
                                        <p:cTn id="20" dur="5000" fill="hold"/>
                                        <p:tgtEl>
                                          <p:spTgt spid="28681"/>
                                        </p:tgtEl>
                                        <p:attrNameLst>
                                          <p:attrName>ppt_x</p:attrName>
                                        </p:attrNameLst>
                                      </p:cBhvr>
                                      <p:tavLst>
                                        <p:tav tm="0">
                                          <p:val>
                                            <p:strVal val="#ppt_x"/>
                                          </p:val>
                                        </p:tav>
                                        <p:tav tm="100000">
                                          <p:val>
                                            <p:strVal val="#ppt_x"/>
                                          </p:val>
                                        </p:tav>
                                      </p:tavLst>
                                    </p:anim>
                                    <p:anim calcmode="lin" valueType="num">
                                      <p:cBhvr additive="base">
                                        <p:cTn id="21" dur="5000" fill="hold"/>
                                        <p:tgtEl>
                                          <p:spTgt spid="286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P spid="8" grpId="0"/>
      <p:bldP spid="2868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WordArt 4" descr="Bài 2 . Cách ghi số tự nhiên&#10;"/>
          <p:cNvSpPr>
            <a:spLocks noChangeArrowheads="1" noChangeShapeType="1" noTextEdit="1"/>
          </p:cNvSpPr>
          <p:nvPr/>
        </p:nvSpPr>
        <p:spPr bwMode="auto">
          <a:xfrm>
            <a:off x="731838" y="1828800"/>
            <a:ext cx="12434887" cy="2468563"/>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Times New Roman"/>
                <a:cs typeface="Times New Roman"/>
              </a:rPr>
              <a:t>Bài 2 : Cách ghi số tự nhiên</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2000"/>
                                  </p:stCondLst>
                                  <p:childTnLst>
                                    <p:set>
                                      <p:cBhvr>
                                        <p:cTn id="6" dur="1" fill="hold">
                                          <p:stCondLst>
                                            <p:cond delay="0"/>
                                          </p:stCondLst>
                                        </p:cTn>
                                        <p:tgtEl>
                                          <p:spTgt spid="7171"/>
                                        </p:tgtEl>
                                        <p:attrNameLst>
                                          <p:attrName>style.visibility</p:attrName>
                                        </p:attrNameLst>
                                      </p:cBhvr>
                                      <p:to>
                                        <p:strVal val="visible"/>
                                      </p:to>
                                    </p:set>
                                    <p:anim calcmode="lin" valueType="num">
                                      <p:cBhvr>
                                        <p:cTn id="7" dur="2000" fill="hold"/>
                                        <p:tgtEl>
                                          <p:spTgt spid="7171"/>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7171"/>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7171"/>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71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37891"/>
          <p:cNvSpPr txBox="1">
            <a:spLocks noChangeArrowheads="1"/>
          </p:cNvSpPr>
          <p:nvPr/>
        </p:nvSpPr>
        <p:spPr bwMode="auto">
          <a:xfrm>
            <a:off x="1143000" y="685800"/>
            <a:ext cx="441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ea typeface="SimSun" pitchFamily="2" charset="-122"/>
              </a:rPr>
              <a:t>MỤC TIÊU BÀI HỌC</a:t>
            </a:r>
          </a:p>
        </p:txBody>
      </p:sp>
      <p:sp>
        <p:nvSpPr>
          <p:cNvPr id="37893" name="Text Box 37892"/>
          <p:cNvSpPr txBox="1">
            <a:spLocks noChangeArrowheads="1"/>
          </p:cNvSpPr>
          <p:nvPr/>
        </p:nvSpPr>
        <p:spPr bwMode="auto">
          <a:xfrm>
            <a:off x="381000" y="1524000"/>
            <a:ext cx="1424940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buFontTx/>
              <a:buAutoNum type="arabicPeriod"/>
            </a:pPr>
            <a:r>
              <a:rPr lang="en-US" altLang="zh-CN" b="1" u="sng">
                <a:ea typeface="SimSun" pitchFamily="2" charset="-122"/>
              </a:rPr>
              <a:t>Kiến thức, kĩ năng</a:t>
            </a:r>
            <a:r>
              <a:rPr lang="nl-NL" b="1" u="sng"/>
              <a:t> </a:t>
            </a:r>
          </a:p>
          <a:p>
            <a:pPr eaLnBrk="0" hangingPunct="0">
              <a:spcBef>
                <a:spcPct val="50000"/>
              </a:spcBef>
            </a:pPr>
            <a:r>
              <a:rPr lang="nl-NL"/>
              <a:t>-    Nhận biết được giá trị các chữ số của một số tự nhiên viết trong hệ thập phân.</a:t>
            </a:r>
          </a:p>
          <a:p>
            <a:pPr eaLnBrk="0" hangingPunct="0">
              <a:buFontTx/>
              <a:buChar char="-"/>
            </a:pPr>
            <a:r>
              <a:rPr lang="nl-NL"/>
              <a:t> Biểu diễn một số tự nhiên thành tổng giá trị các chữ số của nó.</a:t>
            </a:r>
          </a:p>
          <a:p>
            <a:pPr eaLnBrk="0" hangingPunct="0">
              <a:buFontTx/>
              <a:buChar char="-"/>
            </a:pPr>
            <a:r>
              <a:rPr lang="nl-NL"/>
              <a:t> Đọc và viết số La Mã từ 1 đến 30</a:t>
            </a:r>
          </a:p>
          <a:p>
            <a:pPr eaLnBrk="0" hangingPunct="0"/>
            <a:r>
              <a:rPr lang="en-US" altLang="zh-CN" b="1">
                <a:ea typeface="SimSun" pitchFamily="2" charset="-122"/>
              </a:rPr>
              <a:t>2.</a:t>
            </a:r>
            <a:r>
              <a:rPr lang="en-US" altLang="zh-CN">
                <a:ea typeface="SimSun" pitchFamily="2" charset="-122"/>
              </a:rPr>
              <a:t> </a:t>
            </a:r>
            <a:r>
              <a:rPr lang="en-US" altLang="zh-CN" b="1" u="sng">
                <a:ea typeface="SimSun" pitchFamily="2" charset="-122"/>
              </a:rPr>
              <a:t>Thái độ học tập</a:t>
            </a:r>
          </a:p>
          <a:p>
            <a:pPr eaLnBrk="0" hangingPunct="0"/>
            <a:r>
              <a:rPr lang="nl-NL"/>
              <a:t>-   Hoàn thành tốt nhiệm vụ học tập mà giáo viên đưa ra. Có ý thức tìm tòi, khám phá và vận dụng sáng tạo kiến thức</a:t>
            </a:r>
            <a:r>
              <a:rPr lang="en-US" altLang="zh-CN">
                <a:ea typeface="SimSun" pitchFamily="2" charset="-122"/>
              </a:rPr>
              <a:t> bài học để giải quyết các bài tập có liên quan .- Có trách nhiệm khi thực hiện nhiệm vụ được giao. Hăng hái phát biểu ý kiến xây dựng bài. Hợp tác cùng bạn trong giải quyết các vấn đề học tập.</a:t>
            </a:r>
          </a:p>
          <a:p>
            <a:pPr eaLnBrk="0" hangingPunct="0">
              <a:buFontTx/>
              <a:buChar char="-"/>
            </a:pPr>
            <a:r>
              <a:rPr lang="en-US" altLang="zh-CN">
                <a:ea typeface="SimSun" pitchFamily="2" charset="-122"/>
              </a:rPr>
              <a:t>Báo cáo chính xác kết quả hoạt động của nhóm.</a:t>
            </a:r>
          </a:p>
          <a:p>
            <a:pPr eaLnBrk="0" hangingPunct="0"/>
            <a:endParaRPr lang="en-US" altLang="zh-CN">
              <a:ea typeface="SimSun"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blinds(horizontal)">
                                      <p:cBhvr>
                                        <p:cTn id="7" dur="500"/>
                                        <p:tgtEl>
                                          <p:spTgt spid="378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3"/>
                                        </p:tgtEl>
                                        <p:attrNameLst>
                                          <p:attrName>style.visibility</p:attrName>
                                        </p:attrNameLst>
                                      </p:cBhvr>
                                      <p:to>
                                        <p:strVal val="visible"/>
                                      </p:to>
                                    </p:set>
                                    <p:animEffect transition="in" filter="blinds(horizontal)">
                                      <p:cBhvr>
                                        <p:cTn id="12"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524000" y="304800"/>
            <a:ext cx="9367838"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a:solidFill>
                  <a:srgbClr val="FF0000"/>
                </a:solidFill>
                <a:latin typeface=".VnTime" pitchFamily="34" charset="0"/>
                <a:ea typeface="SimSun" pitchFamily="2" charset="-122"/>
              </a:rPr>
              <a:t> </a:t>
            </a:r>
            <a:r>
              <a:rPr lang="en-US" altLang="zh-CN" sz="5700" b="1">
                <a:solidFill>
                  <a:srgbClr val="FF0000"/>
                </a:solidFill>
                <a:ea typeface="SimSun" pitchFamily="2" charset="-122"/>
              </a:rPr>
              <a:t>Bài 2 </a:t>
            </a:r>
            <a:r>
              <a:rPr lang="en-US" altLang="zh-CN">
                <a:solidFill>
                  <a:srgbClr val="FF0000"/>
                </a:solidFill>
                <a:ea typeface="SimSun" pitchFamily="2" charset="-122"/>
              </a:rPr>
              <a:t>. </a:t>
            </a:r>
            <a:r>
              <a:rPr lang="en-US" altLang="zh-CN" sz="6300" b="1">
                <a:solidFill>
                  <a:srgbClr val="FF0000"/>
                </a:solidFill>
                <a:ea typeface="SimSun" pitchFamily="2" charset="-122"/>
              </a:rPr>
              <a:t>Cách ghi số tự nhiên</a:t>
            </a:r>
            <a:endParaRPr lang="en-US" altLang="zh-CN" sz="6300" b="1">
              <a:solidFill>
                <a:srgbClr val="FF0000"/>
              </a:solidFill>
              <a:latin typeface=".VnTifani HeavyH" pitchFamily="34" charset="0"/>
              <a:ea typeface="SimSun" pitchFamily="2" charset="-122"/>
            </a:endParaRPr>
          </a:p>
        </p:txBody>
      </p:sp>
      <p:sp>
        <p:nvSpPr>
          <p:cNvPr id="8195" name="Rectangle 5"/>
          <p:cNvSpPr>
            <a:spLocks noChangeArrowheads="1"/>
          </p:cNvSpPr>
          <p:nvPr/>
        </p:nvSpPr>
        <p:spPr bwMode="auto">
          <a:xfrm>
            <a:off x="487363" y="1228725"/>
            <a:ext cx="35560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defTabSz="1306513"/>
            <a:r>
              <a:rPr lang="en-US" altLang="zh-CN" b="1" u="sng">
                <a:solidFill>
                  <a:srgbClr val="470058"/>
                </a:solidFill>
                <a:ea typeface="SimSun" pitchFamily="2" charset="-122"/>
              </a:rPr>
              <a:t>1 .</a:t>
            </a:r>
            <a:r>
              <a:rPr lang="en-US" altLang="zh-CN" b="1" u="sng">
                <a:solidFill>
                  <a:srgbClr val="470058"/>
                </a:solidFill>
                <a:latin typeface=".VnTime" pitchFamily="34" charset="0"/>
                <a:ea typeface="SimSun" pitchFamily="2" charset="-122"/>
              </a:rPr>
              <a:t> </a:t>
            </a:r>
            <a:r>
              <a:rPr lang="en-US" altLang="zh-CN" b="1" u="sng">
                <a:solidFill>
                  <a:srgbClr val="470058"/>
                </a:solidFill>
                <a:ea typeface="SimSun" pitchFamily="2" charset="-122"/>
              </a:rPr>
              <a:t>Hệ thập phân</a:t>
            </a:r>
            <a:r>
              <a:rPr lang="en-US" altLang="zh-CN" b="1" u="sng">
                <a:solidFill>
                  <a:srgbClr val="470058"/>
                </a:solidFill>
                <a:latin typeface=".VnTime" pitchFamily="34" charset="0"/>
                <a:ea typeface="SimSun" pitchFamily="2" charset="-122"/>
              </a:rPr>
              <a:t> </a:t>
            </a:r>
          </a:p>
        </p:txBody>
      </p:sp>
      <p:sp>
        <p:nvSpPr>
          <p:cNvPr id="8196" name="Rectangle 6"/>
          <p:cNvSpPr>
            <a:spLocks noChangeArrowheads="1"/>
          </p:cNvSpPr>
          <p:nvPr/>
        </p:nvSpPr>
        <p:spPr bwMode="auto">
          <a:xfrm>
            <a:off x="990600" y="2819400"/>
            <a:ext cx="118252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defTabSz="1306513"/>
            <a:r>
              <a:rPr lang="en-US" altLang="zh-CN">
                <a:ea typeface="SimSun" pitchFamily="2" charset="-122"/>
              </a:rPr>
              <a:t>Em hãy cho ví dụ về số tự nhiên, viết số đó . Số tự nhiên đó có bao nhiêu chữ số ? Là những chữ số nào?</a:t>
            </a:r>
            <a:endParaRPr lang="en-US" altLang="zh-CN">
              <a:latin typeface=".VnTime" pitchFamily="34" charset="0"/>
              <a:ea typeface="SimSun" pitchFamily="2" charset="-122"/>
            </a:endParaRPr>
          </a:p>
        </p:txBody>
      </p:sp>
      <p:sp>
        <p:nvSpPr>
          <p:cNvPr id="8197" name="Text Box 7"/>
          <p:cNvSpPr txBox="1">
            <a:spLocks noChangeArrowheads="1"/>
          </p:cNvSpPr>
          <p:nvPr/>
        </p:nvSpPr>
        <p:spPr bwMode="auto">
          <a:xfrm>
            <a:off x="1752600" y="6096000"/>
            <a:ext cx="86550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a:ea typeface="SimSun" pitchFamily="2" charset="-122"/>
              </a:rPr>
              <a:t>Để ghi một số tự nhiên ta dùng những kí tự nào?</a:t>
            </a:r>
          </a:p>
        </p:txBody>
      </p:sp>
      <p:sp>
        <p:nvSpPr>
          <p:cNvPr id="8198" name="Text Box 8"/>
          <p:cNvSpPr txBox="1">
            <a:spLocks noChangeArrowheads="1"/>
          </p:cNvSpPr>
          <p:nvPr/>
        </p:nvSpPr>
        <p:spPr bwMode="auto">
          <a:xfrm>
            <a:off x="609600" y="1676400"/>
            <a:ext cx="13898563"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b="1">
                <a:solidFill>
                  <a:srgbClr val="470058"/>
                </a:solidFill>
                <a:ea typeface="SimSun" pitchFamily="2" charset="-122"/>
              </a:rPr>
              <a:t>* Cách ghi số tự nhiên trong hệ thập phân</a:t>
            </a:r>
          </a:p>
          <a:p>
            <a:r>
              <a:rPr lang="en-US" altLang="zh-CN" b="1">
                <a:ea typeface="SimSun" pitchFamily="2" charset="-122"/>
              </a:rPr>
              <a:t>. </a:t>
            </a:r>
            <a:r>
              <a:rPr lang="en-US" altLang="zh-CN">
                <a:ea typeface="SimSun" pitchFamily="2" charset="-122"/>
              </a:rPr>
              <a:t>Trong </a:t>
            </a:r>
            <a:r>
              <a:rPr lang="en-US" altLang="zh-CN" b="1">
                <a:solidFill>
                  <a:srgbClr val="FF0000"/>
                </a:solidFill>
                <a:ea typeface="SimSun" pitchFamily="2" charset="-122"/>
              </a:rPr>
              <a:t>hệ thập phân</a:t>
            </a:r>
            <a:r>
              <a:rPr lang="en-US" altLang="zh-CN">
                <a:ea typeface="SimSun" pitchFamily="2" charset="-122"/>
              </a:rPr>
              <a:t>, mỗi số tự nhiên được viết dưới dạng một dãy những chữ số lấy trong </a:t>
            </a:r>
          </a:p>
          <a:p>
            <a:r>
              <a:rPr lang="en-US" altLang="zh-CN">
                <a:ea typeface="SimSun" pitchFamily="2" charset="-122"/>
              </a:rPr>
              <a:t>10 chữ số 0;1;2;3;4;5;6;7;8;9; vị trí của các chữ số trong dãy gọi là hàng.</a:t>
            </a:r>
          </a:p>
          <a:p>
            <a:r>
              <a:rPr lang="en-US" altLang="zh-CN" b="1">
                <a:ea typeface="SimSun" pitchFamily="2" charset="-122"/>
              </a:rPr>
              <a:t>.</a:t>
            </a:r>
            <a:r>
              <a:rPr lang="en-US" altLang="zh-CN">
                <a:ea typeface="SimSun" pitchFamily="2" charset="-122"/>
              </a:rPr>
              <a:t> Cứ 10 đơn vị ở một hàng thì bằng 1 đơn vị ở hàng liền trước nó. Chẳng hạn, 10 chục thì</a:t>
            </a:r>
          </a:p>
          <a:p>
            <a:r>
              <a:rPr lang="en-US" altLang="zh-CN">
                <a:ea typeface="SimSun" pitchFamily="2" charset="-122"/>
              </a:rPr>
              <a:t>Bằng 1 trăm; 10 trăm thì bằng 1 nghìn;…</a:t>
            </a:r>
            <a:endParaRPr lang="en-US" altLang="zh-CN" b="1">
              <a:ea typeface="SimSun" pitchFamily="2" charset="-122"/>
            </a:endParaRPr>
          </a:p>
        </p:txBody>
      </p:sp>
      <p:sp>
        <p:nvSpPr>
          <p:cNvPr id="8236" name="Text Box 148"/>
          <p:cNvSpPr txBox="1">
            <a:spLocks noChangeArrowheads="1"/>
          </p:cNvSpPr>
          <p:nvPr/>
        </p:nvSpPr>
        <p:spPr bwMode="auto">
          <a:xfrm>
            <a:off x="609600" y="5334000"/>
            <a:ext cx="16271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b="1" u="sng">
                <a:solidFill>
                  <a:srgbClr val="FF0000"/>
                </a:solidFill>
                <a:ea typeface="SimSun" pitchFamily="2" charset="-122"/>
              </a:rPr>
              <a:t>Chú ý:</a:t>
            </a:r>
            <a:r>
              <a:rPr lang="en-US" altLang="zh-CN" b="1" u="sng">
                <a:solidFill>
                  <a:srgbClr val="FF0000"/>
                </a:solidFill>
                <a:latin typeface=".VnTime" pitchFamily="34" charset="0"/>
                <a:ea typeface="SimSun" pitchFamily="2" charset="-122"/>
              </a:rPr>
              <a:t> </a:t>
            </a:r>
          </a:p>
        </p:txBody>
      </p:sp>
      <p:sp>
        <p:nvSpPr>
          <p:cNvPr id="8243" name="Text Box 8242"/>
          <p:cNvSpPr txBox="1">
            <a:spLocks noChangeArrowheads="1"/>
          </p:cNvSpPr>
          <p:nvPr/>
        </p:nvSpPr>
        <p:spPr bwMode="auto">
          <a:xfrm>
            <a:off x="2362200" y="5410200"/>
            <a:ext cx="6553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Khi viết các số tự nhiên ta quy ước</a:t>
            </a:r>
          </a:p>
        </p:txBody>
      </p:sp>
      <p:sp>
        <p:nvSpPr>
          <p:cNvPr id="8244" name="Text Box 8243"/>
          <p:cNvSpPr txBox="1">
            <a:spLocks noChangeArrowheads="1"/>
          </p:cNvSpPr>
          <p:nvPr/>
        </p:nvSpPr>
        <p:spPr bwMode="auto">
          <a:xfrm>
            <a:off x="647700" y="5943600"/>
            <a:ext cx="14020800"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1. Với các số tự nhiên khác 0, chữ số đầu tiên (từ trái sang phải) khác 0.</a:t>
            </a:r>
          </a:p>
          <a:p>
            <a:pPr eaLnBrk="0" hangingPunct="0">
              <a:spcBef>
                <a:spcPct val="50000"/>
              </a:spcBef>
            </a:pPr>
            <a:r>
              <a:rPr lang="en-US" altLang="zh-CN">
                <a:ea typeface="SimSun" pitchFamily="2" charset="-122"/>
              </a:rPr>
              <a:t>2. Để dễ đọc, đối với các số có bốn chữ số trở lên, ta viết tách riêng từng lớp. Mỗi lớp là một nhóm ba chữ số kể từ phải sang trái.</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arn(inHorizontal)">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8195"/>
                                        </p:tgtEl>
                                        <p:attrNameLst>
                                          <p:attrName>style.visibility</p:attrName>
                                        </p:attrNameLst>
                                      </p:cBhvr>
                                      <p:to>
                                        <p:strVal val="visible"/>
                                      </p:to>
                                    </p:set>
                                    <p:anim calcmode="lin" valueType="num">
                                      <p:cBhvr>
                                        <p:cTn id="12" dur="1000" fill="hold"/>
                                        <p:tgtEl>
                                          <p:spTgt spid="8195"/>
                                        </p:tgtEl>
                                        <p:attrNameLst>
                                          <p:attrName>ppt_w</p:attrName>
                                        </p:attrNameLst>
                                      </p:cBhvr>
                                      <p:tavLst>
                                        <p:tav tm="0">
                                          <p:val>
                                            <p:fltVal val="0"/>
                                          </p:val>
                                        </p:tav>
                                        <p:tav tm="100000">
                                          <p:val>
                                            <p:strVal val="#ppt_w"/>
                                          </p:val>
                                        </p:tav>
                                      </p:tavLst>
                                    </p:anim>
                                    <p:anim calcmode="lin" valueType="num">
                                      <p:cBhvr>
                                        <p:cTn id="13" dur="1000" fill="hold"/>
                                        <p:tgtEl>
                                          <p:spTgt spid="8195"/>
                                        </p:tgtEl>
                                        <p:attrNameLst>
                                          <p:attrName>ppt_h</p:attrName>
                                        </p:attrNameLst>
                                      </p:cBhvr>
                                      <p:tavLst>
                                        <p:tav tm="0">
                                          <p:val>
                                            <p:fltVal val="0"/>
                                          </p:val>
                                        </p:tav>
                                        <p:tav tm="100000">
                                          <p:val>
                                            <p:strVal val="#ppt_h"/>
                                          </p:val>
                                        </p:tav>
                                      </p:tavLst>
                                    </p:anim>
                                    <p:anim calcmode="lin" valueType="num">
                                      <p:cBhvr>
                                        <p:cTn id="14" dur="1000" fill="hold"/>
                                        <p:tgtEl>
                                          <p:spTgt spid="8195"/>
                                        </p:tgtEl>
                                        <p:attrNameLst>
                                          <p:attrName>style.rotation</p:attrName>
                                        </p:attrNameLst>
                                      </p:cBhvr>
                                      <p:tavLst>
                                        <p:tav tm="0">
                                          <p:val>
                                            <p:fltVal val="90"/>
                                          </p:val>
                                        </p:tav>
                                        <p:tav tm="100000">
                                          <p:val>
                                            <p:fltVal val="0"/>
                                          </p:val>
                                        </p:tav>
                                      </p:tavLst>
                                    </p:anim>
                                    <p:animEffect transition="in" filter="fade">
                                      <p:cBhvr>
                                        <p:cTn id="15" dur="1000"/>
                                        <p:tgtEl>
                                          <p:spTgt spid="819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8196"/>
                                        </p:tgtEl>
                                        <p:attrNameLst>
                                          <p:attrName>style.visibility</p:attrName>
                                        </p:attrNameLst>
                                      </p:cBhvr>
                                      <p:to>
                                        <p:strVal val="visible"/>
                                      </p:to>
                                    </p:set>
                                    <p:animEffect transition="in" filter="slide(fromBottom)">
                                      <p:cBhvr>
                                        <p:cTn id="20" dur="500"/>
                                        <p:tgtEl>
                                          <p:spTgt spid="819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8197"/>
                                        </p:tgtEl>
                                        <p:attrNameLst>
                                          <p:attrName>style.visibility</p:attrName>
                                        </p:attrNameLst>
                                      </p:cBhvr>
                                      <p:to>
                                        <p:strVal val="visible"/>
                                      </p:to>
                                    </p:set>
                                    <p:animEffect transition="in" filter="fade">
                                      <p:cBhvr>
                                        <p:cTn id="25" dur="770" decel="100000"/>
                                        <p:tgtEl>
                                          <p:spTgt spid="8197"/>
                                        </p:tgtEl>
                                      </p:cBhvr>
                                    </p:animEffect>
                                    <p:animScale>
                                      <p:cBhvr>
                                        <p:cTn id="26" dur="770" decel="100000"/>
                                        <p:tgtEl>
                                          <p:spTgt spid="8197"/>
                                        </p:tgtEl>
                                      </p:cBhvr>
                                      <p:from x="10000" y="10000"/>
                                      <p:to x="200000" y="450000"/>
                                    </p:animScale>
                                    <p:animScale>
                                      <p:cBhvr>
                                        <p:cTn id="27" dur="1230" accel="100000" fill="hold">
                                          <p:stCondLst>
                                            <p:cond delay="770"/>
                                          </p:stCondLst>
                                        </p:cTn>
                                        <p:tgtEl>
                                          <p:spTgt spid="8197"/>
                                        </p:tgtEl>
                                      </p:cBhvr>
                                      <p:from x="200000" y="450000"/>
                                      <p:to x="100000" y="100000"/>
                                    </p:animScale>
                                    <p:set>
                                      <p:cBhvr>
                                        <p:cTn id="28" dur="770" fill="hold"/>
                                        <p:tgtEl>
                                          <p:spTgt spid="8197"/>
                                        </p:tgtEl>
                                        <p:attrNameLst>
                                          <p:attrName>ppt_x</p:attrName>
                                        </p:attrNameLst>
                                      </p:cBhvr>
                                      <p:to>
                                        <p:strVal val="(0.5)"/>
                                      </p:to>
                                    </p:set>
                                    <p:anim from="(0.5)" to="(#ppt_x)" calcmode="lin" valueType="num">
                                      <p:cBhvr>
                                        <p:cTn id="29" dur="1230" accel="100000" fill="hold">
                                          <p:stCondLst>
                                            <p:cond delay="770"/>
                                          </p:stCondLst>
                                        </p:cTn>
                                        <p:tgtEl>
                                          <p:spTgt spid="8197"/>
                                        </p:tgtEl>
                                        <p:attrNameLst>
                                          <p:attrName>ppt_x</p:attrName>
                                        </p:attrNameLst>
                                      </p:cBhvr>
                                    </p:anim>
                                    <p:set>
                                      <p:cBhvr>
                                        <p:cTn id="30" dur="770" fill="hold"/>
                                        <p:tgtEl>
                                          <p:spTgt spid="8197"/>
                                        </p:tgtEl>
                                        <p:attrNameLst>
                                          <p:attrName>ppt_y</p:attrName>
                                        </p:attrNameLst>
                                      </p:cBhvr>
                                      <p:to>
                                        <p:strVal val="(#ppt_y+0.4)"/>
                                      </p:to>
                                    </p:set>
                                    <p:anim from="(#ppt_y+0.4)" to="(#ppt_y)" calcmode="lin" valueType="num">
                                      <p:cBhvr>
                                        <p:cTn id="31" dur="1230" accel="100000" fill="hold">
                                          <p:stCondLst>
                                            <p:cond delay="770"/>
                                          </p:stCondLst>
                                        </p:cTn>
                                        <p:tgtEl>
                                          <p:spTgt spid="8197"/>
                                        </p:tgtEl>
                                        <p:attrNameLst>
                                          <p:attrName>ppt_y</p:attrName>
                                        </p:attrNameLst>
                                      </p:cBhvr>
                                    </p:anim>
                                  </p:childTnLst>
                                </p:cTn>
                              </p:par>
                              <p:par>
                                <p:cTn id="32" presetID="3" presetClass="exit" presetSubtype="10" fill="hold" grpId="1" nodeType="withEffect">
                                  <p:stCondLst>
                                    <p:cond delay="0"/>
                                  </p:stCondLst>
                                  <p:childTnLst>
                                    <p:animEffect transition="out" filter="blinds(horizontal)">
                                      <p:cBhvr>
                                        <p:cTn id="33" dur="500"/>
                                        <p:tgtEl>
                                          <p:spTgt spid="8196"/>
                                        </p:tgtEl>
                                      </p:cBhvr>
                                    </p:animEffect>
                                    <p:set>
                                      <p:cBhvr>
                                        <p:cTn id="34" dur="1" fill="hold">
                                          <p:stCondLst>
                                            <p:cond delay="499"/>
                                          </p:stCondLst>
                                        </p:cTn>
                                        <p:tgtEl>
                                          <p:spTgt spid="8196"/>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51" presetClass="entr" presetSubtype="0" fill="hold" grpId="0" nodeType="clickEffect">
                                  <p:stCondLst>
                                    <p:cond delay="0"/>
                                  </p:stCondLst>
                                  <p:childTnLst>
                                    <p:set>
                                      <p:cBhvr>
                                        <p:cTn id="38" dur="1" fill="hold">
                                          <p:stCondLst>
                                            <p:cond delay="0"/>
                                          </p:stCondLst>
                                        </p:cTn>
                                        <p:tgtEl>
                                          <p:spTgt spid="8198"/>
                                        </p:tgtEl>
                                        <p:attrNameLst>
                                          <p:attrName>style.visibility</p:attrName>
                                        </p:attrNameLst>
                                      </p:cBhvr>
                                      <p:to>
                                        <p:strVal val="visible"/>
                                      </p:to>
                                    </p:set>
                                    <p:animEffect transition="in" filter="fade">
                                      <p:cBhvr>
                                        <p:cTn id="39" dur="770" decel="100000"/>
                                        <p:tgtEl>
                                          <p:spTgt spid="8198"/>
                                        </p:tgtEl>
                                      </p:cBhvr>
                                    </p:animEffect>
                                    <p:animScale>
                                      <p:cBhvr>
                                        <p:cTn id="40" dur="770" decel="100000"/>
                                        <p:tgtEl>
                                          <p:spTgt spid="8198"/>
                                        </p:tgtEl>
                                      </p:cBhvr>
                                      <p:from x="10000" y="10000"/>
                                      <p:to x="200000" y="450000"/>
                                    </p:animScale>
                                    <p:animScale>
                                      <p:cBhvr>
                                        <p:cTn id="41" dur="1230" accel="100000" fill="hold">
                                          <p:stCondLst>
                                            <p:cond delay="770"/>
                                          </p:stCondLst>
                                        </p:cTn>
                                        <p:tgtEl>
                                          <p:spTgt spid="8198"/>
                                        </p:tgtEl>
                                      </p:cBhvr>
                                      <p:from x="200000" y="450000"/>
                                      <p:to x="100000" y="100000"/>
                                    </p:animScale>
                                    <p:set>
                                      <p:cBhvr>
                                        <p:cTn id="42" dur="770" fill="hold"/>
                                        <p:tgtEl>
                                          <p:spTgt spid="8198"/>
                                        </p:tgtEl>
                                        <p:attrNameLst>
                                          <p:attrName>ppt_x</p:attrName>
                                        </p:attrNameLst>
                                      </p:cBhvr>
                                      <p:to>
                                        <p:strVal val="(0.5)"/>
                                      </p:to>
                                    </p:set>
                                    <p:anim from="(0.5)" to="(#ppt_x)" calcmode="lin" valueType="num">
                                      <p:cBhvr>
                                        <p:cTn id="43" dur="1230" accel="100000" fill="hold">
                                          <p:stCondLst>
                                            <p:cond delay="770"/>
                                          </p:stCondLst>
                                        </p:cTn>
                                        <p:tgtEl>
                                          <p:spTgt spid="8198"/>
                                        </p:tgtEl>
                                        <p:attrNameLst>
                                          <p:attrName>ppt_x</p:attrName>
                                        </p:attrNameLst>
                                      </p:cBhvr>
                                    </p:anim>
                                    <p:set>
                                      <p:cBhvr>
                                        <p:cTn id="44" dur="770" fill="hold"/>
                                        <p:tgtEl>
                                          <p:spTgt spid="8198"/>
                                        </p:tgtEl>
                                        <p:attrNameLst>
                                          <p:attrName>ppt_y</p:attrName>
                                        </p:attrNameLst>
                                      </p:cBhvr>
                                      <p:to>
                                        <p:strVal val="(#ppt_y+0.4)"/>
                                      </p:to>
                                    </p:set>
                                    <p:anim from="(#ppt_y+0.4)" to="(#ppt_y)" calcmode="lin" valueType="num">
                                      <p:cBhvr>
                                        <p:cTn id="45" dur="1230" accel="100000" fill="hold">
                                          <p:stCondLst>
                                            <p:cond delay="770"/>
                                          </p:stCondLst>
                                        </p:cTn>
                                        <p:tgtEl>
                                          <p:spTgt spid="8198"/>
                                        </p:tgtEl>
                                        <p:attrNameLst>
                                          <p:attrName>ppt_y</p:attrName>
                                        </p:attrNameLst>
                                      </p:cBhvr>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1" nodeType="clickEffect">
                                  <p:stCondLst>
                                    <p:cond delay="0"/>
                                  </p:stCondLst>
                                  <p:childTnLst>
                                    <p:set>
                                      <p:cBhvr>
                                        <p:cTn id="49" dur="1" fill="hold">
                                          <p:stCondLst>
                                            <p:cond delay="0"/>
                                          </p:stCondLst>
                                        </p:cTn>
                                        <p:tgtEl>
                                          <p:spTgt spid="8197"/>
                                        </p:tgtEl>
                                        <p:attrNameLst>
                                          <p:attrName>style.visibility</p:attrName>
                                        </p:attrNameLst>
                                      </p:cBhvr>
                                      <p:to>
                                        <p:strVal val="visible"/>
                                      </p:to>
                                    </p:set>
                                    <p:animEffect transition="in" filter="blinds(horizontal)">
                                      <p:cBhvr>
                                        <p:cTn id="50" dur="500"/>
                                        <p:tgtEl>
                                          <p:spTgt spid="819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xit" presetSubtype="10" fill="hold" grpId="2" nodeType="clickEffect">
                                  <p:stCondLst>
                                    <p:cond delay="0"/>
                                  </p:stCondLst>
                                  <p:childTnLst>
                                    <p:animEffect transition="out" filter="blinds(horizontal)">
                                      <p:cBhvr>
                                        <p:cTn id="54" dur="500"/>
                                        <p:tgtEl>
                                          <p:spTgt spid="8197"/>
                                        </p:tgtEl>
                                      </p:cBhvr>
                                    </p:animEffect>
                                    <p:set>
                                      <p:cBhvr>
                                        <p:cTn id="55" dur="1" fill="hold">
                                          <p:stCondLst>
                                            <p:cond delay="499"/>
                                          </p:stCondLst>
                                        </p:cTn>
                                        <p:tgtEl>
                                          <p:spTgt spid="8197"/>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8236"/>
                                        </p:tgtEl>
                                        <p:attrNameLst>
                                          <p:attrName>style.visibility</p:attrName>
                                        </p:attrNameLst>
                                      </p:cBhvr>
                                      <p:to>
                                        <p:strVal val="visible"/>
                                      </p:to>
                                    </p:set>
                                    <p:animEffect transition="in" filter="slide(fromBottom)">
                                      <p:cBhvr>
                                        <p:cTn id="60" dur="500"/>
                                        <p:tgtEl>
                                          <p:spTgt spid="823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8243"/>
                                        </p:tgtEl>
                                        <p:attrNameLst>
                                          <p:attrName>style.visibility</p:attrName>
                                        </p:attrNameLst>
                                      </p:cBhvr>
                                      <p:to>
                                        <p:strVal val="visible"/>
                                      </p:to>
                                    </p:set>
                                    <p:animEffect transition="in" filter="blinds(horizontal)">
                                      <p:cBhvr>
                                        <p:cTn id="65" dur="500"/>
                                        <p:tgtEl>
                                          <p:spTgt spid="824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8244"/>
                                        </p:tgtEl>
                                        <p:attrNameLst>
                                          <p:attrName>style.visibility</p:attrName>
                                        </p:attrNameLst>
                                      </p:cBhvr>
                                      <p:to>
                                        <p:strVal val="visible"/>
                                      </p:to>
                                    </p:set>
                                    <p:animEffect transition="in" filter="blinds(horizontal)">
                                      <p:cBhvr>
                                        <p:cTn id="70" dur="500"/>
                                        <p:tgtEl>
                                          <p:spTgt spid="8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P spid="8196" grpId="0"/>
      <p:bldP spid="8196" grpId="1"/>
      <p:bldP spid="8197" grpId="0"/>
      <p:bldP spid="8197" grpId="1"/>
      <p:bldP spid="8197" grpId="2"/>
      <p:bldP spid="8198" grpId="0"/>
      <p:bldP spid="8236" grpId="0"/>
      <p:bldP spid="8243" grpId="0"/>
      <p:bldP spid="82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30723"/>
          <p:cNvSpPr txBox="1">
            <a:spLocks noChangeArrowheads="1"/>
          </p:cNvSpPr>
          <p:nvPr/>
        </p:nvSpPr>
        <p:spPr bwMode="auto">
          <a:xfrm>
            <a:off x="533400" y="304800"/>
            <a:ext cx="228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Ví dụ:</a:t>
            </a:r>
          </a:p>
        </p:txBody>
      </p:sp>
      <p:sp>
        <p:nvSpPr>
          <p:cNvPr id="30725" name="Text Box 30724"/>
          <p:cNvSpPr txBox="1">
            <a:spLocks noChangeArrowheads="1"/>
          </p:cNvSpPr>
          <p:nvPr/>
        </p:nvSpPr>
        <p:spPr bwMode="auto">
          <a:xfrm>
            <a:off x="2438400" y="304800"/>
            <a:ext cx="5486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Số  </a:t>
            </a:r>
            <a:r>
              <a:rPr lang="en-US" altLang="zh-CN" b="1">
                <a:solidFill>
                  <a:srgbClr val="FF0000"/>
                </a:solidFill>
                <a:ea typeface="SimSun" pitchFamily="2" charset="-122"/>
              </a:rPr>
              <a:t>123 456 789  102</a:t>
            </a:r>
          </a:p>
        </p:txBody>
      </p:sp>
      <p:sp>
        <p:nvSpPr>
          <p:cNvPr id="30726" name="Text Box 30725"/>
          <p:cNvSpPr txBox="1">
            <a:spLocks noChangeArrowheads="1"/>
          </p:cNvSpPr>
          <p:nvPr/>
        </p:nvSpPr>
        <p:spPr bwMode="auto">
          <a:xfrm>
            <a:off x="609600" y="990600"/>
            <a:ext cx="134874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Đọc:   Một trăm hai mươi ba tỉ,  bốn trăm năm  mươi sáu triệu, bảy trăm tám mươi chín nghìn,  một trăm linh hai</a:t>
            </a:r>
          </a:p>
        </p:txBody>
      </p:sp>
      <p:sp>
        <p:nvSpPr>
          <p:cNvPr id="30727" name="Text Box 30726"/>
          <p:cNvSpPr txBox="1">
            <a:spLocks noChangeArrowheads="1"/>
          </p:cNvSpPr>
          <p:nvPr/>
        </p:nvSpPr>
        <p:spPr bwMode="auto">
          <a:xfrm>
            <a:off x="609600" y="2133600"/>
            <a:ext cx="1325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Số trên có : 12 chữ số, số có các lớp và hàng như sau:</a:t>
            </a:r>
          </a:p>
        </p:txBody>
      </p:sp>
      <p:sp>
        <p:nvSpPr>
          <p:cNvPr id="14341" name="Text Box 30728"/>
          <p:cNvSpPr txBox="1">
            <a:spLocks noChangeArrowheads="1"/>
          </p:cNvSpPr>
          <p:nvPr/>
        </p:nvSpPr>
        <p:spPr bwMode="auto">
          <a:xfrm>
            <a:off x="685800" y="3200400"/>
            <a:ext cx="1371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endParaRPr lang="en-US" altLang="zh-CN">
              <a:ea typeface="SimSun" pitchFamily="2" charset="-122"/>
            </a:endParaRPr>
          </a:p>
        </p:txBody>
      </p:sp>
      <p:graphicFrame>
        <p:nvGraphicFramePr>
          <p:cNvPr id="30824" name="Content Placeholder 30823"/>
          <p:cNvGraphicFramePr>
            <a:graphicFrameLocks noGrp="1"/>
          </p:cNvGraphicFramePr>
          <p:nvPr>
            <p:ph/>
          </p:nvPr>
        </p:nvGraphicFramePr>
        <p:xfrm>
          <a:off x="228600" y="2971800"/>
          <a:ext cx="14173200" cy="4379913"/>
        </p:xfrm>
        <a:graphic>
          <a:graphicData uri="http://schemas.openxmlformats.org/drawingml/2006/table">
            <a:tbl>
              <a:tblPr/>
              <a:tblGrid>
                <a:gridCol w="1090613">
                  <a:extLst>
                    <a:ext uri="{9D8B030D-6E8A-4147-A177-3AD203B41FA5}">
                      <a16:colId xmlns:a16="http://schemas.microsoft.com/office/drawing/2014/main" val="20000"/>
                    </a:ext>
                  </a:extLst>
                </a:gridCol>
                <a:gridCol w="1089025">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842962">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08088">
                  <a:extLst>
                    <a:ext uri="{9D8B030D-6E8A-4147-A177-3AD203B41FA5}">
                      <a16:colId xmlns:a16="http://schemas.microsoft.com/office/drawing/2014/main" val="20005"/>
                    </a:ext>
                  </a:extLst>
                </a:gridCol>
                <a:gridCol w="1089025">
                  <a:extLst>
                    <a:ext uri="{9D8B030D-6E8A-4147-A177-3AD203B41FA5}">
                      <a16:colId xmlns:a16="http://schemas.microsoft.com/office/drawing/2014/main" val="20006"/>
                    </a:ext>
                  </a:extLst>
                </a:gridCol>
                <a:gridCol w="1284287">
                  <a:extLst>
                    <a:ext uri="{9D8B030D-6E8A-4147-A177-3AD203B41FA5}">
                      <a16:colId xmlns:a16="http://schemas.microsoft.com/office/drawing/2014/main" val="20007"/>
                    </a:ext>
                  </a:extLst>
                </a:gridCol>
                <a:gridCol w="1143000">
                  <a:extLst>
                    <a:ext uri="{9D8B030D-6E8A-4147-A177-3AD203B41FA5}">
                      <a16:colId xmlns:a16="http://schemas.microsoft.com/office/drawing/2014/main" val="20008"/>
                    </a:ext>
                  </a:extLst>
                </a:gridCol>
                <a:gridCol w="1066800">
                  <a:extLst>
                    <a:ext uri="{9D8B030D-6E8A-4147-A177-3AD203B41FA5}">
                      <a16:colId xmlns:a16="http://schemas.microsoft.com/office/drawing/2014/main" val="20009"/>
                    </a:ext>
                  </a:extLst>
                </a:gridCol>
                <a:gridCol w="990600">
                  <a:extLst>
                    <a:ext uri="{9D8B030D-6E8A-4147-A177-3AD203B41FA5}">
                      <a16:colId xmlns:a16="http://schemas.microsoft.com/office/drawing/2014/main" val="20010"/>
                    </a:ext>
                  </a:extLst>
                </a:gridCol>
                <a:gridCol w="966788">
                  <a:extLst>
                    <a:ext uri="{9D8B030D-6E8A-4147-A177-3AD203B41FA5}">
                      <a16:colId xmlns:a16="http://schemas.microsoft.com/office/drawing/2014/main" val="20011"/>
                    </a:ext>
                  </a:extLst>
                </a:gridCol>
                <a:gridCol w="1090612">
                  <a:extLst>
                    <a:ext uri="{9D8B030D-6E8A-4147-A177-3AD203B41FA5}">
                      <a16:colId xmlns:a16="http://schemas.microsoft.com/office/drawing/2014/main" val="20012"/>
                    </a:ext>
                  </a:extLst>
                </a:gridCol>
              </a:tblGrid>
              <a:tr h="1458913">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dirty="0">
                          <a:latin typeface="Times New Roman" panose="02020603050405020304" pitchFamily="18" charset="0"/>
                        </a:rPr>
                        <a:t>Lớp</a:t>
                      </a:r>
                      <a:endParaRPr lang="en-US" sz="3200" dirty="0">
                        <a:latin typeface="Times New Roman" panose="02020603050405020304" pitchFamily="18" charset="0"/>
                      </a:endParaRPr>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gridSpan="3">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dirty="0">
                          <a:latin typeface="Times New Roman" panose="02020603050405020304" pitchFamily="18" charset="0"/>
                        </a:rPr>
                        <a:t>Tỉ </a:t>
                      </a:r>
                      <a:endParaRPr lang="en-US" sz="3200" dirty="0">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xBody>
                    <a:bodyPr/>
                    <a:lstStyle/>
                    <a:p>
                      <a:endParaRPr lang="en-US"/>
                    </a:p>
                  </a:txBody>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xBody>
                    <a:bodyPr/>
                    <a:lstStyle/>
                    <a:p>
                      <a:endParaRPr lang="en-US"/>
                    </a:p>
                  </a:txBody>
                  <a:tcPr>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gridSpan="3">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dirty="0">
                          <a:latin typeface="Times New Roman" panose="02020603050405020304" pitchFamily="18" charset="0"/>
                        </a:rPr>
                        <a:t>Triệu</a:t>
                      </a:r>
                      <a:endParaRPr lang="en-US" sz="3200" dirty="0">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xBody>
                    <a:bodyPr/>
                    <a:lstStyle/>
                    <a:p>
                      <a:endParaRPr lang="en-US"/>
                    </a:p>
                  </a:txBody>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xBody>
                    <a:bodyPr/>
                    <a:lstStyle/>
                    <a:p>
                      <a:endParaRPr lang="en-US"/>
                    </a:p>
                  </a:txBody>
                  <a:tcPr>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gridSpan="3">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dirty="0">
                          <a:latin typeface="Times New Roman" panose="02020603050405020304" pitchFamily="18" charset="0"/>
                        </a:rPr>
                        <a:t>Nghìn</a:t>
                      </a:r>
                      <a:endParaRPr lang="en-US" sz="3200" dirty="0">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xBody>
                    <a:bodyPr/>
                    <a:lstStyle/>
                    <a:p>
                      <a:endParaRPr lang="en-US"/>
                    </a:p>
                  </a:txBody>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xBody>
                    <a:bodyPr/>
                    <a:lstStyle/>
                    <a:p>
                      <a:endParaRPr lang="en-US"/>
                    </a:p>
                  </a:txBody>
                  <a:tcPr>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gridSpan="3">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dirty="0">
                          <a:latin typeface="Times New Roman" panose="02020603050405020304" pitchFamily="18" charset="0"/>
                        </a:rPr>
                        <a:t>Đơn vị</a:t>
                      </a:r>
                      <a:endParaRPr lang="en-US" sz="3200" dirty="0">
                        <a:latin typeface="Times New Roman" panose="02020603050405020304" pitchFamily="18" charset="0"/>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xBody>
                    <a:bodyPr/>
                    <a:lstStyle/>
                    <a:p>
                      <a:endParaRPr lang="en-US"/>
                    </a:p>
                  </a:txBody>
                  <a:tcP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hMerge="1">
                  <a:txBody>
                    <a:bodyPr/>
                    <a:lstStyle/>
                    <a:p>
                      <a:endParaRPr lang="en-US"/>
                    </a:p>
                  </a:txBody>
                  <a:tcPr>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extLst>
                  <a:ext uri="{0D108BD9-81ED-4DB2-BD59-A6C34878D82A}">
                    <a16:rowId xmlns:a16="http://schemas.microsoft.com/office/drawing/2014/main" val="10000"/>
                  </a:ext>
                </a:extLst>
              </a:tr>
              <a:tr h="1462087">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dirty="0">
                          <a:latin typeface="Times New Roman" panose="02020603050405020304" pitchFamily="18" charset="0"/>
                        </a:rPr>
                        <a:t>Hàng</a:t>
                      </a:r>
                      <a:endParaRPr lang="en-US" sz="3200" dirty="0">
                        <a:latin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Trăm tỉ</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Chục tỉ</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Tỉ</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Trăm triệu</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Chục triệu</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Triệu</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Trăm nghìn</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Chục nghìn</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Nghìn</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Trăm</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Chục</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2400" dirty="0">
                          <a:latin typeface="Times New Roman" panose="02020603050405020304" pitchFamily="18" charset="0"/>
                        </a:rPr>
                        <a:t>Đơn vị</a:t>
                      </a:r>
                      <a:endParaRPr lang="en-US" sz="2400" dirty="0">
                        <a:latin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58913">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dirty="0">
                          <a:latin typeface="Times New Roman" panose="02020603050405020304" pitchFamily="18" charset="0"/>
                        </a:rPr>
                        <a:t>Chữ số</a:t>
                      </a:r>
                      <a:endParaRPr lang="en-US" sz="3200" dirty="0">
                        <a:latin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1</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2</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3</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4</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5</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6</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7</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8</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9</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1</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0</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lr>
                          <a:schemeClr val="hlink"/>
                        </a:buClr>
                        <a:buSzPct val="70000"/>
                        <a:buFont typeface="Wingdings" panose="05000000000000000000"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lvl="1" indent="-285750" algn="l" rtl="0" eaLnBrk="0" fontAlgn="base" hangingPunct="0">
                        <a:spcBef>
                          <a:spcPct val="20000"/>
                        </a:spcBef>
                        <a:spcAft>
                          <a:spcPct val="0"/>
                        </a:spcAft>
                        <a:buClr>
                          <a:schemeClr val="accent2"/>
                        </a:buClr>
                        <a:buSzPct val="70000"/>
                        <a:buFont typeface="Wingdings" panose="05000000000000000000" pitchFamily="2" charset="2"/>
                        <a:buChar char="n"/>
                        <a:defRPr sz="3400">
                          <a:solidFill>
                            <a:schemeClr val="tx1"/>
                          </a:solidFill>
                          <a:effectLst>
                            <a:outerShdw blurRad="38100" dist="38100" dir="2700000" algn="tl">
                              <a:srgbClr val="000000"/>
                            </a:outerShdw>
                          </a:effectLst>
                          <a:latin typeface="+mn-lt"/>
                        </a:defRPr>
                      </a:lvl2pPr>
                      <a:lvl3pPr marL="1143000" lvl="2" indent="-228600" algn="l" rtl="0" eaLnBrk="0" fontAlgn="base" hangingPunct="0">
                        <a:spcBef>
                          <a:spcPct val="20000"/>
                        </a:spcBef>
                        <a:spcAft>
                          <a:spcPct val="0"/>
                        </a:spcAft>
                        <a:buClr>
                          <a:schemeClr val="tx2"/>
                        </a:buClr>
                        <a:buSzPct val="70000"/>
                        <a:buFont typeface="Wingdings" panose="05000000000000000000" pitchFamily="2" charset="2"/>
                        <a:buChar char="n"/>
                        <a:defRPr sz="2900">
                          <a:solidFill>
                            <a:schemeClr val="tx1"/>
                          </a:solidFill>
                          <a:effectLst>
                            <a:outerShdw blurRad="38100" dist="38100" dir="2700000" algn="tl">
                              <a:srgbClr val="000000"/>
                            </a:outerShdw>
                          </a:effectLst>
                          <a:latin typeface="+mn-lt"/>
                        </a:defRPr>
                      </a:lvl3pPr>
                      <a:lvl4pPr marL="1600200" lvl="3" indent="-228600" algn="l" rtl="0" eaLnBrk="0" fontAlgn="base" hangingPunct="0">
                        <a:spcBef>
                          <a:spcPct val="20000"/>
                        </a:spcBef>
                        <a:spcAft>
                          <a:spcPct val="0"/>
                        </a:spcAft>
                        <a:buClr>
                          <a:schemeClr val="accent2"/>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4pPr>
                      <a:lvl5pPr marL="2057400" lvl="4" indent="-228600" algn="l" rtl="0" eaLnBrk="0" fontAlgn="base" hangingPunct="0">
                        <a:spcBef>
                          <a:spcPct val="20000"/>
                        </a:spcBef>
                        <a:spcAft>
                          <a:spcPct val="0"/>
                        </a:spcAft>
                        <a:buClr>
                          <a:schemeClr val="hlink"/>
                        </a:buClr>
                        <a:buSzPct val="70000"/>
                        <a:buFont typeface="Wingdings" panose="05000000000000000000" pitchFamily="2" charset="2"/>
                        <a:buChar char="n"/>
                        <a:defRPr sz="2600">
                          <a:solidFill>
                            <a:schemeClr val="tx1"/>
                          </a:solidFill>
                          <a:effectLst>
                            <a:outerShdw blurRad="38100" dist="38100" dir="2700000" algn="tl">
                              <a:srgbClr val="000000"/>
                            </a:outerShdw>
                          </a:effectLst>
                          <a:latin typeface="+mn-lt"/>
                        </a:defRPr>
                      </a:lvl5pPr>
                    </a:lstStyle>
                    <a:p>
                      <a:pPr marL="0" lvl="0" indent="0" algn="ctr">
                        <a:buNone/>
                      </a:pPr>
                      <a:r>
                        <a:rPr sz="3200" b="1" dirty="0">
                          <a:solidFill>
                            <a:srgbClr val="FF0000"/>
                          </a:solidFill>
                          <a:latin typeface="Times New Roman" panose="02020603050405020304" pitchFamily="18" charset="0"/>
                        </a:rPr>
                        <a:t>2</a:t>
                      </a:r>
                      <a:endParaRPr lang="en-US" sz="3200" b="1" dirty="0">
                        <a:solidFill>
                          <a:srgbClr val="FF0000"/>
                        </a:solidFill>
                        <a:latin typeface="Times New Roman" panose="02020603050405020304" pitchFamily="18" charset="0"/>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blinds(horizontal)">
                                      <p:cBhvr>
                                        <p:cTn id="7" dur="500"/>
                                        <p:tgtEl>
                                          <p:spTgt spid="30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blinds(horizontal)">
                                      <p:cBhvr>
                                        <p:cTn id="12" dur="500"/>
                                        <p:tgtEl>
                                          <p:spTgt spid="30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6"/>
                                        </p:tgtEl>
                                        <p:attrNameLst>
                                          <p:attrName>style.visibility</p:attrName>
                                        </p:attrNameLst>
                                      </p:cBhvr>
                                      <p:to>
                                        <p:strVal val="visible"/>
                                      </p:to>
                                    </p:set>
                                    <p:animEffect transition="in" filter="blinds(horizontal)">
                                      <p:cBhvr>
                                        <p:cTn id="17" dur="500"/>
                                        <p:tgtEl>
                                          <p:spTgt spid="307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27"/>
                                        </p:tgtEl>
                                        <p:attrNameLst>
                                          <p:attrName>style.visibility</p:attrName>
                                        </p:attrNameLst>
                                      </p:cBhvr>
                                      <p:to>
                                        <p:strVal val="visible"/>
                                      </p:to>
                                    </p:set>
                                    <p:animEffect transition="in" filter="blinds(horizontal)">
                                      <p:cBhvr>
                                        <p:cTn id="22" dur="500"/>
                                        <p:tgtEl>
                                          <p:spTgt spid="307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824"/>
                                        </p:tgtEl>
                                        <p:attrNameLst>
                                          <p:attrName>style.visibility</p:attrName>
                                        </p:attrNameLst>
                                      </p:cBhvr>
                                      <p:to>
                                        <p:strVal val="visible"/>
                                      </p:to>
                                    </p:set>
                                    <p:animEffect transition="in" filter="blinds(horizontal)">
                                      <p:cBhvr>
                                        <p:cTn id="27" dur="500"/>
                                        <p:tgtEl>
                                          <p:spTgt spid="30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25" grpId="0"/>
      <p:bldP spid="30726" grpId="0"/>
      <p:bldP spid="3072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ext Box 7"/>
          <p:cNvSpPr txBox="1">
            <a:spLocks noChangeArrowheads="1"/>
          </p:cNvSpPr>
          <p:nvPr/>
        </p:nvSpPr>
        <p:spPr bwMode="auto">
          <a:xfrm>
            <a:off x="762000" y="285750"/>
            <a:ext cx="1294923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vi-VN" altLang="en-US" i="1"/>
              <a:t>Cách phân biệt: Số và chữ số, số chục và chữ số hàng chục, số trăm và chữ số hàng trăm</a:t>
            </a:r>
          </a:p>
        </p:txBody>
      </p:sp>
      <p:sp>
        <p:nvSpPr>
          <p:cNvPr id="9220" name="Rectangle 9"/>
          <p:cNvSpPr>
            <a:spLocks noChangeArrowheads="1"/>
          </p:cNvSpPr>
          <p:nvPr/>
        </p:nvSpPr>
        <p:spPr bwMode="auto">
          <a:xfrm>
            <a:off x="838200" y="1371600"/>
            <a:ext cx="3871913"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pPr defTabSz="1306513"/>
            <a:r>
              <a:rPr lang="vi-VN" altLang="en-US"/>
              <a:t>V</a:t>
            </a:r>
            <a:r>
              <a:rPr lang="vi-VN" altLang="en-US">
                <a:latin typeface=".VnTime"/>
              </a:rPr>
              <a:t>í</a:t>
            </a:r>
            <a:r>
              <a:rPr lang="vi-VN" altLang="en-US"/>
              <a:t> dụ</a:t>
            </a:r>
            <a:r>
              <a:rPr lang="en-US" altLang="zh-CN">
                <a:ea typeface="SimSun" pitchFamily="2" charset="-122"/>
              </a:rPr>
              <a:t>: Cho </a:t>
            </a:r>
            <a:r>
              <a:rPr lang="vi-VN" altLang="en-US"/>
              <a:t>số</a:t>
            </a:r>
            <a:r>
              <a:rPr lang="en-US" altLang="zh-CN">
                <a:solidFill>
                  <a:srgbClr val="FF0000"/>
                </a:solidFill>
                <a:ea typeface="SimSun" pitchFamily="2" charset="-122"/>
              </a:rPr>
              <a:t> </a:t>
            </a:r>
            <a:r>
              <a:rPr lang="en-US" altLang="zh-CN" b="1">
                <a:solidFill>
                  <a:srgbClr val="FF0000"/>
                </a:solidFill>
                <a:ea typeface="SimSun" pitchFamily="2" charset="-122"/>
              </a:rPr>
              <a:t>3895</a:t>
            </a:r>
            <a:r>
              <a:rPr lang="en-US" altLang="zh-CN" b="1">
                <a:ea typeface="SimSun" pitchFamily="2" charset="-122"/>
              </a:rPr>
              <a:t> </a:t>
            </a:r>
            <a:r>
              <a:rPr lang="en-US" altLang="zh-CN">
                <a:ea typeface="SimSun" pitchFamily="2" charset="-122"/>
              </a:rPr>
              <a:t>:</a:t>
            </a:r>
          </a:p>
        </p:txBody>
      </p:sp>
      <p:graphicFrame>
        <p:nvGraphicFramePr>
          <p:cNvPr id="9310" name="Content Placeholder 9309"/>
          <p:cNvGraphicFramePr>
            <a:graphicFrameLocks noGrp="1"/>
          </p:cNvGraphicFramePr>
          <p:nvPr>
            <p:ph/>
          </p:nvPr>
        </p:nvGraphicFramePr>
        <p:xfrm>
          <a:off x="1096963" y="1982788"/>
          <a:ext cx="13533437" cy="1957388"/>
        </p:xfrm>
        <a:graphic>
          <a:graphicData uri="http://schemas.openxmlformats.org/drawingml/2006/table">
            <a:tbl>
              <a:tblPr/>
              <a:tblGrid>
                <a:gridCol w="1997075">
                  <a:extLst>
                    <a:ext uri="{9D8B030D-6E8A-4147-A177-3AD203B41FA5}">
                      <a16:colId xmlns:a16="http://schemas.microsoft.com/office/drawing/2014/main" val="20000"/>
                    </a:ext>
                  </a:extLst>
                </a:gridCol>
                <a:gridCol w="1838325">
                  <a:extLst>
                    <a:ext uri="{9D8B030D-6E8A-4147-A177-3AD203B41FA5}">
                      <a16:colId xmlns:a16="http://schemas.microsoft.com/office/drawing/2014/main" val="20001"/>
                    </a:ext>
                  </a:extLst>
                </a:gridCol>
                <a:gridCol w="229552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gridCol w="2319337">
                  <a:extLst>
                    <a:ext uri="{9D8B030D-6E8A-4147-A177-3AD203B41FA5}">
                      <a16:colId xmlns:a16="http://schemas.microsoft.com/office/drawing/2014/main" val="20004"/>
                    </a:ext>
                  </a:extLst>
                </a:gridCol>
                <a:gridCol w="3111500">
                  <a:extLst>
                    <a:ext uri="{9D8B030D-6E8A-4147-A177-3AD203B41FA5}">
                      <a16:colId xmlns:a16="http://schemas.microsoft.com/office/drawing/2014/main" val="20005"/>
                    </a:ext>
                  </a:extLst>
                </a:gridCol>
              </a:tblGrid>
              <a:tr h="11906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vi-VN" altLang="en-US" sz="3100" b="0"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Số đã cho</a:t>
                      </a: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vi-VN" altLang="en-US" sz="3100" b="0"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Số trăm</a:t>
                      </a: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4B25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altLang="en-US" sz="3100" b="0"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Chữ số hàng trăm</a:t>
                      </a:r>
                    </a:p>
                  </a:txBody>
                  <a:tcPr marL="65311" marR="65311" marT="0" marB="0" anchor="b" horzOverflow="overflow">
                    <a:lnL w="12700" cap="flat" cmpd="sng" algn="ctr">
                      <a:solidFill>
                        <a:srgbClr val="4B2500"/>
                      </a:solidFill>
                      <a:prstDash val="solid"/>
                      <a:round/>
                      <a:headEnd type="none" w="med" len="med"/>
                      <a:tailEnd type="none" w="med" len="med"/>
                    </a:lnL>
                    <a:lnR w="12700" cap="flat" cmpd="sng" algn="ctr">
                      <a:solidFill>
                        <a:srgbClr val="4B2500"/>
                      </a:solidFill>
                      <a:prstDash val="solid"/>
                      <a:round/>
                      <a:headEnd type="none" w="med" len="med"/>
                      <a:tailEnd type="none" w="med" len="med"/>
                    </a:lnR>
                    <a:lnT w="12700" cap="flat" cmpd="sng" algn="ctr">
                      <a:solidFill>
                        <a:srgbClr val="4B2500"/>
                      </a:solidFill>
                      <a:prstDash val="solid"/>
                      <a:round/>
                      <a:headEnd type="none" w="med" len="med"/>
                      <a:tailEnd type="none" w="med" len="med"/>
                    </a:lnT>
                    <a:lnB w="12700" cap="flat" cmpd="sng" algn="ctr">
                      <a:solidFill>
                        <a:srgbClr val="4B25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vi-VN" altLang="en-US" sz="3100" b="0"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Số chục</a:t>
                      </a:r>
                    </a:p>
                  </a:txBody>
                  <a:tcPr marL="65311" marR="65311" marT="0" marB="0" anchor="ctr" horzOverflow="overflow">
                    <a:lnL w="12700" cap="flat" cmpd="sng" algn="ctr">
                      <a:solidFill>
                        <a:srgbClr val="4B25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altLang="en-US" sz="3100" b="0"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Chữ số hàng chục</a:t>
                      </a: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vi-VN" altLang="en-US" sz="3100" b="0" i="1"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Các chữ số</a:t>
                      </a: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6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100" b="1"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rPr>
                        <a:t>3895</a:t>
                      </a:r>
                      <a:endParaRPr kumimoji="0" lang="en-US" altLang="zh-CN" sz="3100" b="1"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ea typeface="SimSun" pitchFamily="2" charset="-122"/>
                        <a:cs typeface="Times New Roman" pitchFamily="18" charset="0"/>
                      </a:endParaRP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CN" sz="31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pitchFamily="2" charset="-122"/>
                        <a:cs typeface="Times New Roman" pitchFamily="18" charset="0"/>
                      </a:endParaRP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CN" sz="31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pitchFamily="2" charset="-122"/>
                        <a:cs typeface="Times New Roman" pitchFamily="18" charset="0"/>
                      </a:endParaRP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B25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ctr" defTabSz="1306513"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CN" sz="31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pitchFamily="2" charset="-122"/>
                        <a:cs typeface="Times New Roman" pitchFamily="18" charset="0"/>
                      </a:endParaRP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zh-CN" sz="31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a typeface="SimSun" pitchFamily="2" charset="-122"/>
                        <a:cs typeface="Times New Roman" pitchFamily="18" charset="0"/>
                      </a:endParaRPr>
                    </a:p>
                  </a:txBody>
                  <a:tcPr marL="65311" marR="65311"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51" name="Rectangle 41"/>
          <p:cNvSpPr>
            <a:spLocks noChangeArrowheads="1"/>
          </p:cNvSpPr>
          <p:nvPr/>
        </p:nvSpPr>
        <p:spPr bwMode="auto">
          <a:xfrm>
            <a:off x="3429000" y="3200400"/>
            <a:ext cx="10445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lgn="ctr" defTabSz="1306513"/>
            <a:r>
              <a:rPr lang="en-US" altLang="zh-CN">
                <a:ea typeface="SimSun" pitchFamily="2" charset="-122"/>
              </a:rPr>
              <a:t>38</a:t>
            </a:r>
          </a:p>
        </p:txBody>
      </p:sp>
      <p:sp>
        <p:nvSpPr>
          <p:cNvPr id="9252" name="Rectangle 42"/>
          <p:cNvSpPr>
            <a:spLocks noChangeArrowheads="1"/>
          </p:cNvSpPr>
          <p:nvPr/>
        </p:nvSpPr>
        <p:spPr bwMode="auto">
          <a:xfrm flipH="1">
            <a:off x="5715000" y="3209925"/>
            <a:ext cx="46672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lgn="ctr" defTabSz="1306513"/>
            <a:r>
              <a:rPr lang="en-US" altLang="zh-CN">
                <a:ea typeface="SimSun" pitchFamily="2" charset="-122"/>
              </a:rPr>
              <a:t>8</a:t>
            </a:r>
          </a:p>
        </p:txBody>
      </p:sp>
      <p:sp>
        <p:nvSpPr>
          <p:cNvPr id="9253" name="Rectangle 43"/>
          <p:cNvSpPr>
            <a:spLocks noChangeArrowheads="1"/>
          </p:cNvSpPr>
          <p:nvPr/>
        </p:nvSpPr>
        <p:spPr bwMode="auto">
          <a:xfrm>
            <a:off x="7620000" y="3213100"/>
            <a:ext cx="90805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pPr defTabSz="1306513"/>
            <a:r>
              <a:rPr lang="en-US" altLang="zh-CN">
                <a:ea typeface="SimSun" pitchFamily="2" charset="-122"/>
              </a:rPr>
              <a:t>389</a:t>
            </a:r>
          </a:p>
        </p:txBody>
      </p:sp>
      <p:sp>
        <p:nvSpPr>
          <p:cNvPr id="9254" name="Rectangle 44"/>
          <p:cNvSpPr>
            <a:spLocks noChangeArrowheads="1"/>
          </p:cNvSpPr>
          <p:nvPr/>
        </p:nvSpPr>
        <p:spPr bwMode="auto">
          <a:xfrm>
            <a:off x="10210800" y="3209925"/>
            <a:ext cx="4762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p>
            <a:pPr defTabSz="1306513"/>
            <a:r>
              <a:rPr lang="en-US" altLang="zh-CN">
                <a:ea typeface="SimSun" pitchFamily="2" charset="-122"/>
              </a:rPr>
              <a:t>9</a:t>
            </a:r>
          </a:p>
        </p:txBody>
      </p:sp>
      <p:sp>
        <p:nvSpPr>
          <p:cNvPr id="9255" name="Rectangle 45"/>
          <p:cNvSpPr>
            <a:spLocks noChangeArrowheads="1"/>
          </p:cNvSpPr>
          <p:nvPr/>
        </p:nvSpPr>
        <p:spPr bwMode="auto">
          <a:xfrm>
            <a:off x="11658600" y="3276600"/>
            <a:ext cx="23526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defTabSz="1306513"/>
            <a:r>
              <a:rPr lang="en-US" altLang="zh-CN">
                <a:ea typeface="SimSun" pitchFamily="2" charset="-122"/>
              </a:rPr>
              <a:t>3 ; 8 ; 9 ; 5</a:t>
            </a:r>
          </a:p>
        </p:txBody>
      </p:sp>
      <p:sp>
        <p:nvSpPr>
          <p:cNvPr id="9257" name="Rectangle 47"/>
          <p:cNvSpPr>
            <a:spLocks noChangeArrowheads="1"/>
          </p:cNvSpPr>
          <p:nvPr/>
        </p:nvSpPr>
        <p:spPr bwMode="auto">
          <a:xfrm>
            <a:off x="963613" y="4330700"/>
            <a:ext cx="13795375"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lgn="just" defTabSz="1306513"/>
            <a:r>
              <a:rPr lang="en-US" altLang="zh-CN" sz="4000" b="1">
                <a:solidFill>
                  <a:srgbClr val="FF0000"/>
                </a:solidFill>
                <a:ea typeface="SimSun" pitchFamily="2" charset="-122"/>
              </a:rPr>
              <a:t>?</a:t>
            </a:r>
            <a:r>
              <a:rPr lang="en-US" altLang="zh-CN">
                <a:ea typeface="SimSun" pitchFamily="2" charset="-122"/>
              </a:rPr>
              <a:t> Chỉ dùng ba chữ số 0; 1 và 2 hãy viết tất cả các số tự nhiên có ba chữ số. </a:t>
            </a:r>
            <a:r>
              <a:rPr lang="vi-VN" altLang="en-US"/>
              <a:t> </a:t>
            </a:r>
          </a:p>
          <a:p>
            <a:pPr algn="just" defTabSz="1306513"/>
            <a:r>
              <a:rPr lang="vi-VN" altLang="en-US"/>
              <a:t>   </a:t>
            </a:r>
            <a:r>
              <a:rPr lang="en-US" altLang="zh-CN">
                <a:ea typeface="SimSun" pitchFamily="2" charset="-122"/>
              </a:rPr>
              <a:t>Mỗi chữ số chỉ viết một lần.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92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9220"/>
                                        </p:tgtEl>
                                        <p:attrNameLst>
                                          <p:attrName>style.visibility</p:attrName>
                                        </p:attrNameLst>
                                      </p:cBhvr>
                                      <p:to>
                                        <p:strVal val="visible"/>
                                      </p:to>
                                    </p:set>
                                  </p:childTnLst>
                                </p:cTn>
                              </p:par>
                            </p:childTnLst>
                          </p:cTn>
                        </p:par>
                        <p:par>
                          <p:cTn id="11" fill="hold" nodeType="afterGroup">
                            <p:stCondLst>
                              <p:cond delay="76"/>
                            </p:stCondLst>
                            <p:childTnLst>
                              <p:par>
                                <p:cTn id="12" presetID="1" presetClass="entr" presetSubtype="0" fill="hold" nodeType="afterEffect">
                                  <p:stCondLst>
                                    <p:cond delay="0"/>
                                  </p:stCondLst>
                                  <p:iterate type="lt">
                                    <p:tmAbs val="75"/>
                                  </p:iterate>
                                  <p:childTnLst>
                                    <p:set>
                                      <p:cBhvr>
                                        <p:cTn id="13" dur="1" fill="hold">
                                          <p:stCondLst>
                                            <p:cond delay="74"/>
                                          </p:stCondLst>
                                        </p:cTn>
                                        <p:tgtEl>
                                          <p:spTgt spid="9310"/>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iterate type="lt">
                                    <p:tmAbs val="75"/>
                                  </p:iterate>
                                  <p:childTnLst>
                                    <p:set>
                                      <p:cBhvr>
                                        <p:cTn id="17" dur="1" fill="hold">
                                          <p:stCondLst>
                                            <p:cond delay="74"/>
                                          </p:stCondLst>
                                        </p:cTn>
                                        <p:tgtEl>
                                          <p:spTgt spid="9255"/>
                                        </p:tgtEl>
                                        <p:attrNameLst>
                                          <p:attrName>style.visibility</p:attrName>
                                        </p:attrNameLst>
                                      </p:cBhvr>
                                      <p:to>
                                        <p:strVal val="visible"/>
                                      </p:to>
                                    </p:set>
                                  </p:childTnLst>
                                  <p:subTnLst>
                                    <p:animClr clrSpc="rgb" dir="cw">
                                      <p:cBhvr override="childStyle">
                                        <p:cTn dur="1" fill="hold" display="0" masterRel="nextClick" afterEffect="1"/>
                                        <p:tgtEl>
                                          <p:spTgt spid="9255"/>
                                        </p:tgtEl>
                                        <p:attrNameLst>
                                          <p:attrName>ppt_c</p:attrName>
                                        </p:attrNameLst>
                                      </p:cBhvr>
                                      <p:to>
                                        <a:srgbClr val="0000FF"/>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iterate type="lt">
                                    <p:tmAbs val="75"/>
                                  </p:iterate>
                                  <p:childTnLst>
                                    <p:set>
                                      <p:cBhvr>
                                        <p:cTn id="21" dur="1" fill="hold">
                                          <p:stCondLst>
                                            <p:cond delay="74"/>
                                          </p:stCondLst>
                                        </p:cTn>
                                        <p:tgtEl>
                                          <p:spTgt spid="9254"/>
                                        </p:tgtEl>
                                        <p:attrNameLst>
                                          <p:attrName>style.visibility</p:attrName>
                                        </p:attrNameLst>
                                      </p:cBhvr>
                                      <p:to>
                                        <p:strVal val="visible"/>
                                      </p:to>
                                    </p:set>
                                  </p:childTnLst>
                                  <p:subTnLst>
                                    <p:animClr clrSpc="rgb" dir="cw">
                                      <p:cBhvr override="childStyle">
                                        <p:cTn dur="1" fill="hold" display="0" masterRel="nextClick" afterEffect="1"/>
                                        <p:tgtEl>
                                          <p:spTgt spid="9254"/>
                                        </p:tgtEl>
                                        <p:attrNameLst>
                                          <p:attrName>ppt_c</p:attrName>
                                        </p:attrNameLst>
                                      </p:cBhvr>
                                      <p:to>
                                        <a:srgbClr val="FF0000"/>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9253"/>
                                        </p:tgtEl>
                                        <p:attrNameLst>
                                          <p:attrName>style.visibility</p:attrName>
                                        </p:attrNameLst>
                                      </p:cBhvr>
                                      <p:to>
                                        <p:strVal val="visible"/>
                                      </p:to>
                                    </p:set>
                                  </p:childTnLst>
                                  <p:subTnLst>
                                    <p:animClr clrSpc="rgb" dir="cw">
                                      <p:cBhvr override="childStyle">
                                        <p:cTn dur="1" fill="hold" display="0" masterRel="nextClick" afterEffect="1"/>
                                        <p:tgtEl>
                                          <p:spTgt spid="9253"/>
                                        </p:tgtEl>
                                        <p:attrNameLst>
                                          <p:attrName>ppt_c</p:attrName>
                                        </p:attrNameLst>
                                      </p:cBhvr>
                                      <p:to>
                                        <a:srgbClr val="0000FF"/>
                                      </p:to>
                                    </p:animClr>
                                  </p:sub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iterate type="lt">
                                    <p:tmAbs val="75"/>
                                  </p:iterate>
                                  <p:childTnLst>
                                    <p:set>
                                      <p:cBhvr>
                                        <p:cTn id="29" dur="1" fill="hold">
                                          <p:stCondLst>
                                            <p:cond delay="74"/>
                                          </p:stCondLst>
                                        </p:cTn>
                                        <p:tgtEl>
                                          <p:spTgt spid="9252"/>
                                        </p:tgtEl>
                                        <p:attrNameLst>
                                          <p:attrName>style.visibility</p:attrName>
                                        </p:attrNameLst>
                                      </p:cBhvr>
                                      <p:to>
                                        <p:strVal val="visible"/>
                                      </p:to>
                                    </p:set>
                                  </p:childTnLst>
                                  <p:subTnLst>
                                    <p:animClr clrSpc="rgb" dir="cw">
                                      <p:cBhvr override="childStyle">
                                        <p:cTn dur="1" fill="hold" display="0" masterRel="nextClick" afterEffect="1"/>
                                        <p:tgtEl>
                                          <p:spTgt spid="9252"/>
                                        </p:tgtEl>
                                        <p:attrNameLst>
                                          <p:attrName>ppt_c</p:attrName>
                                        </p:attrNameLst>
                                      </p:cBhvr>
                                      <p:to>
                                        <a:srgbClr val="FF0000"/>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9251"/>
                                        </p:tgtEl>
                                        <p:attrNameLst>
                                          <p:attrName>style.visibility</p:attrName>
                                        </p:attrNameLst>
                                      </p:cBhvr>
                                      <p:to>
                                        <p:strVal val="visible"/>
                                      </p:to>
                                    </p:set>
                                  </p:childTnLst>
                                  <p:subTnLst>
                                    <p:animClr clrSpc="rgb" dir="cw">
                                      <p:cBhvr override="childStyle">
                                        <p:cTn dur="1" fill="hold" display="0" masterRel="nextClick" afterEffect="1"/>
                                        <p:tgtEl>
                                          <p:spTgt spid="9251"/>
                                        </p:tgtEl>
                                        <p:attrNameLst>
                                          <p:attrName>ppt_c</p:attrName>
                                        </p:attrNameLst>
                                      </p:cBhvr>
                                      <p:to>
                                        <a:srgbClr val="0000FF"/>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9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0" grpId="0"/>
      <p:bldP spid="9251" grpId="0"/>
      <p:bldP spid="9252" grpId="0"/>
      <p:bldP spid="9253" grpId="0"/>
      <p:bldP spid="9254" grpId="0"/>
      <p:bldP spid="9255" grpId="0"/>
      <p:bldP spid="925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107"/>
          <p:cNvSpPr txBox="1">
            <a:spLocks noChangeArrowheads="1"/>
          </p:cNvSpPr>
          <p:nvPr/>
        </p:nvSpPr>
        <p:spPr bwMode="auto">
          <a:xfrm>
            <a:off x="854075" y="182563"/>
            <a:ext cx="75485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b="1">
                <a:solidFill>
                  <a:srgbClr val="470058"/>
                </a:solidFill>
                <a:ea typeface="SimSun" pitchFamily="2" charset="-122"/>
              </a:rPr>
              <a:t>* Giá trị các chữ số của một số tự nhiên</a:t>
            </a:r>
          </a:p>
        </p:txBody>
      </p:sp>
      <p:sp>
        <p:nvSpPr>
          <p:cNvPr id="1035" name="Text Box 108"/>
          <p:cNvSpPr txBox="1">
            <a:spLocks noChangeArrowheads="1"/>
          </p:cNvSpPr>
          <p:nvPr/>
        </p:nvSpPr>
        <p:spPr bwMode="auto">
          <a:xfrm>
            <a:off x="731838" y="822325"/>
            <a:ext cx="131667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b="1">
                <a:solidFill>
                  <a:srgbClr val="FF0000"/>
                </a:solidFill>
                <a:ea typeface="SimSun" pitchFamily="2" charset="-122"/>
              </a:rPr>
              <a:t>HĐ1:</a:t>
            </a:r>
            <a:r>
              <a:rPr lang="en-US" altLang="zh-CN">
                <a:latin typeface=".VnTime" pitchFamily="34" charset="0"/>
                <a:ea typeface="SimSun" pitchFamily="2" charset="-122"/>
              </a:rPr>
              <a:t> </a:t>
            </a:r>
            <a:r>
              <a:rPr lang="en-US" altLang="zh-CN">
                <a:ea typeface="SimSun" pitchFamily="2" charset="-122"/>
              </a:rPr>
              <a:t>Số 32019 gồm những chữ số nào, chỉ ra giá trị của các chữ số ấy?</a:t>
            </a:r>
            <a:endParaRPr lang="en-US" altLang="zh-CN">
              <a:latin typeface=".VnTime" pitchFamily="34" charset="0"/>
              <a:ea typeface="SimSun" pitchFamily="2" charset="-122"/>
            </a:endParaRPr>
          </a:p>
        </p:txBody>
      </p:sp>
      <p:sp>
        <p:nvSpPr>
          <p:cNvPr id="1036" name="Rectangle 109"/>
          <p:cNvSpPr>
            <a:spLocks noChangeArrowheads="1"/>
          </p:cNvSpPr>
          <p:nvPr/>
        </p:nvSpPr>
        <p:spPr bwMode="auto">
          <a:xfrm>
            <a:off x="990600" y="2114550"/>
            <a:ext cx="9771063"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defTabSz="1306513" eaLnBrk="0" hangingPunct="0"/>
            <a:r>
              <a:rPr lang="vi-VN" altLang="en-US"/>
              <a:t>Ví dụ</a:t>
            </a:r>
            <a:r>
              <a:rPr lang="en-US" altLang="zh-CN">
                <a:latin typeface=".VnTime" pitchFamily="34" charset="0"/>
                <a:ea typeface="SimSun" pitchFamily="2" charset="-122"/>
              </a:rPr>
              <a:t> : </a:t>
            </a:r>
            <a:r>
              <a:rPr lang="en-US" altLang="zh-CN">
                <a:ea typeface="SimSun" pitchFamily="2" charset="-122"/>
              </a:rPr>
              <a:t>222 = 200 + 20 + 2 </a:t>
            </a:r>
          </a:p>
          <a:p>
            <a:pPr defTabSz="1306513" eaLnBrk="0" hangingPunct="0"/>
            <a:r>
              <a:rPr lang="en-US" altLang="zh-CN">
                <a:ea typeface="SimSun" pitchFamily="2" charset="-122"/>
              </a:rPr>
              <a:t>              </a:t>
            </a:r>
            <a:r>
              <a:rPr lang="vi-VN" altLang="en-US"/>
              <a:t> </a:t>
            </a:r>
            <a:r>
              <a:rPr lang="en-US" altLang="zh-CN">
                <a:ea typeface="SimSun" pitchFamily="2" charset="-122"/>
              </a:rPr>
              <a:t>    </a:t>
            </a:r>
            <a:r>
              <a:rPr lang="vi-VN" altLang="en-US"/>
              <a:t>  </a:t>
            </a:r>
            <a:r>
              <a:rPr lang="en-US" altLang="zh-CN">
                <a:ea typeface="SimSun" pitchFamily="2" charset="-122"/>
              </a:rPr>
              <a:t>= 2 x 100 + 2 x 10 + 2</a:t>
            </a:r>
          </a:p>
        </p:txBody>
      </p:sp>
      <p:sp>
        <p:nvSpPr>
          <p:cNvPr id="1038" name="Text Box 111"/>
          <p:cNvSpPr txBox="1">
            <a:spLocks noChangeArrowheads="1"/>
          </p:cNvSpPr>
          <p:nvPr/>
        </p:nvSpPr>
        <p:spPr bwMode="auto">
          <a:xfrm>
            <a:off x="685800" y="5105400"/>
            <a:ext cx="14170025"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vi-VN" altLang="en-US" sz="4000"/>
              <a:t>Hãy biểu diễn các số sau dưới dạng tổng giá trị các chữ số của nó ?</a:t>
            </a:r>
          </a:p>
        </p:txBody>
      </p:sp>
      <p:grpSp>
        <p:nvGrpSpPr>
          <p:cNvPr id="2" name="Group 123"/>
          <p:cNvGrpSpPr>
            <a:grpSpLocks/>
          </p:cNvGrpSpPr>
          <p:nvPr/>
        </p:nvGrpSpPr>
        <p:grpSpPr bwMode="auto">
          <a:xfrm>
            <a:off x="3886200" y="5819775"/>
            <a:ext cx="5148263" cy="711200"/>
            <a:chOff x="2051" y="2137"/>
            <a:chExt cx="2027" cy="373"/>
          </a:xfrm>
        </p:grpSpPr>
        <p:graphicFrame>
          <p:nvGraphicFramePr>
            <p:cNvPr id="16391" name="Object 112"/>
            <p:cNvGraphicFramePr>
              <a:graphicFrameLocks/>
            </p:cNvGraphicFramePr>
            <p:nvPr/>
          </p:nvGraphicFramePr>
          <p:xfrm>
            <a:off x="2051" y="2208"/>
            <a:ext cx="200" cy="200"/>
          </p:xfrm>
          <a:graphic>
            <a:graphicData uri="http://schemas.openxmlformats.org/presentationml/2006/ole">
              <mc:AlternateContent xmlns:mc="http://schemas.openxmlformats.org/markup-compatibility/2006">
                <mc:Choice xmlns:v="urn:schemas-microsoft-com:vml" Requires="v">
                  <p:oleObj spid="_x0000_s16432" name="Equation" r:id="rId3" imgW="203024" imgH="203024" progId="Equation.DSMT4">
                    <p:embed/>
                  </p:oleObj>
                </mc:Choice>
                <mc:Fallback>
                  <p:oleObj name="Equation" r:id="rId3" imgW="203024" imgH="203024" progId="Equation.DSMT4">
                    <p:embed/>
                    <p:pic>
                      <p:nvPicPr>
                        <p:cNvPr id="0" name="Object 1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 y="2208"/>
                          <a:ext cx="20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6392" name="Object 114"/>
            <p:cNvGraphicFramePr>
              <a:graphicFrameLocks/>
            </p:cNvGraphicFramePr>
            <p:nvPr/>
          </p:nvGraphicFramePr>
          <p:xfrm>
            <a:off x="2388" y="2208"/>
            <a:ext cx="275" cy="200"/>
          </p:xfrm>
          <a:graphic>
            <a:graphicData uri="http://schemas.openxmlformats.org/presentationml/2006/ole">
              <mc:AlternateContent xmlns:mc="http://schemas.openxmlformats.org/markup-compatibility/2006">
                <mc:Choice xmlns:v="urn:schemas-microsoft-com:vml" Requires="v">
                  <p:oleObj spid="_x0000_s16433" name="Equation" r:id="rId5" imgW="279158" imgH="203024" progId="Equation.DSMT4">
                    <p:embed/>
                  </p:oleObj>
                </mc:Choice>
                <mc:Fallback>
                  <p:oleObj name="Equation" r:id="rId5" imgW="279158" imgH="203024" progId="Equation.DSMT4">
                    <p:embed/>
                    <p:pic>
                      <p:nvPicPr>
                        <p:cNvPr id="0" name="Object 11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8" y="2208"/>
                          <a:ext cx="27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6393" name="Object 117"/>
            <p:cNvGraphicFramePr>
              <a:graphicFrameLocks/>
            </p:cNvGraphicFramePr>
            <p:nvPr/>
          </p:nvGraphicFramePr>
          <p:xfrm>
            <a:off x="2831" y="2204"/>
            <a:ext cx="350" cy="200"/>
          </p:xfrm>
          <a:graphic>
            <a:graphicData uri="http://schemas.openxmlformats.org/presentationml/2006/ole">
              <mc:AlternateContent xmlns:mc="http://schemas.openxmlformats.org/markup-compatibility/2006">
                <mc:Choice xmlns:v="urn:schemas-microsoft-com:vml" Requires="v">
                  <p:oleObj spid="_x0000_s16434" name="Equation" r:id="rId7" imgW="355292" imgH="203024" progId="Equation.DSMT4">
                    <p:embed/>
                  </p:oleObj>
                </mc:Choice>
                <mc:Fallback>
                  <p:oleObj name="Equation" r:id="rId7" imgW="355292" imgH="203024" progId="Equation.DSMT4">
                    <p:embed/>
                    <p:pic>
                      <p:nvPicPr>
                        <p:cNvPr id="0" name="Object 11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31" y="2204"/>
                          <a:ext cx="35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6394" name="Text Box 120"/>
            <p:cNvSpPr txBox="1">
              <a:spLocks noChangeArrowheads="1"/>
            </p:cNvSpPr>
            <p:nvPr/>
          </p:nvSpPr>
          <p:spPr bwMode="auto">
            <a:xfrm>
              <a:off x="2210" y="2170"/>
              <a:ext cx="150"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latin typeface=".VnTime" pitchFamily="34" charset="0"/>
                  <a:ea typeface="SimSun" pitchFamily="2" charset="-122"/>
                </a:rPr>
                <a:t>;</a:t>
              </a:r>
            </a:p>
          </p:txBody>
        </p:sp>
        <p:sp>
          <p:nvSpPr>
            <p:cNvPr id="16395" name="Text Box 121"/>
            <p:cNvSpPr txBox="1">
              <a:spLocks noChangeArrowheads="1"/>
            </p:cNvSpPr>
            <p:nvPr/>
          </p:nvSpPr>
          <p:spPr bwMode="auto">
            <a:xfrm>
              <a:off x="2651" y="2139"/>
              <a:ext cx="150"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en-US" altLang="zh-CN">
                  <a:latin typeface=".VnTime" pitchFamily="34" charset="0"/>
                  <a:ea typeface="SimSun" pitchFamily="2" charset="-122"/>
                </a:rPr>
                <a:t>;</a:t>
              </a:r>
            </a:p>
          </p:txBody>
        </p:sp>
        <p:sp>
          <p:nvSpPr>
            <p:cNvPr id="16396" name="Text Box 122"/>
            <p:cNvSpPr txBox="1">
              <a:spLocks noChangeArrowheads="1"/>
            </p:cNvSpPr>
            <p:nvPr/>
          </p:nvSpPr>
          <p:spPr bwMode="auto">
            <a:xfrm>
              <a:off x="3304" y="2137"/>
              <a:ext cx="774"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vi-VN" altLang="en-US"/>
                <a:t>với</a:t>
              </a:r>
              <a:r>
                <a:rPr lang="en-US" altLang="zh-CN">
                  <a:latin typeface=".VnTime" pitchFamily="34" charset="0"/>
                  <a:ea typeface="SimSun" pitchFamily="2" charset="-122"/>
                </a:rPr>
                <a:t> </a:t>
              </a:r>
              <a:r>
                <a:rPr lang="en-US" altLang="zh-CN">
                  <a:ea typeface="SimSun" pitchFamily="2" charset="-122"/>
                </a:rPr>
                <a:t>a ≠ 0 </a:t>
              </a:r>
              <a:endParaRPr lang="en-US" altLang="zh-CN">
                <a:ea typeface="SimSun" pitchFamily="2" charset="-122"/>
                <a:cs typeface="Times New Roman" pitchFamily="18" charset="0"/>
              </a:endParaRPr>
            </a:p>
          </p:txBody>
        </p:sp>
      </p:grpSp>
      <p:graphicFrame>
        <p:nvGraphicFramePr>
          <p:cNvPr id="69756" name="Object 124"/>
          <p:cNvGraphicFramePr>
            <a:graphicFrameLocks/>
          </p:cNvGraphicFramePr>
          <p:nvPr/>
        </p:nvGraphicFramePr>
        <p:xfrm>
          <a:off x="2195513" y="3068638"/>
          <a:ext cx="741362" cy="615950"/>
        </p:xfrm>
        <a:graphic>
          <a:graphicData uri="http://schemas.openxmlformats.org/presentationml/2006/ole">
            <mc:AlternateContent xmlns:mc="http://schemas.openxmlformats.org/markup-compatibility/2006">
              <mc:Choice xmlns:v="urn:schemas-microsoft-com:vml" Requires="v">
                <p:oleObj spid="_x0000_s16435" name="Equation" r:id="rId9" imgW="190335" imgH="203024" progId="Equation.DSMT4">
                  <p:embed/>
                </p:oleObj>
              </mc:Choice>
              <mc:Fallback>
                <p:oleObj name="Equation" r:id="rId9" imgW="190335" imgH="203024" progId="Equation.DSMT4">
                  <p:embed/>
                  <p:pic>
                    <p:nvPicPr>
                      <p:cNvPr id="0" name="Object 12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95513" y="3068638"/>
                        <a:ext cx="7413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9757" name="Object 125"/>
          <p:cNvGraphicFramePr>
            <a:graphicFrameLocks/>
          </p:cNvGraphicFramePr>
          <p:nvPr/>
        </p:nvGraphicFramePr>
        <p:xfrm>
          <a:off x="2195513" y="3706813"/>
          <a:ext cx="735012" cy="587375"/>
        </p:xfrm>
        <a:graphic>
          <a:graphicData uri="http://schemas.openxmlformats.org/presentationml/2006/ole">
            <mc:AlternateContent xmlns:mc="http://schemas.openxmlformats.org/markup-compatibility/2006">
              <mc:Choice xmlns:v="urn:schemas-microsoft-com:vml" Requires="v">
                <p:oleObj spid="_x0000_s16436" name="Equation" r:id="rId11" imgW="253780" imgH="203024" progId="Equation.DSMT4">
                  <p:embed/>
                </p:oleObj>
              </mc:Choice>
              <mc:Fallback>
                <p:oleObj name="Equation" r:id="rId11" imgW="253780" imgH="203024" progId="Equation.DSMT4">
                  <p:embed/>
                  <p:pic>
                    <p:nvPicPr>
                      <p:cNvPr id="0" name="Object 125"/>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95513" y="3706813"/>
                        <a:ext cx="73501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9758" name="Object 126"/>
          <p:cNvGraphicFramePr>
            <a:graphicFrameLocks/>
          </p:cNvGraphicFramePr>
          <p:nvPr/>
        </p:nvGraphicFramePr>
        <p:xfrm>
          <a:off x="1795463" y="4287838"/>
          <a:ext cx="7974012" cy="601662"/>
        </p:xfrm>
        <a:graphic>
          <a:graphicData uri="http://schemas.openxmlformats.org/presentationml/2006/ole">
            <mc:AlternateContent xmlns:mc="http://schemas.openxmlformats.org/markup-compatibility/2006">
              <mc:Choice xmlns:v="urn:schemas-microsoft-com:vml" Requires="v">
                <p:oleObj spid="_x0000_s16437" name="Equation" r:id="rId13" imgW="2156192" imgH="215619" progId="Equation.DSMT4">
                  <p:embed/>
                </p:oleObj>
              </mc:Choice>
              <mc:Fallback>
                <p:oleObj name="Equation" r:id="rId13" imgW="2156192" imgH="215619" progId="Equation.DSMT4">
                  <p:embed/>
                  <p:pic>
                    <p:nvPicPr>
                      <p:cNvPr id="0" name="Object 126"/>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95463" y="4287838"/>
                        <a:ext cx="7974012"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9759" name="Object 127"/>
          <p:cNvGraphicFramePr>
            <a:graphicFrameLocks/>
          </p:cNvGraphicFramePr>
          <p:nvPr/>
        </p:nvGraphicFramePr>
        <p:xfrm>
          <a:off x="3000375" y="3213100"/>
          <a:ext cx="2260600" cy="441325"/>
        </p:xfrm>
        <a:graphic>
          <a:graphicData uri="http://schemas.openxmlformats.org/presentationml/2006/ole">
            <mc:AlternateContent xmlns:mc="http://schemas.openxmlformats.org/markup-compatibility/2006">
              <mc:Choice xmlns:v="urn:schemas-microsoft-com:vml" Requires="v">
                <p:oleObj spid="_x0000_s16438" name="Equation" r:id="rId15" imgW="646858" imgH="164885" progId="Equation.DSMT4">
                  <p:embed/>
                </p:oleObj>
              </mc:Choice>
              <mc:Fallback>
                <p:oleObj name="Equation" r:id="rId15" imgW="646858" imgH="164885" progId="Equation.DSMT4">
                  <p:embed/>
                  <p:pic>
                    <p:nvPicPr>
                      <p:cNvPr id="0" name="Object 127"/>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00375" y="3213100"/>
                        <a:ext cx="22606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9760" name="Object 128"/>
          <p:cNvGraphicFramePr>
            <a:graphicFrameLocks/>
          </p:cNvGraphicFramePr>
          <p:nvPr/>
        </p:nvGraphicFramePr>
        <p:xfrm>
          <a:off x="3063875" y="3813175"/>
          <a:ext cx="4022725" cy="457200"/>
        </p:xfrm>
        <a:graphic>
          <a:graphicData uri="http://schemas.openxmlformats.org/presentationml/2006/ole">
            <mc:AlternateContent xmlns:mc="http://schemas.openxmlformats.org/markup-compatibility/2006">
              <mc:Choice xmlns:v="urn:schemas-microsoft-com:vml" Requires="v">
                <p:oleObj spid="_x0000_s16439" name="Equation" r:id="rId17" imgW="1116147" imgH="164885" progId="Equation.DSMT4">
                  <p:embed/>
                </p:oleObj>
              </mc:Choice>
              <mc:Fallback>
                <p:oleObj name="Equation" r:id="rId17" imgW="1116147" imgH="164885" progId="Equation.DSMT4">
                  <p:embed/>
                  <p:pic>
                    <p:nvPicPr>
                      <p:cNvPr id="0" name="Object 128"/>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63875" y="3813175"/>
                        <a:ext cx="4022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41" name="Rectangle 130"/>
          <p:cNvSpPr>
            <a:spLocks noChangeArrowheads="1"/>
          </p:cNvSpPr>
          <p:nvPr/>
        </p:nvSpPr>
        <p:spPr bwMode="auto">
          <a:xfrm>
            <a:off x="685800" y="6599238"/>
            <a:ext cx="998855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spAutoFit/>
          </a:bodyPr>
          <a:lstStyle/>
          <a:p>
            <a:pPr defTabSz="1306513" eaLnBrk="0" hangingPunct="0"/>
            <a:r>
              <a:rPr lang="en-US" altLang="zh-CN">
                <a:latin typeface=".VnTime" pitchFamily="34" charset="0"/>
                <a:ea typeface="SimSun" pitchFamily="2" charset="-122"/>
              </a:rPr>
              <a:t>-  </a:t>
            </a:r>
            <a:r>
              <a:rPr lang="vi-VN" altLang="en-US"/>
              <a:t>Số tự nhiên lớn nhất có ba chữ số là</a:t>
            </a:r>
            <a:r>
              <a:rPr lang="en-US" altLang="zh-CN">
                <a:ea typeface="SimSun" pitchFamily="2" charset="-122"/>
              </a:rPr>
              <a:t> 999</a:t>
            </a:r>
          </a:p>
          <a:p>
            <a:pPr defTabSz="1306513" eaLnBrk="0" hangingPunct="0"/>
            <a:r>
              <a:rPr lang="vi-VN" altLang="en-US"/>
              <a:t> </a:t>
            </a:r>
            <a:r>
              <a:rPr lang="en-US" altLang="zh-CN">
                <a:ea typeface="SimSun" pitchFamily="2" charset="-122"/>
              </a:rPr>
              <a:t>- </a:t>
            </a:r>
            <a:r>
              <a:rPr lang="vi-VN" altLang="en-US"/>
              <a:t>  Số tự nhiên lớn nhất có ba chữ số khác nhau là </a:t>
            </a:r>
            <a:r>
              <a:rPr lang="en-US" altLang="zh-CN">
                <a:ea typeface="SimSun" pitchFamily="2" charset="-122"/>
              </a:rPr>
              <a:t>987 . </a:t>
            </a:r>
          </a:p>
        </p:txBody>
      </p:sp>
      <p:sp>
        <p:nvSpPr>
          <p:cNvPr id="1046" name="Text Box 108"/>
          <p:cNvSpPr txBox="1">
            <a:spLocks noChangeArrowheads="1"/>
          </p:cNvSpPr>
          <p:nvPr/>
        </p:nvSpPr>
        <p:spPr bwMode="auto">
          <a:xfrm>
            <a:off x="731838" y="1490663"/>
            <a:ext cx="131667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r>
              <a:rPr lang="en-US" altLang="zh-CN" b="1">
                <a:solidFill>
                  <a:srgbClr val="FF0000"/>
                </a:solidFill>
                <a:ea typeface="SimSun" pitchFamily="2" charset="-122"/>
              </a:rPr>
              <a:t>HĐ2:</a:t>
            </a:r>
            <a:r>
              <a:rPr lang="en-US" altLang="zh-CN">
                <a:latin typeface=".VnTime" pitchFamily="34" charset="0"/>
                <a:ea typeface="SimSun" pitchFamily="2" charset="-122"/>
              </a:rPr>
              <a:t> </a:t>
            </a:r>
            <a:r>
              <a:rPr lang="en-US" altLang="zh-CN">
                <a:ea typeface="SimSun" pitchFamily="2" charset="-122"/>
              </a:rPr>
              <a:t>Viết số 32019 thành tổng giá trị các chữ số của nó.</a:t>
            </a:r>
          </a:p>
        </p:txBody>
      </p:sp>
      <p:sp>
        <p:nvSpPr>
          <p:cNvPr id="1048" name="Text Box 1047"/>
          <p:cNvSpPr txBox="1">
            <a:spLocks noChangeArrowheads="1"/>
          </p:cNvSpPr>
          <p:nvPr/>
        </p:nvSpPr>
        <p:spPr bwMode="auto">
          <a:xfrm>
            <a:off x="2057400" y="2251075"/>
            <a:ext cx="10439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a:ea typeface="SimSun" pitchFamily="2" charset="-122"/>
              </a:rPr>
              <a:t>32019 = 3 x10000 + 2 x1000 + 0 x100 + 1 x 10 + 9</a:t>
            </a:r>
          </a:p>
        </p:txBody>
      </p:sp>
      <p:sp>
        <p:nvSpPr>
          <p:cNvPr id="1049" name="Text Box 1048"/>
          <p:cNvSpPr txBox="1">
            <a:spLocks noChangeArrowheads="1"/>
          </p:cNvSpPr>
          <p:nvPr/>
        </p:nvSpPr>
        <p:spPr bwMode="auto">
          <a:xfrm>
            <a:off x="609600" y="5029200"/>
            <a:ext cx="14020800"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sz="4000" b="1">
                <a:ea typeface="SimSun" pitchFamily="2" charset="-122"/>
              </a:rPr>
              <a:t>Mỗi số tự nhiên viết trong hệ thập phân đều biểu diễn được thành </a:t>
            </a:r>
            <a:r>
              <a:rPr lang="en-US" altLang="zh-CN" sz="4000" b="1">
                <a:solidFill>
                  <a:srgbClr val="FF0000"/>
                </a:solidFill>
                <a:ea typeface="SimSun" pitchFamily="2" charset="-122"/>
              </a:rPr>
              <a:t>tổng giá trị các chữ số của nó.</a:t>
            </a:r>
          </a:p>
        </p:txBody>
      </p:sp>
      <p:sp>
        <p:nvSpPr>
          <p:cNvPr id="3" name="Text Box 110"/>
          <p:cNvSpPr txBox="1">
            <a:spLocks noChangeArrowheads="1"/>
          </p:cNvSpPr>
          <p:nvPr/>
        </p:nvSpPr>
        <p:spPr bwMode="auto">
          <a:xfrm>
            <a:off x="990600" y="2514600"/>
            <a:ext cx="1292383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r>
              <a:rPr lang="vi-VN" altLang="en-US"/>
              <a:t>Trong hệ thập phân mỗi chữ số trong một số ở những vị trí khác nhau có giá trị như thế nào</a:t>
            </a:r>
            <a:r>
              <a:rPr lang="en-US" altLang="zh-CN">
                <a:ea typeface="SimSun" pitchFamily="2" charset="-122"/>
              </a:rPr>
              <a:t>?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34"/>
                                        </p:tgtEl>
                                        <p:attrNameLst>
                                          <p:attrName>style.visibility</p:attrName>
                                        </p:attrNameLst>
                                      </p:cBhvr>
                                      <p:to>
                                        <p:strVal val="visible"/>
                                      </p:to>
                                    </p:set>
                                    <p:animEffect transition="in" filter="blinds(horizontal)">
                                      <p:cBhvr>
                                        <p:cTn id="7" dur="500"/>
                                        <p:tgtEl>
                                          <p:spTgt spid="1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035"/>
                                        </p:tgtEl>
                                        <p:attrNameLst>
                                          <p:attrName>style.visibility</p:attrName>
                                        </p:attrNameLst>
                                      </p:cBhvr>
                                      <p:to>
                                        <p:strVal val="visible"/>
                                      </p:to>
                                    </p:set>
                                    <p:anim by="(-#ppt_w*2)" calcmode="lin" valueType="num">
                                      <p:cBhvr rctx="PPT">
                                        <p:cTn id="12" dur="500" autoRev="1" fill="hold">
                                          <p:stCondLst>
                                            <p:cond delay="0"/>
                                          </p:stCondLst>
                                        </p:cTn>
                                        <p:tgtEl>
                                          <p:spTgt spid="1035"/>
                                        </p:tgtEl>
                                        <p:attrNameLst>
                                          <p:attrName>ppt_w</p:attrName>
                                        </p:attrNameLst>
                                      </p:cBhvr>
                                    </p:anim>
                                    <p:anim by="(#ppt_w*0.50)" calcmode="lin" valueType="num">
                                      <p:cBhvr>
                                        <p:cTn id="13" dur="500" decel="50000" autoRev="1" fill="hold">
                                          <p:stCondLst>
                                            <p:cond delay="0"/>
                                          </p:stCondLst>
                                        </p:cTn>
                                        <p:tgtEl>
                                          <p:spTgt spid="1035"/>
                                        </p:tgtEl>
                                        <p:attrNameLst>
                                          <p:attrName>ppt_x</p:attrName>
                                        </p:attrNameLst>
                                      </p:cBhvr>
                                    </p:anim>
                                    <p:anim from="(-#ppt_h/2)" to="(#ppt_y)" calcmode="lin" valueType="num">
                                      <p:cBhvr>
                                        <p:cTn id="14" dur="1000" fill="hold">
                                          <p:stCondLst>
                                            <p:cond delay="0"/>
                                          </p:stCondLst>
                                        </p:cTn>
                                        <p:tgtEl>
                                          <p:spTgt spid="1035"/>
                                        </p:tgtEl>
                                        <p:attrNameLst>
                                          <p:attrName>ppt_y</p:attrName>
                                        </p:attrNameLst>
                                      </p:cBhvr>
                                    </p:anim>
                                    <p:animRot by="21600000">
                                      <p:cBhvr>
                                        <p:cTn id="15" dur="1000" fill="hold">
                                          <p:stCondLst>
                                            <p:cond delay="0"/>
                                          </p:stCondLst>
                                        </p:cTn>
                                        <p:tgtEl>
                                          <p:spTgt spid="1035"/>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56" presetClass="entr" presetSubtype="0" fill="hold" grpId="0" nodeType="clickEffect">
                                  <p:stCondLst>
                                    <p:cond delay="0"/>
                                  </p:stCondLst>
                                  <p:iterate type="lt">
                                    <p:tmPct val="10000"/>
                                  </p:iterate>
                                  <p:childTnLst>
                                    <p:set>
                                      <p:cBhvr>
                                        <p:cTn id="19" dur="1" fill="hold">
                                          <p:stCondLst>
                                            <p:cond delay="0"/>
                                          </p:stCondLst>
                                        </p:cTn>
                                        <p:tgtEl>
                                          <p:spTgt spid="1046"/>
                                        </p:tgtEl>
                                        <p:attrNameLst>
                                          <p:attrName>style.visibility</p:attrName>
                                        </p:attrNameLst>
                                      </p:cBhvr>
                                      <p:to>
                                        <p:strVal val="visible"/>
                                      </p:to>
                                    </p:set>
                                    <p:anim by="(-#ppt_w*2)" calcmode="lin" valueType="num">
                                      <p:cBhvr rctx="PPT">
                                        <p:cTn id="20" dur="500" autoRev="1" fill="hold">
                                          <p:stCondLst>
                                            <p:cond delay="0"/>
                                          </p:stCondLst>
                                        </p:cTn>
                                        <p:tgtEl>
                                          <p:spTgt spid="1046"/>
                                        </p:tgtEl>
                                        <p:attrNameLst>
                                          <p:attrName>ppt_w</p:attrName>
                                        </p:attrNameLst>
                                      </p:cBhvr>
                                    </p:anim>
                                    <p:anim by="(#ppt_w*0.50)" calcmode="lin" valueType="num">
                                      <p:cBhvr>
                                        <p:cTn id="21" dur="500" decel="50000" autoRev="1" fill="hold">
                                          <p:stCondLst>
                                            <p:cond delay="0"/>
                                          </p:stCondLst>
                                        </p:cTn>
                                        <p:tgtEl>
                                          <p:spTgt spid="1046"/>
                                        </p:tgtEl>
                                        <p:attrNameLst>
                                          <p:attrName>ppt_x</p:attrName>
                                        </p:attrNameLst>
                                      </p:cBhvr>
                                    </p:anim>
                                    <p:anim from="(-#ppt_h/2)" to="(#ppt_y)" calcmode="lin" valueType="num">
                                      <p:cBhvr>
                                        <p:cTn id="22" dur="1000" fill="hold">
                                          <p:stCondLst>
                                            <p:cond delay="0"/>
                                          </p:stCondLst>
                                        </p:cTn>
                                        <p:tgtEl>
                                          <p:spTgt spid="1046"/>
                                        </p:tgtEl>
                                        <p:attrNameLst>
                                          <p:attrName>ppt_y</p:attrName>
                                        </p:attrNameLst>
                                      </p:cBhvr>
                                    </p:anim>
                                    <p:animRot by="21600000">
                                      <p:cBhvr>
                                        <p:cTn id="23" dur="1000" fill="hold">
                                          <p:stCondLst>
                                            <p:cond delay="0"/>
                                          </p:stCondLst>
                                        </p:cTn>
                                        <p:tgtEl>
                                          <p:spTgt spid="1046"/>
                                        </p:tgtEl>
                                        <p:attrNameLst>
                                          <p:attrName>r</p:attrName>
                                        </p:attrNameLst>
                                      </p:cBhvr>
                                    </p:animRo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48"/>
                                        </p:tgtEl>
                                        <p:attrNameLst>
                                          <p:attrName>style.visibility</p:attrName>
                                        </p:attrNameLst>
                                      </p:cBhvr>
                                      <p:to>
                                        <p:strVal val="visible"/>
                                      </p:to>
                                    </p:set>
                                    <p:animEffect transition="in" filter="blinds(horizontal)">
                                      <p:cBhvr>
                                        <p:cTn id="28" dur="500"/>
                                        <p:tgtEl>
                                          <p:spTgt spid="104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xit" presetSubtype="10" fill="hold" grpId="1" nodeType="clickEffect">
                                  <p:stCondLst>
                                    <p:cond delay="0"/>
                                  </p:stCondLst>
                                  <p:childTnLst>
                                    <p:animEffect transition="out" filter="blinds(horizontal)">
                                      <p:cBhvr>
                                        <p:cTn id="32" dur="500"/>
                                        <p:tgtEl>
                                          <p:spTgt spid="1048"/>
                                        </p:tgtEl>
                                      </p:cBhvr>
                                    </p:animEffect>
                                    <p:set>
                                      <p:cBhvr>
                                        <p:cTn id="33" dur="1" fill="hold">
                                          <p:stCondLst>
                                            <p:cond delay="499"/>
                                          </p:stCondLst>
                                        </p:cTn>
                                        <p:tgtEl>
                                          <p:spTgt spid="1048"/>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45" presetClass="entr" presetSubtype="0" fill="hold" nodeType="clickEffect">
                                  <p:stCondLst>
                                    <p:cond delay="0"/>
                                  </p:stCondLst>
                                  <p:iterate type="lt">
                                    <p:tmPct val="10000"/>
                                  </p:iterate>
                                  <p:childTnLst>
                                    <p:set>
                                      <p:cBhvr>
                                        <p:cTn id="37" dur="1" fill="hold">
                                          <p:stCondLst>
                                            <p:cond delay="0"/>
                                          </p:stCondLst>
                                        </p:cTn>
                                        <p:tgtEl>
                                          <p:spTgt spid="1036">
                                            <p:txEl>
                                              <p:pRg st="0" end="0"/>
                                            </p:txEl>
                                          </p:spTgt>
                                        </p:tgtEl>
                                        <p:attrNameLst>
                                          <p:attrName>style.visibility</p:attrName>
                                        </p:attrNameLst>
                                      </p:cBhvr>
                                      <p:to>
                                        <p:strVal val="visible"/>
                                      </p:to>
                                    </p:set>
                                    <p:animEffect transition="in" filter="fade">
                                      <p:cBhvr>
                                        <p:cTn id="38" dur="2000"/>
                                        <p:tgtEl>
                                          <p:spTgt spid="1036">
                                            <p:txEl>
                                              <p:pRg st="0" end="0"/>
                                            </p:txEl>
                                          </p:spTgt>
                                        </p:tgtEl>
                                      </p:cBhvr>
                                    </p:animEffect>
                                    <p:anim calcmode="lin" valueType="num">
                                      <p:cBhvr>
                                        <p:cTn id="39" dur="2000" fill="hold"/>
                                        <p:tgtEl>
                                          <p:spTgt spid="1036">
                                            <p:txEl>
                                              <p:pRg st="0" end="0"/>
                                            </p:txEl>
                                          </p:spTgt>
                                        </p:tgtEl>
                                        <p:attrNameLst>
                                          <p:attrName>ppt_w</p:attrName>
                                        </p:attrNameLst>
                                      </p:cBhvr>
                                      <p:tavLst>
                                        <p:tav tm="0" fmla="#ppt_w*sin(2.5*pi*$)">
                                          <p:val>
                                            <p:fltVal val="0"/>
                                          </p:val>
                                        </p:tav>
                                        <p:tav tm="100000">
                                          <p:val>
                                            <p:fltVal val="1"/>
                                          </p:val>
                                        </p:tav>
                                      </p:tavLst>
                                    </p:anim>
                                    <p:anim calcmode="lin" valueType="num">
                                      <p:cBhvr>
                                        <p:cTn id="40" dur="2000" fill="hold"/>
                                        <p:tgtEl>
                                          <p:spTgt spid="103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5" presetClass="entr" presetSubtype="0" fill="hold" nodeType="clickEffect">
                                  <p:stCondLst>
                                    <p:cond delay="0"/>
                                  </p:stCondLst>
                                  <p:iterate type="lt">
                                    <p:tmPct val="10000"/>
                                  </p:iterate>
                                  <p:childTnLst>
                                    <p:set>
                                      <p:cBhvr>
                                        <p:cTn id="44" dur="1" fill="hold">
                                          <p:stCondLst>
                                            <p:cond delay="0"/>
                                          </p:stCondLst>
                                        </p:cTn>
                                        <p:tgtEl>
                                          <p:spTgt spid="1036">
                                            <p:txEl>
                                              <p:charRg st="28" end="70"/>
                                            </p:txEl>
                                          </p:spTgt>
                                        </p:tgtEl>
                                        <p:attrNameLst>
                                          <p:attrName>style.visibility</p:attrName>
                                        </p:attrNameLst>
                                      </p:cBhvr>
                                      <p:to>
                                        <p:strVal val="visible"/>
                                      </p:to>
                                    </p:set>
                                    <p:animEffect transition="in" filter="fade">
                                      <p:cBhvr>
                                        <p:cTn id="45" dur="3000"/>
                                        <p:tgtEl>
                                          <p:spTgt spid="1036">
                                            <p:txEl>
                                              <p:charRg st="28" end="70"/>
                                            </p:txEl>
                                          </p:spTgt>
                                        </p:tgtEl>
                                      </p:cBhvr>
                                    </p:animEffect>
                                    <p:anim calcmode="lin" valueType="num">
                                      <p:cBhvr>
                                        <p:cTn id="46" dur="3000" fill="hold"/>
                                        <p:tgtEl>
                                          <p:spTgt spid="1036">
                                            <p:txEl>
                                              <p:charRg st="28" end="70"/>
                                            </p:txEl>
                                          </p:spTgt>
                                        </p:tgtEl>
                                        <p:attrNameLst>
                                          <p:attrName>ppt_w</p:attrName>
                                        </p:attrNameLst>
                                      </p:cBhvr>
                                      <p:tavLst>
                                        <p:tav tm="0" fmla="#ppt_w*sin(2.5*pi*$)">
                                          <p:val>
                                            <p:fltVal val="0"/>
                                          </p:val>
                                        </p:tav>
                                        <p:tav tm="100000">
                                          <p:val>
                                            <p:fltVal val="1"/>
                                          </p:val>
                                        </p:tav>
                                      </p:tavLst>
                                    </p:anim>
                                    <p:anim calcmode="lin" valueType="num">
                                      <p:cBhvr>
                                        <p:cTn id="47" dur="3000" fill="hold"/>
                                        <p:tgtEl>
                                          <p:spTgt spid="1036">
                                            <p:txEl>
                                              <p:charRg st="28" end="70"/>
                                            </p:txEl>
                                          </p:spTgt>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038"/>
                                        </p:tgtEl>
                                        <p:attrNameLst>
                                          <p:attrName>style.visibility</p:attrName>
                                        </p:attrNameLst>
                                      </p:cBhvr>
                                      <p:to>
                                        <p:strVal val="visible"/>
                                      </p:to>
                                    </p:set>
                                    <p:animEffect transition="in" filter="slide(fromBottom)">
                                      <p:cBhvr>
                                        <p:cTn id="52" dur="500"/>
                                        <p:tgtEl>
                                          <p:spTgt spid="1038"/>
                                        </p:tgtEl>
                                      </p:cBhvr>
                                    </p:animEffect>
                                  </p:childTnLst>
                                </p:cTn>
                              </p:par>
                            </p:childTnLst>
                          </p:cTn>
                        </p:par>
                        <p:par>
                          <p:cTn id="53" fill="hold" nodeType="afterGroup">
                            <p:stCondLst>
                              <p:cond delay="500"/>
                            </p:stCondLst>
                            <p:childTnLst>
                              <p:par>
                                <p:cTn id="54" presetID="31" presetClass="entr" presetSubtype="0" fill="hold" nodeType="afterEffect">
                                  <p:stCondLst>
                                    <p:cond delay="0"/>
                                  </p:stCondLst>
                                  <p:iterate type="lt">
                                    <p:tmPct val="5000"/>
                                  </p:iterate>
                                  <p:childTnLst>
                                    <p:set>
                                      <p:cBhvr>
                                        <p:cTn id="55" dur="1" fill="hold">
                                          <p:stCondLst>
                                            <p:cond delay="0"/>
                                          </p:stCondLst>
                                        </p:cTn>
                                        <p:tgtEl>
                                          <p:spTgt spid="2"/>
                                        </p:tgtEl>
                                        <p:attrNameLst>
                                          <p:attrName>style.visibility</p:attrName>
                                        </p:attrNameLst>
                                      </p:cBhvr>
                                      <p:to>
                                        <p:strVal val="visible"/>
                                      </p:to>
                                    </p:set>
                                    <p:anim calcmode="lin" valueType="num">
                                      <p:cBhvr>
                                        <p:cTn id="56" dur="1000" fill="hold"/>
                                        <p:tgtEl>
                                          <p:spTgt spid="2"/>
                                        </p:tgtEl>
                                        <p:attrNameLst>
                                          <p:attrName>ppt_w</p:attrName>
                                        </p:attrNameLst>
                                      </p:cBhvr>
                                      <p:tavLst>
                                        <p:tav tm="0">
                                          <p:val>
                                            <p:fltVal val="0"/>
                                          </p:val>
                                        </p:tav>
                                        <p:tav tm="100000">
                                          <p:val>
                                            <p:strVal val="#ppt_w"/>
                                          </p:val>
                                        </p:tav>
                                      </p:tavLst>
                                    </p:anim>
                                    <p:anim calcmode="lin" valueType="num">
                                      <p:cBhvr>
                                        <p:cTn id="57" dur="1000" fill="hold"/>
                                        <p:tgtEl>
                                          <p:spTgt spid="2"/>
                                        </p:tgtEl>
                                        <p:attrNameLst>
                                          <p:attrName>ppt_h</p:attrName>
                                        </p:attrNameLst>
                                      </p:cBhvr>
                                      <p:tavLst>
                                        <p:tav tm="0">
                                          <p:val>
                                            <p:fltVal val="0"/>
                                          </p:val>
                                        </p:tav>
                                        <p:tav tm="100000">
                                          <p:val>
                                            <p:strVal val="#ppt_h"/>
                                          </p:val>
                                        </p:tav>
                                      </p:tavLst>
                                    </p:anim>
                                    <p:anim calcmode="lin" valueType="num">
                                      <p:cBhvr>
                                        <p:cTn id="58" dur="1000" fill="hold"/>
                                        <p:tgtEl>
                                          <p:spTgt spid="2"/>
                                        </p:tgtEl>
                                        <p:attrNameLst>
                                          <p:attrName>style.rotation</p:attrName>
                                        </p:attrNameLst>
                                      </p:cBhvr>
                                      <p:tavLst>
                                        <p:tav tm="0">
                                          <p:val>
                                            <p:fltVal val="90"/>
                                          </p:val>
                                        </p:tav>
                                        <p:tav tm="100000">
                                          <p:val>
                                            <p:fltVal val="0"/>
                                          </p:val>
                                        </p:tav>
                                      </p:tavLst>
                                    </p:anim>
                                    <p:animEffect transition="in" filter="fade">
                                      <p:cBhvr>
                                        <p:cTn id="59" dur="1000"/>
                                        <p:tgtEl>
                                          <p:spTgt spid="2"/>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1" presetClass="entr" presetSubtype="0" fill="hold" nodeType="clickEffect">
                                  <p:stCondLst>
                                    <p:cond delay="0"/>
                                  </p:stCondLst>
                                  <p:childTnLst>
                                    <p:set>
                                      <p:cBhvr>
                                        <p:cTn id="63" dur="1" fill="hold">
                                          <p:stCondLst>
                                            <p:cond delay="0"/>
                                          </p:stCondLst>
                                        </p:cTn>
                                        <p:tgtEl>
                                          <p:spTgt spid="69756"/>
                                        </p:tgtEl>
                                        <p:attrNameLst>
                                          <p:attrName>style.visibility</p:attrName>
                                        </p:attrNameLst>
                                      </p:cBhvr>
                                      <p:to>
                                        <p:strVal val="visible"/>
                                      </p:to>
                                    </p:set>
                                    <p:animEffect transition="in" filter="fade">
                                      <p:cBhvr>
                                        <p:cTn id="64" dur="770" decel="100000"/>
                                        <p:tgtEl>
                                          <p:spTgt spid="69756"/>
                                        </p:tgtEl>
                                      </p:cBhvr>
                                    </p:animEffect>
                                    <p:animScale>
                                      <p:cBhvr>
                                        <p:cTn id="65" dur="770" decel="100000"/>
                                        <p:tgtEl>
                                          <p:spTgt spid="69756"/>
                                        </p:tgtEl>
                                      </p:cBhvr>
                                      <p:from x="10000" y="10000"/>
                                      <p:to x="200000" y="450000"/>
                                    </p:animScale>
                                    <p:animScale>
                                      <p:cBhvr>
                                        <p:cTn id="66" dur="1230" accel="100000" fill="hold">
                                          <p:stCondLst>
                                            <p:cond delay="770"/>
                                          </p:stCondLst>
                                        </p:cTn>
                                        <p:tgtEl>
                                          <p:spTgt spid="69756"/>
                                        </p:tgtEl>
                                      </p:cBhvr>
                                      <p:from x="200000" y="450000"/>
                                      <p:to x="100000" y="100000"/>
                                    </p:animScale>
                                    <p:set>
                                      <p:cBhvr>
                                        <p:cTn id="67" dur="770" fill="hold"/>
                                        <p:tgtEl>
                                          <p:spTgt spid="69756"/>
                                        </p:tgtEl>
                                        <p:attrNameLst>
                                          <p:attrName>ppt_x</p:attrName>
                                        </p:attrNameLst>
                                      </p:cBhvr>
                                      <p:to>
                                        <p:strVal val="(0.5)"/>
                                      </p:to>
                                    </p:set>
                                    <p:anim from="(0.5)" to="(#ppt_x)" calcmode="lin" valueType="num">
                                      <p:cBhvr>
                                        <p:cTn id="68" dur="1230" accel="100000" fill="hold">
                                          <p:stCondLst>
                                            <p:cond delay="770"/>
                                          </p:stCondLst>
                                        </p:cTn>
                                        <p:tgtEl>
                                          <p:spTgt spid="69756"/>
                                        </p:tgtEl>
                                        <p:attrNameLst>
                                          <p:attrName>ppt_x</p:attrName>
                                        </p:attrNameLst>
                                      </p:cBhvr>
                                    </p:anim>
                                    <p:set>
                                      <p:cBhvr>
                                        <p:cTn id="69" dur="770" fill="hold"/>
                                        <p:tgtEl>
                                          <p:spTgt spid="69756"/>
                                        </p:tgtEl>
                                        <p:attrNameLst>
                                          <p:attrName>ppt_y</p:attrName>
                                        </p:attrNameLst>
                                      </p:cBhvr>
                                      <p:to>
                                        <p:strVal val="(#ppt_y+0.4)"/>
                                      </p:to>
                                    </p:set>
                                    <p:anim from="(#ppt_y+0.4)" to="(#ppt_y)" calcmode="lin" valueType="num">
                                      <p:cBhvr>
                                        <p:cTn id="70" dur="1230" accel="100000" fill="hold">
                                          <p:stCondLst>
                                            <p:cond delay="770"/>
                                          </p:stCondLst>
                                        </p:cTn>
                                        <p:tgtEl>
                                          <p:spTgt spid="69756"/>
                                        </p:tgtEl>
                                        <p:attrNameLst>
                                          <p:attrName>ppt_y</p:attrName>
                                        </p:attrNameLst>
                                      </p:cBhvr>
                                    </p:anim>
                                  </p:childTnLst>
                                </p:cTn>
                              </p:par>
                              <p:par>
                                <p:cTn id="71" presetID="51" presetClass="entr" presetSubtype="0" fill="hold" nodeType="withEffect">
                                  <p:stCondLst>
                                    <p:cond delay="0"/>
                                  </p:stCondLst>
                                  <p:childTnLst>
                                    <p:set>
                                      <p:cBhvr>
                                        <p:cTn id="72" dur="1" fill="hold">
                                          <p:stCondLst>
                                            <p:cond delay="0"/>
                                          </p:stCondLst>
                                        </p:cTn>
                                        <p:tgtEl>
                                          <p:spTgt spid="69759"/>
                                        </p:tgtEl>
                                        <p:attrNameLst>
                                          <p:attrName>style.visibility</p:attrName>
                                        </p:attrNameLst>
                                      </p:cBhvr>
                                      <p:to>
                                        <p:strVal val="visible"/>
                                      </p:to>
                                    </p:set>
                                    <p:animEffect transition="in" filter="fade">
                                      <p:cBhvr>
                                        <p:cTn id="73" dur="770" decel="100000"/>
                                        <p:tgtEl>
                                          <p:spTgt spid="69759"/>
                                        </p:tgtEl>
                                      </p:cBhvr>
                                    </p:animEffect>
                                    <p:animScale>
                                      <p:cBhvr>
                                        <p:cTn id="74" dur="770" decel="100000"/>
                                        <p:tgtEl>
                                          <p:spTgt spid="69759"/>
                                        </p:tgtEl>
                                      </p:cBhvr>
                                      <p:from x="10000" y="10000"/>
                                      <p:to x="200000" y="450000"/>
                                    </p:animScale>
                                    <p:animScale>
                                      <p:cBhvr>
                                        <p:cTn id="75" dur="1230" accel="100000" fill="hold">
                                          <p:stCondLst>
                                            <p:cond delay="770"/>
                                          </p:stCondLst>
                                        </p:cTn>
                                        <p:tgtEl>
                                          <p:spTgt spid="69759"/>
                                        </p:tgtEl>
                                      </p:cBhvr>
                                      <p:from x="200000" y="450000"/>
                                      <p:to x="100000" y="100000"/>
                                    </p:animScale>
                                    <p:set>
                                      <p:cBhvr>
                                        <p:cTn id="76" dur="770" fill="hold"/>
                                        <p:tgtEl>
                                          <p:spTgt spid="69759"/>
                                        </p:tgtEl>
                                        <p:attrNameLst>
                                          <p:attrName>ppt_x</p:attrName>
                                        </p:attrNameLst>
                                      </p:cBhvr>
                                      <p:to>
                                        <p:strVal val="(0.5)"/>
                                      </p:to>
                                    </p:set>
                                    <p:anim from="(0.5)" to="(#ppt_x)" calcmode="lin" valueType="num">
                                      <p:cBhvr>
                                        <p:cTn id="77" dur="1230" accel="100000" fill="hold">
                                          <p:stCondLst>
                                            <p:cond delay="770"/>
                                          </p:stCondLst>
                                        </p:cTn>
                                        <p:tgtEl>
                                          <p:spTgt spid="69759"/>
                                        </p:tgtEl>
                                        <p:attrNameLst>
                                          <p:attrName>ppt_x</p:attrName>
                                        </p:attrNameLst>
                                      </p:cBhvr>
                                    </p:anim>
                                    <p:set>
                                      <p:cBhvr>
                                        <p:cTn id="78" dur="770" fill="hold"/>
                                        <p:tgtEl>
                                          <p:spTgt spid="69759"/>
                                        </p:tgtEl>
                                        <p:attrNameLst>
                                          <p:attrName>ppt_y</p:attrName>
                                        </p:attrNameLst>
                                      </p:cBhvr>
                                      <p:to>
                                        <p:strVal val="(#ppt_y+0.4)"/>
                                      </p:to>
                                    </p:set>
                                    <p:anim from="(#ppt_y+0.4)" to="(#ppt_y)" calcmode="lin" valueType="num">
                                      <p:cBhvr>
                                        <p:cTn id="79" dur="1230" accel="100000" fill="hold">
                                          <p:stCondLst>
                                            <p:cond delay="770"/>
                                          </p:stCondLst>
                                        </p:cTn>
                                        <p:tgtEl>
                                          <p:spTgt spid="69759"/>
                                        </p:tgtEl>
                                        <p:attrNameLst>
                                          <p:attrName>ppt_y</p:attrName>
                                        </p:attrNameLst>
                                      </p:cBhvr>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31" presetClass="entr" presetSubtype="0" fill="hold" nodeType="clickEffect">
                                  <p:stCondLst>
                                    <p:cond delay="0"/>
                                  </p:stCondLst>
                                  <p:iterate type="lt">
                                    <p:tmPct val="5000"/>
                                  </p:iterate>
                                  <p:childTnLst>
                                    <p:set>
                                      <p:cBhvr>
                                        <p:cTn id="83" dur="1" fill="hold">
                                          <p:stCondLst>
                                            <p:cond delay="0"/>
                                          </p:stCondLst>
                                        </p:cTn>
                                        <p:tgtEl>
                                          <p:spTgt spid="69760"/>
                                        </p:tgtEl>
                                        <p:attrNameLst>
                                          <p:attrName>style.visibility</p:attrName>
                                        </p:attrNameLst>
                                      </p:cBhvr>
                                      <p:to>
                                        <p:strVal val="visible"/>
                                      </p:to>
                                    </p:set>
                                    <p:anim calcmode="lin" valueType="num">
                                      <p:cBhvr>
                                        <p:cTn id="84" dur="1000" fill="hold"/>
                                        <p:tgtEl>
                                          <p:spTgt spid="69760"/>
                                        </p:tgtEl>
                                        <p:attrNameLst>
                                          <p:attrName>ppt_w</p:attrName>
                                        </p:attrNameLst>
                                      </p:cBhvr>
                                      <p:tavLst>
                                        <p:tav tm="0">
                                          <p:val>
                                            <p:fltVal val="0"/>
                                          </p:val>
                                        </p:tav>
                                        <p:tav tm="100000">
                                          <p:val>
                                            <p:strVal val="#ppt_w"/>
                                          </p:val>
                                        </p:tav>
                                      </p:tavLst>
                                    </p:anim>
                                    <p:anim calcmode="lin" valueType="num">
                                      <p:cBhvr>
                                        <p:cTn id="85" dur="1000" fill="hold"/>
                                        <p:tgtEl>
                                          <p:spTgt spid="69760"/>
                                        </p:tgtEl>
                                        <p:attrNameLst>
                                          <p:attrName>ppt_h</p:attrName>
                                        </p:attrNameLst>
                                      </p:cBhvr>
                                      <p:tavLst>
                                        <p:tav tm="0">
                                          <p:val>
                                            <p:fltVal val="0"/>
                                          </p:val>
                                        </p:tav>
                                        <p:tav tm="100000">
                                          <p:val>
                                            <p:strVal val="#ppt_h"/>
                                          </p:val>
                                        </p:tav>
                                      </p:tavLst>
                                    </p:anim>
                                    <p:anim calcmode="lin" valueType="num">
                                      <p:cBhvr>
                                        <p:cTn id="86" dur="1000" fill="hold"/>
                                        <p:tgtEl>
                                          <p:spTgt spid="69760"/>
                                        </p:tgtEl>
                                        <p:attrNameLst>
                                          <p:attrName>style.rotation</p:attrName>
                                        </p:attrNameLst>
                                      </p:cBhvr>
                                      <p:tavLst>
                                        <p:tav tm="0">
                                          <p:val>
                                            <p:fltVal val="90"/>
                                          </p:val>
                                        </p:tav>
                                        <p:tav tm="100000">
                                          <p:val>
                                            <p:fltVal val="0"/>
                                          </p:val>
                                        </p:tav>
                                      </p:tavLst>
                                    </p:anim>
                                    <p:animEffect transition="in" filter="fade">
                                      <p:cBhvr>
                                        <p:cTn id="87" dur="1000"/>
                                        <p:tgtEl>
                                          <p:spTgt spid="69760"/>
                                        </p:tgtEl>
                                      </p:cBhvr>
                                    </p:animEffect>
                                  </p:childTnLst>
                                </p:cTn>
                              </p:par>
                              <p:par>
                                <p:cTn id="88" presetID="31" presetClass="entr" presetSubtype="0" fill="hold" nodeType="withEffect">
                                  <p:stCondLst>
                                    <p:cond delay="0"/>
                                  </p:stCondLst>
                                  <p:iterate type="lt">
                                    <p:tmPct val="5000"/>
                                  </p:iterate>
                                  <p:childTnLst>
                                    <p:set>
                                      <p:cBhvr>
                                        <p:cTn id="89" dur="1" fill="hold">
                                          <p:stCondLst>
                                            <p:cond delay="0"/>
                                          </p:stCondLst>
                                        </p:cTn>
                                        <p:tgtEl>
                                          <p:spTgt spid="69757"/>
                                        </p:tgtEl>
                                        <p:attrNameLst>
                                          <p:attrName>style.visibility</p:attrName>
                                        </p:attrNameLst>
                                      </p:cBhvr>
                                      <p:to>
                                        <p:strVal val="visible"/>
                                      </p:to>
                                    </p:set>
                                    <p:anim calcmode="lin" valueType="num">
                                      <p:cBhvr>
                                        <p:cTn id="90" dur="1000" fill="hold"/>
                                        <p:tgtEl>
                                          <p:spTgt spid="69757"/>
                                        </p:tgtEl>
                                        <p:attrNameLst>
                                          <p:attrName>ppt_w</p:attrName>
                                        </p:attrNameLst>
                                      </p:cBhvr>
                                      <p:tavLst>
                                        <p:tav tm="0">
                                          <p:val>
                                            <p:fltVal val="0"/>
                                          </p:val>
                                        </p:tav>
                                        <p:tav tm="100000">
                                          <p:val>
                                            <p:strVal val="#ppt_w"/>
                                          </p:val>
                                        </p:tav>
                                      </p:tavLst>
                                    </p:anim>
                                    <p:anim calcmode="lin" valueType="num">
                                      <p:cBhvr>
                                        <p:cTn id="91" dur="1000" fill="hold"/>
                                        <p:tgtEl>
                                          <p:spTgt spid="69757"/>
                                        </p:tgtEl>
                                        <p:attrNameLst>
                                          <p:attrName>ppt_h</p:attrName>
                                        </p:attrNameLst>
                                      </p:cBhvr>
                                      <p:tavLst>
                                        <p:tav tm="0">
                                          <p:val>
                                            <p:fltVal val="0"/>
                                          </p:val>
                                        </p:tav>
                                        <p:tav tm="100000">
                                          <p:val>
                                            <p:strVal val="#ppt_h"/>
                                          </p:val>
                                        </p:tav>
                                      </p:tavLst>
                                    </p:anim>
                                    <p:anim calcmode="lin" valueType="num">
                                      <p:cBhvr>
                                        <p:cTn id="92" dur="1000" fill="hold"/>
                                        <p:tgtEl>
                                          <p:spTgt spid="69757"/>
                                        </p:tgtEl>
                                        <p:attrNameLst>
                                          <p:attrName>style.rotation</p:attrName>
                                        </p:attrNameLst>
                                      </p:cBhvr>
                                      <p:tavLst>
                                        <p:tav tm="0">
                                          <p:val>
                                            <p:fltVal val="90"/>
                                          </p:val>
                                        </p:tav>
                                        <p:tav tm="100000">
                                          <p:val>
                                            <p:fltVal val="0"/>
                                          </p:val>
                                        </p:tav>
                                      </p:tavLst>
                                    </p:anim>
                                    <p:animEffect transition="in" filter="fade">
                                      <p:cBhvr>
                                        <p:cTn id="93" dur="1000"/>
                                        <p:tgtEl>
                                          <p:spTgt spid="6975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4" fill="hold" nodeType="clickEffect">
                                  <p:stCondLst>
                                    <p:cond delay="0"/>
                                  </p:stCondLst>
                                  <p:childTnLst>
                                    <p:set>
                                      <p:cBhvr>
                                        <p:cTn id="97" dur="1" fill="hold">
                                          <p:stCondLst>
                                            <p:cond delay="0"/>
                                          </p:stCondLst>
                                        </p:cTn>
                                        <p:tgtEl>
                                          <p:spTgt spid="69758"/>
                                        </p:tgtEl>
                                        <p:attrNameLst>
                                          <p:attrName>style.visibility</p:attrName>
                                        </p:attrNameLst>
                                      </p:cBhvr>
                                      <p:to>
                                        <p:strVal val="visible"/>
                                      </p:to>
                                    </p:set>
                                    <p:animEffect transition="in" filter="slide(fromBottom)">
                                      <p:cBhvr>
                                        <p:cTn id="98" dur="500"/>
                                        <p:tgtEl>
                                          <p:spTgt spid="69758"/>
                                        </p:tgtEl>
                                      </p:cBhvr>
                                    </p:animEffect>
                                  </p:childTnLst>
                                </p:cTn>
                              </p:par>
                            </p:childTnLst>
                          </p:cTn>
                        </p:par>
                        <p:par>
                          <p:cTn id="99" fill="hold" nodeType="afterGroup">
                            <p:stCondLst>
                              <p:cond delay="500"/>
                            </p:stCondLst>
                            <p:childTnLst>
                              <p:par>
                                <p:cTn id="100" presetID="5" presetClass="exit" presetSubtype="10" fill="hold" grpId="1" nodeType="afterEffect">
                                  <p:stCondLst>
                                    <p:cond delay="0"/>
                                  </p:stCondLst>
                                  <p:childTnLst>
                                    <p:animEffect transition="out" filter="checkerboard(across)">
                                      <p:cBhvr>
                                        <p:cTn id="101" dur="500"/>
                                        <p:tgtEl>
                                          <p:spTgt spid="1038"/>
                                        </p:tgtEl>
                                      </p:cBhvr>
                                    </p:animEffect>
                                    <p:set>
                                      <p:cBhvr>
                                        <p:cTn id="102" dur="1" fill="hold">
                                          <p:stCondLst>
                                            <p:cond delay="499"/>
                                          </p:stCondLst>
                                        </p:cTn>
                                        <p:tgtEl>
                                          <p:spTgt spid="1038"/>
                                        </p:tgtEl>
                                        <p:attrNameLst>
                                          <p:attrName>style.visibility</p:attrName>
                                        </p:attrNameLst>
                                      </p:cBhvr>
                                      <p:to>
                                        <p:strVal val="hidden"/>
                                      </p:to>
                                    </p:set>
                                  </p:childTnLst>
                                </p:cTn>
                              </p:par>
                            </p:childTnLst>
                          </p:cTn>
                        </p:par>
                        <p:par>
                          <p:cTn id="103" fill="hold" nodeType="afterGroup">
                            <p:stCondLst>
                              <p:cond delay="1000"/>
                            </p:stCondLst>
                            <p:childTnLst>
                              <p:par>
                                <p:cTn id="104" presetID="31" presetClass="exit" presetSubtype="0" fill="hold" nodeType="afterEffect">
                                  <p:stCondLst>
                                    <p:cond delay="0"/>
                                  </p:stCondLst>
                                  <p:iterate type="lt">
                                    <p:tmPct val="5000"/>
                                  </p:iterate>
                                  <p:childTnLst>
                                    <p:anim calcmode="lin" valueType="num">
                                      <p:cBhvr>
                                        <p:cTn id="105" dur="1000"/>
                                        <p:tgtEl>
                                          <p:spTgt spid="2"/>
                                        </p:tgtEl>
                                        <p:attrNameLst>
                                          <p:attrName>ppt_w</p:attrName>
                                        </p:attrNameLst>
                                      </p:cBhvr>
                                      <p:tavLst>
                                        <p:tav tm="0">
                                          <p:val>
                                            <p:strVal val="ppt_w"/>
                                          </p:val>
                                        </p:tav>
                                        <p:tav tm="100000">
                                          <p:val>
                                            <p:fltVal val="0"/>
                                          </p:val>
                                        </p:tav>
                                      </p:tavLst>
                                    </p:anim>
                                    <p:anim calcmode="lin" valueType="num">
                                      <p:cBhvr>
                                        <p:cTn id="106" dur="1000"/>
                                        <p:tgtEl>
                                          <p:spTgt spid="2"/>
                                        </p:tgtEl>
                                        <p:attrNameLst>
                                          <p:attrName>ppt_h</p:attrName>
                                        </p:attrNameLst>
                                      </p:cBhvr>
                                      <p:tavLst>
                                        <p:tav tm="0">
                                          <p:val>
                                            <p:strVal val="ppt_h"/>
                                          </p:val>
                                        </p:tav>
                                        <p:tav tm="100000">
                                          <p:val>
                                            <p:fltVal val="0"/>
                                          </p:val>
                                        </p:tav>
                                      </p:tavLst>
                                    </p:anim>
                                    <p:anim calcmode="lin" valueType="num">
                                      <p:cBhvr>
                                        <p:cTn id="107" dur="1000"/>
                                        <p:tgtEl>
                                          <p:spTgt spid="2"/>
                                        </p:tgtEl>
                                        <p:attrNameLst>
                                          <p:attrName>style.rotation</p:attrName>
                                        </p:attrNameLst>
                                      </p:cBhvr>
                                      <p:tavLst>
                                        <p:tav tm="0">
                                          <p:val>
                                            <p:fltVal val="0"/>
                                          </p:val>
                                        </p:tav>
                                        <p:tav tm="100000">
                                          <p:val>
                                            <p:fltVal val="90"/>
                                          </p:val>
                                        </p:tav>
                                      </p:tavLst>
                                    </p:anim>
                                    <p:animEffect transition="out" filter="fade">
                                      <p:cBhvr>
                                        <p:cTn id="108" dur="1000"/>
                                        <p:tgtEl>
                                          <p:spTgt spid="2"/>
                                        </p:tgtEl>
                                      </p:cBhvr>
                                    </p:animEffect>
                                    <p:set>
                                      <p:cBhvr>
                                        <p:cTn id="109" dur="1" fill="hold">
                                          <p:stCondLst>
                                            <p:cond delay="999"/>
                                          </p:stCondLst>
                                        </p:cTn>
                                        <p:tgtEl>
                                          <p:spTgt spid="2"/>
                                        </p:tgtEl>
                                        <p:attrNameLst>
                                          <p:attrName>style.visibility</p:attrName>
                                        </p:attrNameLst>
                                      </p:cBhvr>
                                      <p:to>
                                        <p:strVal val="hidden"/>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 presetClass="entr" presetSubtype="16" fill="hold" grpId="0" nodeType="clickEffect">
                                  <p:stCondLst>
                                    <p:cond delay="0"/>
                                  </p:stCondLst>
                                  <p:childTnLst>
                                    <p:set>
                                      <p:cBhvr>
                                        <p:cTn id="113" dur="1" fill="hold">
                                          <p:stCondLst>
                                            <p:cond delay="0"/>
                                          </p:stCondLst>
                                        </p:cTn>
                                        <p:tgtEl>
                                          <p:spTgt spid="1049"/>
                                        </p:tgtEl>
                                        <p:attrNameLst>
                                          <p:attrName>style.visibility</p:attrName>
                                        </p:attrNameLst>
                                      </p:cBhvr>
                                      <p:to>
                                        <p:strVal val="visible"/>
                                      </p:to>
                                    </p:set>
                                    <p:animEffect transition="in" filter="box(in)">
                                      <p:cBhvr>
                                        <p:cTn id="114" dur="500"/>
                                        <p:tgtEl>
                                          <p:spTgt spid="1049"/>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1" presetClass="entr" presetSubtype="0" fill="hold" nodeType="clickEffect">
                                  <p:stCondLst>
                                    <p:cond delay="0"/>
                                  </p:stCondLst>
                                  <p:childTnLst>
                                    <p:set>
                                      <p:cBhvr>
                                        <p:cTn id="118" dur="1" fill="hold">
                                          <p:stCondLst>
                                            <p:cond delay="0"/>
                                          </p:stCondLst>
                                        </p:cTn>
                                        <p:tgtEl>
                                          <p:spTgt spid="1041">
                                            <p:txEl>
                                              <p:charRg st="0" end="46"/>
                                            </p:txEl>
                                          </p:spTgt>
                                        </p:tgtEl>
                                        <p:attrNameLst>
                                          <p:attrName>style.visibility</p:attrName>
                                        </p:attrNameLst>
                                      </p:cBhvr>
                                      <p:to>
                                        <p:strVal val="visible"/>
                                      </p:to>
                                    </p:set>
                                    <p:animEffect transition="in" filter="fade">
                                      <p:cBhvr>
                                        <p:cTn id="119" dur="770" decel="100000"/>
                                        <p:tgtEl>
                                          <p:spTgt spid="1041">
                                            <p:txEl>
                                              <p:charRg st="0" end="46"/>
                                            </p:txEl>
                                          </p:spTgt>
                                        </p:tgtEl>
                                      </p:cBhvr>
                                    </p:animEffect>
                                    <p:animScale>
                                      <p:cBhvr>
                                        <p:cTn id="120" dur="770" decel="100000"/>
                                        <p:tgtEl>
                                          <p:spTgt spid="1041">
                                            <p:txEl>
                                              <p:charRg st="0" end="46"/>
                                            </p:txEl>
                                          </p:spTgt>
                                        </p:tgtEl>
                                      </p:cBhvr>
                                      <p:from x="10000" y="10000"/>
                                      <p:to x="200000" y="450000"/>
                                    </p:animScale>
                                    <p:animScale>
                                      <p:cBhvr>
                                        <p:cTn id="121" dur="1230" accel="100000" fill="hold">
                                          <p:stCondLst>
                                            <p:cond delay="770"/>
                                          </p:stCondLst>
                                        </p:cTn>
                                        <p:tgtEl>
                                          <p:spTgt spid="1041">
                                            <p:txEl>
                                              <p:charRg st="0" end="46"/>
                                            </p:txEl>
                                          </p:spTgt>
                                        </p:tgtEl>
                                      </p:cBhvr>
                                      <p:from x="200000" y="450000"/>
                                      <p:to x="100000" y="100000"/>
                                    </p:animScale>
                                    <p:set>
                                      <p:cBhvr>
                                        <p:cTn id="122" dur="770" fill="hold"/>
                                        <p:tgtEl>
                                          <p:spTgt spid="1041">
                                            <p:txEl>
                                              <p:charRg st="0" end="46"/>
                                            </p:txEl>
                                          </p:spTgt>
                                        </p:tgtEl>
                                        <p:attrNameLst>
                                          <p:attrName>ppt_x</p:attrName>
                                        </p:attrNameLst>
                                      </p:cBhvr>
                                      <p:to>
                                        <p:strVal val="(0.5)"/>
                                      </p:to>
                                    </p:set>
                                    <p:anim from="(0.5)" to="(#ppt_x)" calcmode="lin" valueType="num">
                                      <p:cBhvr>
                                        <p:cTn id="123" dur="1230" accel="100000" fill="hold">
                                          <p:stCondLst>
                                            <p:cond delay="770"/>
                                          </p:stCondLst>
                                        </p:cTn>
                                        <p:tgtEl>
                                          <p:spTgt spid="1041">
                                            <p:txEl>
                                              <p:charRg st="0" end="46"/>
                                            </p:txEl>
                                          </p:spTgt>
                                        </p:tgtEl>
                                        <p:attrNameLst>
                                          <p:attrName>ppt_x</p:attrName>
                                        </p:attrNameLst>
                                      </p:cBhvr>
                                    </p:anim>
                                    <p:set>
                                      <p:cBhvr>
                                        <p:cTn id="124" dur="770" fill="hold"/>
                                        <p:tgtEl>
                                          <p:spTgt spid="1041">
                                            <p:txEl>
                                              <p:charRg st="0" end="46"/>
                                            </p:txEl>
                                          </p:spTgt>
                                        </p:tgtEl>
                                        <p:attrNameLst>
                                          <p:attrName>ppt_y</p:attrName>
                                        </p:attrNameLst>
                                      </p:cBhvr>
                                      <p:to>
                                        <p:strVal val="(#ppt_y+0.4)"/>
                                      </p:to>
                                    </p:set>
                                    <p:anim from="(#ppt_y+0.4)" to="(#ppt_y)" calcmode="lin" valueType="num">
                                      <p:cBhvr>
                                        <p:cTn id="125" dur="1230" accel="100000" fill="hold">
                                          <p:stCondLst>
                                            <p:cond delay="770"/>
                                          </p:stCondLst>
                                        </p:cTn>
                                        <p:tgtEl>
                                          <p:spTgt spid="1041">
                                            <p:txEl>
                                              <p:charRg st="0" end="46"/>
                                            </p:txEl>
                                          </p:spTgt>
                                        </p:tgtEl>
                                        <p:attrNameLst>
                                          <p:attrName>ppt_y</p:attrName>
                                        </p:attrNameLst>
                                      </p:cBhvr>
                                    </p:anim>
                                  </p:childTnLst>
                                </p:cTn>
                              </p:par>
                            </p:childTnLst>
                          </p:cTn>
                        </p:par>
                      </p:childTnLst>
                    </p:cTn>
                  </p:par>
                  <p:par>
                    <p:cTn id="126" fill="hold" nodeType="clickPar">
                      <p:stCondLst>
                        <p:cond delay="indefinite"/>
                      </p:stCondLst>
                      <p:childTnLst>
                        <p:par>
                          <p:cTn id="127" fill="hold" nodeType="withGroup">
                            <p:stCondLst>
                              <p:cond delay="0"/>
                            </p:stCondLst>
                            <p:childTnLst>
                              <p:par>
                                <p:cTn id="128" presetID="31" presetClass="entr" presetSubtype="0" fill="hold" nodeType="clickEffect">
                                  <p:stCondLst>
                                    <p:cond delay="0"/>
                                  </p:stCondLst>
                                  <p:iterate type="lt">
                                    <p:tmPct val="5000"/>
                                  </p:iterate>
                                  <p:childTnLst>
                                    <p:set>
                                      <p:cBhvr>
                                        <p:cTn id="129" dur="1" fill="hold">
                                          <p:stCondLst>
                                            <p:cond delay="0"/>
                                          </p:stCondLst>
                                        </p:cTn>
                                        <p:tgtEl>
                                          <p:spTgt spid="1041">
                                            <p:txEl>
                                              <p:charRg st="46" end="103"/>
                                            </p:txEl>
                                          </p:spTgt>
                                        </p:tgtEl>
                                        <p:attrNameLst>
                                          <p:attrName>style.visibility</p:attrName>
                                        </p:attrNameLst>
                                      </p:cBhvr>
                                      <p:to>
                                        <p:strVal val="visible"/>
                                      </p:to>
                                    </p:set>
                                    <p:anim calcmode="lin" valueType="num">
                                      <p:cBhvr>
                                        <p:cTn id="130" dur="1000" fill="hold"/>
                                        <p:tgtEl>
                                          <p:spTgt spid="1041">
                                            <p:txEl>
                                              <p:charRg st="46" end="103"/>
                                            </p:txEl>
                                          </p:spTgt>
                                        </p:tgtEl>
                                        <p:attrNameLst>
                                          <p:attrName>ppt_w</p:attrName>
                                        </p:attrNameLst>
                                      </p:cBhvr>
                                      <p:tavLst>
                                        <p:tav tm="0">
                                          <p:val>
                                            <p:fltVal val="0"/>
                                          </p:val>
                                        </p:tav>
                                        <p:tav tm="100000">
                                          <p:val>
                                            <p:strVal val="#ppt_w"/>
                                          </p:val>
                                        </p:tav>
                                      </p:tavLst>
                                    </p:anim>
                                    <p:anim calcmode="lin" valueType="num">
                                      <p:cBhvr>
                                        <p:cTn id="131" dur="1000" fill="hold"/>
                                        <p:tgtEl>
                                          <p:spTgt spid="1041">
                                            <p:txEl>
                                              <p:charRg st="46" end="103"/>
                                            </p:txEl>
                                          </p:spTgt>
                                        </p:tgtEl>
                                        <p:attrNameLst>
                                          <p:attrName>ppt_h</p:attrName>
                                        </p:attrNameLst>
                                      </p:cBhvr>
                                      <p:tavLst>
                                        <p:tav tm="0">
                                          <p:val>
                                            <p:fltVal val="0"/>
                                          </p:val>
                                        </p:tav>
                                        <p:tav tm="100000">
                                          <p:val>
                                            <p:strVal val="#ppt_h"/>
                                          </p:val>
                                        </p:tav>
                                      </p:tavLst>
                                    </p:anim>
                                    <p:anim calcmode="lin" valueType="num">
                                      <p:cBhvr>
                                        <p:cTn id="132" dur="1000" fill="hold"/>
                                        <p:tgtEl>
                                          <p:spTgt spid="1041">
                                            <p:txEl>
                                              <p:charRg st="46" end="103"/>
                                            </p:txEl>
                                          </p:spTgt>
                                        </p:tgtEl>
                                        <p:attrNameLst>
                                          <p:attrName>style.rotation</p:attrName>
                                        </p:attrNameLst>
                                      </p:cBhvr>
                                      <p:tavLst>
                                        <p:tav tm="0">
                                          <p:val>
                                            <p:fltVal val="90"/>
                                          </p:val>
                                        </p:tav>
                                        <p:tav tm="100000">
                                          <p:val>
                                            <p:fltVal val="0"/>
                                          </p:val>
                                        </p:tav>
                                      </p:tavLst>
                                    </p:anim>
                                    <p:animEffect transition="in" filter="fade">
                                      <p:cBhvr>
                                        <p:cTn id="133" dur="1000"/>
                                        <p:tgtEl>
                                          <p:spTgt spid="1041">
                                            <p:txEl>
                                              <p:charRg st="46" end="103"/>
                                            </p:txEl>
                                          </p:spTgt>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31" presetClass="entr" presetSubtype="0" fill="hold" grpId="0" nodeType="clickEffect">
                                  <p:stCondLst>
                                    <p:cond delay="0"/>
                                  </p:stCondLst>
                                  <p:iterate type="lt">
                                    <p:tmPct val="5000"/>
                                  </p:iterate>
                                  <p:childTnLst>
                                    <p:set>
                                      <p:cBhvr>
                                        <p:cTn id="137" dur="1" fill="hold">
                                          <p:stCondLst>
                                            <p:cond delay="0"/>
                                          </p:stCondLst>
                                        </p:cTn>
                                        <p:tgtEl>
                                          <p:spTgt spid="3"/>
                                        </p:tgtEl>
                                        <p:attrNameLst>
                                          <p:attrName>style.visibility</p:attrName>
                                        </p:attrNameLst>
                                      </p:cBhvr>
                                      <p:to>
                                        <p:strVal val="visible"/>
                                      </p:to>
                                    </p:set>
                                    <p:anim calcmode="lin" valueType="num">
                                      <p:cBhvr>
                                        <p:cTn id="138" dur="1000" fill="hold"/>
                                        <p:tgtEl>
                                          <p:spTgt spid="3"/>
                                        </p:tgtEl>
                                        <p:attrNameLst>
                                          <p:attrName>ppt_w</p:attrName>
                                        </p:attrNameLst>
                                      </p:cBhvr>
                                      <p:tavLst>
                                        <p:tav tm="0">
                                          <p:val>
                                            <p:fltVal val="0"/>
                                          </p:val>
                                        </p:tav>
                                        <p:tav tm="100000">
                                          <p:val>
                                            <p:strVal val="#ppt_w"/>
                                          </p:val>
                                        </p:tav>
                                      </p:tavLst>
                                    </p:anim>
                                    <p:anim calcmode="lin" valueType="num">
                                      <p:cBhvr>
                                        <p:cTn id="139" dur="1000" fill="hold"/>
                                        <p:tgtEl>
                                          <p:spTgt spid="3"/>
                                        </p:tgtEl>
                                        <p:attrNameLst>
                                          <p:attrName>ppt_h</p:attrName>
                                        </p:attrNameLst>
                                      </p:cBhvr>
                                      <p:tavLst>
                                        <p:tav tm="0">
                                          <p:val>
                                            <p:fltVal val="0"/>
                                          </p:val>
                                        </p:tav>
                                        <p:tav tm="100000">
                                          <p:val>
                                            <p:strVal val="#ppt_h"/>
                                          </p:val>
                                        </p:tav>
                                      </p:tavLst>
                                    </p:anim>
                                    <p:anim calcmode="lin" valueType="num">
                                      <p:cBhvr>
                                        <p:cTn id="140" dur="1000" fill="hold"/>
                                        <p:tgtEl>
                                          <p:spTgt spid="3"/>
                                        </p:tgtEl>
                                        <p:attrNameLst>
                                          <p:attrName>style.rotation</p:attrName>
                                        </p:attrNameLst>
                                      </p:cBhvr>
                                      <p:tavLst>
                                        <p:tav tm="0">
                                          <p:val>
                                            <p:fltVal val="90"/>
                                          </p:val>
                                        </p:tav>
                                        <p:tav tm="100000">
                                          <p:val>
                                            <p:fltVal val="0"/>
                                          </p:val>
                                        </p:tav>
                                      </p:tavLst>
                                    </p:anim>
                                    <p:animEffect transition="in" filter="fade">
                                      <p:cBhvr>
                                        <p:cTn id="141" dur="1000"/>
                                        <p:tgtEl>
                                          <p:spTgt spid="3"/>
                                        </p:tgtEl>
                                      </p:cBhvr>
                                    </p:animEffect>
                                  </p:childTnLst>
                                </p:cTn>
                              </p:par>
                              <p:par>
                                <p:cTn id="142" presetID="3" presetClass="exit" presetSubtype="10" fill="hold" grpId="2" nodeType="withEffect">
                                  <p:stCondLst>
                                    <p:cond delay="0"/>
                                  </p:stCondLst>
                                  <p:iterate type="lt">
                                    <p:tmAbs val="0"/>
                                  </p:iterate>
                                  <p:childTnLst>
                                    <p:animEffect transition="out" filter="blinds(horizontal)">
                                      <p:cBhvr>
                                        <p:cTn id="143" dur="500"/>
                                        <p:tgtEl>
                                          <p:spTgt spid="3"/>
                                        </p:tgtEl>
                                      </p:cBhvr>
                                    </p:animEffect>
                                    <p:set>
                                      <p:cBhvr>
                                        <p:cTn id="144" dur="1" fill="hold">
                                          <p:stCondLst>
                                            <p:cond delay="499"/>
                                          </p:stCondLst>
                                        </p:cTn>
                                        <p:tgtEl>
                                          <p:spTgt spid="3"/>
                                        </p:tgtEl>
                                        <p:attrNameLst>
                                          <p:attrName>style.visibility</p:attrName>
                                        </p:attrNameLst>
                                      </p:cBhvr>
                                      <p:to>
                                        <p:strVal val="hidden"/>
                                      </p:to>
                                    </p:set>
                                  </p:childTnLst>
                                </p:cTn>
                              </p:par>
                            </p:childTnLst>
                          </p:cTn>
                        </p:par>
                        <p:par>
                          <p:cTn id="145" fill="hold" nodeType="afterGroup">
                            <p:stCondLst>
                              <p:cond delay="5550"/>
                            </p:stCondLst>
                            <p:childTnLst>
                              <p:par>
                                <p:cTn id="146" presetID="2" presetClass="exit" presetSubtype="4" fill="hold" grpId="1" nodeType="afterEffect">
                                  <p:stCondLst>
                                    <p:cond delay="0"/>
                                  </p:stCondLst>
                                  <p:iterate type="lt">
                                    <p:tmAbs val="0"/>
                                  </p:iterate>
                                  <p:childTnLst>
                                    <p:anim calcmode="lin" valueType="num">
                                      <p:cBhvr>
                                        <p:cTn id="147" dur="500"/>
                                        <p:tgtEl>
                                          <p:spTgt spid="3"/>
                                        </p:tgtEl>
                                        <p:attrNameLst>
                                          <p:attrName>ppt_x</p:attrName>
                                        </p:attrNameLst>
                                      </p:cBhvr>
                                      <p:tavLst>
                                        <p:tav tm="0">
                                          <p:val>
                                            <p:strVal val="ppt_x"/>
                                          </p:val>
                                        </p:tav>
                                        <p:tav tm="100000">
                                          <p:val>
                                            <p:strVal val="ppt_x"/>
                                          </p:val>
                                        </p:tav>
                                      </p:tavLst>
                                    </p:anim>
                                    <p:anim calcmode="lin" valueType="num">
                                      <p:cBhvr>
                                        <p:cTn id="148" dur="500"/>
                                        <p:tgtEl>
                                          <p:spTgt spid="3"/>
                                        </p:tgtEl>
                                        <p:attrNameLst>
                                          <p:attrName>ppt_y</p:attrName>
                                        </p:attrNameLst>
                                      </p:cBhvr>
                                      <p:tavLst>
                                        <p:tav tm="0">
                                          <p:val>
                                            <p:strVal val="ppt_y"/>
                                          </p:val>
                                        </p:tav>
                                        <p:tav tm="100000">
                                          <p:val>
                                            <p:strVal val="1+ppt_h/2"/>
                                          </p:val>
                                        </p:tav>
                                      </p:tavLst>
                                    </p:anim>
                                    <p:set>
                                      <p:cBhvr>
                                        <p:cTn id="14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 grpId="0"/>
      <p:bldP spid="1035" grpId="0"/>
      <p:bldP spid="1038" grpId="0"/>
      <p:bldP spid="1038" grpId="1"/>
      <p:bldP spid="1046" grpId="0"/>
      <p:bldP spid="1048" grpId="0"/>
      <p:bldP spid="1048" grpId="1"/>
      <p:bldP spid="1049" grpId="0"/>
      <p:bldP spid="3" grpId="0"/>
      <p:bldP spid="3" grpId="1"/>
      <p:bldP spid="3"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27651"/>
          <p:cNvSpPr txBox="1">
            <a:spLocks noChangeArrowheads="1"/>
          </p:cNvSpPr>
          <p:nvPr/>
        </p:nvSpPr>
        <p:spPr bwMode="auto">
          <a:xfrm>
            <a:off x="609600" y="549275"/>
            <a:ext cx="132889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solidFill>
                  <a:srgbClr val="FF0000"/>
                </a:solidFill>
                <a:ea typeface="SimSun" pitchFamily="2" charset="-122"/>
              </a:rPr>
              <a:t>Luyện tập:</a:t>
            </a:r>
            <a:r>
              <a:rPr lang="en-US" altLang="zh-CN">
                <a:latin typeface=".VnTime" pitchFamily="34" charset="0"/>
                <a:ea typeface="SimSun" pitchFamily="2" charset="-122"/>
              </a:rPr>
              <a:t> </a:t>
            </a:r>
            <a:r>
              <a:rPr lang="en-US" altLang="zh-CN">
                <a:ea typeface="SimSun" pitchFamily="2" charset="-122"/>
              </a:rPr>
              <a:t>Viết số 34604 thành tổng giá trị các chữ số của nó.</a:t>
            </a:r>
          </a:p>
        </p:txBody>
      </p:sp>
      <p:sp>
        <p:nvSpPr>
          <p:cNvPr id="27653" name="Text Box 27652"/>
          <p:cNvSpPr txBox="1">
            <a:spLocks noChangeArrowheads="1"/>
          </p:cNvSpPr>
          <p:nvPr/>
        </p:nvSpPr>
        <p:spPr bwMode="auto">
          <a:xfrm>
            <a:off x="731838" y="1371600"/>
            <a:ext cx="13654087"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b="1">
                <a:ea typeface="SimSun" pitchFamily="2" charset="-122"/>
              </a:rPr>
              <a:t>Giải :</a:t>
            </a:r>
            <a:r>
              <a:rPr lang="en-US" altLang="zh-CN">
                <a:latin typeface=".VnTime" pitchFamily="34" charset="0"/>
                <a:ea typeface="SimSun" pitchFamily="2" charset="-122"/>
              </a:rPr>
              <a:t>   </a:t>
            </a:r>
            <a:r>
              <a:rPr lang="en-US" altLang="zh-CN">
                <a:ea typeface="SimSun" pitchFamily="2" charset="-122"/>
              </a:rPr>
              <a:t>34604 = 3</a:t>
            </a:r>
            <a:r>
              <a:rPr lang="vi-VN" altLang="en-US"/>
              <a:t> x </a:t>
            </a:r>
            <a:r>
              <a:rPr lang="en-US" altLang="zh-CN">
                <a:ea typeface="SimSun" pitchFamily="2" charset="-122"/>
              </a:rPr>
              <a:t>10000 + 4</a:t>
            </a:r>
            <a:r>
              <a:rPr lang="vi-VN" altLang="en-US"/>
              <a:t> x </a:t>
            </a:r>
            <a:r>
              <a:rPr lang="en-US" altLang="zh-CN">
                <a:ea typeface="SimSun" pitchFamily="2" charset="-122"/>
              </a:rPr>
              <a:t>1000 + 6</a:t>
            </a:r>
            <a:r>
              <a:rPr lang="vi-VN" altLang="en-US"/>
              <a:t> x </a:t>
            </a:r>
            <a:r>
              <a:rPr lang="en-US" altLang="zh-CN">
                <a:ea typeface="SimSun" pitchFamily="2" charset="-122"/>
              </a:rPr>
              <a:t>100 + 0</a:t>
            </a:r>
            <a:r>
              <a:rPr lang="vi-VN" altLang="en-US"/>
              <a:t> x</a:t>
            </a:r>
            <a:r>
              <a:rPr lang="en-US" altLang="zh-CN">
                <a:ea typeface="SimSun" pitchFamily="2" charset="-122"/>
              </a:rPr>
              <a:t>10 + 4</a:t>
            </a:r>
          </a:p>
        </p:txBody>
      </p:sp>
      <p:sp>
        <p:nvSpPr>
          <p:cNvPr id="27654" name="Text Box 27653"/>
          <p:cNvSpPr txBox="1">
            <a:spLocks noChangeArrowheads="1"/>
          </p:cNvSpPr>
          <p:nvPr/>
        </p:nvSpPr>
        <p:spPr bwMode="auto">
          <a:xfrm>
            <a:off x="609600" y="2193925"/>
            <a:ext cx="13776325"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defTabSz="1306513">
              <a:defRPr sz="3400">
                <a:solidFill>
                  <a:schemeClr val="tx1"/>
                </a:solidFill>
                <a:latin typeface="Times New Roman" pitchFamily="18" charset="0"/>
              </a:defRPr>
            </a:lvl1pPr>
            <a:lvl2pPr defTabSz="1306513">
              <a:defRPr sz="3400">
                <a:solidFill>
                  <a:schemeClr val="tx1"/>
                </a:solidFill>
                <a:latin typeface="Times New Roman" pitchFamily="18" charset="0"/>
              </a:defRPr>
            </a:lvl2pPr>
            <a:lvl3pPr defTabSz="1306513">
              <a:defRPr sz="3400">
                <a:solidFill>
                  <a:schemeClr val="tx1"/>
                </a:solidFill>
                <a:latin typeface="Times New Roman" pitchFamily="18" charset="0"/>
              </a:defRPr>
            </a:lvl3pPr>
            <a:lvl4pPr defTabSz="1306513">
              <a:defRPr sz="3400">
                <a:solidFill>
                  <a:schemeClr val="tx1"/>
                </a:solidFill>
                <a:latin typeface="Times New Roman" pitchFamily="18" charset="0"/>
              </a:defRPr>
            </a:lvl4pPr>
            <a:lvl5pPr defTabSz="1306513">
              <a:defRPr sz="3400">
                <a:solidFill>
                  <a:schemeClr val="tx1"/>
                </a:solidFill>
                <a:latin typeface="Times New Roman" pitchFamily="18" charset="0"/>
              </a:defRPr>
            </a:lvl5pPr>
            <a:lvl6pPr defTabSz="1306513" fontAlgn="base">
              <a:spcBef>
                <a:spcPct val="0"/>
              </a:spcBef>
              <a:spcAft>
                <a:spcPct val="0"/>
              </a:spcAft>
              <a:defRPr sz="3400">
                <a:solidFill>
                  <a:schemeClr val="tx1"/>
                </a:solidFill>
                <a:latin typeface="Times New Roman" pitchFamily="18" charset="0"/>
              </a:defRPr>
            </a:lvl6pPr>
            <a:lvl7pPr defTabSz="1306513" fontAlgn="base">
              <a:spcBef>
                <a:spcPct val="0"/>
              </a:spcBef>
              <a:spcAft>
                <a:spcPct val="0"/>
              </a:spcAft>
              <a:defRPr sz="3400">
                <a:solidFill>
                  <a:schemeClr val="tx1"/>
                </a:solidFill>
                <a:latin typeface="Times New Roman" pitchFamily="18" charset="0"/>
              </a:defRPr>
            </a:lvl7pPr>
            <a:lvl8pPr defTabSz="1306513" fontAlgn="base">
              <a:spcBef>
                <a:spcPct val="0"/>
              </a:spcBef>
              <a:spcAft>
                <a:spcPct val="0"/>
              </a:spcAft>
              <a:defRPr sz="3400">
                <a:solidFill>
                  <a:schemeClr val="tx1"/>
                </a:solidFill>
                <a:latin typeface="Times New Roman" pitchFamily="18" charset="0"/>
              </a:defRPr>
            </a:lvl8pPr>
            <a:lvl9pPr defTabSz="1306513" fontAlgn="base">
              <a:spcBef>
                <a:spcPct val="0"/>
              </a:spcBef>
              <a:spcAft>
                <a:spcPct val="0"/>
              </a:spcAft>
              <a:defRPr sz="3400">
                <a:solidFill>
                  <a:schemeClr val="tx1"/>
                </a:solidFill>
                <a:latin typeface="Times New Roman" pitchFamily="18" charset="0"/>
              </a:defRPr>
            </a:lvl9pPr>
          </a:lstStyle>
          <a:p>
            <a:pPr eaLnBrk="0" hangingPunct="0">
              <a:spcBef>
                <a:spcPct val="50000"/>
              </a:spcBef>
            </a:pPr>
            <a:r>
              <a:rPr lang="en-US" altLang="zh-CN" sz="4000" b="1">
                <a:solidFill>
                  <a:srgbClr val="FF0000"/>
                </a:solidFill>
                <a:ea typeface="SimSun" pitchFamily="2" charset="-122"/>
              </a:rPr>
              <a:t>Vận dụng</a:t>
            </a:r>
            <a:r>
              <a:rPr lang="en-US" altLang="zh-CN">
                <a:ea typeface="SimSun" pitchFamily="2" charset="-122"/>
              </a:rPr>
              <a:t> : Bác hoa đi chợ. Bác chỉ mang ba loại tiền: loại (có mệnh giá) 1 nghìn (1000) đồng, loại 10 nghìn (10000) đồng và loại 100 nghìn (100000) đồng. Tổng số tiền bác phải trả là 492 nghìn đồng. Nếu mỗi loại tiền, bác mang không quá 9 tờ thì bác sẽ phải trả bao nhiêu tờ mỗi loại, mà người bán không phải trả lại tiền thừa?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linds(horizontal)">
                                      <p:cBhvr>
                                        <p:cTn id="7" dur="500"/>
                                        <p:tgtEl>
                                          <p:spTgt spid="276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653">
                                            <p:txEl>
                                              <p:charRg st="0" end="53"/>
                                            </p:txEl>
                                          </p:spTgt>
                                        </p:tgtEl>
                                        <p:attrNameLst>
                                          <p:attrName>style.visibility</p:attrName>
                                        </p:attrNameLst>
                                      </p:cBhvr>
                                      <p:to>
                                        <p:strVal val="visible"/>
                                      </p:to>
                                    </p:set>
                                    <p:animEffect transition="in" filter="blinds(horizontal)">
                                      <p:cBhvr>
                                        <p:cTn id="12" dur="500"/>
                                        <p:tgtEl>
                                          <p:spTgt spid="27653">
                                            <p:txEl>
                                              <p:charRg st="0" end="5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654"/>
                                        </p:tgtEl>
                                        <p:attrNameLst>
                                          <p:attrName>style.visibility</p:attrName>
                                        </p:attrNameLst>
                                      </p:cBhvr>
                                      <p:to>
                                        <p:strVal val="visible"/>
                                      </p:to>
                                    </p:set>
                                    <p:animEffect transition="in" filter="blinds(horizontal)">
                                      <p:cBhvr>
                                        <p:cTn id="1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9" name="Picture 5" descr="SQ-06"/>
          <p:cNvPicPr>
            <a:picLocks noChangeAspect="1" noChangeArrowheads="1"/>
          </p:cNvPicPr>
          <p:nvPr/>
        </p:nvPicPr>
        <p:blipFill>
          <a:blip r:embed="rId2">
            <a:extLst>
              <a:ext uri="{28A0092B-C50C-407E-A947-70E740481C1C}">
                <a14:useLocalDpi xmlns:a14="http://schemas.microsoft.com/office/drawing/2010/main" val="0"/>
              </a:ext>
            </a:extLst>
          </a:blip>
          <a:srcRect l="14668" t="22810" r="14246" b="26680"/>
          <a:stretch>
            <a:fillRect/>
          </a:stretch>
        </p:blipFill>
        <p:spPr bwMode="auto">
          <a:xfrm>
            <a:off x="685800" y="533400"/>
            <a:ext cx="6583363" cy="485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0" name="Picture 6" descr="IMG_1823-500k"/>
          <p:cNvPicPr>
            <a:picLocks noChangeAspect="1" noChangeArrowheads="1"/>
          </p:cNvPicPr>
          <p:nvPr/>
        </p:nvPicPr>
        <p:blipFill>
          <a:blip r:embed="rId3">
            <a:extLst>
              <a:ext uri="{28A0092B-C50C-407E-A947-70E740481C1C}">
                <a14:useLocalDpi xmlns:a14="http://schemas.microsoft.com/office/drawing/2010/main" val="0"/>
              </a:ext>
            </a:extLst>
          </a:blip>
          <a:srcRect l="6250" t="31250" r="18750" b="13281"/>
          <a:stretch>
            <a:fillRect/>
          </a:stretch>
        </p:blipFill>
        <p:spPr bwMode="auto">
          <a:xfrm>
            <a:off x="7559675" y="457200"/>
            <a:ext cx="65833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iterate type="lt">
                                    <p:tmAbs val="75"/>
                                  </p:iterate>
                                  <p:childTnLst>
                                    <p:set>
                                      <p:cBhvr>
                                        <p:cTn id="6" dur="1" fill="hold">
                                          <p:stCondLst>
                                            <p:cond delay="74"/>
                                          </p:stCondLst>
                                        </p:cTn>
                                        <p:tgtEl>
                                          <p:spTgt spid="1034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34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VnTime"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TotalTime>
  <Words>2135</Words>
  <Application>Microsoft Office PowerPoint</Application>
  <PresentationFormat>Custom</PresentationFormat>
  <Paragraphs>206</Paragraphs>
  <Slides>19</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SimSun</vt:lpstr>
      <vt:lpstr>.VnTifani HeavyH</vt:lpstr>
      <vt:lpstr>.VnTime</vt:lpstr>
      <vt:lpstr>Arial</vt:lpstr>
      <vt:lpstr>Garamond</vt:lpstr>
      <vt:lpstr>Symbol</vt:lpstr>
      <vt:lpstr>Times New Roman</vt:lpstr>
      <vt:lpstr>Wingdings</vt:lpstr>
      <vt:lpstr>Stream</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Admin</cp:lastModifiedBy>
  <cp:revision>2</cp:revision>
  <dcterms:created xsi:type="dcterms:W3CDTF">2010-06-11T02:46:48Z</dcterms:created>
  <dcterms:modified xsi:type="dcterms:W3CDTF">2024-09-17T01:00:50Z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E1CAE3ECE262424EBA48517F9589E4B9</vt:lpwstr>
  </property>
  <property fmtid="{D5CDD505-2E9C-101B-9397-08002B2CF9AE}" pid="3" name="KSOProductBuildVer">
    <vt:lpwstr>1033-11.2.0.10258</vt:lpwstr>
  </property>
</Properties>
</file>