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50" r:id="rId3"/>
    <p:sldId id="349" r:id="rId4"/>
    <p:sldId id="259" r:id="rId5"/>
    <p:sldId id="351" r:id="rId6"/>
    <p:sldId id="352" r:id="rId7"/>
    <p:sldId id="353" r:id="rId8"/>
    <p:sldId id="354" r:id="rId9"/>
    <p:sldId id="355" r:id="rId10"/>
    <p:sldId id="356" r:id="rId11"/>
    <p:sldId id="357" r:id="rId12"/>
    <p:sldId id="358" r:id="rId13"/>
    <p:sldId id="274" r:id="rId14"/>
    <p:sldId id="359" r:id="rId15"/>
    <p:sldId id="36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3B038-C63E-4B4C-A8D6-D54505153C00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D1A4E3-0BC9-4D14-820F-AE414732E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347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EDC8F-66D3-4616-9B06-B802E294DE8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11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E52DF4B-7B3E-40B4-858C-046A922B4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046DD9F-A0A8-4294-AC7E-5F785C2C2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AFA475-570C-4069-8FE5-A9A59EE55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9FFE367-024F-40F7-9944-A26CC81B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C72819-F17A-43AB-B738-75CEC99C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83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1A7C358-FCA3-4BC2-832A-15F6D21E6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76EA7C9-C2A2-46C0-89AD-1502D2641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46BF522-FB77-45FB-9CCC-373DEDDCE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7FBFF1-AED6-4D28-ADCE-39993A4F6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D16E441-2098-4352-A2AE-35FD3ECE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8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7DB0838-0E9D-435C-AB8F-7A8F9FBA0B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6EE049E-12CE-4B95-B0CF-DD0348E0B3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66983DE-50F6-4666-AF51-B5ADD9D54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77A4C3-4D6B-4D05-8948-DEAB90528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556916A-85A0-454C-B967-DCCEF74B2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25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9B2C3B6-4B4F-4174-9C9D-CBB0F7DB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34DF5DA-D91E-4FA0-910E-B5A5611D9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1476777-83AD-41DE-BDDE-42E2F835A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9608E42-F32B-4ADF-84B5-DC745EED0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FF3CD7-5B94-4C14-9987-00861F8DA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24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819FE8-B9B6-4E13-B7D6-00F452405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E82FB9-C7AA-4EB4-85C2-641F1A324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489D25-E522-486B-A557-9514FCE82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0CA760-61AA-41C9-9CDC-F7FC2E365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4BEE9C4-9A09-4D31-9F4B-657DCA61E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34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007686-8DC2-47C6-8501-4F1604A1B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1528772-C768-4850-81ED-979F9EF40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91E956-291E-4E85-8A3E-F8EDC6D62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553D6E-8224-42AC-B96A-EE46CAA0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CD7ED64-0B32-4775-8F70-60CE83D08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0B34154-95F4-419E-9534-5DF34FCC9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74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110054-61A6-4131-A174-B10986E5A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BEB836E-36F9-485E-918E-327E4CE91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9F80B5-A304-4B46-B825-959264FAC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E572504-7889-4B3F-ACB1-5575103265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1880568-FFFE-4F0B-ADB9-513340D805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8F56345-6878-405A-ABB4-C1B24DE66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B2FF8F2-A0D2-4F09-894C-0A2BDCFAE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C4D7EDD-75E8-46F4-9DC5-5C5D47B07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66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49D4BED-1C0E-4610-B684-A9DD3569D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E55D6B6-A9CA-43E2-A6AB-C98B022D4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1CB2210-02D0-4FF8-81FC-777B470ED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F9DB1D5-004C-4879-8AC5-3C2D7068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8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D32A9D1-B4E4-49C0-B0CA-A1ABA5A33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F5B8069C-F67A-4561-B11C-6CF410DD9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EDD1604-DF69-4F69-ADB4-BE3E29C87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58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875EE95-C86A-40E1-88F0-E8D830D1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CC2CD07-BB70-4FDD-AA69-B51B54401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3EE0E82-5A79-46F8-837F-193E54A25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5512EF-3CB1-4031-9442-A827D237A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C34921-4CAE-42AA-B70F-B746FD5C3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21170E-D527-4B56-9C96-6EA3BCD2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6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51FDD-88C4-469C-A94B-D7B50C1F3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849A95F-72D3-48B8-9CF8-901589521D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0FFC0E0-0CFF-4FC9-810C-FE4EB16DF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F73F545-6157-4C93-9186-4116535E6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B42738F-6ACB-4782-82FA-8F48A1993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5967C33-93E8-411A-93BC-CC7781583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0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DE47DED-D1E0-4F9F-BBE7-C37901426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78F988-4053-4B25-BAC9-A83747336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782DAD-9491-40D0-B96E-B4495C652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4ABB4-3F74-4274-89C6-0D9CF71A6ACE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461EDF-7517-45D8-B962-E11B592D1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EEE916F-B7F1-4341-82A7-C1A951841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8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svg"/><Relationship Id="rId4" Type="http://schemas.openxmlformats.org/officeDocument/2006/relationships/image" Target="../media/image4.png"/><Relationship Id="rId9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211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821F224A-D1EE-4FB7-9FD2-A8A3FC8F381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8112" y="1689874"/>
            <a:ext cx="10967220" cy="456805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34AAD95-FBAA-4CA8-9C4C-B2A4EA89B378}"/>
              </a:ext>
            </a:extLst>
          </p:cNvPr>
          <p:cNvSpPr txBox="1"/>
          <p:nvPr/>
        </p:nvSpPr>
        <p:spPr>
          <a:xfrm>
            <a:off x="1828799" y="719435"/>
            <a:ext cx="94593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have lots of plans this weekend and you want your friends to join you. Look at the table and write six activities you have over the weekend.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823E89DF-C1C9-4733-9339-0685D1D71F91}"/>
              </a:ext>
            </a:extLst>
          </p:cNvPr>
          <p:cNvSpPr/>
          <p:nvPr/>
        </p:nvSpPr>
        <p:spPr>
          <a:xfrm>
            <a:off x="692091" y="3430996"/>
            <a:ext cx="20962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knitting class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6 p.m. – 8 p.m.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73BDC4B9-66AF-4C1E-A2D1-6AD7F19B7062}"/>
              </a:ext>
            </a:extLst>
          </p:cNvPr>
          <p:cNvSpPr/>
          <p:nvPr/>
        </p:nvSpPr>
        <p:spPr>
          <a:xfrm>
            <a:off x="2808976" y="4650162"/>
            <a:ext cx="20185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Basketball practice 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8 a.m. – 9 a.m.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C060C14C-E628-415B-A325-994A249C27C5}"/>
              </a:ext>
            </a:extLst>
          </p:cNvPr>
          <p:cNvSpPr/>
          <p:nvPr/>
        </p:nvSpPr>
        <p:spPr>
          <a:xfrm>
            <a:off x="4937443" y="3158799"/>
            <a:ext cx="20185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Dancing class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4 p.m. – 5 p.m.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7F8990-5B10-4CC1-A3F9-B199889B8BAE}"/>
              </a:ext>
            </a:extLst>
          </p:cNvPr>
          <p:cNvSpPr/>
          <p:nvPr/>
        </p:nvSpPr>
        <p:spPr>
          <a:xfrm>
            <a:off x="6957322" y="3418381"/>
            <a:ext cx="20185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Soccer practice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7 a.m. – 8 a.m.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81DE4B14-B332-4C5E-B606-EC8503E67E88}"/>
              </a:ext>
            </a:extLst>
          </p:cNvPr>
          <p:cNvSpPr txBox="1"/>
          <p:nvPr/>
        </p:nvSpPr>
        <p:spPr>
          <a:xfrm>
            <a:off x="7077075" y="5239435"/>
            <a:ext cx="20097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Piano practice </a:t>
            </a:r>
          </a:p>
          <a:p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am. – 9 a.m.</a:t>
            </a: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0F42B51E-B730-414D-B641-037E54BA74CC}"/>
              </a:ext>
            </a:extLst>
          </p:cNvPr>
          <p:cNvSpPr/>
          <p:nvPr/>
        </p:nvSpPr>
        <p:spPr>
          <a:xfrm>
            <a:off x="9106439" y="3192188"/>
            <a:ext cx="20185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Painting class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3 p.m. – 5 p.m. </a:t>
            </a:r>
          </a:p>
        </p:txBody>
      </p:sp>
    </p:spTree>
    <p:extLst>
      <p:ext uri="{BB962C8B-B14F-4D97-AF65-F5344CB8AC3E}">
        <p14:creationId xmlns:p14="http://schemas.microsoft.com/office/powerpoint/2010/main" val="138885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864D7AE-6FE7-47C8-893D-4328537073E6}"/>
              </a:ext>
            </a:extLst>
          </p:cNvPr>
          <p:cNvSpPr txBox="1"/>
          <p:nvPr/>
        </p:nvSpPr>
        <p:spPr>
          <a:xfrm>
            <a:off x="1962149" y="624185"/>
            <a:ext cx="83915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fours: 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turns role-playing phone calls inviting a friend to join you for each activity. Invite each person in your group at least once. Note who you will do each activity with.</a:t>
            </a:r>
          </a:p>
        </p:txBody>
      </p:sp>
      <p:sp>
        <p:nvSpPr>
          <p:cNvPr id="6" name="Rounded Rectangular Callout 3">
            <a:extLst>
              <a:ext uri="{FF2B5EF4-FFF2-40B4-BE49-F238E27FC236}">
                <a16:creationId xmlns:a16="http://schemas.microsoft.com/office/drawing/2014/main" id="{A6A5A16A-CA79-4A08-9DD9-86D47A657042}"/>
              </a:ext>
            </a:extLst>
          </p:cNvPr>
          <p:cNvSpPr/>
          <p:nvPr/>
        </p:nvSpPr>
        <p:spPr>
          <a:xfrm>
            <a:off x="560717" y="2493035"/>
            <a:ext cx="5520906" cy="1328468"/>
          </a:xfrm>
          <a:prstGeom prst="wedgeRoundRectCallout">
            <a:avLst>
              <a:gd name="adj1" fmla="val -1063"/>
              <a:gd name="adj2" fmla="val 7897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Do you want to come to a knitting class on Friday evening?</a:t>
            </a:r>
          </a:p>
        </p:txBody>
      </p:sp>
      <p:sp>
        <p:nvSpPr>
          <p:cNvPr id="7" name="Rounded Rectangular Callout 4">
            <a:extLst>
              <a:ext uri="{FF2B5EF4-FFF2-40B4-BE49-F238E27FC236}">
                <a16:creationId xmlns:a16="http://schemas.microsoft.com/office/drawing/2014/main" id="{E04A9B67-52F2-45B9-BD50-B384B1E434B2}"/>
              </a:ext>
            </a:extLst>
          </p:cNvPr>
          <p:cNvSpPr/>
          <p:nvPr/>
        </p:nvSpPr>
        <p:spPr>
          <a:xfrm>
            <a:off x="6958641" y="2557242"/>
            <a:ext cx="4494362" cy="1264261"/>
          </a:xfrm>
          <a:prstGeom prst="wedgeRoundRectCallout">
            <a:avLst>
              <a:gd name="adj1" fmla="val -55957"/>
              <a:gd name="adj2" fmla="val 7779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is it ?</a:t>
            </a:r>
          </a:p>
        </p:txBody>
      </p:sp>
      <p:sp>
        <p:nvSpPr>
          <p:cNvPr id="8" name="Rounded Rectangular Callout 5">
            <a:extLst>
              <a:ext uri="{FF2B5EF4-FFF2-40B4-BE49-F238E27FC236}">
                <a16:creationId xmlns:a16="http://schemas.microsoft.com/office/drawing/2014/main" id="{6CC9C6D0-350A-445D-9F72-DFA157422569}"/>
              </a:ext>
            </a:extLst>
          </p:cNvPr>
          <p:cNvSpPr/>
          <p:nvPr/>
        </p:nvSpPr>
        <p:spPr>
          <a:xfrm>
            <a:off x="465826" y="4721527"/>
            <a:ext cx="5520906" cy="1107055"/>
          </a:xfrm>
          <a:prstGeom prst="wedgeRoundRectCallout">
            <a:avLst>
              <a:gd name="adj1" fmla="val -1063"/>
              <a:gd name="adj2" fmla="val 7897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It's from 6 p.m. to 8 p.m.</a:t>
            </a:r>
          </a:p>
        </p:txBody>
      </p:sp>
      <p:sp>
        <p:nvSpPr>
          <p:cNvPr id="9" name="Rounded Rectangular Callout 6">
            <a:extLst>
              <a:ext uri="{FF2B5EF4-FFF2-40B4-BE49-F238E27FC236}">
                <a16:creationId xmlns:a16="http://schemas.microsoft.com/office/drawing/2014/main" id="{D15CF344-B997-48C8-9172-BD6156AE662B}"/>
              </a:ext>
            </a:extLst>
          </p:cNvPr>
          <p:cNvSpPr/>
          <p:nvPr/>
        </p:nvSpPr>
        <p:spPr>
          <a:xfrm>
            <a:off x="6958641" y="4721526"/>
            <a:ext cx="4494362" cy="1107055"/>
          </a:xfrm>
          <a:prstGeom prst="wedgeRoundRectCallout">
            <a:avLst>
              <a:gd name="adj1" fmla="val -61908"/>
              <a:gd name="adj2" fmla="val 7838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Sorry, I can't…/ 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OK. Sounds good…</a:t>
            </a:r>
          </a:p>
        </p:txBody>
      </p:sp>
    </p:spTree>
    <p:extLst>
      <p:ext uri="{BB962C8B-B14F-4D97-AF65-F5344CB8AC3E}">
        <p14:creationId xmlns:p14="http://schemas.microsoft.com/office/powerpoint/2010/main" val="289724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0BA3969-556C-415A-8BB1-2844D6077A77}"/>
              </a:ext>
            </a:extLst>
          </p:cNvPr>
          <p:cNvSpPr txBox="1"/>
          <p:nvPr/>
        </p:nvSpPr>
        <p:spPr>
          <a:xfrm>
            <a:off x="1562101" y="967859"/>
            <a:ext cx="8953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five sentences about your plans for the weekend.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65EC8B6-3042-4B20-BCD3-DCE58401F4E9}"/>
              </a:ext>
            </a:extLst>
          </p:cNvPr>
          <p:cNvSpPr/>
          <p:nvPr/>
        </p:nvSpPr>
        <p:spPr>
          <a:xfrm>
            <a:off x="359073" y="1687537"/>
            <a:ext cx="11280477" cy="394173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lvl="0" algn="just"/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</a:t>
            </a:r>
          </a:p>
          <a:p>
            <a:pPr lvl="0" algn="just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have a knitting class with David on Friday from 6 p.m. to 8 p.m. Then, on Saturday morning, I practice basketball from 8 a.m. to 9 a.m. In the afternoon, I have a dancing class at 4 p.m. On Sunday morning, I practice soccer from 7 a.m. to 8 a.m. After that, I practice the piano until 9 a.m. in the afternoon, I have a painting class at 3 p.m. and finish it at 5 p.m. </a:t>
            </a:r>
          </a:p>
          <a:p>
            <a:pPr lvl="0" algn="just"/>
            <a:endParaRPr lang="en-US" sz="3200" dirty="0">
              <a:solidFill>
                <a:srgbClr val="4472C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53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3374" y="1307337"/>
            <a:ext cx="11163301" cy="5017263"/>
            <a:chOff x="70954" y="91439"/>
            <a:chExt cx="12137736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70954" y="126656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343075" y="1233314"/>
            <a:ext cx="105852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/>
            <a:r>
              <a:rPr lang="en-US" sz="3600" b="1" i="1" u="sng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Unit 1</a:t>
            </a:r>
            <a:endParaRPr lang="en-US" sz="3600" b="1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algn="ctr" defTabSz="914446"/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FREE TIME</a:t>
            </a:r>
          </a:p>
          <a:p>
            <a:pPr defTabSz="914446"/>
            <a:r>
              <a:rPr lang="en-US" sz="2800" b="1" i="1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    Lesson 6: </a:t>
            </a:r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Pronunciation &amp; Speaking</a:t>
            </a:r>
          </a:p>
          <a:p>
            <a:pPr defTabSz="914446"/>
            <a:endParaRPr lang="en-US" sz="3600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25BF8287-D7AE-4CE2-8C90-1DF901C4D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AB606CD-D414-4AED-8110-41B39374CE1C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   Ms Phương </a:t>
            </a:r>
          </a:p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Zalo: 0966765064</a:t>
            </a:r>
          </a:p>
        </p:txBody>
      </p:sp>
      <p:sp>
        <p:nvSpPr>
          <p:cNvPr id="37" name="Rectangle: Rounded Corners 3">
            <a:extLst>
              <a:ext uri="{FF2B5EF4-FFF2-40B4-BE49-F238E27FC236}">
                <a16:creationId xmlns:a16="http://schemas.microsoft.com/office/drawing/2014/main" id="{615F507B-9B63-40E6-BA94-A41DD6D81E7C}"/>
              </a:ext>
            </a:extLst>
          </p:cNvPr>
          <p:cNvSpPr/>
          <p:nvPr/>
        </p:nvSpPr>
        <p:spPr>
          <a:xfrm>
            <a:off x="3454400" y="406397"/>
            <a:ext cx="4673600" cy="863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WARP-UP</a:t>
            </a: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C315CDD3-6854-4214-A9B2-934E74DFC194}"/>
              </a:ext>
            </a:extLst>
          </p:cNvPr>
          <p:cNvSpPr txBox="1"/>
          <p:nvPr/>
        </p:nvSpPr>
        <p:spPr>
          <a:xfrm>
            <a:off x="1754981" y="2924860"/>
            <a:ext cx="75295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Pronunciation </a:t>
            </a:r>
          </a:p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Pronouncing /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/.</a:t>
            </a: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0AE77841-61DF-4D28-86A8-167648B33FDE}"/>
              </a:ext>
            </a:extLst>
          </p:cNvPr>
          <p:cNvSpPr txBox="1"/>
          <p:nvPr/>
        </p:nvSpPr>
        <p:spPr>
          <a:xfrm>
            <a:off x="1735931" y="4172635"/>
            <a:ext cx="75295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</a:p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a plan.</a:t>
            </a:r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A29FBC5A-3383-4A9F-9E4C-88A9BFEC95A3}"/>
              </a:ext>
            </a:extLst>
          </p:cNvPr>
          <p:cNvSpPr/>
          <p:nvPr/>
        </p:nvSpPr>
        <p:spPr>
          <a:xfrm>
            <a:off x="600075" y="390525"/>
            <a:ext cx="4533900" cy="10477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CBE491-B3B4-4E43-81A4-68D8A11EB268}"/>
              </a:ext>
            </a:extLst>
          </p:cNvPr>
          <p:cNvSpPr txBox="1"/>
          <p:nvPr/>
        </p:nvSpPr>
        <p:spPr>
          <a:xfrm>
            <a:off x="276224" y="1986260"/>
            <a:ext cx="68484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Practice saying the /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sound.</a:t>
            </a:r>
          </a:p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Prepare the next lesson (pages 12 SB)</a:t>
            </a:r>
          </a:p>
        </p:txBody>
      </p:sp>
    </p:spTree>
    <p:extLst>
      <p:ext uri="{BB962C8B-B14F-4D97-AF65-F5344CB8AC3E}">
        <p14:creationId xmlns:p14="http://schemas.microsoft.com/office/powerpoint/2010/main" val="102512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0414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9E87D1C-9112-4002-8F55-38830CF74BAB}"/>
              </a:ext>
            </a:extLst>
          </p:cNvPr>
          <p:cNvSpPr txBox="1"/>
          <p:nvPr/>
        </p:nvSpPr>
        <p:spPr>
          <a:xfrm>
            <a:off x="2457450" y="457199"/>
            <a:ext cx="7591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sentence has a mistake. Find and correct it. 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30CDA25-8F44-48B6-90D2-87B4D0727210}"/>
              </a:ext>
            </a:extLst>
          </p:cNvPr>
          <p:cNvSpPr txBox="1"/>
          <p:nvPr/>
        </p:nvSpPr>
        <p:spPr>
          <a:xfrm>
            <a:off x="523875" y="1123952"/>
            <a:ext cx="9639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1. I often hang out with my friends from 9 and 11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a.m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at the weekend.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0C0E88D-4CCF-4469-87DA-54C0091A5E99}"/>
              </a:ext>
            </a:extLst>
          </p:cNvPr>
          <p:cNvSpPr txBox="1"/>
          <p:nvPr/>
        </p:nvSpPr>
        <p:spPr>
          <a:xfrm>
            <a:off x="523875" y="2059783"/>
            <a:ext cx="9639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2.The bus is leaving at 8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p.m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tomorrow.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12088CA-B3B1-4178-A63C-67BBF2467002}"/>
              </a:ext>
            </a:extLst>
          </p:cNvPr>
          <p:cNvSpPr txBox="1"/>
          <p:nvPr/>
        </p:nvSpPr>
        <p:spPr>
          <a:xfrm>
            <a:off x="523875" y="2995614"/>
            <a:ext cx="9639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3.My best friend hate fishing, but she likes collecting stamps.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91FD4A4-7986-4147-A867-E392AC6FFA42}"/>
              </a:ext>
            </a:extLst>
          </p:cNvPr>
          <p:cNvSpPr txBox="1"/>
          <p:nvPr/>
        </p:nvSpPr>
        <p:spPr>
          <a:xfrm>
            <a:off x="523875" y="3931445"/>
            <a:ext cx="9639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4.Do you prefer chat with your friends online?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C11F947-17F6-4D04-8163-33D8B5926450}"/>
              </a:ext>
            </a:extLst>
          </p:cNvPr>
          <p:cNvSpPr txBox="1"/>
          <p:nvPr/>
        </p:nvSpPr>
        <p:spPr>
          <a:xfrm>
            <a:off x="523875" y="4867277"/>
            <a:ext cx="9639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5. I stayed up late last night at 11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p.m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because I had to finish my English project.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1D77E9F9-7F75-46B6-AD3A-64874822783E}"/>
              </a:ext>
            </a:extLst>
          </p:cNvPr>
          <p:cNvCxnSpPr>
            <a:cxnSpLocks/>
          </p:cNvCxnSpPr>
          <p:nvPr/>
        </p:nvCxnSpPr>
        <p:spPr>
          <a:xfrm>
            <a:off x="6191250" y="1695450"/>
            <a:ext cx="6096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434FE65E-9AFE-4CD0-9ED6-3FFC073A358E}"/>
              </a:ext>
            </a:extLst>
          </p:cNvPr>
          <p:cNvSpPr txBox="1"/>
          <p:nvPr/>
        </p:nvSpPr>
        <p:spPr>
          <a:xfrm>
            <a:off x="6191250" y="1657350"/>
            <a:ext cx="895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</a:p>
        </p:txBody>
      </p: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id="{C9F13494-5849-4B3E-A2B0-5DB414C6A202}"/>
              </a:ext>
            </a:extLst>
          </p:cNvPr>
          <p:cNvCxnSpPr>
            <a:cxnSpLocks/>
          </p:cNvCxnSpPr>
          <p:nvPr/>
        </p:nvCxnSpPr>
        <p:spPr>
          <a:xfrm>
            <a:off x="2066925" y="2571750"/>
            <a:ext cx="13335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5805D03A-1965-4B2E-AE21-383613D76FCC}"/>
              </a:ext>
            </a:extLst>
          </p:cNvPr>
          <p:cNvSpPr txBox="1"/>
          <p:nvPr/>
        </p:nvSpPr>
        <p:spPr>
          <a:xfrm>
            <a:off x="2152649" y="2571750"/>
            <a:ext cx="1304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leaves</a:t>
            </a:r>
          </a:p>
        </p:txBody>
      </p: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A39A0CF9-6B0B-4EF3-8A23-47405F257B92}"/>
              </a:ext>
            </a:extLst>
          </p:cNvPr>
          <p:cNvCxnSpPr>
            <a:cxnSpLocks/>
          </p:cNvCxnSpPr>
          <p:nvPr/>
        </p:nvCxnSpPr>
        <p:spPr>
          <a:xfrm>
            <a:off x="2838450" y="3505200"/>
            <a:ext cx="6096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41642860-E68D-4061-B3B5-510CE76550F1}"/>
              </a:ext>
            </a:extLst>
          </p:cNvPr>
          <p:cNvSpPr txBox="1"/>
          <p:nvPr/>
        </p:nvSpPr>
        <p:spPr>
          <a:xfrm>
            <a:off x="2695574" y="3543300"/>
            <a:ext cx="1304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hates</a:t>
            </a:r>
          </a:p>
        </p:txBody>
      </p: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B116BE2B-B604-4E12-8A67-F3391F163603}"/>
              </a:ext>
            </a:extLst>
          </p:cNvPr>
          <p:cNvCxnSpPr>
            <a:cxnSpLocks/>
          </p:cNvCxnSpPr>
          <p:nvPr/>
        </p:nvCxnSpPr>
        <p:spPr>
          <a:xfrm>
            <a:off x="2876550" y="4371975"/>
            <a:ext cx="6096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7ED92CCC-3C87-41BC-810C-AFD9C600FD89}"/>
              </a:ext>
            </a:extLst>
          </p:cNvPr>
          <p:cNvSpPr txBox="1"/>
          <p:nvPr/>
        </p:nvSpPr>
        <p:spPr>
          <a:xfrm>
            <a:off x="2676524" y="4410075"/>
            <a:ext cx="169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chatting</a:t>
            </a:r>
          </a:p>
        </p:txBody>
      </p: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id="{771CC1D6-B2EE-4D25-80EA-E2EDD0539770}"/>
              </a:ext>
            </a:extLst>
          </p:cNvPr>
          <p:cNvCxnSpPr>
            <a:cxnSpLocks/>
          </p:cNvCxnSpPr>
          <p:nvPr/>
        </p:nvCxnSpPr>
        <p:spPr>
          <a:xfrm>
            <a:off x="4333875" y="5305425"/>
            <a:ext cx="40957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408B6A59-9930-4CDF-8905-D77BCF6A49D0}"/>
              </a:ext>
            </a:extLst>
          </p:cNvPr>
          <p:cNvSpPr txBox="1"/>
          <p:nvPr/>
        </p:nvSpPr>
        <p:spPr>
          <a:xfrm>
            <a:off x="3800474" y="5467350"/>
            <a:ext cx="169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until</a:t>
            </a:r>
          </a:p>
        </p:txBody>
      </p:sp>
    </p:spTree>
    <p:extLst>
      <p:ext uri="{BB962C8B-B14F-4D97-AF65-F5344CB8AC3E}">
        <p14:creationId xmlns:p14="http://schemas.microsoft.com/office/powerpoint/2010/main" val="419924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2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A39091-969E-4373-B714-8F44BDED342F}"/>
              </a:ext>
            </a:extLst>
          </p:cNvPr>
          <p:cNvSpPr/>
          <p:nvPr/>
        </p:nvSpPr>
        <p:spPr>
          <a:xfrm>
            <a:off x="812801" y="2174241"/>
            <a:ext cx="5164199" cy="247443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 dirty="0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58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LESSON 6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22CC5540-88DF-4A9E-81EE-669110F32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054352" y="1401987"/>
            <a:ext cx="4324849" cy="13509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871C71-D0E2-4614-8FEF-8B704EC16BBC}"/>
              </a:ext>
            </a:extLst>
          </p:cNvPr>
          <p:cNvSpPr txBox="1"/>
          <p:nvPr/>
        </p:nvSpPr>
        <p:spPr>
          <a:xfrm>
            <a:off x="8106338" y="1815860"/>
            <a:ext cx="3506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PRONUNCIATION</a:t>
            </a:r>
          </a:p>
        </p:txBody>
      </p:sp>
      <p:pic>
        <p:nvPicPr>
          <p:cNvPr id="11" name="Picture 17">
            <a:extLst>
              <a:ext uri="{FF2B5EF4-FFF2-40B4-BE49-F238E27FC236}">
                <a16:creationId xmlns:a16="http://schemas.microsoft.com/office/drawing/2014/main" id="{6408DC38-B82B-4542-8AE0-C6966B8271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3367685">
            <a:off x="4071817" y="2155172"/>
            <a:ext cx="2528997" cy="795484"/>
          </a:xfrm>
          <a:prstGeom prst="rect">
            <a:avLst/>
          </a:prstGeom>
        </p:spPr>
      </p:pic>
      <p:pic>
        <p:nvPicPr>
          <p:cNvPr id="8" name="Picture 23">
            <a:extLst>
              <a:ext uri="{FF2B5EF4-FFF2-40B4-BE49-F238E27FC236}">
                <a16:creationId xmlns:a16="http://schemas.microsoft.com/office/drawing/2014/main" id="{26B333B8-A98D-403D-B7DE-81701FB4091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410514" y="1709044"/>
            <a:ext cx="695824" cy="695824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CD88B625-C043-426B-8101-F2D8A63A3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054352" y="3673066"/>
            <a:ext cx="4324849" cy="13509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80FA9D-1277-4B0D-9480-B7D9C26D4F3F}"/>
              </a:ext>
            </a:extLst>
          </p:cNvPr>
          <p:cNvSpPr txBox="1"/>
          <p:nvPr/>
        </p:nvSpPr>
        <p:spPr>
          <a:xfrm>
            <a:off x="8392160" y="4036411"/>
            <a:ext cx="3506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SPEAKING</a:t>
            </a:r>
          </a:p>
        </p:txBody>
      </p:sp>
      <p:pic>
        <p:nvPicPr>
          <p:cNvPr id="13" name="Picture 21">
            <a:extLst>
              <a:ext uri="{FF2B5EF4-FFF2-40B4-BE49-F238E27FC236}">
                <a16:creationId xmlns:a16="http://schemas.microsoft.com/office/drawing/2014/main" id="{BAAB0C05-5EE8-416B-B13E-F6CBACF6A8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505520" y="4036410"/>
            <a:ext cx="549762" cy="54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14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K Consonant Blend Sound - SK Blend Song and Practice">
            <a:hlinkClick r:id="" action="ppaction://media"/>
            <a:extLst>
              <a:ext uri="{FF2B5EF4-FFF2-40B4-BE49-F238E27FC236}">
                <a16:creationId xmlns:a16="http://schemas.microsoft.com/office/drawing/2014/main" id="{87D97B7A-B29E-4BC2-A51B-A536EF0779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0650" y="717550"/>
            <a:ext cx="9527823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5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DF7648EE-F35A-4AB0-9646-7616732D84F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723" b="1"/>
          <a:stretch/>
        </p:blipFill>
        <p:spPr>
          <a:xfrm>
            <a:off x="2147887" y="381000"/>
            <a:ext cx="8722472" cy="33909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3683A2B5-1BF8-4290-9A6E-540B2772475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2000" y="3929062"/>
            <a:ext cx="8942240" cy="585788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52F11708-33AA-4120-8813-A1B3C806FDB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0587" y="4867274"/>
            <a:ext cx="8683096" cy="58102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C3294466-66FC-4664-AF2E-2825786AC01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2500" y="5772149"/>
            <a:ext cx="8724900" cy="486881"/>
          </a:xfrm>
          <a:prstGeom prst="rect">
            <a:avLst/>
          </a:prstGeom>
        </p:spPr>
      </p:pic>
      <p:pic>
        <p:nvPicPr>
          <p:cNvPr id="6" name="CD1 TRACK 11">
            <a:hlinkClick r:id="" action="ppaction://media"/>
            <a:extLst>
              <a:ext uri="{FF2B5EF4-FFF2-40B4-BE49-F238E27FC236}">
                <a16:creationId xmlns:a16="http://schemas.microsoft.com/office/drawing/2014/main" id="{C573A18E-AC0E-472E-B3A4-B513AC885E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93067" y="2141570"/>
            <a:ext cx="487363" cy="487363"/>
          </a:xfrm>
          <a:prstGeom prst="rect">
            <a:avLst/>
          </a:prstGeom>
        </p:spPr>
      </p:pic>
      <p:pic>
        <p:nvPicPr>
          <p:cNvPr id="8" name="CD1 TRACK 12">
            <a:hlinkClick r:id="" action="ppaction://media"/>
            <a:extLst>
              <a:ext uri="{FF2B5EF4-FFF2-40B4-BE49-F238E27FC236}">
                <a16:creationId xmlns:a16="http://schemas.microsoft.com/office/drawing/2014/main" id="{02DCF42F-EDA4-4872-BAD3-C5EA18B930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61497" y="4096550"/>
            <a:ext cx="487363" cy="487363"/>
          </a:xfrm>
          <a:prstGeom prst="rect">
            <a:avLst/>
          </a:prstGeom>
        </p:spPr>
      </p:pic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DA707FA7-1AEE-47E9-8469-6A983354B6E1}"/>
              </a:ext>
            </a:extLst>
          </p:cNvPr>
          <p:cNvCxnSpPr>
            <a:cxnSpLocks/>
          </p:cNvCxnSpPr>
          <p:nvPr/>
        </p:nvCxnSpPr>
        <p:spPr>
          <a:xfrm>
            <a:off x="3362325" y="5200650"/>
            <a:ext cx="12573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459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4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5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55B70BC-ECEA-4E7C-BE65-68A08C27F3A8}"/>
              </a:ext>
            </a:extLst>
          </p:cNvPr>
          <p:cNvSpPr txBox="1"/>
          <p:nvPr/>
        </p:nvSpPr>
        <p:spPr>
          <a:xfrm>
            <a:off x="438150" y="1906965"/>
            <a:ext cx="981075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Josh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Hi, Daniel. What's up?</a:t>
            </a:r>
          </a:p>
          <a:p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</a:t>
            </a: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Oh, hey, Josh.</a:t>
            </a:r>
          </a:p>
          <a:p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Josh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 you want to come with me to a sewing class ___ Thursday evening?</a:t>
            </a:r>
          </a:p>
          <a:p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</a:t>
            </a: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Sorry, I can't. I have table tennis practice ___ 9 p.m.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But, do you want to watch a soccer game ___ Saturday morning?</a:t>
            </a:r>
          </a:p>
          <a:p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Josh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Maybe. When is it?</a:t>
            </a:r>
          </a:p>
          <a:p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It's ______ 9 a.m. ___ 11:30 a.m.</a:t>
            </a:r>
          </a:p>
          <a:p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Josh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OK. Sounds great. See you there. </a:t>
            </a:r>
          </a:p>
          <a:p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See you there.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3F89414-5932-4D88-9E15-3F078D4E5B95}"/>
              </a:ext>
            </a:extLst>
          </p:cNvPr>
          <p:cNvSpPr txBox="1"/>
          <p:nvPr/>
        </p:nvSpPr>
        <p:spPr>
          <a:xfrm>
            <a:off x="2695575" y="600760"/>
            <a:ext cx="73533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 the conversation. Fill in the blanks with the correct prepositions. Swap the roles. 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2BC89AD0-9FCD-4AF5-9D3D-3EB41ADD30C8}"/>
              </a:ext>
            </a:extLst>
          </p:cNvPr>
          <p:cNvSpPr txBox="1"/>
          <p:nvPr/>
        </p:nvSpPr>
        <p:spPr>
          <a:xfrm>
            <a:off x="7898023" y="2593676"/>
            <a:ext cx="707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on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6C7B9A7F-20BE-447E-BA46-FE22582ECBE6}"/>
              </a:ext>
            </a:extLst>
          </p:cNvPr>
          <p:cNvSpPr txBox="1"/>
          <p:nvPr/>
        </p:nvSpPr>
        <p:spPr>
          <a:xfrm>
            <a:off x="7145548" y="3289001"/>
            <a:ext cx="707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at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62984909-3B21-48C8-9B9E-F491B5D33404}"/>
              </a:ext>
            </a:extLst>
          </p:cNvPr>
          <p:cNvSpPr txBox="1"/>
          <p:nvPr/>
        </p:nvSpPr>
        <p:spPr>
          <a:xfrm>
            <a:off x="6173998" y="3746201"/>
            <a:ext cx="707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on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3A6B12F3-6F88-4674-BDC5-BE3DA9F3E702}"/>
              </a:ext>
            </a:extLst>
          </p:cNvPr>
          <p:cNvSpPr txBox="1"/>
          <p:nvPr/>
        </p:nvSpPr>
        <p:spPr>
          <a:xfrm>
            <a:off x="2135397" y="4384376"/>
            <a:ext cx="1007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from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FC3502D9-F05E-4F76-B14E-F752E2E84E76}"/>
              </a:ext>
            </a:extLst>
          </p:cNvPr>
          <p:cNvSpPr txBox="1"/>
          <p:nvPr/>
        </p:nvSpPr>
        <p:spPr>
          <a:xfrm>
            <a:off x="3973722" y="4422476"/>
            <a:ext cx="1007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to</a:t>
            </a:r>
          </a:p>
        </p:txBody>
      </p:sp>
    </p:spTree>
    <p:extLst>
      <p:ext uri="{BB962C8B-B14F-4D97-AF65-F5344CB8AC3E}">
        <p14:creationId xmlns:p14="http://schemas.microsoft.com/office/powerpoint/2010/main" val="45455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64296D0-C74F-4F1C-A246-C5A5CB9714D2}"/>
              </a:ext>
            </a:extLst>
          </p:cNvPr>
          <p:cNvSpPr txBox="1"/>
          <p:nvPr/>
        </p:nvSpPr>
        <p:spPr>
          <a:xfrm>
            <a:off x="419100" y="1424692"/>
            <a:ext cx="6686550" cy="4409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Josh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Hi Daniel. What’s up?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Daniel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Oh, hey, Josh.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Josh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Do you want to come with me to a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rollerskating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competition on Wednesday afternoon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Daniel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Sorry, I can’t. I have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basketball practice at 4 p.m.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But do you want to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play a board game on Saturday evening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Josh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Maybe. When is it?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Daniel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It’s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from 6 p.m. to 8:30 p.m.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Josh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Sorry, I can’t. Let’s go another time.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Daniel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OK. No problem. Talk to you later.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8605041-C3CE-4B2A-9760-53645C4B9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6163" y="1524000"/>
            <a:ext cx="3175559" cy="47244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9D5D7F32-4A1C-4518-9154-510165B94F9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2599" y="681037"/>
            <a:ext cx="9218935" cy="58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2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9E65B16-E566-44CF-A4FD-BBB827E7B7CF}"/>
              </a:ext>
            </a:extLst>
          </p:cNvPr>
          <p:cNvSpPr txBox="1"/>
          <p:nvPr/>
        </p:nvSpPr>
        <p:spPr>
          <a:xfrm>
            <a:off x="523875" y="1615192"/>
            <a:ext cx="5648325" cy="4409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Josh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Hi Daniel. What’s up?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Daniel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Oh, hey, Josh.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Josh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Do you want to come with me to a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cycling competition on Thursday morning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Daniel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Sorry, I can’t. I have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knitting class at 11:30 a.m.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But do you want to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 to a dance class on Sunday morning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Josh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Maybe. When is it?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Daniel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It’s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from 8:30 a.m. to 11:30 a.m.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Josh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Sorry, I can’t. Maybe next weekend.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Daniel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OK. See you soon.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EAD07B2F-DBFD-468B-9864-8F8E1A380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7075" y="1509712"/>
            <a:ext cx="2630869" cy="4805363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B2B32AF6-FBDB-4E6B-964D-0F5CC51224B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38299" y="757238"/>
            <a:ext cx="9069033" cy="57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3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9E36CFA-AD86-42D3-8D7E-788A246012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06"/>
          <a:stretch/>
        </p:blipFill>
        <p:spPr>
          <a:xfrm>
            <a:off x="1458829" y="390525"/>
            <a:ext cx="9384279" cy="62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72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731</Words>
  <Application>Microsoft Office PowerPoint</Application>
  <PresentationFormat>Widescreen</PresentationFormat>
  <Paragraphs>83</Paragraphs>
  <Slides>15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Constantia</vt:lpstr>
      <vt:lpstr>Contastia</vt:lpstr>
      <vt:lpstr>HL Brush 1BK</vt:lpstr>
      <vt:lpstr>Times New Roman</vt:lpstr>
      <vt:lpstr>Wingdings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user822</dc:creator>
  <cp:lastModifiedBy>Admin</cp:lastModifiedBy>
  <cp:revision>13</cp:revision>
  <dcterms:created xsi:type="dcterms:W3CDTF">2023-06-03T09:47:28Z</dcterms:created>
  <dcterms:modified xsi:type="dcterms:W3CDTF">2024-09-26T23:42:39Z</dcterms:modified>
</cp:coreProperties>
</file>