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56" r:id="rId3"/>
    <p:sldId id="382" r:id="rId4"/>
    <p:sldId id="257" r:id="rId5"/>
    <p:sldId id="383" r:id="rId6"/>
    <p:sldId id="384" r:id="rId7"/>
    <p:sldId id="385" r:id="rId8"/>
    <p:sldId id="386" r:id="rId9"/>
    <p:sldId id="387" r:id="rId10"/>
    <p:sldId id="388" r:id="rId11"/>
    <p:sldId id="389" r:id="rId12"/>
    <p:sldId id="258" r:id="rId13"/>
    <p:sldId id="390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274" r:id="rId23"/>
    <p:sldId id="419" r:id="rId24"/>
    <p:sldId id="391" r:id="rId25"/>
    <p:sldId id="405" r:id="rId26"/>
    <p:sldId id="40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8DCC"/>
    <a:srgbClr val="F5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D470E-F492-4B42-B254-7C74EF3CEB81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37C9C-75D4-457D-80A6-23B27CB35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1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FFA82-680D-4A9F-89B1-1DA892B1EE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7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603E306-C11E-403A-BF72-B40588D4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52CB912-4C83-4A2A-B85B-C496A088E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8961A1-989D-46E5-A451-07FE3AAE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8F105B-7C82-4E02-AA70-AAE07F8E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D2CD7F-16C2-4823-BB97-25DD7C06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4B78CE-C00A-43F1-A8F2-BB577A86F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E246AD-8B49-48BA-8349-ED1E2057A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581EEA-6089-44C5-98B2-25EE6F0A0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694DA4E-4F57-445A-8AE6-F67A72FFE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77238B-A85B-4FF1-903A-01D86C92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1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3407FE-6CF0-46D7-9412-351C13848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587C4E2-B529-4DD6-A1CC-77757F41C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A1FF7F5-0AE9-47AC-97C8-9A5ADB808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52B3D8-A0A8-4196-972F-B9C1C55CD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E6994F-1D80-4474-9EA8-A86C376E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C1FDB-3054-430D-8014-AF6801AA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3EE8C4-FE00-4428-820B-60E8759EF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C57199-C86A-495F-886C-05E87333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A96F161-9E91-434B-9E6E-D545A11F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D12B62-D12A-4594-8B71-A91F3B3C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CDD016-0BE3-4883-8851-396F6DB4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F5940B-D1BA-43C5-AB40-21204D33A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4FB2C1-12CA-48AE-A9A3-6AC8952ED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4EFA9C-4889-4A41-B165-6B1C61494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6F3894-CE09-4BF5-BC8A-D493059E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3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5BE68E-3937-49F0-815D-1003A970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87FD220-DAF7-4B11-A80B-2F9094E80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64D1BC5-1D57-47B4-83DA-585855FB8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3EACA6-28FC-4D91-9F06-A13C8DC6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03742B8-46D2-4CE8-BF4D-7E70CFA6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2D9D52F-621D-4A0C-BF4B-A95E888C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75A50F-7605-45C6-9EA8-68A94442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699F6F1-3585-4019-A9C9-824B6AB67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208C299-572F-4BFA-BCB6-4732A710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54B4D9D-0D1C-432E-978C-25BEB4B88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F9CCD3A-3771-4158-BC34-135A6E05C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009C629-843B-4B6B-956F-496F90CE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3B2D49-0657-4AF8-B73B-2AEE290B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4FD56CA-1D6F-4110-A2C2-EE91870F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3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15F687D-89C4-4B68-A6CD-D5583F74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9C96DFA-FD48-4AE3-A1FD-8690C5D8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B665DAE-8360-48B6-AE0E-D9DFD970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FD08010-6E50-45B1-8758-862B8217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4EB9962-3D66-4F57-9EEC-0E443F81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7C80D17-0938-4671-991C-79800D05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85F0EC2-6F43-4ECA-8A9C-7877971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835FFD-4FDF-46F6-ACE7-39E773C1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A387A5-3DE5-4150-B40C-8D835DD63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1A0EAFD-240D-45CB-BEA3-26210EBF0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C414949-CC7A-4D42-A0E0-21F12AE9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FE59E6-4AE1-4147-8938-2644ADD2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B07E8E-0620-4A0C-8022-F776231E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6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C227723-FA28-4955-80FF-41901CA5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30B75C6-3174-4794-B602-A0678B5BB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2631BC6-3595-4AE7-B60C-95739F9E4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C3E01B-DDCA-402C-9B57-4BFC50285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3487C95-3C88-43F1-8A33-5C37D92B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BE6988-0685-4C45-9DBA-2AC411EA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5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A8DA8A8-8D99-41E2-8AB7-02DEF4125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063034-20D2-4E22-8C76-71E5C51B7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200C7F5-B949-463D-A36F-9A8594F66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F67E5-22A4-4AF9-A932-DA4F6377C176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A13A30-523C-4010-8C2B-0E8D4F315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D08CC1C-C71A-4E57-BA01-10FD9EED5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8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5.mp3"/><Relationship Id="rId7" Type="http://schemas.openxmlformats.org/officeDocument/2006/relationships/image" Target="../media/image14.sv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17.mp3"/><Relationship Id="rId7" Type="http://schemas.openxmlformats.org/officeDocument/2006/relationships/image" Target="../media/image14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5.sv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hyperlink" Target="https://freeonlinedice.com/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p3"/><Relationship Id="rId13" Type="http://schemas.microsoft.com/office/2007/relationships/media" Target="../media/media27.mp3"/><Relationship Id="rId18" Type="http://schemas.openxmlformats.org/officeDocument/2006/relationships/notesSlide" Target="../notesSlides/notesSlide2.xml"/><Relationship Id="rId3" Type="http://schemas.microsoft.com/office/2007/relationships/media" Target="../media/media22.mp3"/><Relationship Id="rId7" Type="http://schemas.microsoft.com/office/2007/relationships/media" Target="../media/media24.mp3"/><Relationship Id="rId12" Type="http://schemas.openxmlformats.org/officeDocument/2006/relationships/audio" Target="../media/media2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6" Type="http://schemas.openxmlformats.org/officeDocument/2006/relationships/audio" Target="../media/media28.mp3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microsoft.com/office/2007/relationships/media" Target="../media/media26.mp3"/><Relationship Id="rId5" Type="http://schemas.microsoft.com/office/2007/relationships/media" Target="../media/media23.mp3"/><Relationship Id="rId15" Type="http://schemas.microsoft.com/office/2007/relationships/media" Target="../media/media28.mp3"/><Relationship Id="rId10" Type="http://schemas.openxmlformats.org/officeDocument/2006/relationships/audio" Target="../media/media25.mp3"/><Relationship Id="rId19" Type="http://schemas.openxmlformats.org/officeDocument/2006/relationships/image" Target="../media/image10.png"/><Relationship Id="rId4" Type="http://schemas.openxmlformats.org/officeDocument/2006/relationships/audio" Target="../media/media22.mp3"/><Relationship Id="rId9" Type="http://schemas.microsoft.com/office/2007/relationships/media" Target="../media/media25.mp3"/><Relationship Id="rId14" Type="http://schemas.openxmlformats.org/officeDocument/2006/relationships/audio" Target="../media/media27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wordwall.net/resource/57331387/smw8-unit-1-lesson-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5.mp3"/><Relationship Id="rId7" Type="http://schemas.openxmlformats.org/officeDocument/2006/relationships/image" Target="../media/image1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7.mp3"/><Relationship Id="rId7" Type="http://schemas.openxmlformats.org/officeDocument/2006/relationships/image" Target="../media/image14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9.mp3"/><Relationship Id="rId7" Type="http://schemas.openxmlformats.org/officeDocument/2006/relationships/image" Target="../media/image14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11.mp3"/><Relationship Id="rId7" Type="http://schemas.openxmlformats.org/officeDocument/2006/relationships/image" Target="../media/image14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13.mp3"/><Relationship Id="rId7" Type="http://schemas.openxmlformats.org/officeDocument/2006/relationships/image" Target="../media/image14.sv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lking about Hobbies and Free Time Activities">
            <a:hlinkClick r:id="" action="ppaction://media"/>
            <a:extLst>
              <a:ext uri="{FF2B5EF4-FFF2-40B4-BE49-F238E27FC236}">
                <a16:creationId xmlns:a16="http://schemas.microsoft.com/office/drawing/2014/main" id="{A58951E6-F759-48FC-96E3-04704C58B3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" end="36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975" y="946151"/>
            <a:ext cx="9864725" cy="5548908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AD19C33-9D2C-458F-A73F-1692E06DE921}"/>
              </a:ext>
            </a:extLst>
          </p:cNvPr>
          <p:cNvSpPr/>
          <p:nvPr/>
        </p:nvSpPr>
        <p:spPr>
          <a:xfrm>
            <a:off x="695325" y="466725"/>
            <a:ext cx="1019175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watch the videos 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the activities you can see.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DD2574AD-03DC-422E-AE87-933854E16E4A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96175" y="1381125"/>
              <a:ext cx="2619376" cy="409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handball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6" y="5514975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seven players in a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handball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334249" y="2171700"/>
            <a:ext cx="3419476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/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hændbɔːl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610475" y="2876550"/>
            <a:ext cx="3019425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552450" y="6057899"/>
            <a:ext cx="7639050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C9E8BB7-47F3-437F-84FF-AA69D672542D}"/>
              </a:ext>
            </a:extLst>
          </p:cNvPr>
          <p:cNvSpPr/>
          <p:nvPr/>
        </p:nvSpPr>
        <p:spPr>
          <a:xfrm>
            <a:off x="397151" y="1109456"/>
            <a:ext cx="6432274" cy="4510294"/>
          </a:xfrm>
          <a:custGeom>
            <a:avLst/>
            <a:gdLst/>
            <a:ahLst/>
            <a:cxnLst/>
            <a:rect l="l" t="t" r="r" b="b"/>
            <a:pathLst>
              <a:path w="7376076" h="4923530">
                <a:moveTo>
                  <a:pt x="0" y="0"/>
                </a:moveTo>
                <a:lnTo>
                  <a:pt x="7376075" y="0"/>
                </a:lnTo>
                <a:lnTo>
                  <a:pt x="7376075" y="4923530"/>
                </a:lnTo>
                <a:lnTo>
                  <a:pt x="0" y="4923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There-are-seven-players-in-a-h1686061149">
            <a:hlinkClick r:id="" action="ppaction://media"/>
            <a:extLst>
              <a:ext uri="{FF2B5EF4-FFF2-40B4-BE49-F238E27FC236}">
                <a16:creationId xmlns:a16="http://schemas.microsoft.com/office/drawing/2014/main" id="{F9B8B4FD-869A-4675-8B46-8DC689BC9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4175" y="4660900"/>
            <a:ext cx="406400" cy="406400"/>
          </a:xfrm>
          <a:prstGeom prst="rect">
            <a:avLst/>
          </a:prstGeom>
        </p:spPr>
      </p:pic>
      <p:pic>
        <p:nvPicPr>
          <p:cNvPr id="4" name="handball-1686061173">
            <a:hlinkClick r:id="" action="ppaction://media"/>
            <a:extLst>
              <a:ext uri="{FF2B5EF4-FFF2-40B4-BE49-F238E27FC236}">
                <a16:creationId xmlns:a16="http://schemas.microsoft.com/office/drawing/2014/main" id="{4DC83AFF-D998-4266-8C1C-458BC4063D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45550" y="28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E757F41-C72B-48AA-9534-9EC688E0C173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96175" y="1381125"/>
              <a:ext cx="2619376" cy="409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jewelry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285750" y="5505450"/>
            <a:ext cx="1151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jewelry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so expensive, so I don’t have enough money to buy. 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372349" y="2152650"/>
            <a:ext cx="3419476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dʒuːəlri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0" y="3019425"/>
            <a:ext cx="3505199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200025" y="6057899"/>
            <a:ext cx="11296650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DF86C500-5FA1-4B03-886A-C255A84B5FD4}"/>
              </a:ext>
            </a:extLst>
          </p:cNvPr>
          <p:cNvSpPr/>
          <p:nvPr/>
        </p:nvSpPr>
        <p:spPr>
          <a:xfrm>
            <a:off x="609600" y="1057274"/>
            <a:ext cx="6724650" cy="4352926"/>
          </a:xfrm>
          <a:custGeom>
            <a:avLst/>
            <a:gdLst/>
            <a:ahLst/>
            <a:cxnLst/>
            <a:rect l="l" t="t" r="r" b="b"/>
            <a:pathLst>
              <a:path w="5429353" h="3617306">
                <a:moveTo>
                  <a:pt x="0" y="0"/>
                </a:moveTo>
                <a:lnTo>
                  <a:pt x="5429353" y="0"/>
                </a:lnTo>
                <a:lnTo>
                  <a:pt x="5429353" y="3617306"/>
                </a:lnTo>
                <a:lnTo>
                  <a:pt x="0" y="36173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jewelry-1686061223">
            <a:hlinkClick r:id="" action="ppaction://media"/>
            <a:extLst>
              <a:ext uri="{FF2B5EF4-FFF2-40B4-BE49-F238E27FC236}">
                <a16:creationId xmlns:a16="http://schemas.microsoft.com/office/drawing/2014/main" id="{F2847838-AAEC-4B12-B319-B43B8943E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7675" y="612775"/>
            <a:ext cx="406400" cy="406400"/>
          </a:xfrm>
          <a:prstGeom prst="rect">
            <a:avLst/>
          </a:prstGeom>
        </p:spPr>
      </p:pic>
      <p:pic>
        <p:nvPicPr>
          <p:cNvPr id="4" name="The-jewelry-is-so-expensiveso-1686061231">
            <a:hlinkClick r:id="" action="ppaction://media"/>
            <a:extLst>
              <a:ext uri="{FF2B5EF4-FFF2-40B4-BE49-F238E27FC236}">
                <a16:creationId xmlns:a16="http://schemas.microsoft.com/office/drawing/2014/main" id="{C227E46A-AC87-4594-B17D-2FE9809A6B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5425" y="504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888A988-4751-48B3-8E66-C655B85D478F}"/>
              </a:ext>
            </a:extLst>
          </p:cNvPr>
          <p:cNvSpPr/>
          <p:nvPr/>
        </p:nvSpPr>
        <p:spPr>
          <a:xfrm>
            <a:off x="471779" y="1145486"/>
            <a:ext cx="2728621" cy="1740589"/>
          </a:xfrm>
          <a:custGeom>
            <a:avLst/>
            <a:gdLst/>
            <a:ahLst/>
            <a:cxnLst/>
            <a:rect l="l" t="t" r="r" b="b"/>
            <a:pathLst>
              <a:path w="6901446" h="4598088">
                <a:moveTo>
                  <a:pt x="0" y="0"/>
                </a:moveTo>
                <a:lnTo>
                  <a:pt x="6901446" y="0"/>
                </a:lnTo>
                <a:lnTo>
                  <a:pt x="6901446" y="4598088"/>
                </a:lnTo>
                <a:lnTo>
                  <a:pt x="0" y="4598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E599838-A59B-4761-AA23-C517107459A9}"/>
              </a:ext>
            </a:extLst>
          </p:cNvPr>
          <p:cNvSpPr/>
          <p:nvPr/>
        </p:nvSpPr>
        <p:spPr>
          <a:xfrm>
            <a:off x="3280566" y="1148800"/>
            <a:ext cx="2348709" cy="1794425"/>
          </a:xfrm>
          <a:custGeom>
            <a:avLst/>
            <a:gdLst/>
            <a:ahLst/>
            <a:cxnLst/>
            <a:rect l="l" t="t" r="r" b="b"/>
            <a:pathLst>
              <a:path w="8115300" h="5406819">
                <a:moveTo>
                  <a:pt x="0" y="0"/>
                </a:moveTo>
                <a:lnTo>
                  <a:pt x="8115300" y="0"/>
                </a:lnTo>
                <a:lnTo>
                  <a:pt x="8115300" y="5406818"/>
                </a:lnTo>
                <a:lnTo>
                  <a:pt x="0" y="5406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C04DF2B-396C-48D8-B081-75EF07100428}"/>
              </a:ext>
            </a:extLst>
          </p:cNvPr>
          <p:cNvSpPr/>
          <p:nvPr/>
        </p:nvSpPr>
        <p:spPr>
          <a:xfrm>
            <a:off x="5861219" y="1138792"/>
            <a:ext cx="2701756" cy="1785383"/>
          </a:xfrm>
          <a:custGeom>
            <a:avLst/>
            <a:gdLst/>
            <a:ahLst/>
            <a:cxnLst/>
            <a:rect l="l" t="t" r="r" b="b"/>
            <a:pathLst>
              <a:path w="5379145" h="3583855">
                <a:moveTo>
                  <a:pt x="0" y="0"/>
                </a:moveTo>
                <a:lnTo>
                  <a:pt x="5379145" y="0"/>
                </a:lnTo>
                <a:lnTo>
                  <a:pt x="5379145" y="3583856"/>
                </a:lnTo>
                <a:lnTo>
                  <a:pt x="0" y="358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9F87103-F7B8-456F-93EE-454DD8789561}"/>
              </a:ext>
            </a:extLst>
          </p:cNvPr>
          <p:cNvSpPr/>
          <p:nvPr/>
        </p:nvSpPr>
        <p:spPr>
          <a:xfrm>
            <a:off x="8980667" y="1133475"/>
            <a:ext cx="2392183" cy="1809751"/>
          </a:xfrm>
          <a:custGeom>
            <a:avLst/>
            <a:gdLst/>
            <a:ahLst/>
            <a:cxnLst/>
            <a:rect l="l" t="t" r="r" b="b"/>
            <a:pathLst>
              <a:path w="5331997" h="3552443">
                <a:moveTo>
                  <a:pt x="0" y="0"/>
                </a:moveTo>
                <a:lnTo>
                  <a:pt x="5331997" y="0"/>
                </a:lnTo>
                <a:lnTo>
                  <a:pt x="5331997" y="3552443"/>
                </a:lnTo>
                <a:lnTo>
                  <a:pt x="0" y="3552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FC65A6F-553D-4DDC-8BEC-A6F3F9BEF486}"/>
              </a:ext>
            </a:extLst>
          </p:cNvPr>
          <p:cNvSpPr/>
          <p:nvPr/>
        </p:nvSpPr>
        <p:spPr>
          <a:xfrm>
            <a:off x="466725" y="3505199"/>
            <a:ext cx="2524125" cy="1971675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C3AC381C-4F81-4CCD-9142-60B278F03477}"/>
              </a:ext>
            </a:extLst>
          </p:cNvPr>
          <p:cNvSpPr/>
          <p:nvPr/>
        </p:nvSpPr>
        <p:spPr>
          <a:xfrm>
            <a:off x="3324225" y="3524251"/>
            <a:ext cx="2266949" cy="2000249"/>
          </a:xfrm>
          <a:custGeom>
            <a:avLst/>
            <a:gdLst/>
            <a:ahLst/>
            <a:cxnLst/>
            <a:rect l="l" t="t" r="r" b="b"/>
            <a:pathLst>
              <a:path w="12282985" h="8229600">
                <a:moveTo>
                  <a:pt x="0" y="0"/>
                </a:moveTo>
                <a:lnTo>
                  <a:pt x="12282985" y="0"/>
                </a:lnTo>
                <a:lnTo>
                  <a:pt x="12282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3673BDA-5F1A-47B6-80F3-695C6A485E8A}"/>
              </a:ext>
            </a:extLst>
          </p:cNvPr>
          <p:cNvSpPr/>
          <p:nvPr/>
        </p:nvSpPr>
        <p:spPr>
          <a:xfrm>
            <a:off x="5902602" y="3500231"/>
            <a:ext cx="2660374" cy="2062369"/>
          </a:xfrm>
          <a:custGeom>
            <a:avLst/>
            <a:gdLst/>
            <a:ahLst/>
            <a:cxnLst/>
            <a:rect l="l" t="t" r="r" b="b"/>
            <a:pathLst>
              <a:path w="7376076" h="4923530">
                <a:moveTo>
                  <a:pt x="0" y="0"/>
                </a:moveTo>
                <a:lnTo>
                  <a:pt x="7376075" y="0"/>
                </a:lnTo>
                <a:lnTo>
                  <a:pt x="7376075" y="4923530"/>
                </a:lnTo>
                <a:lnTo>
                  <a:pt x="0" y="4923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ED190D1-84C9-4C6F-A8D4-FC51EBE082D9}"/>
              </a:ext>
            </a:extLst>
          </p:cNvPr>
          <p:cNvSpPr/>
          <p:nvPr/>
        </p:nvSpPr>
        <p:spPr>
          <a:xfrm>
            <a:off x="8943975" y="3486149"/>
            <a:ext cx="2428875" cy="2019301"/>
          </a:xfrm>
          <a:custGeom>
            <a:avLst/>
            <a:gdLst/>
            <a:ahLst/>
            <a:cxnLst/>
            <a:rect l="l" t="t" r="r" b="b"/>
            <a:pathLst>
              <a:path w="5429353" h="3617306">
                <a:moveTo>
                  <a:pt x="0" y="0"/>
                </a:moveTo>
                <a:lnTo>
                  <a:pt x="5429353" y="0"/>
                </a:lnTo>
                <a:lnTo>
                  <a:pt x="5429353" y="3617306"/>
                </a:lnTo>
                <a:lnTo>
                  <a:pt x="0" y="36173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BD47EA95-FD40-4D6D-B205-6C9A48926212}"/>
              </a:ext>
            </a:extLst>
          </p:cNvPr>
          <p:cNvSpPr/>
          <p:nvPr/>
        </p:nvSpPr>
        <p:spPr>
          <a:xfrm>
            <a:off x="552450" y="2876550"/>
            <a:ext cx="220980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 out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FC3CFA5-9DE0-46F9-B192-3C1AC8786E66}"/>
              </a:ext>
            </a:extLst>
          </p:cNvPr>
          <p:cNvSpPr/>
          <p:nvPr/>
        </p:nvSpPr>
        <p:spPr>
          <a:xfrm>
            <a:off x="3581400" y="2886075"/>
            <a:ext cx="1352550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75171AC-10E9-4BF1-A1C4-4D8499083BAE}"/>
              </a:ext>
            </a:extLst>
          </p:cNvPr>
          <p:cNvSpPr/>
          <p:nvPr/>
        </p:nvSpPr>
        <p:spPr>
          <a:xfrm>
            <a:off x="5657850" y="2876550"/>
            <a:ext cx="272415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53A91E09-B647-4798-AC99-42C19CF1D038}"/>
              </a:ext>
            </a:extLst>
          </p:cNvPr>
          <p:cNvSpPr/>
          <p:nvPr/>
        </p:nvSpPr>
        <p:spPr>
          <a:xfrm>
            <a:off x="8820150" y="2828925"/>
            <a:ext cx="272415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jogging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515AB0A7-7572-4909-ACA3-6DAFFF6F4339}"/>
              </a:ext>
            </a:extLst>
          </p:cNvPr>
          <p:cNvSpPr/>
          <p:nvPr/>
        </p:nvSpPr>
        <p:spPr>
          <a:xfrm>
            <a:off x="238124" y="5695950"/>
            <a:ext cx="30575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 climbing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A89FC44-01C2-43F9-B994-BD834BEEFC13}"/>
              </a:ext>
            </a:extLst>
          </p:cNvPr>
          <p:cNvSpPr/>
          <p:nvPr/>
        </p:nvSpPr>
        <p:spPr>
          <a:xfrm>
            <a:off x="3267075" y="5772150"/>
            <a:ext cx="2619376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game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F5761D17-13F8-43A6-9AFC-F1A2AB2BF927}"/>
              </a:ext>
            </a:extLst>
          </p:cNvPr>
          <p:cNvSpPr/>
          <p:nvPr/>
        </p:nvSpPr>
        <p:spPr>
          <a:xfrm>
            <a:off x="5886450" y="5734050"/>
            <a:ext cx="2619376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handball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F3D18AB8-EA6D-4679-9899-3FEA3AA4C1BF}"/>
              </a:ext>
            </a:extLst>
          </p:cNvPr>
          <p:cNvSpPr/>
          <p:nvPr/>
        </p:nvSpPr>
        <p:spPr>
          <a:xfrm>
            <a:off x="8867775" y="5657850"/>
            <a:ext cx="2619376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jewelry</a:t>
            </a:r>
          </a:p>
        </p:txBody>
      </p:sp>
    </p:spTree>
    <p:extLst>
      <p:ext uri="{BB962C8B-B14F-4D97-AF65-F5344CB8AC3E}">
        <p14:creationId xmlns:p14="http://schemas.microsoft.com/office/powerpoint/2010/main" val="353677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888A988-4751-48B3-8E66-C655B85D478F}"/>
              </a:ext>
            </a:extLst>
          </p:cNvPr>
          <p:cNvSpPr/>
          <p:nvPr/>
        </p:nvSpPr>
        <p:spPr>
          <a:xfrm>
            <a:off x="471779" y="1145486"/>
            <a:ext cx="2728621" cy="1740589"/>
          </a:xfrm>
          <a:custGeom>
            <a:avLst/>
            <a:gdLst/>
            <a:ahLst/>
            <a:cxnLst/>
            <a:rect l="l" t="t" r="r" b="b"/>
            <a:pathLst>
              <a:path w="6901446" h="4598088">
                <a:moveTo>
                  <a:pt x="0" y="0"/>
                </a:moveTo>
                <a:lnTo>
                  <a:pt x="6901446" y="0"/>
                </a:lnTo>
                <a:lnTo>
                  <a:pt x="6901446" y="4598088"/>
                </a:lnTo>
                <a:lnTo>
                  <a:pt x="0" y="4598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E599838-A59B-4761-AA23-C517107459A9}"/>
              </a:ext>
            </a:extLst>
          </p:cNvPr>
          <p:cNvSpPr/>
          <p:nvPr/>
        </p:nvSpPr>
        <p:spPr>
          <a:xfrm>
            <a:off x="3280566" y="1148800"/>
            <a:ext cx="2348709" cy="1794425"/>
          </a:xfrm>
          <a:custGeom>
            <a:avLst/>
            <a:gdLst/>
            <a:ahLst/>
            <a:cxnLst/>
            <a:rect l="l" t="t" r="r" b="b"/>
            <a:pathLst>
              <a:path w="8115300" h="5406819">
                <a:moveTo>
                  <a:pt x="0" y="0"/>
                </a:moveTo>
                <a:lnTo>
                  <a:pt x="8115300" y="0"/>
                </a:lnTo>
                <a:lnTo>
                  <a:pt x="8115300" y="5406818"/>
                </a:lnTo>
                <a:lnTo>
                  <a:pt x="0" y="5406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C04DF2B-396C-48D8-B081-75EF07100428}"/>
              </a:ext>
            </a:extLst>
          </p:cNvPr>
          <p:cNvSpPr/>
          <p:nvPr/>
        </p:nvSpPr>
        <p:spPr>
          <a:xfrm>
            <a:off x="5861219" y="1138792"/>
            <a:ext cx="2701756" cy="1785383"/>
          </a:xfrm>
          <a:custGeom>
            <a:avLst/>
            <a:gdLst/>
            <a:ahLst/>
            <a:cxnLst/>
            <a:rect l="l" t="t" r="r" b="b"/>
            <a:pathLst>
              <a:path w="5379145" h="3583855">
                <a:moveTo>
                  <a:pt x="0" y="0"/>
                </a:moveTo>
                <a:lnTo>
                  <a:pt x="5379145" y="0"/>
                </a:lnTo>
                <a:lnTo>
                  <a:pt x="5379145" y="3583856"/>
                </a:lnTo>
                <a:lnTo>
                  <a:pt x="0" y="358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9F87103-F7B8-456F-93EE-454DD8789561}"/>
              </a:ext>
            </a:extLst>
          </p:cNvPr>
          <p:cNvSpPr/>
          <p:nvPr/>
        </p:nvSpPr>
        <p:spPr>
          <a:xfrm>
            <a:off x="8980667" y="1133475"/>
            <a:ext cx="2392183" cy="1809751"/>
          </a:xfrm>
          <a:custGeom>
            <a:avLst/>
            <a:gdLst/>
            <a:ahLst/>
            <a:cxnLst/>
            <a:rect l="l" t="t" r="r" b="b"/>
            <a:pathLst>
              <a:path w="5331997" h="3552443">
                <a:moveTo>
                  <a:pt x="0" y="0"/>
                </a:moveTo>
                <a:lnTo>
                  <a:pt x="5331997" y="0"/>
                </a:lnTo>
                <a:lnTo>
                  <a:pt x="5331997" y="3552443"/>
                </a:lnTo>
                <a:lnTo>
                  <a:pt x="0" y="3552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FC65A6F-553D-4DDC-8BEC-A6F3F9BEF486}"/>
              </a:ext>
            </a:extLst>
          </p:cNvPr>
          <p:cNvSpPr/>
          <p:nvPr/>
        </p:nvSpPr>
        <p:spPr>
          <a:xfrm>
            <a:off x="466725" y="3505199"/>
            <a:ext cx="2524125" cy="1971675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C3AC381C-4F81-4CCD-9142-60B278F03477}"/>
              </a:ext>
            </a:extLst>
          </p:cNvPr>
          <p:cNvSpPr/>
          <p:nvPr/>
        </p:nvSpPr>
        <p:spPr>
          <a:xfrm>
            <a:off x="3324225" y="3524251"/>
            <a:ext cx="2266949" cy="2000249"/>
          </a:xfrm>
          <a:custGeom>
            <a:avLst/>
            <a:gdLst/>
            <a:ahLst/>
            <a:cxnLst/>
            <a:rect l="l" t="t" r="r" b="b"/>
            <a:pathLst>
              <a:path w="12282985" h="8229600">
                <a:moveTo>
                  <a:pt x="0" y="0"/>
                </a:moveTo>
                <a:lnTo>
                  <a:pt x="12282985" y="0"/>
                </a:lnTo>
                <a:lnTo>
                  <a:pt x="12282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3673BDA-5F1A-47B6-80F3-695C6A485E8A}"/>
              </a:ext>
            </a:extLst>
          </p:cNvPr>
          <p:cNvSpPr/>
          <p:nvPr/>
        </p:nvSpPr>
        <p:spPr>
          <a:xfrm>
            <a:off x="5902602" y="3500231"/>
            <a:ext cx="2660374" cy="2062369"/>
          </a:xfrm>
          <a:custGeom>
            <a:avLst/>
            <a:gdLst/>
            <a:ahLst/>
            <a:cxnLst/>
            <a:rect l="l" t="t" r="r" b="b"/>
            <a:pathLst>
              <a:path w="7376076" h="4923530">
                <a:moveTo>
                  <a:pt x="0" y="0"/>
                </a:moveTo>
                <a:lnTo>
                  <a:pt x="7376075" y="0"/>
                </a:lnTo>
                <a:lnTo>
                  <a:pt x="7376075" y="4923530"/>
                </a:lnTo>
                <a:lnTo>
                  <a:pt x="0" y="4923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ED190D1-84C9-4C6F-A8D4-FC51EBE082D9}"/>
              </a:ext>
            </a:extLst>
          </p:cNvPr>
          <p:cNvSpPr/>
          <p:nvPr/>
        </p:nvSpPr>
        <p:spPr>
          <a:xfrm>
            <a:off x="8943975" y="3486149"/>
            <a:ext cx="2428875" cy="2019301"/>
          </a:xfrm>
          <a:custGeom>
            <a:avLst/>
            <a:gdLst/>
            <a:ahLst/>
            <a:cxnLst/>
            <a:rect l="l" t="t" r="r" b="b"/>
            <a:pathLst>
              <a:path w="5429353" h="3617306">
                <a:moveTo>
                  <a:pt x="0" y="0"/>
                </a:moveTo>
                <a:lnTo>
                  <a:pt x="5429353" y="0"/>
                </a:lnTo>
                <a:lnTo>
                  <a:pt x="5429353" y="3617306"/>
                </a:lnTo>
                <a:lnTo>
                  <a:pt x="0" y="36173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BD47EA95-FD40-4D6D-B205-6C9A48926212}"/>
              </a:ext>
            </a:extLst>
          </p:cNvPr>
          <p:cNvSpPr/>
          <p:nvPr/>
        </p:nvSpPr>
        <p:spPr>
          <a:xfrm>
            <a:off x="752475" y="2876550"/>
            <a:ext cx="10572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FC3CFA5-9DE0-46F9-B192-3C1AC8786E66}"/>
              </a:ext>
            </a:extLst>
          </p:cNvPr>
          <p:cNvSpPr/>
          <p:nvPr/>
        </p:nvSpPr>
        <p:spPr>
          <a:xfrm>
            <a:off x="3771900" y="2886075"/>
            <a:ext cx="1057275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75171AC-10E9-4BF1-A1C4-4D8499083BAE}"/>
              </a:ext>
            </a:extLst>
          </p:cNvPr>
          <p:cNvSpPr/>
          <p:nvPr/>
        </p:nvSpPr>
        <p:spPr>
          <a:xfrm>
            <a:off x="6029325" y="2876550"/>
            <a:ext cx="148590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53A91E09-B647-4798-AC99-42C19CF1D038}"/>
              </a:ext>
            </a:extLst>
          </p:cNvPr>
          <p:cNvSpPr/>
          <p:nvPr/>
        </p:nvSpPr>
        <p:spPr>
          <a:xfrm>
            <a:off x="9296400" y="2838450"/>
            <a:ext cx="139065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515AB0A7-7572-4909-ACA3-6DAFFF6F4339}"/>
              </a:ext>
            </a:extLst>
          </p:cNvPr>
          <p:cNvSpPr/>
          <p:nvPr/>
        </p:nvSpPr>
        <p:spPr>
          <a:xfrm>
            <a:off x="476249" y="5695950"/>
            <a:ext cx="1085851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A89FC44-01C2-43F9-B994-BD834BEEFC13}"/>
              </a:ext>
            </a:extLst>
          </p:cNvPr>
          <p:cNvSpPr/>
          <p:nvPr/>
        </p:nvSpPr>
        <p:spPr>
          <a:xfrm>
            <a:off x="3495675" y="5772150"/>
            <a:ext cx="128587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F5761D17-13F8-43A6-9AFC-F1A2AB2BF927}"/>
              </a:ext>
            </a:extLst>
          </p:cNvPr>
          <p:cNvSpPr/>
          <p:nvPr/>
        </p:nvSpPr>
        <p:spPr>
          <a:xfrm>
            <a:off x="6562725" y="5715000"/>
            <a:ext cx="121920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F3D18AB8-EA6D-4679-9899-3FEA3AA4C1BF}"/>
              </a:ext>
            </a:extLst>
          </p:cNvPr>
          <p:cNvSpPr/>
          <p:nvPr/>
        </p:nvSpPr>
        <p:spPr>
          <a:xfrm>
            <a:off x="9553575" y="5610225"/>
            <a:ext cx="129540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26" name="Picture 2" descr="Dice PNG Images, Free Download Dice Icon And Cliparts - Free ...">
            <a:hlinkClick r:id="rId10"/>
            <a:extLst>
              <a:ext uri="{FF2B5EF4-FFF2-40B4-BE49-F238E27FC236}">
                <a16:creationId xmlns:a16="http://schemas.microsoft.com/office/drawing/2014/main" id="{5B585A4A-8D45-427A-9D20-3A12100B0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573" y="390525"/>
            <a:ext cx="59707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F6ED3F-95D7-4F8B-A537-021E237F82AC}"/>
              </a:ext>
            </a:extLst>
          </p:cNvPr>
          <p:cNvSpPr txBox="1"/>
          <p:nvPr/>
        </p:nvSpPr>
        <p:spPr>
          <a:xfrm>
            <a:off x="3952874" y="428625"/>
            <a:ext cx="355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Play dice game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4CDB90B-ADF1-4285-B57C-E5B58F034255}"/>
              </a:ext>
            </a:extLst>
          </p:cNvPr>
          <p:cNvSpPr/>
          <p:nvPr/>
        </p:nvSpPr>
        <p:spPr>
          <a:xfrm rot="4238378">
            <a:off x="7719911" y="476830"/>
            <a:ext cx="549927" cy="725425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56388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15D1FE2-FFB8-43AA-B9FD-150DCEA3EEE2}"/>
              </a:ext>
            </a:extLst>
          </p:cNvPr>
          <p:cNvGrpSpPr/>
          <p:nvPr/>
        </p:nvGrpSpPr>
        <p:grpSpPr>
          <a:xfrm>
            <a:off x="450786" y="1608012"/>
            <a:ext cx="11007697" cy="2097575"/>
            <a:chOff x="488886" y="1579437"/>
            <a:chExt cx="11007697" cy="209757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B7161A6-C692-4ACC-85F2-6802EFAA8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886" y="1579437"/>
              <a:ext cx="8625682" cy="2078163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147A6C6-B3F9-4BFA-9686-FD4A6B6DC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4100" y="1579437"/>
              <a:ext cx="2432483" cy="2097575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D5CECB92-5A73-4CD4-BC3B-DA782DC197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8" r="2103"/>
          <a:stretch/>
        </p:blipFill>
        <p:spPr>
          <a:xfrm>
            <a:off x="466725" y="3828126"/>
            <a:ext cx="11058525" cy="230505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77136EA-2113-4B2E-84BA-2E7D4DE65390}"/>
              </a:ext>
            </a:extLst>
          </p:cNvPr>
          <p:cNvSpPr txBox="1"/>
          <p:nvPr/>
        </p:nvSpPr>
        <p:spPr>
          <a:xfrm>
            <a:off x="2047876" y="853559"/>
            <a:ext cx="807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Look at the pictures. What activities can you see?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42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4A8C4FB-83B7-49F8-8150-C7C756CDBDFF}"/>
              </a:ext>
            </a:extLst>
          </p:cNvPr>
          <p:cNvSpPr txBox="1"/>
          <p:nvPr/>
        </p:nvSpPr>
        <p:spPr>
          <a:xfrm>
            <a:off x="447675" y="1236613"/>
            <a:ext cx="2505075" cy="46166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/>
              <a:t>1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chat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 fishing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 hang out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4. jogging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5. jewelry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6. handball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7. rock climbing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8. board games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B4F82E0-EBFF-4D1F-85A3-718DB026ABEC}"/>
              </a:ext>
            </a:extLst>
          </p:cNvPr>
          <p:cNvGrpSpPr/>
          <p:nvPr/>
        </p:nvGrpSpPr>
        <p:grpSpPr>
          <a:xfrm>
            <a:off x="2936812" y="1322262"/>
            <a:ext cx="8664638" cy="2240087"/>
            <a:chOff x="488886" y="1579437"/>
            <a:chExt cx="11007697" cy="209757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7EF11AC-E358-4EC1-A60F-6E81AB291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886" y="1579437"/>
              <a:ext cx="8625682" cy="2078163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DA679E26-4FAE-4572-8049-F9778199D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4100" y="1579437"/>
              <a:ext cx="2432483" cy="2097575"/>
            </a:xfrm>
            <a:prstGeom prst="rect">
              <a:avLst/>
            </a:prstGeom>
          </p:spPr>
        </p:pic>
      </p:grpSp>
      <p:pic>
        <p:nvPicPr>
          <p:cNvPr id="9" name="Picture 5">
            <a:extLst>
              <a:ext uri="{FF2B5EF4-FFF2-40B4-BE49-F238E27FC236}">
                <a16:creationId xmlns:a16="http://schemas.microsoft.com/office/drawing/2014/main" id="{24CB6558-DC2E-47FF-9C45-71CEC5469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8" r="2103"/>
          <a:stretch/>
        </p:blipFill>
        <p:spPr>
          <a:xfrm>
            <a:off x="3046599" y="3685252"/>
            <a:ext cx="8612001" cy="179509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5A10E79-3028-40E3-97A8-E9F209F88657}"/>
              </a:ext>
            </a:extLst>
          </p:cNvPr>
          <p:cNvSpPr txBox="1"/>
          <p:nvPr/>
        </p:nvSpPr>
        <p:spPr>
          <a:xfrm>
            <a:off x="2543176" y="491609"/>
            <a:ext cx="748664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Number the pictures. Listen and repeat.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2019114-37A4-4AF8-809C-F4B573F69EF8}"/>
              </a:ext>
            </a:extLst>
          </p:cNvPr>
          <p:cNvSpPr txBox="1"/>
          <p:nvPr/>
        </p:nvSpPr>
        <p:spPr>
          <a:xfrm>
            <a:off x="3189488" y="3047168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64D963F8-ECB6-4F19-9CC6-820577ACA01B}"/>
              </a:ext>
            </a:extLst>
          </p:cNvPr>
          <p:cNvSpPr txBox="1"/>
          <p:nvPr/>
        </p:nvSpPr>
        <p:spPr>
          <a:xfrm>
            <a:off x="5456438" y="3056693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47D5F37B-659B-43A5-92D8-EDDB89E93DEB}"/>
              </a:ext>
            </a:extLst>
          </p:cNvPr>
          <p:cNvSpPr txBox="1"/>
          <p:nvPr/>
        </p:nvSpPr>
        <p:spPr>
          <a:xfrm>
            <a:off x="9885563" y="3047168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2C2AA5BF-2DBF-462C-85C9-F524671F8709}"/>
              </a:ext>
            </a:extLst>
          </p:cNvPr>
          <p:cNvSpPr txBox="1"/>
          <p:nvPr/>
        </p:nvSpPr>
        <p:spPr>
          <a:xfrm>
            <a:off x="3208538" y="5037893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A918A8B7-675B-4FD4-B3A5-61D9BEC860B3}"/>
              </a:ext>
            </a:extLst>
          </p:cNvPr>
          <p:cNvSpPr txBox="1"/>
          <p:nvPr/>
        </p:nvSpPr>
        <p:spPr>
          <a:xfrm>
            <a:off x="5465963" y="4999793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445E263-1EDE-4A08-B534-4761719D505D}"/>
              </a:ext>
            </a:extLst>
          </p:cNvPr>
          <p:cNvSpPr txBox="1"/>
          <p:nvPr/>
        </p:nvSpPr>
        <p:spPr>
          <a:xfrm>
            <a:off x="7694813" y="4952168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9306A647-6961-42AD-B431-DB9083F22CCF}"/>
              </a:ext>
            </a:extLst>
          </p:cNvPr>
          <p:cNvSpPr txBox="1"/>
          <p:nvPr/>
        </p:nvSpPr>
        <p:spPr>
          <a:xfrm>
            <a:off x="9914138" y="4999793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1</a:t>
            </a:r>
          </a:p>
        </p:txBody>
      </p:sp>
      <p:pic>
        <p:nvPicPr>
          <p:cNvPr id="2" name="Sách mềm sách học sinh - EduHome">
            <a:hlinkClick r:id="" action="ppaction://media"/>
            <a:extLst>
              <a:ext uri="{FF2B5EF4-FFF2-40B4-BE49-F238E27FC236}">
                <a16:creationId xmlns:a16="http://schemas.microsoft.com/office/drawing/2014/main" id="{6F5563C7-5B68-47D0-B8C8-59289C305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1150" y="469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6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0C9CC1B-4379-4D9B-BC47-21643958A38F}"/>
              </a:ext>
            </a:extLst>
          </p:cNvPr>
          <p:cNvSpPr txBox="1"/>
          <p:nvPr/>
        </p:nvSpPr>
        <p:spPr>
          <a:xfrm>
            <a:off x="2238375" y="515035"/>
            <a:ext cx="87058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Write the new words into the table and add more words you know. Which activities do you do?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0082C02-6C82-4A10-9C39-A08A9927F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" t="5853" r="835" b="2521"/>
          <a:stretch/>
        </p:blipFill>
        <p:spPr>
          <a:xfrm>
            <a:off x="314326" y="2390775"/>
            <a:ext cx="11210924" cy="1931024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A3C9406A-CD1D-4DE0-9554-9B3A5ABAFB4D}"/>
              </a:ext>
            </a:extLst>
          </p:cNvPr>
          <p:cNvSpPr txBox="1"/>
          <p:nvPr/>
        </p:nvSpPr>
        <p:spPr>
          <a:xfrm>
            <a:off x="389088" y="3699654"/>
            <a:ext cx="203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handball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64E9FE3A-76C2-40B6-AF33-2BA010ED9B83}"/>
              </a:ext>
            </a:extLst>
          </p:cNvPr>
          <p:cNvSpPr txBox="1"/>
          <p:nvPr/>
        </p:nvSpPr>
        <p:spPr>
          <a:xfrm>
            <a:off x="2658914" y="2992049"/>
            <a:ext cx="2162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rock climbing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10FB778-B990-4E9D-8FC7-5B8E5A9E5397}"/>
              </a:ext>
            </a:extLst>
          </p:cNvPr>
          <p:cNvSpPr txBox="1"/>
          <p:nvPr/>
        </p:nvSpPr>
        <p:spPr>
          <a:xfrm>
            <a:off x="2699170" y="3353641"/>
            <a:ext cx="202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jogging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D7733F3-50F2-428A-965F-ED56ECCAE3D8}"/>
              </a:ext>
            </a:extLst>
          </p:cNvPr>
          <p:cNvSpPr txBox="1"/>
          <p:nvPr/>
        </p:nvSpPr>
        <p:spPr>
          <a:xfrm>
            <a:off x="2722175" y="3756438"/>
            <a:ext cx="203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fishing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59F3E5D-25F1-4A09-977D-510940963541}"/>
              </a:ext>
            </a:extLst>
          </p:cNvPr>
          <p:cNvSpPr txBox="1"/>
          <p:nvPr/>
        </p:nvSpPr>
        <p:spPr>
          <a:xfrm>
            <a:off x="5469148" y="2977326"/>
            <a:ext cx="153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jewelry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D13C308-496D-4F0F-BA42-FFFE8DE4E12C}"/>
              </a:ext>
            </a:extLst>
          </p:cNvPr>
          <p:cNvSpPr txBox="1"/>
          <p:nvPr/>
        </p:nvSpPr>
        <p:spPr>
          <a:xfrm>
            <a:off x="7250323" y="2986851"/>
            <a:ext cx="153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jewelry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279A7-C018-417F-ADB2-FCBF232131B4}"/>
              </a:ext>
            </a:extLst>
          </p:cNvPr>
          <p:cNvSpPr txBox="1"/>
          <p:nvPr/>
        </p:nvSpPr>
        <p:spPr>
          <a:xfrm>
            <a:off x="9502490" y="3041010"/>
            <a:ext cx="203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hang out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2B6CCD-9EE6-4C08-B879-84AB635BA6C7}"/>
              </a:ext>
            </a:extLst>
          </p:cNvPr>
          <p:cNvSpPr txBox="1"/>
          <p:nvPr/>
        </p:nvSpPr>
        <p:spPr>
          <a:xfrm>
            <a:off x="9492964" y="3405104"/>
            <a:ext cx="1984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chat online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62E2C3-C763-4399-850D-DA16FE11D5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3171" y="4308106"/>
            <a:ext cx="3216754" cy="204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0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ds - What do you like to do in your free time-">
            <a:hlinkClick r:id="" action="ppaction://media"/>
            <a:extLst>
              <a:ext uri="{FF2B5EF4-FFF2-40B4-BE49-F238E27FC236}">
                <a16:creationId xmlns:a16="http://schemas.microsoft.com/office/drawing/2014/main" id="{45DDF994-8F89-45DF-AF44-5AF350A2F0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850" y="1098549"/>
            <a:ext cx="9544756" cy="536892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E1F87F9-8EA3-460B-B92A-62D71358754D}"/>
              </a:ext>
            </a:extLst>
          </p:cNvPr>
          <p:cNvSpPr txBox="1"/>
          <p:nvPr/>
        </p:nvSpPr>
        <p:spPr>
          <a:xfrm>
            <a:off x="2257425" y="334060"/>
            <a:ext cx="6353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videos and listen what do the students do in their free time. </a:t>
            </a:r>
          </a:p>
        </p:txBody>
      </p:sp>
    </p:spTree>
    <p:extLst>
      <p:ext uri="{BB962C8B-B14F-4D97-AF65-F5344CB8AC3E}">
        <p14:creationId xmlns:p14="http://schemas.microsoft.com/office/powerpoint/2010/main" val="180285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EA6D4F-F63C-4892-B020-E717B028AD4D}"/>
              </a:ext>
            </a:extLst>
          </p:cNvPr>
          <p:cNvSpPr txBox="1"/>
          <p:nvPr/>
        </p:nvSpPr>
        <p:spPr>
          <a:xfrm>
            <a:off x="2152649" y="343585"/>
            <a:ext cx="63817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Read the passages. Circle the name of the person who prefers indoor activities.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9043BE1-E8D1-4A1D-8309-808CEB4C2FFC}"/>
              </a:ext>
            </a:extLst>
          </p:cNvPr>
          <p:cNvSpPr txBox="1"/>
          <p:nvPr/>
        </p:nvSpPr>
        <p:spPr>
          <a:xfrm>
            <a:off x="7981950" y="672584"/>
            <a:ext cx="3800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Will      Jess      Peter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B704703-1640-49A2-AA2C-9B99B24E5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22" b="6610"/>
          <a:stretch/>
        </p:blipFill>
        <p:spPr>
          <a:xfrm>
            <a:off x="381635" y="1697989"/>
            <a:ext cx="1409700" cy="94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156FB59-8B43-4396-BC51-B8287E542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3176587"/>
            <a:ext cx="1511424" cy="108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BCBF52C-E6C2-4214-88A0-036B1674B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" y="4481512"/>
            <a:ext cx="1483627" cy="109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FF845CC-578F-483D-B00C-8EB0233E79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4" r="2181"/>
          <a:stretch/>
        </p:blipFill>
        <p:spPr>
          <a:xfrm>
            <a:off x="1943099" y="1611881"/>
            <a:ext cx="9540816" cy="44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77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2EC48E2-F7E0-4913-8585-C61DACC2D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22" b="6610"/>
          <a:stretch/>
        </p:blipFill>
        <p:spPr>
          <a:xfrm>
            <a:off x="505459" y="1602739"/>
            <a:ext cx="1800967" cy="120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50C30A-01AA-4A7D-A092-69C948FB0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100386"/>
            <a:ext cx="1684541" cy="120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E8CDBE6-93EA-42A3-B161-7EE5E04B8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4510086"/>
            <a:ext cx="1742776" cy="128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3E45454-08AD-4DBB-B043-B7A8407AAC26}"/>
              </a:ext>
            </a:extLst>
          </p:cNvPr>
          <p:cNvSpPr txBox="1"/>
          <p:nvPr/>
        </p:nvSpPr>
        <p:spPr>
          <a:xfrm>
            <a:off x="2447924" y="543610"/>
            <a:ext cx="7191376" cy="83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the text and list what activities do the friends do.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3E4429F-67C1-48EA-BD89-88CB14CA21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4" r="2181"/>
          <a:stretch/>
        </p:blipFill>
        <p:spPr>
          <a:xfrm>
            <a:off x="2403533" y="1630930"/>
            <a:ext cx="9213775" cy="4293619"/>
          </a:xfrm>
          <a:prstGeom prst="rect">
            <a:avLst/>
          </a:prstGeom>
        </p:spPr>
      </p:pic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7B6284C5-2277-4211-9287-D0003E8A6F0E}"/>
              </a:ext>
            </a:extLst>
          </p:cNvPr>
          <p:cNvCxnSpPr>
            <a:cxnSpLocks/>
          </p:cNvCxnSpPr>
          <p:nvPr/>
        </p:nvCxnSpPr>
        <p:spPr>
          <a:xfrm>
            <a:off x="4724400" y="2095500"/>
            <a:ext cx="15430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054B7239-71E9-43E0-91B0-A4016FB9DC0A}"/>
              </a:ext>
            </a:extLst>
          </p:cNvPr>
          <p:cNvCxnSpPr>
            <a:cxnSpLocks/>
          </p:cNvCxnSpPr>
          <p:nvPr/>
        </p:nvCxnSpPr>
        <p:spPr>
          <a:xfrm>
            <a:off x="6696075" y="2076450"/>
            <a:ext cx="15430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85333F08-A49B-4572-8934-79C1C2E33077}"/>
              </a:ext>
            </a:extLst>
          </p:cNvPr>
          <p:cNvCxnSpPr>
            <a:cxnSpLocks/>
          </p:cNvCxnSpPr>
          <p:nvPr/>
        </p:nvCxnSpPr>
        <p:spPr>
          <a:xfrm>
            <a:off x="2552700" y="2343150"/>
            <a:ext cx="20288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A793306A-A560-4EA9-88BA-875091E2B79E}"/>
              </a:ext>
            </a:extLst>
          </p:cNvPr>
          <p:cNvCxnSpPr>
            <a:cxnSpLocks/>
          </p:cNvCxnSpPr>
          <p:nvPr/>
        </p:nvCxnSpPr>
        <p:spPr>
          <a:xfrm>
            <a:off x="2962275" y="2590800"/>
            <a:ext cx="29527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049A52B8-6E3C-4E04-9840-C965E5CA0601}"/>
              </a:ext>
            </a:extLst>
          </p:cNvPr>
          <p:cNvCxnSpPr>
            <a:cxnSpLocks/>
          </p:cNvCxnSpPr>
          <p:nvPr/>
        </p:nvCxnSpPr>
        <p:spPr>
          <a:xfrm>
            <a:off x="2562225" y="2924175"/>
            <a:ext cx="23336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86251727-8D26-47B0-B799-6A6D2061EB83}"/>
              </a:ext>
            </a:extLst>
          </p:cNvPr>
          <p:cNvCxnSpPr>
            <a:cxnSpLocks/>
          </p:cNvCxnSpPr>
          <p:nvPr/>
        </p:nvCxnSpPr>
        <p:spPr>
          <a:xfrm>
            <a:off x="8277225" y="3457575"/>
            <a:ext cx="13716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ADA07C34-71E5-468C-8770-E69EAEBFC65B}"/>
              </a:ext>
            </a:extLst>
          </p:cNvPr>
          <p:cNvCxnSpPr>
            <a:cxnSpLocks/>
          </p:cNvCxnSpPr>
          <p:nvPr/>
        </p:nvCxnSpPr>
        <p:spPr>
          <a:xfrm>
            <a:off x="9886950" y="3486150"/>
            <a:ext cx="1447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D1F65FDD-7DFA-4DCB-AC7E-9F7185F1A91B}"/>
              </a:ext>
            </a:extLst>
          </p:cNvPr>
          <p:cNvCxnSpPr>
            <a:cxnSpLocks/>
          </p:cNvCxnSpPr>
          <p:nvPr/>
        </p:nvCxnSpPr>
        <p:spPr>
          <a:xfrm>
            <a:off x="2543175" y="3724275"/>
            <a:ext cx="1447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47ADF8D7-804E-4B19-A39C-9E54096BF9EA}"/>
              </a:ext>
            </a:extLst>
          </p:cNvPr>
          <p:cNvCxnSpPr>
            <a:cxnSpLocks/>
          </p:cNvCxnSpPr>
          <p:nvPr/>
        </p:nvCxnSpPr>
        <p:spPr>
          <a:xfrm>
            <a:off x="4486275" y="3724275"/>
            <a:ext cx="20859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4BD0B9B0-B12D-4173-A408-CB40255D7496}"/>
              </a:ext>
            </a:extLst>
          </p:cNvPr>
          <p:cNvCxnSpPr>
            <a:cxnSpLocks/>
          </p:cNvCxnSpPr>
          <p:nvPr/>
        </p:nvCxnSpPr>
        <p:spPr>
          <a:xfrm>
            <a:off x="10668000" y="3724275"/>
            <a:ext cx="8001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5547DBB2-FABA-4937-A631-8C57C38A729E}"/>
              </a:ext>
            </a:extLst>
          </p:cNvPr>
          <p:cNvCxnSpPr>
            <a:cxnSpLocks/>
          </p:cNvCxnSpPr>
          <p:nvPr/>
        </p:nvCxnSpPr>
        <p:spPr>
          <a:xfrm>
            <a:off x="2581275" y="4295775"/>
            <a:ext cx="20288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9D275E7B-5A11-4588-85D7-1E15C2F294C5}"/>
              </a:ext>
            </a:extLst>
          </p:cNvPr>
          <p:cNvCxnSpPr>
            <a:cxnSpLocks/>
          </p:cNvCxnSpPr>
          <p:nvPr/>
        </p:nvCxnSpPr>
        <p:spPr>
          <a:xfrm>
            <a:off x="8134350" y="4838700"/>
            <a:ext cx="1447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9DE06C2F-FBF4-4450-9C0F-F51D285CE3AB}"/>
              </a:ext>
            </a:extLst>
          </p:cNvPr>
          <p:cNvCxnSpPr>
            <a:cxnSpLocks/>
          </p:cNvCxnSpPr>
          <p:nvPr/>
        </p:nvCxnSpPr>
        <p:spPr>
          <a:xfrm>
            <a:off x="2971800" y="5114925"/>
            <a:ext cx="1447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15619290-DF1C-4562-8FAD-5E64A1B3C2FF}"/>
              </a:ext>
            </a:extLst>
          </p:cNvPr>
          <p:cNvCxnSpPr>
            <a:cxnSpLocks/>
          </p:cNvCxnSpPr>
          <p:nvPr/>
        </p:nvCxnSpPr>
        <p:spPr>
          <a:xfrm>
            <a:off x="7067550" y="5153025"/>
            <a:ext cx="26955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Oval 28">
            <a:extLst>
              <a:ext uri="{FF2B5EF4-FFF2-40B4-BE49-F238E27FC236}">
                <a16:creationId xmlns:a16="http://schemas.microsoft.com/office/drawing/2014/main" id="{B1B53B31-1D73-4899-9FC1-4956E43F5E72}"/>
              </a:ext>
            </a:extLst>
          </p:cNvPr>
          <p:cNvSpPr/>
          <p:nvPr/>
        </p:nvSpPr>
        <p:spPr>
          <a:xfrm>
            <a:off x="6757538" y="3390182"/>
            <a:ext cx="1338712" cy="3912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28">
            <a:extLst>
              <a:ext uri="{FF2B5EF4-FFF2-40B4-BE49-F238E27FC236}">
                <a16:creationId xmlns:a16="http://schemas.microsoft.com/office/drawing/2014/main" id="{1AEDAB2B-CF61-42CA-8390-2588926A2AB8}"/>
              </a:ext>
            </a:extLst>
          </p:cNvPr>
          <p:cNvSpPr/>
          <p:nvPr/>
        </p:nvSpPr>
        <p:spPr>
          <a:xfrm>
            <a:off x="4642988" y="4029075"/>
            <a:ext cx="1005337" cy="276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2DAD71E7-188F-4170-A411-6441294E7F3B}"/>
              </a:ext>
            </a:extLst>
          </p:cNvPr>
          <p:cNvSpPr txBox="1"/>
          <p:nvPr/>
        </p:nvSpPr>
        <p:spPr>
          <a:xfrm>
            <a:off x="3314700" y="6111359"/>
            <a:ext cx="4781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Jess prefers indoors activities. </a:t>
            </a:r>
          </a:p>
        </p:txBody>
      </p:sp>
      <p:sp>
        <p:nvSpPr>
          <p:cNvPr id="46" name="Mũi tên: Phải 45">
            <a:extLst>
              <a:ext uri="{FF2B5EF4-FFF2-40B4-BE49-F238E27FC236}">
                <a16:creationId xmlns:a16="http://schemas.microsoft.com/office/drawing/2014/main" id="{67092941-2D38-4D31-A6AF-CA068D98C594}"/>
              </a:ext>
            </a:extLst>
          </p:cNvPr>
          <p:cNvSpPr/>
          <p:nvPr/>
        </p:nvSpPr>
        <p:spPr>
          <a:xfrm>
            <a:off x="2276475" y="6086475"/>
            <a:ext cx="990600" cy="39052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8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4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A510C9E-674B-49B7-925E-1594E13D1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" t="4577" r="-84" b="5492"/>
          <a:stretch/>
        </p:blipFill>
        <p:spPr>
          <a:xfrm>
            <a:off x="322108" y="1638300"/>
            <a:ext cx="11300550" cy="37433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FD3CC9-8277-4801-B526-3EA191101F42}"/>
              </a:ext>
            </a:extLst>
          </p:cNvPr>
          <p:cNvCxnSpPr>
            <a:cxnSpLocks/>
          </p:cNvCxnSpPr>
          <p:nvPr/>
        </p:nvCxnSpPr>
        <p:spPr>
          <a:xfrm>
            <a:off x="2660350" y="2551442"/>
            <a:ext cx="2511725" cy="10966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C5194FFB-D962-4A4C-A2D4-380C3F894144}"/>
              </a:ext>
            </a:extLst>
          </p:cNvPr>
          <p:cNvCxnSpPr>
            <a:cxnSpLocks/>
          </p:cNvCxnSpPr>
          <p:nvPr/>
        </p:nvCxnSpPr>
        <p:spPr>
          <a:xfrm flipV="1">
            <a:off x="2803225" y="2933700"/>
            <a:ext cx="2454575" cy="70503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C0215697-2874-4E0B-8D8A-9ACF42D44FAF}"/>
              </a:ext>
            </a:extLst>
          </p:cNvPr>
          <p:cNvCxnSpPr>
            <a:cxnSpLocks/>
          </p:cNvCxnSpPr>
          <p:nvPr/>
        </p:nvCxnSpPr>
        <p:spPr>
          <a:xfrm>
            <a:off x="2746075" y="3692437"/>
            <a:ext cx="2445050" cy="63191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6">
            <a:extLst>
              <a:ext uri="{FF2B5EF4-FFF2-40B4-BE49-F238E27FC236}">
                <a16:creationId xmlns:a16="http://schemas.microsoft.com/office/drawing/2014/main" id="{28DFA51C-8DC6-4B20-8A65-2F3ABF0691E6}"/>
              </a:ext>
            </a:extLst>
          </p:cNvPr>
          <p:cNvCxnSpPr>
            <a:cxnSpLocks/>
          </p:cNvCxnSpPr>
          <p:nvPr/>
        </p:nvCxnSpPr>
        <p:spPr>
          <a:xfrm flipV="1">
            <a:off x="2790825" y="2324100"/>
            <a:ext cx="2409825" cy="24003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852B9A5-79B1-4624-8A4F-0432C05A706E}"/>
              </a:ext>
            </a:extLst>
          </p:cNvPr>
          <p:cNvSpPr txBox="1"/>
          <p:nvPr/>
        </p:nvSpPr>
        <p:spPr>
          <a:xfrm>
            <a:off x="2295523" y="486460"/>
            <a:ext cx="7696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Now,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draw lines to match the phrases and the person they describe.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2EBF5DD-686F-4D6E-9BA1-BF16FB942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462" y="728663"/>
            <a:ext cx="2185988" cy="1355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413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411073C-F6CF-4B98-B615-6B67D4AA5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7" t="2741" r="1938" b="2195"/>
          <a:stretch/>
        </p:blipFill>
        <p:spPr>
          <a:xfrm>
            <a:off x="304799" y="1828799"/>
            <a:ext cx="11344275" cy="421957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35DC53A9-8B93-4EF1-A51F-C8E175E6CC78}"/>
              </a:ext>
            </a:extLst>
          </p:cNvPr>
          <p:cNvSpPr/>
          <p:nvPr/>
        </p:nvSpPr>
        <p:spPr>
          <a:xfrm>
            <a:off x="2900014" y="671326"/>
            <a:ext cx="3980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Listen and read.</a:t>
            </a:r>
          </a:p>
        </p:txBody>
      </p:sp>
      <p:pic>
        <p:nvPicPr>
          <p:cNvPr id="6" name="CD1 TRACK 03">
            <a:hlinkClick r:id="" action="ppaction://media"/>
            <a:extLst>
              <a:ext uri="{FF2B5EF4-FFF2-40B4-BE49-F238E27FC236}">
                <a16:creationId xmlns:a16="http://schemas.microsoft.com/office/drawing/2014/main" id="{EF0AE8DC-DDC0-49B0-A591-7A5F2EB81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7047" y="452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1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233314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1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FREE TIME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1: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New words &amp; Reading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3751962-F513-47A4-985F-49C528074411}"/>
              </a:ext>
            </a:extLst>
          </p:cNvPr>
          <p:cNvSpPr txBox="1"/>
          <p:nvPr/>
        </p:nvSpPr>
        <p:spPr>
          <a:xfrm>
            <a:off x="1793081" y="2841189"/>
            <a:ext cx="275986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Vocabularies</a:t>
            </a:r>
          </a:p>
          <a:p>
            <a:r>
              <a:rPr lang="en-US" sz="2400" dirty="0"/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chat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fishing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 hang out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 jogging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5. jewelry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6. handball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7. rock climbing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8. board games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EC3A9D3-F09D-45DE-9748-FFF4004AA15D}"/>
              </a:ext>
            </a:extLst>
          </p:cNvPr>
          <p:cNvSpPr txBox="1"/>
          <p:nvPr/>
        </p:nvSpPr>
        <p:spPr>
          <a:xfrm>
            <a:off x="5421277" y="2855989"/>
            <a:ext cx="606835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Reading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   Understanding instructions</a:t>
            </a:r>
          </a:p>
          <a:p>
            <a:pPr marL="571500" indent="-571500"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Scanning for specific information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Speaking: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   Talking about hobbies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149725" y="36195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30544"/>
              </p:ext>
            </p:extLst>
          </p:nvPr>
        </p:nvGraphicFramePr>
        <p:xfrm>
          <a:off x="511175" y="1000125"/>
          <a:ext cx="11125200" cy="49433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389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</a:tbl>
          </a:graphicData>
        </a:graphic>
      </p:graphicFrame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200" y="19050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3881895-4CCF-4CBD-9B90-64CC94CAA8D3}"/>
              </a:ext>
            </a:extLst>
          </p:cNvPr>
          <p:cNvSpPr txBox="1"/>
          <p:nvPr/>
        </p:nvSpPr>
        <p:spPr>
          <a:xfrm>
            <a:off x="6016625" y="1905000"/>
            <a:ext cx="401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FE19892-413A-4578-905F-DC960411CA89}"/>
              </a:ext>
            </a:extLst>
          </p:cNvPr>
          <p:cNvSpPr txBox="1"/>
          <p:nvPr/>
        </p:nvSpPr>
        <p:spPr>
          <a:xfrm>
            <a:off x="6207125" y="2362200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999A8A7-7052-4102-94B2-9B8F20180297}"/>
              </a:ext>
            </a:extLst>
          </p:cNvPr>
          <p:cNvSpPr txBox="1"/>
          <p:nvPr/>
        </p:nvSpPr>
        <p:spPr>
          <a:xfrm>
            <a:off x="6264275" y="2933700"/>
            <a:ext cx="2803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8659CAF-AFCA-444B-83BE-D8B41E3533BC}"/>
              </a:ext>
            </a:extLst>
          </p:cNvPr>
          <p:cNvSpPr txBox="1"/>
          <p:nvPr/>
        </p:nvSpPr>
        <p:spPr>
          <a:xfrm>
            <a:off x="6169025" y="3368675"/>
            <a:ext cx="226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6DED095-ACFE-466C-A107-BBE2FE8DC9B7}"/>
              </a:ext>
            </a:extLst>
          </p:cNvPr>
          <p:cNvSpPr txBox="1"/>
          <p:nvPr/>
        </p:nvSpPr>
        <p:spPr>
          <a:xfrm>
            <a:off x="6216650" y="3886200"/>
            <a:ext cx="223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AEEAF13A-059A-4A47-BFA7-75F60C8AD2A2}"/>
              </a:ext>
            </a:extLst>
          </p:cNvPr>
          <p:cNvSpPr txBox="1"/>
          <p:nvPr/>
        </p:nvSpPr>
        <p:spPr>
          <a:xfrm>
            <a:off x="6245225" y="4394200"/>
            <a:ext cx="466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7DEBC39-EB9A-499F-935F-D6B549256E5A}"/>
              </a:ext>
            </a:extLst>
          </p:cNvPr>
          <p:cNvSpPr txBox="1"/>
          <p:nvPr/>
        </p:nvSpPr>
        <p:spPr>
          <a:xfrm>
            <a:off x="5930900" y="4892675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E411565C-74D4-4E43-930D-25FE3BEDAE35}"/>
              </a:ext>
            </a:extLst>
          </p:cNvPr>
          <p:cNvSpPr txBox="1"/>
          <p:nvPr/>
        </p:nvSpPr>
        <p:spPr>
          <a:xfrm>
            <a:off x="6254750" y="5483225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C7434892-D2AB-4702-B0B6-AD89090952E8}"/>
              </a:ext>
            </a:extLst>
          </p:cNvPr>
          <p:cNvGrpSpPr/>
          <p:nvPr/>
        </p:nvGrpSpPr>
        <p:grpSpPr>
          <a:xfrm>
            <a:off x="1600200" y="2324669"/>
            <a:ext cx="4392756" cy="499196"/>
            <a:chOff x="1600200" y="2324669"/>
            <a:chExt cx="4392756" cy="499196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43F4AD7-5AAB-499B-AD18-AE30C51EFB44}"/>
                </a:ext>
              </a:extLst>
            </p:cNvPr>
            <p:cNvSpPr txBox="1"/>
            <p:nvPr/>
          </p:nvSpPr>
          <p:spPr>
            <a:xfrm>
              <a:off x="1600200" y="2362200"/>
              <a:ext cx="20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 (v)</a:t>
              </a:r>
            </a:p>
          </p:txBody>
        </p:sp>
        <p:pic>
          <p:nvPicPr>
            <p:cNvPr id="28" name="chat">
              <a:hlinkClick r:id="" action="ppaction://media"/>
              <a:extLst>
                <a:ext uri="{FF2B5EF4-FFF2-40B4-BE49-F238E27FC236}">
                  <a16:creationId xmlns:a16="http://schemas.microsoft.com/office/drawing/2014/main" id="{92AAB66F-FED9-48C3-940F-7E2AA8EA7712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505593" y="2324669"/>
              <a:ext cx="487363" cy="487363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198D1195-56DE-4045-A7A0-DA76EB5C0E86}"/>
              </a:ext>
            </a:extLst>
          </p:cNvPr>
          <p:cNvGrpSpPr/>
          <p:nvPr/>
        </p:nvGrpSpPr>
        <p:grpSpPr>
          <a:xfrm>
            <a:off x="1574799" y="2863413"/>
            <a:ext cx="4437207" cy="487363"/>
            <a:chOff x="1574799" y="2863413"/>
            <a:chExt cx="4437207" cy="487363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E407A8AC-B3A5-4F3C-9929-A8A904DB5820}"/>
                </a:ext>
              </a:extLst>
            </p:cNvPr>
            <p:cNvSpPr txBox="1"/>
            <p:nvPr/>
          </p:nvSpPr>
          <p:spPr>
            <a:xfrm>
              <a:off x="1574799" y="2870200"/>
              <a:ext cx="3044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fishing (n)</a:t>
              </a:r>
            </a:p>
          </p:txBody>
        </p:sp>
        <p:pic>
          <p:nvPicPr>
            <p:cNvPr id="31" name="fishing">
              <a:hlinkClick r:id="" action="ppaction://media"/>
              <a:extLst>
                <a:ext uri="{FF2B5EF4-FFF2-40B4-BE49-F238E27FC236}">
                  <a16:creationId xmlns:a16="http://schemas.microsoft.com/office/drawing/2014/main" id="{59CFA8C0-E895-4724-B9C8-520592F1455D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524643" y="2863413"/>
              <a:ext cx="487363" cy="487363"/>
            </a:xfrm>
            <a:prstGeom prst="rect">
              <a:avLst/>
            </a:prstGeom>
          </p:spPr>
        </p:pic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73C6EBFE-F77B-43B6-9A9F-38B181EA278C}"/>
              </a:ext>
            </a:extLst>
          </p:cNvPr>
          <p:cNvGrpSpPr/>
          <p:nvPr/>
        </p:nvGrpSpPr>
        <p:grpSpPr>
          <a:xfrm>
            <a:off x="1524000" y="1793471"/>
            <a:ext cx="4473816" cy="503344"/>
            <a:chOff x="1524000" y="1793471"/>
            <a:chExt cx="4473816" cy="503344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B30CFBB-3301-4D03-BB17-F6F7428C2505}"/>
                </a:ext>
              </a:extLst>
            </p:cNvPr>
            <p:cNvSpPr txBox="1"/>
            <p:nvPr/>
          </p:nvSpPr>
          <p:spPr>
            <a:xfrm>
              <a:off x="1524000" y="1835150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hang out (v)</a:t>
              </a:r>
            </a:p>
          </p:txBody>
        </p:sp>
        <p:pic>
          <p:nvPicPr>
            <p:cNvPr id="37" name="hang out">
              <a:hlinkClick r:id="" action="ppaction://media"/>
              <a:extLst>
                <a:ext uri="{FF2B5EF4-FFF2-40B4-BE49-F238E27FC236}">
                  <a16:creationId xmlns:a16="http://schemas.microsoft.com/office/drawing/2014/main" id="{1E8BF420-9458-4AC8-9C3E-1697D30E9631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510453" y="1793471"/>
              <a:ext cx="487363" cy="487363"/>
            </a:xfrm>
            <a:prstGeom prst="rect">
              <a:avLst/>
            </a:prstGeom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3C36EDBF-17FF-44F2-840E-9544E55C657D}"/>
              </a:ext>
            </a:extLst>
          </p:cNvPr>
          <p:cNvGrpSpPr/>
          <p:nvPr/>
        </p:nvGrpSpPr>
        <p:grpSpPr>
          <a:xfrm>
            <a:off x="1524000" y="3402956"/>
            <a:ext cx="4552530" cy="487709"/>
            <a:chOff x="1524000" y="3402956"/>
            <a:chExt cx="4552530" cy="487709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8242D1A-D798-4BA4-AF96-2744C6F0EE3A}"/>
                </a:ext>
              </a:extLst>
            </p:cNvPr>
            <p:cNvSpPr txBox="1"/>
            <p:nvPr/>
          </p:nvSpPr>
          <p:spPr>
            <a:xfrm>
              <a:off x="1524000" y="3429000"/>
              <a:ext cx="238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jogging (n)</a:t>
              </a:r>
            </a:p>
          </p:txBody>
        </p:sp>
        <p:pic>
          <p:nvPicPr>
            <p:cNvPr id="38" name="jogging">
              <a:hlinkClick r:id="" action="ppaction://media"/>
              <a:extLst>
                <a:ext uri="{FF2B5EF4-FFF2-40B4-BE49-F238E27FC236}">
                  <a16:creationId xmlns:a16="http://schemas.microsoft.com/office/drawing/2014/main" id="{C8455955-9FC0-4A93-83C4-58E9FB2C024C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589167" y="3402956"/>
              <a:ext cx="487363" cy="487363"/>
            </a:xfrm>
            <a:prstGeom prst="rect">
              <a:avLst/>
            </a:prstGeom>
          </p:spPr>
        </p:pic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40CC9E35-0E64-4DD4-AB9D-CD8E1604911A}"/>
              </a:ext>
            </a:extLst>
          </p:cNvPr>
          <p:cNvGrpSpPr/>
          <p:nvPr/>
        </p:nvGrpSpPr>
        <p:grpSpPr>
          <a:xfrm>
            <a:off x="1390651" y="3938232"/>
            <a:ext cx="4784983" cy="487363"/>
            <a:chOff x="1390651" y="3938232"/>
            <a:chExt cx="4784983" cy="487363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C40D790E-CD00-4A14-83A3-6F05A5907472}"/>
                </a:ext>
              </a:extLst>
            </p:cNvPr>
            <p:cNvSpPr txBox="1"/>
            <p:nvPr/>
          </p:nvSpPr>
          <p:spPr>
            <a:xfrm>
              <a:off x="1390651" y="3956050"/>
              <a:ext cx="31908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rock climbing (n)</a:t>
              </a:r>
            </a:p>
          </p:txBody>
        </p:sp>
        <p:pic>
          <p:nvPicPr>
            <p:cNvPr id="40" name="rock climbing">
              <a:hlinkClick r:id="" action="ppaction://media"/>
              <a:extLst>
                <a:ext uri="{FF2B5EF4-FFF2-40B4-BE49-F238E27FC236}">
                  <a16:creationId xmlns:a16="http://schemas.microsoft.com/office/drawing/2014/main" id="{5FFDAF91-D888-4238-9F36-8E1FB15B3961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688271" y="3938232"/>
              <a:ext cx="487363" cy="487363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E6B4ED37-D868-44BD-A909-9A6A46C22456}"/>
              </a:ext>
            </a:extLst>
          </p:cNvPr>
          <p:cNvGrpSpPr/>
          <p:nvPr/>
        </p:nvGrpSpPr>
        <p:grpSpPr>
          <a:xfrm>
            <a:off x="1530350" y="4445000"/>
            <a:ext cx="4540508" cy="545057"/>
            <a:chOff x="1530350" y="4445000"/>
            <a:chExt cx="4540508" cy="545057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79E02C11-AA21-4E52-86A3-72FD535A3920}"/>
                </a:ext>
              </a:extLst>
            </p:cNvPr>
            <p:cNvSpPr txBox="1"/>
            <p:nvPr/>
          </p:nvSpPr>
          <p:spPr>
            <a:xfrm>
              <a:off x="1530350" y="4445000"/>
              <a:ext cx="284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board game (n)</a:t>
              </a:r>
            </a:p>
          </p:txBody>
        </p:sp>
        <p:pic>
          <p:nvPicPr>
            <p:cNvPr id="41" name="board games">
              <a:hlinkClick r:id="" action="ppaction://media"/>
              <a:extLst>
                <a:ext uri="{FF2B5EF4-FFF2-40B4-BE49-F238E27FC236}">
                  <a16:creationId xmlns:a16="http://schemas.microsoft.com/office/drawing/2014/main" id="{BE889590-A0F6-400C-BBCD-092B1CB55789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583495" y="4502694"/>
              <a:ext cx="487363" cy="487363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EAE37E36-B8EE-4284-86D5-1ED7BE230F09}"/>
              </a:ext>
            </a:extLst>
          </p:cNvPr>
          <p:cNvGrpSpPr/>
          <p:nvPr/>
        </p:nvGrpSpPr>
        <p:grpSpPr>
          <a:xfrm>
            <a:off x="1463675" y="4919830"/>
            <a:ext cx="4635760" cy="539285"/>
            <a:chOff x="1463675" y="4919830"/>
            <a:chExt cx="4635760" cy="539285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760D5558-C185-4856-A5ED-6533EADF9562}"/>
                </a:ext>
              </a:extLst>
            </p:cNvPr>
            <p:cNvSpPr txBox="1"/>
            <p:nvPr/>
          </p:nvSpPr>
          <p:spPr>
            <a:xfrm>
              <a:off x="1463675" y="4997450"/>
              <a:ext cx="2393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handball (n)</a:t>
              </a:r>
            </a:p>
          </p:txBody>
        </p:sp>
        <p:pic>
          <p:nvPicPr>
            <p:cNvPr id="42" name="handball">
              <a:hlinkClick r:id="" action="ppaction://media"/>
              <a:extLst>
                <a:ext uri="{FF2B5EF4-FFF2-40B4-BE49-F238E27FC236}">
                  <a16:creationId xmlns:a16="http://schemas.microsoft.com/office/drawing/2014/main" id="{2E0A41B6-3110-4B85-AB01-6D524AFB6360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612072" y="4919830"/>
              <a:ext cx="487363" cy="487363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907F6E2-7C04-4363-A31A-368DB1FA8899}"/>
              </a:ext>
            </a:extLst>
          </p:cNvPr>
          <p:cNvGrpSpPr/>
          <p:nvPr/>
        </p:nvGrpSpPr>
        <p:grpSpPr>
          <a:xfrm>
            <a:off x="1460500" y="5441950"/>
            <a:ext cx="4673179" cy="546578"/>
            <a:chOff x="1460500" y="5441950"/>
            <a:chExt cx="4673179" cy="546578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DDE74EFC-ECCD-42F3-8E72-2FA944F4C8C3}"/>
                </a:ext>
              </a:extLst>
            </p:cNvPr>
            <p:cNvSpPr txBox="1"/>
            <p:nvPr/>
          </p:nvSpPr>
          <p:spPr>
            <a:xfrm>
              <a:off x="1460500" y="5441950"/>
              <a:ext cx="294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jewelry (n)</a:t>
              </a:r>
            </a:p>
          </p:txBody>
        </p:sp>
        <p:pic>
          <p:nvPicPr>
            <p:cNvPr id="43" name="jewelry">
              <a:hlinkClick r:id="" action="ppaction://media"/>
              <a:extLst>
                <a:ext uri="{FF2B5EF4-FFF2-40B4-BE49-F238E27FC236}">
                  <a16:creationId xmlns:a16="http://schemas.microsoft.com/office/drawing/2014/main" id="{22121EA5-3AA5-4A46-858D-9488A9EFC2B3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646316" y="5501165"/>
              <a:ext cx="487363" cy="487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96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9" grpId="0"/>
      <p:bldP spid="30" grpId="0"/>
      <p:bldP spid="32" grpId="0"/>
      <p:bldP spid="33" grpId="0"/>
      <p:bldP spid="34" grpId="0"/>
      <p:bldP spid="35" grpId="0"/>
      <p:bldP spid="36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24AC859-032F-484D-846E-86223263AB87}"/>
              </a:ext>
            </a:extLst>
          </p:cNvPr>
          <p:cNvSpPr txBox="1"/>
          <p:nvPr/>
        </p:nvSpPr>
        <p:spPr>
          <a:xfrm>
            <a:off x="1714501" y="920234"/>
            <a:ext cx="807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Click the circle and guess the words.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F05808E-C2CB-472D-8F03-1B7E69916FFA}"/>
              </a:ext>
            </a:extLst>
          </p:cNvPr>
          <p:cNvSpPr/>
          <p:nvPr/>
        </p:nvSpPr>
        <p:spPr>
          <a:xfrm rot="4238378">
            <a:off x="5204542" y="3564029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Hình ảnh 7">
            <a:hlinkClick r:id="rId4"/>
            <a:extLst>
              <a:ext uri="{FF2B5EF4-FFF2-40B4-BE49-F238E27FC236}">
                <a16:creationId xmlns:a16="http://schemas.microsoft.com/office/drawing/2014/main" id="{64D293E6-5115-4204-A07B-5AA08FCC95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195" y="1585912"/>
            <a:ext cx="4144530" cy="411956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9C09DD-6A3B-4CC3-BFFB-AFC8DABFF92A}"/>
              </a:ext>
            </a:extLst>
          </p:cNvPr>
          <p:cNvSpPr txBox="1"/>
          <p:nvPr/>
        </p:nvSpPr>
        <p:spPr>
          <a:xfrm>
            <a:off x="581025" y="3491984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34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C4F7949-BE11-4079-A11A-4767CA599E29}"/>
              </a:ext>
            </a:extLst>
          </p:cNvPr>
          <p:cNvSpPr/>
          <p:nvPr/>
        </p:nvSpPr>
        <p:spPr>
          <a:xfrm>
            <a:off x="1076325" y="361950"/>
            <a:ext cx="4391025" cy="10096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61B757D-F96D-493A-9963-9F312999C610}"/>
              </a:ext>
            </a:extLst>
          </p:cNvPr>
          <p:cNvSpPr txBox="1"/>
          <p:nvPr/>
        </p:nvSpPr>
        <p:spPr>
          <a:xfrm>
            <a:off x="161925" y="2118836"/>
            <a:ext cx="101536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/>
              <a:t>Learn by hearts vocab. and make sentences using them. </a:t>
            </a:r>
          </a:p>
          <a:p>
            <a:r>
              <a:rPr lang="en-US" sz="3200" dirty="0"/>
              <a:t>2. Do the vocab. and reading exercises on pages 2 &amp; 3 WB.</a:t>
            </a:r>
          </a:p>
          <a:p>
            <a:r>
              <a:rPr lang="en-US" sz="3200" dirty="0"/>
              <a:t>3. Do the exercises in </a:t>
            </a:r>
            <a:r>
              <a:rPr lang="en-US" sz="3200" b="1" dirty="0" err="1"/>
              <a:t>Tiếng</a:t>
            </a:r>
            <a:r>
              <a:rPr lang="en-US" sz="3200" b="1" dirty="0"/>
              <a:t> Anh 8 </a:t>
            </a:r>
            <a:r>
              <a:rPr lang="en-US" sz="3200" b="1" dirty="0" err="1"/>
              <a:t>i</a:t>
            </a:r>
            <a:r>
              <a:rPr lang="en-US" sz="3200" b="1" dirty="0"/>
              <a:t>-Learn Smart World Notebook</a:t>
            </a:r>
            <a:r>
              <a:rPr lang="en-US" sz="3200" dirty="0"/>
              <a:t> on pages 4 &amp; 5.</a:t>
            </a:r>
          </a:p>
          <a:p>
            <a:r>
              <a:rPr lang="en-US" sz="3200" dirty="0"/>
              <a:t>4. Prepare the next lesson (pages 5 &amp; 6 SB).</a:t>
            </a:r>
          </a:p>
        </p:txBody>
      </p:sp>
    </p:spTree>
    <p:extLst>
      <p:ext uri="{BB962C8B-B14F-4D97-AF65-F5344CB8AC3E}">
        <p14:creationId xmlns:p14="http://schemas.microsoft.com/office/powerpoint/2010/main" val="3246391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168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76855" y="2275832"/>
            <a:ext cx="4900144" cy="23728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LESSON 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14163" y="1072269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58811" y="1421074"/>
            <a:ext cx="2675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VOCABULARY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0606F048-4BE7-42ED-9DDC-F10F5E7583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21901" y="1396090"/>
            <a:ext cx="665459" cy="552608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64AF0559-B9F9-4A22-95DC-9B9B349F5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5200" y="3327401"/>
            <a:ext cx="4324850" cy="1350967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1A557569-A163-4274-926F-1E8F86AD28BF}"/>
              </a:ext>
            </a:extLst>
          </p:cNvPr>
          <p:cNvSpPr txBox="1"/>
          <p:nvPr/>
        </p:nvSpPr>
        <p:spPr>
          <a:xfrm>
            <a:off x="8563983" y="3620755"/>
            <a:ext cx="261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READING</a:t>
            </a: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4C5373D4-08A1-4682-B1B5-A5F37C367E7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98107" y="3511093"/>
            <a:ext cx="834876" cy="8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094DC4-2399-4541-B2D0-871043383415}"/>
              </a:ext>
            </a:extLst>
          </p:cNvPr>
          <p:cNvSpPr/>
          <p:nvPr/>
        </p:nvSpPr>
        <p:spPr>
          <a:xfrm>
            <a:off x="528929" y="1116911"/>
            <a:ext cx="6148096" cy="4226614"/>
          </a:xfrm>
          <a:custGeom>
            <a:avLst/>
            <a:gdLst/>
            <a:ahLst/>
            <a:cxnLst/>
            <a:rect l="l" t="t" r="r" b="b"/>
            <a:pathLst>
              <a:path w="6901446" h="4598088">
                <a:moveTo>
                  <a:pt x="0" y="0"/>
                </a:moveTo>
                <a:lnTo>
                  <a:pt x="6901446" y="0"/>
                </a:lnTo>
                <a:lnTo>
                  <a:pt x="6901446" y="4598088"/>
                </a:lnTo>
                <a:lnTo>
                  <a:pt x="0" y="45980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F17A0BD4-3049-4A15-BB88-57532131F3B8}"/>
              </a:ext>
            </a:extLst>
          </p:cNvPr>
          <p:cNvGrpSpPr/>
          <p:nvPr/>
        </p:nvGrpSpPr>
        <p:grpSpPr>
          <a:xfrm>
            <a:off x="7208219" y="1152913"/>
            <a:ext cx="3193081" cy="971161"/>
            <a:chOff x="7208219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208219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1997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hang out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8886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lot of fun when I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 out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my friend. 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v) /</a:t>
            </a:r>
            <a:r>
              <a:rPr lang="en-US" sz="4000" i="0" dirty="0" err="1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hæŋ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en-US" sz="4000" i="0" dirty="0" err="1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aʊt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/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6457950" y="3162300"/>
            <a:ext cx="5057775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323850" y="6057899"/>
            <a:ext cx="785812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I-have-a-lot-of-fun-when-I-han1686060859">
            <a:hlinkClick r:id="" action="ppaction://media"/>
            <a:extLst>
              <a:ext uri="{FF2B5EF4-FFF2-40B4-BE49-F238E27FC236}">
                <a16:creationId xmlns:a16="http://schemas.microsoft.com/office/drawing/2014/main" id="{5D3C6FC9-6808-4446-9FBA-D12508A71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4325" y="5232400"/>
            <a:ext cx="406400" cy="406400"/>
          </a:xfrm>
          <a:prstGeom prst="rect">
            <a:avLst/>
          </a:prstGeom>
        </p:spPr>
      </p:pic>
      <p:pic>
        <p:nvPicPr>
          <p:cNvPr id="6" name="hang-out-1686060846">
            <a:hlinkClick r:id="" action="ppaction://media"/>
            <a:extLst>
              <a:ext uri="{FF2B5EF4-FFF2-40B4-BE49-F238E27FC236}">
                <a16:creationId xmlns:a16="http://schemas.microsoft.com/office/drawing/2014/main" id="{C84662E1-A36E-439D-90F8-6D72064CFA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2925" y="93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2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1202B0C-50F6-43E8-8161-2E98971674A6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59142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1016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enjoys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chatting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her friends in her free time.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v)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tʃæt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1" y="3019425"/>
            <a:ext cx="22479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0" y="6000749"/>
            <a:ext cx="1050607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rảnh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rỗi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203D5F04-A1AF-408C-9783-715376F8A7BD}"/>
              </a:ext>
            </a:extLst>
          </p:cNvPr>
          <p:cNvSpPr/>
          <p:nvPr/>
        </p:nvSpPr>
        <p:spPr>
          <a:xfrm>
            <a:off x="1004091" y="1034500"/>
            <a:ext cx="6206334" cy="4480475"/>
          </a:xfrm>
          <a:custGeom>
            <a:avLst/>
            <a:gdLst/>
            <a:ahLst/>
            <a:cxnLst/>
            <a:rect l="l" t="t" r="r" b="b"/>
            <a:pathLst>
              <a:path w="8115300" h="5406819">
                <a:moveTo>
                  <a:pt x="0" y="0"/>
                </a:moveTo>
                <a:lnTo>
                  <a:pt x="8115300" y="0"/>
                </a:lnTo>
                <a:lnTo>
                  <a:pt x="8115300" y="5406818"/>
                </a:lnTo>
                <a:lnTo>
                  <a:pt x="0" y="5406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Mary-enjoys-chatting-with-her-1686060905">
            <a:hlinkClick r:id="" action="ppaction://media"/>
            <a:extLst>
              <a:ext uri="{FF2B5EF4-FFF2-40B4-BE49-F238E27FC236}">
                <a16:creationId xmlns:a16="http://schemas.microsoft.com/office/drawing/2014/main" id="{ED7F1C03-0359-42CD-9A23-A86F13FF9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1050" y="5165725"/>
            <a:ext cx="406400" cy="406400"/>
          </a:xfrm>
          <a:prstGeom prst="rect">
            <a:avLst/>
          </a:prstGeom>
        </p:spPr>
      </p:pic>
      <p:pic>
        <p:nvPicPr>
          <p:cNvPr id="4" name="chat-1686060897">
            <a:hlinkClick r:id="" action="ppaction://media"/>
            <a:extLst>
              <a:ext uri="{FF2B5EF4-FFF2-40B4-BE49-F238E27FC236}">
                <a16:creationId xmlns:a16="http://schemas.microsoft.com/office/drawing/2014/main" id="{0EB1BC8E-2C06-4A01-BC54-1E88B34AC6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26600" y="425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5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B3075D81-91A1-4551-B1A5-DF17B767DC3C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59142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fishing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1016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often goes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his father at the weekend.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fɪʃɪŋ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1" y="3019425"/>
            <a:ext cx="22479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0" y="6000749"/>
            <a:ext cx="1050607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A6380732-3D08-4839-8C0D-921F19AE5DE7}"/>
              </a:ext>
            </a:extLst>
          </p:cNvPr>
          <p:cNvSpPr/>
          <p:nvPr/>
        </p:nvSpPr>
        <p:spPr>
          <a:xfrm>
            <a:off x="508168" y="1072117"/>
            <a:ext cx="6727519" cy="4424222"/>
          </a:xfrm>
          <a:custGeom>
            <a:avLst/>
            <a:gdLst/>
            <a:ahLst/>
            <a:cxnLst/>
            <a:rect l="l" t="t" r="r" b="b"/>
            <a:pathLst>
              <a:path w="5379145" h="3583855">
                <a:moveTo>
                  <a:pt x="0" y="0"/>
                </a:moveTo>
                <a:lnTo>
                  <a:pt x="5379145" y="0"/>
                </a:lnTo>
                <a:lnTo>
                  <a:pt x="5379145" y="3583856"/>
                </a:lnTo>
                <a:lnTo>
                  <a:pt x="0" y="35838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fishing-1686060946">
            <a:hlinkClick r:id="" action="ppaction://media"/>
            <a:extLst>
              <a:ext uri="{FF2B5EF4-FFF2-40B4-BE49-F238E27FC236}">
                <a16:creationId xmlns:a16="http://schemas.microsoft.com/office/drawing/2014/main" id="{AEA9D6A1-838E-47F8-96F9-015F8C28F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1550" y="688975"/>
            <a:ext cx="406400" cy="406400"/>
          </a:xfrm>
          <a:prstGeom prst="rect">
            <a:avLst/>
          </a:prstGeom>
        </p:spPr>
      </p:pic>
      <p:pic>
        <p:nvPicPr>
          <p:cNvPr id="4" name="Peter-often-goes-fishing-with-1686060959">
            <a:hlinkClick r:id="" action="ppaction://media"/>
            <a:extLst>
              <a:ext uri="{FF2B5EF4-FFF2-40B4-BE49-F238E27FC236}">
                <a16:creationId xmlns:a16="http://schemas.microsoft.com/office/drawing/2014/main" id="{AA01076A-58B8-43F1-A1A0-C6B5685A56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55225" y="551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34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16AC3611-9831-42F5-A39D-A92D4FF07B70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59142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jogging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1016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Jogging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our favorite activity in the morning.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v)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dʒɒɡɪŋ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1" y="3019425"/>
            <a:ext cx="22479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0" y="6000749"/>
            <a:ext cx="1050607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25B586F-41F5-467E-A146-65D3A32D469B}"/>
              </a:ext>
            </a:extLst>
          </p:cNvPr>
          <p:cNvSpPr/>
          <p:nvPr/>
        </p:nvSpPr>
        <p:spPr>
          <a:xfrm>
            <a:off x="408167" y="1051892"/>
            <a:ext cx="6797703" cy="4464325"/>
          </a:xfrm>
          <a:custGeom>
            <a:avLst/>
            <a:gdLst/>
            <a:ahLst/>
            <a:cxnLst/>
            <a:rect l="l" t="t" r="r" b="b"/>
            <a:pathLst>
              <a:path w="5331997" h="3552443">
                <a:moveTo>
                  <a:pt x="0" y="0"/>
                </a:moveTo>
                <a:lnTo>
                  <a:pt x="5331997" y="0"/>
                </a:lnTo>
                <a:lnTo>
                  <a:pt x="5331997" y="3552443"/>
                </a:lnTo>
                <a:lnTo>
                  <a:pt x="0" y="355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Jogging-is-our-favorite-activi1686061007">
            <a:hlinkClick r:id="" action="ppaction://media"/>
            <a:extLst>
              <a:ext uri="{FF2B5EF4-FFF2-40B4-BE49-F238E27FC236}">
                <a16:creationId xmlns:a16="http://schemas.microsoft.com/office/drawing/2014/main" id="{A2659CA9-0ADF-4D39-A9FA-BA7213613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9950" y="5003800"/>
            <a:ext cx="406400" cy="406400"/>
          </a:xfrm>
          <a:prstGeom prst="rect">
            <a:avLst/>
          </a:prstGeom>
        </p:spPr>
      </p:pic>
      <p:pic>
        <p:nvPicPr>
          <p:cNvPr id="4" name="jogging-1686060988">
            <a:hlinkClick r:id="" action="ppaction://media"/>
            <a:extLst>
              <a:ext uri="{FF2B5EF4-FFF2-40B4-BE49-F238E27FC236}">
                <a16:creationId xmlns:a16="http://schemas.microsoft.com/office/drawing/2014/main" id="{6A58AFC2-1596-451A-AF29-4145CBF491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50450" y="55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87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2C67F6F-2249-4BB5-BC8D-5858F15FD632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19974" y="1381125"/>
              <a:ext cx="3057525" cy="409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rock climbing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 climbing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dangerous activity; however , he likes it.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372349" y="2152650"/>
            <a:ext cx="3419476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/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rɒk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 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klaɪmɪŋ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1" y="3019425"/>
            <a:ext cx="22479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200025" y="6057899"/>
            <a:ext cx="1050607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3F6FEC34-D22E-416E-ABFF-53A451C9CFF5}"/>
              </a:ext>
            </a:extLst>
          </p:cNvPr>
          <p:cNvSpPr/>
          <p:nvPr/>
        </p:nvSpPr>
        <p:spPr>
          <a:xfrm>
            <a:off x="466725" y="1114424"/>
            <a:ext cx="6724650" cy="4410075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Rock-climbing-is-a-dangerous-a1686061051">
            <a:hlinkClick r:id="" action="ppaction://media"/>
            <a:extLst>
              <a:ext uri="{FF2B5EF4-FFF2-40B4-BE49-F238E27FC236}">
                <a16:creationId xmlns:a16="http://schemas.microsoft.com/office/drawing/2014/main" id="{42CE4C96-4DE8-4422-9B26-236F01331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0425" y="4756150"/>
            <a:ext cx="406400" cy="406400"/>
          </a:xfrm>
          <a:prstGeom prst="rect">
            <a:avLst/>
          </a:prstGeom>
        </p:spPr>
      </p:pic>
      <p:pic>
        <p:nvPicPr>
          <p:cNvPr id="4" name="rock-climbing-1686061040">
            <a:hlinkClick r:id="" action="ppaction://media"/>
            <a:extLst>
              <a:ext uri="{FF2B5EF4-FFF2-40B4-BE49-F238E27FC236}">
                <a16:creationId xmlns:a16="http://schemas.microsoft.com/office/drawing/2014/main" id="{D27C47A0-B3BD-4EF7-877B-CD06695BF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6450" y="635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86A368E9-2DB0-4847-8CC2-0DA014E725CD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96175" y="1381125"/>
              <a:ext cx="2619376" cy="409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board game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often play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games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my brother after school.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372349" y="2152650"/>
            <a:ext cx="3419476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/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bɔːd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ɡeɪm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0" y="3019425"/>
            <a:ext cx="3505199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200025" y="6057899"/>
            <a:ext cx="11296650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7BCCE97-0F55-4B70-8C45-28B5DD75DADA}"/>
              </a:ext>
            </a:extLst>
          </p:cNvPr>
          <p:cNvSpPr/>
          <p:nvPr/>
        </p:nvSpPr>
        <p:spPr>
          <a:xfrm>
            <a:off x="533400" y="1095375"/>
            <a:ext cx="6686549" cy="4248149"/>
          </a:xfrm>
          <a:custGeom>
            <a:avLst/>
            <a:gdLst/>
            <a:ahLst/>
            <a:cxnLst/>
            <a:rect l="l" t="t" r="r" b="b"/>
            <a:pathLst>
              <a:path w="12282985" h="8229600">
                <a:moveTo>
                  <a:pt x="0" y="0"/>
                </a:moveTo>
                <a:lnTo>
                  <a:pt x="12282985" y="0"/>
                </a:lnTo>
                <a:lnTo>
                  <a:pt x="12282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I-often-play-board-games-with-1686061096">
            <a:hlinkClick r:id="" action="ppaction://media"/>
            <a:extLst>
              <a:ext uri="{FF2B5EF4-FFF2-40B4-BE49-F238E27FC236}">
                <a16:creationId xmlns:a16="http://schemas.microsoft.com/office/drawing/2014/main" id="{2CCF4563-2F2B-4CEF-9C1C-19F583909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9675" y="5222875"/>
            <a:ext cx="406400" cy="406400"/>
          </a:xfrm>
          <a:prstGeom prst="rect">
            <a:avLst/>
          </a:prstGeom>
        </p:spPr>
      </p:pic>
      <p:pic>
        <p:nvPicPr>
          <p:cNvPr id="4" name="board-game-1686061087">
            <a:hlinkClick r:id="" action="ppaction://media"/>
            <a:extLst>
              <a:ext uri="{FF2B5EF4-FFF2-40B4-BE49-F238E27FC236}">
                <a16:creationId xmlns:a16="http://schemas.microsoft.com/office/drawing/2014/main" id="{BB6BE942-2192-4648-9263-981084B0A9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7025" y="577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45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710</Words>
  <Application>Microsoft Office PowerPoint</Application>
  <PresentationFormat>Widescreen</PresentationFormat>
  <Paragraphs>154</Paragraphs>
  <Slides>26</Slides>
  <Notes>2</Notes>
  <HiddenSlides>0</HiddenSlides>
  <MMClips>28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.VnBlack</vt:lpstr>
      <vt:lpstr>Arial</vt:lpstr>
      <vt:lpstr>Calibri</vt:lpstr>
      <vt:lpstr>Calibri Light</vt:lpstr>
      <vt:lpstr>Constantia</vt:lpstr>
      <vt:lpstr>Contastia</vt:lpstr>
      <vt:lpstr>Helvetica</vt:lpstr>
      <vt:lpstr>HL Brush 1BK</vt:lpstr>
      <vt:lpstr>Roboto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12</cp:revision>
  <dcterms:created xsi:type="dcterms:W3CDTF">2023-05-23T12:57:43Z</dcterms:created>
  <dcterms:modified xsi:type="dcterms:W3CDTF">2024-09-17T23:42:47Z</dcterms:modified>
</cp:coreProperties>
</file>