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98" r:id="rId2"/>
    <p:sldId id="290" r:id="rId3"/>
    <p:sldId id="291" r:id="rId4"/>
    <p:sldId id="292" r:id="rId5"/>
    <p:sldId id="293" r:id="rId6"/>
    <p:sldId id="294" r:id="rId7"/>
    <p:sldId id="295" r:id="rId8"/>
    <p:sldId id="400" r:id="rId9"/>
    <p:sldId id="399" r:id="rId10"/>
    <p:sldId id="274" r:id="rId11"/>
    <p:sldId id="401" r:id="rId12"/>
    <p:sldId id="264" r:id="rId13"/>
    <p:sldId id="277" r:id="rId14"/>
    <p:sldId id="280" r:id="rId15"/>
    <p:sldId id="402" r:id="rId16"/>
    <p:sldId id="278" r:id="rId17"/>
    <p:sldId id="281" r:id="rId18"/>
    <p:sldId id="282" r:id="rId19"/>
    <p:sldId id="283" r:id="rId20"/>
    <p:sldId id="284" r:id="rId21"/>
    <p:sldId id="285" r:id="rId22"/>
    <p:sldId id="403" r:id="rId23"/>
    <p:sldId id="405" r:id="rId24"/>
    <p:sldId id="267" r:id="rId25"/>
    <p:sldId id="269" r:id="rId26"/>
    <p:sldId id="391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6" autoAdjust="0"/>
    <p:restoredTop sz="94660"/>
  </p:normalViewPr>
  <p:slideViewPr>
    <p:cSldViewPr snapToGrid="0">
      <p:cViewPr varScale="1">
        <p:scale>
          <a:sx n="56" d="100"/>
          <a:sy n="56" d="100"/>
        </p:scale>
        <p:origin x="167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video" Target="NULL" TargetMode="Externa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jpe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17" Type="http://schemas.openxmlformats.org/officeDocument/2006/relationships/image" Target="../media/image15.png"/><Relationship Id="rId2" Type="http://schemas.openxmlformats.org/officeDocument/2006/relationships/video" Target="NULL" TargetMode="Externa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11" Type="http://schemas.openxmlformats.org/officeDocument/2006/relationships/oleObject" Target="../embeddings/oleObject6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4.jpe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6">
            <a:extLst>
              <a:ext uri="{FF2B5EF4-FFF2-40B4-BE49-F238E27FC236}">
                <a16:creationId xmlns:a16="http://schemas.microsoft.com/office/drawing/2014/main" xmlns="" id="{2D05526D-A109-4A98-90D4-ED515BB295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031" y="2444262"/>
            <a:ext cx="8370277" cy="26025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63"/>
              </a:avLst>
            </a:prstTxWarp>
          </a:bodyPr>
          <a:lstStyle/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VÀ CÁC EM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DỰ TIẾT HỌC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6</a:t>
            </a:r>
          </a:p>
        </p:txBody>
      </p:sp>
      <p:pic>
        <p:nvPicPr>
          <p:cNvPr id="19466" name="Picture 10" descr="Hoa hong">
            <a:extLst>
              <a:ext uri="{FF2B5EF4-FFF2-40B4-BE49-F238E27FC236}">
                <a16:creationId xmlns:a16="http://schemas.microsoft.com/office/drawing/2014/main" xmlns="" id="{B1A3140A-9912-4A97-97B9-FE91B6BF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2514600" cy="17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7">
            <a:extLst>
              <a:ext uri="{FF2B5EF4-FFF2-40B4-BE49-F238E27FC236}">
                <a16:creationId xmlns:a16="http://schemas.microsoft.com/office/drawing/2014/main" xmlns="" id="{47E95758-D5E9-4731-B0F0-0B70CC069B85}"/>
              </a:ext>
            </a:extLst>
          </p:cNvPr>
          <p:cNvGrpSpPr>
            <a:grpSpLocks/>
          </p:cNvGrpSpPr>
          <p:nvPr/>
        </p:nvGrpSpPr>
        <p:grpSpPr bwMode="auto">
          <a:xfrm>
            <a:off x="2813538" y="474784"/>
            <a:ext cx="3657600" cy="1758462"/>
            <a:chOff x="1531" y="2213"/>
            <a:chExt cx="3072" cy="1781"/>
          </a:xfrm>
        </p:grpSpPr>
        <p:pic>
          <p:nvPicPr>
            <p:cNvPr id="4102" name="Picture 8">
              <a:extLst>
                <a:ext uri="{FF2B5EF4-FFF2-40B4-BE49-F238E27FC236}">
                  <a16:creationId xmlns:a16="http://schemas.microsoft.com/office/drawing/2014/main" xmlns="" id="{07E50228-E2DF-41C9-88AC-CE600DA26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213"/>
              <a:ext cx="3072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9">
              <a:extLst>
                <a:ext uri="{FF2B5EF4-FFF2-40B4-BE49-F238E27FC236}">
                  <a16:creationId xmlns:a16="http://schemas.microsoft.com/office/drawing/2014/main" xmlns="" id="{EE764E67-A0C1-467E-A814-B4931C331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3256"/>
              <a:ext cx="11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419" tIns="44209" rIns="88419" bIns="44209"/>
            <a:lstStyle>
              <a:lvl1pPr defTabSz="957263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939" b="1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79837B-95C0-4A4E-A57F-2EC9173C2BA5}"/>
              </a:ext>
            </a:extLst>
          </p:cNvPr>
          <p:cNvSpPr/>
          <p:nvPr/>
        </p:nvSpPr>
        <p:spPr>
          <a:xfrm>
            <a:off x="843279" y="2184508"/>
            <a:ext cx="793496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1B2431-739A-43EA-8023-DE102EB8EC62}"/>
              </a:ext>
            </a:extLst>
          </p:cNvPr>
          <p:cNvSpPr/>
          <p:nvPr/>
        </p:nvSpPr>
        <p:spPr>
          <a:xfrm>
            <a:off x="696670" y="1353511"/>
            <a:ext cx="8081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oàn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:a16="http://schemas.microsoft.com/office/drawing/2014/main" xmlns="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9144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4787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B5FCBD-D093-4670-8A00-33452A1F5FD8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B38FCCD-2BC4-49BE-BAD3-C9737EE5E95F}"/>
              </a:ext>
            </a:extLst>
          </p:cNvPr>
          <p:cNvSpPr/>
          <p:nvPr/>
        </p:nvSpPr>
        <p:spPr>
          <a:xfrm>
            <a:off x="758508" y="2267398"/>
            <a:ext cx="7786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979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0FED69D-5E3B-411E-A2B1-65C9A7FE563E}"/>
              </a:ext>
            </a:extLst>
          </p:cNvPr>
          <p:cNvSpPr/>
          <p:nvPr/>
        </p:nvSpPr>
        <p:spPr>
          <a:xfrm>
            <a:off x="355599" y="1511415"/>
            <a:ext cx="853901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1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biết?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2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Một số lưu ý mà người sử dụng cần biết khi tìm kiếm thông tin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3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Kết quả khi sử dụng máy tìm kiếm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xmlns="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7E7A521-C5EC-419E-B951-B372BC5E3355}"/>
              </a:ext>
            </a:extLst>
          </p:cNvPr>
          <p:cNvSpPr/>
          <p:nvPr/>
        </p:nvSpPr>
        <p:spPr>
          <a:xfrm>
            <a:off x="652630" y="4706720"/>
            <a:ext cx="8237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E2BD30-39FA-4594-B2E8-48536CFCFC60}"/>
              </a:ext>
            </a:extLst>
          </p:cNvPr>
          <p:cNvSpPr txBox="1"/>
          <p:nvPr/>
        </p:nvSpPr>
        <p:spPr>
          <a:xfrm>
            <a:off x="357447" y="1689616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36674F4-4099-4008-ABB4-BA57D773DE6D}"/>
              </a:ext>
            </a:extLst>
          </p:cNvPr>
          <p:cNvSpPr/>
          <p:nvPr/>
        </p:nvSpPr>
        <p:spPr>
          <a:xfrm>
            <a:off x="799730" y="2221991"/>
            <a:ext cx="78673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1B74034-95DB-4535-8935-B3F33BE067FA}"/>
              </a:ext>
            </a:extLst>
          </p:cNvPr>
          <p:cNvSpPr/>
          <p:nvPr/>
        </p:nvSpPr>
        <p:spPr>
          <a:xfrm>
            <a:off x="652630" y="3695188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coccoc.com,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5C5D626-E041-42E6-B9AD-F61A5DDA3996}"/>
              </a:ext>
            </a:extLst>
          </p:cNvPr>
          <p:cNvSpPr/>
          <p:nvPr/>
        </p:nvSpPr>
        <p:spPr>
          <a:xfrm>
            <a:off x="799730" y="5745607"/>
            <a:ext cx="786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778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F0F9BB6-74E7-4722-82E7-B8D17B7011C8}"/>
              </a:ext>
            </a:extLst>
          </p:cNvPr>
          <p:cNvSpPr/>
          <p:nvPr/>
        </p:nvSpPr>
        <p:spPr>
          <a:xfrm>
            <a:off x="1244546" y="32512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A1A7B5-3B57-4845-99FE-FB54824D8479}"/>
              </a:ext>
            </a:extLst>
          </p:cNvPr>
          <p:cNvSpPr txBox="1"/>
          <p:nvPr/>
        </p:nvSpPr>
        <p:spPr>
          <a:xfrm>
            <a:off x="741681" y="1463040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F0F9BB6-74E7-4722-82E7-B8D17B7011C8}"/>
              </a:ext>
            </a:extLst>
          </p:cNvPr>
          <p:cNvSpPr/>
          <p:nvPr/>
        </p:nvSpPr>
        <p:spPr>
          <a:xfrm>
            <a:off x="3469587" y="314960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A1A7B5-3B57-4845-99FE-FB54824D8479}"/>
              </a:ext>
            </a:extLst>
          </p:cNvPr>
          <p:cNvSpPr txBox="1"/>
          <p:nvPr/>
        </p:nvSpPr>
        <p:spPr>
          <a:xfrm>
            <a:off x="223520" y="1574800"/>
            <a:ext cx="869695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8563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xmlns="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xmlns="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0836"/>
            <a:ext cx="8894619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F2BFD08-0AD3-479D-AFA0-95EA3C021F6A}"/>
              </a:ext>
            </a:extLst>
          </p:cNvPr>
          <p:cNvSpPr/>
          <p:nvPr/>
        </p:nvSpPr>
        <p:spPr>
          <a:xfrm>
            <a:off x="591127" y="1028700"/>
            <a:ext cx="83034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 hoàn thành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các câu hỏi sau: </a:t>
            </a:r>
          </a:p>
          <a:p>
            <a:r>
              <a:rPr lang="vi-VN" sz="2400" dirty="0">
                <a:latin typeface="+mj-lt"/>
              </a:rPr>
              <a:t>Câu 1: Từ khóa là gì?</a:t>
            </a:r>
          </a:p>
          <a:p>
            <a:r>
              <a:rPr lang="vi-VN" sz="2400" dirty="0">
                <a:latin typeface="+mj-lt"/>
              </a:rPr>
              <a:t>Câu 2: Việc lựa chọn từ khóa phù hợp có ý nghĩa gì trong việc tìm kiếm thông tin?</a:t>
            </a:r>
          </a:p>
          <a:p>
            <a:r>
              <a:rPr lang="vi-VN" sz="2400" dirty="0">
                <a:latin typeface="+mj-lt"/>
              </a:rPr>
              <a:t>Câu 3: Em hãy sắp xếp lại các thao tác sau đây cho đúng trình tự cần thực hiện khi tìm thông tin bằng máy tìm kiếm</a:t>
            </a:r>
          </a:p>
          <a:p>
            <a:r>
              <a:rPr lang="vi-VN" sz="2400" dirty="0">
                <a:latin typeface="+mj-lt"/>
              </a:rPr>
              <a:t>a.	Gõ từ khóa vào ô dành để nhập từ khóa</a:t>
            </a:r>
          </a:p>
          <a:p>
            <a:r>
              <a:rPr lang="vi-VN" sz="2400" dirty="0">
                <a:latin typeface="+mj-lt"/>
              </a:rPr>
              <a:t>b.	Nháy chuột vào liên kết để truy cập trang tương ứng</a:t>
            </a:r>
          </a:p>
          <a:p>
            <a:r>
              <a:rPr lang="vi-VN" sz="2400" dirty="0">
                <a:latin typeface="+mj-lt"/>
              </a:rPr>
              <a:t>c.	Mở trình duyệt</a:t>
            </a:r>
          </a:p>
          <a:p>
            <a:r>
              <a:rPr lang="vi-VN" sz="2400" dirty="0">
                <a:latin typeface="+mj-lt"/>
              </a:rPr>
              <a:t>d.	Nháy nút hoặc nhấn phím enter</a:t>
            </a:r>
          </a:p>
          <a:p>
            <a:r>
              <a:rPr lang="vi-VN" sz="2400" dirty="0">
                <a:latin typeface="+mj-lt"/>
              </a:rPr>
              <a:t>e.	Truy cập máy tìm kiếm.</a:t>
            </a:r>
          </a:p>
        </p:txBody>
      </p:sp>
    </p:spTree>
    <p:extLst>
      <p:ext uri="{BB962C8B-B14F-4D97-AF65-F5344CB8AC3E}">
        <p14:creationId xmlns:p14="http://schemas.microsoft.com/office/powerpoint/2010/main" val="1987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B3C7A6-BA61-4AD9-A62D-1E2B3A748CCA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767098-E081-4802-8D42-9EA6CAA3F503}"/>
              </a:ext>
            </a:extLst>
          </p:cNvPr>
          <p:cNvSpPr txBox="1"/>
          <p:nvPr/>
        </p:nvSpPr>
        <p:spPr>
          <a:xfrm>
            <a:off x="387927" y="2033711"/>
            <a:ext cx="160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C44801-5D4D-4519-9C10-9166A2F010BA}"/>
              </a:ext>
            </a:extLst>
          </p:cNvPr>
          <p:cNvSpPr/>
          <p:nvPr/>
        </p:nvSpPr>
        <p:spPr>
          <a:xfrm>
            <a:off x="594101" y="3501216"/>
            <a:ext cx="807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0247B4-0E6A-44AD-8AA0-D785AF6FA60B}"/>
              </a:ext>
            </a:extLst>
          </p:cNvPr>
          <p:cNvSpPr/>
          <p:nvPr/>
        </p:nvSpPr>
        <p:spPr>
          <a:xfrm>
            <a:off x="645824" y="2498524"/>
            <a:ext cx="7969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31A0FD-8E72-4806-A612-14F3E645B45D}"/>
              </a:ext>
            </a:extLst>
          </p:cNvPr>
          <p:cNvSpPr/>
          <p:nvPr/>
        </p:nvSpPr>
        <p:spPr>
          <a:xfrm>
            <a:off x="645824" y="4137724"/>
            <a:ext cx="7423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xmlns="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2ADFFE-5635-401C-A34A-859F755913B3}"/>
              </a:ext>
            </a:extLst>
          </p:cNvPr>
          <p:cNvSpPr/>
          <p:nvPr/>
        </p:nvSpPr>
        <p:spPr>
          <a:xfrm>
            <a:off x="1701800" y="171674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F2CCCC22-DB4B-4559-816E-086451285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85561"/>
              </p:ext>
            </p:extLst>
          </p:nvPr>
        </p:nvGraphicFramePr>
        <p:xfrm>
          <a:off x="1701800" y="1852449"/>
          <a:ext cx="5029776" cy="1626401"/>
        </p:xfrm>
        <a:graphic>
          <a:graphicData uri="http://schemas.openxmlformats.org/drawingml/2006/table">
            <a:tbl>
              <a:tblPr firstRow="1" firstCol="1" bandRow="1"/>
              <a:tblGrid>
                <a:gridCol w="2355646">
                  <a:extLst>
                    <a:ext uri="{9D8B030D-6E8A-4147-A177-3AD203B41FA5}">
                      <a16:colId xmlns:a16="http://schemas.microsoft.com/office/drawing/2014/main" xmlns="" val="4002147816"/>
                    </a:ext>
                  </a:extLst>
                </a:gridCol>
                <a:gridCol w="201446">
                  <a:extLst>
                    <a:ext uri="{9D8B030D-6E8A-4147-A177-3AD203B41FA5}">
                      <a16:colId xmlns:a16="http://schemas.microsoft.com/office/drawing/2014/main" xmlns="" val="908837504"/>
                    </a:ext>
                  </a:extLst>
                </a:gridCol>
                <a:gridCol w="2472684">
                  <a:extLst>
                    <a:ext uri="{9D8B030D-6E8A-4147-A177-3AD203B41FA5}">
                      <a16:colId xmlns:a16="http://schemas.microsoft.com/office/drawing/2014/main" xmlns="" val="1317854052"/>
                    </a:ext>
                  </a:extLst>
                </a:gridCol>
              </a:tblGrid>
              <a:tr h="16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03557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4B8AD49-3804-4ABC-A966-00EFB182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52996"/>
              </p:ext>
            </p:extLst>
          </p:nvPr>
        </p:nvGraphicFramePr>
        <p:xfrm>
          <a:off x="487680" y="4104689"/>
          <a:ext cx="8229600" cy="2077696"/>
        </p:xfrm>
        <a:graphic>
          <a:graphicData uri="http://schemas.openxmlformats.org/drawingml/2006/table">
            <a:tbl>
              <a:tblPr firstRow="1" firstCol="1" bandRow="1"/>
              <a:tblGrid>
                <a:gridCol w="4027629">
                  <a:extLst>
                    <a:ext uri="{9D8B030D-6E8A-4147-A177-3AD203B41FA5}">
                      <a16:colId xmlns:a16="http://schemas.microsoft.com/office/drawing/2014/main" xmlns="" val="3316073780"/>
                    </a:ext>
                  </a:extLst>
                </a:gridCol>
                <a:gridCol w="4201971">
                  <a:extLst>
                    <a:ext uri="{9D8B030D-6E8A-4147-A177-3AD203B41FA5}">
                      <a16:colId xmlns:a16="http://schemas.microsoft.com/office/drawing/2014/main" xmlns="" val="502664675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6897402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363361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51884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8852553"/>
                  </a:ext>
                </a:extLst>
              </a:tr>
            </a:tbl>
          </a:graphicData>
        </a:graphic>
      </p:graphicFrame>
      <p:pic>
        <p:nvPicPr>
          <p:cNvPr id="10246" name="Picture 2">
            <a:extLst>
              <a:ext uri="{FF2B5EF4-FFF2-40B4-BE49-F238E27FC236}">
                <a16:creationId xmlns:a16="http://schemas.microsoft.com/office/drawing/2014/main" xmlns="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3126"/>
            <a:ext cx="1968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xmlns="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7" y="2343126"/>
            <a:ext cx="2076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51" y="989075"/>
            <a:ext cx="85667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D8E2E390-67B3-4175-9228-BC12C245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1" y="3478850"/>
            <a:ext cx="891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54BBD5D-D01D-4B78-8659-CE210238F1AE}"/>
              </a:ext>
            </a:extLst>
          </p:cNvPr>
          <p:cNvSpPr/>
          <p:nvPr/>
        </p:nvSpPr>
        <p:spPr>
          <a:xfrm>
            <a:off x="1857375" y="307112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12EBE34-4633-467D-9930-67F03B9C1BED}"/>
              </a:ext>
            </a:extLst>
          </p:cNvPr>
          <p:cNvSpPr/>
          <p:nvPr/>
        </p:nvSpPr>
        <p:spPr>
          <a:xfrm>
            <a:off x="4537660" y="305786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xmlns="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2ADFFE-5635-401C-A34A-859F755913B3}"/>
              </a:ext>
            </a:extLst>
          </p:cNvPr>
          <p:cNvSpPr/>
          <p:nvPr/>
        </p:nvSpPr>
        <p:spPr>
          <a:xfrm>
            <a:off x="1346146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F78544-EFE2-4169-90A4-3893BAF67122}"/>
              </a:ext>
            </a:extLst>
          </p:cNvPr>
          <p:cNvSpPr/>
          <p:nvPr/>
        </p:nvSpPr>
        <p:spPr>
          <a:xfrm>
            <a:off x="538480" y="950923"/>
            <a:ext cx="82702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oàn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 các câu hỏi 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.………….. . 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…. … 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AE0769-E734-415F-984A-6AE6407493DF}"/>
              </a:ext>
            </a:extLst>
          </p:cNvPr>
          <p:cNvSpPr txBox="1"/>
          <p:nvPr/>
        </p:nvSpPr>
        <p:spPr>
          <a:xfrm>
            <a:off x="1267697" y="1737191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86DE3F-DA73-4BCB-AB22-FACBDF8EDE33}"/>
              </a:ext>
            </a:extLst>
          </p:cNvPr>
          <p:cNvSpPr txBox="1"/>
          <p:nvPr/>
        </p:nvSpPr>
        <p:spPr>
          <a:xfrm>
            <a:off x="2479040" y="1737193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9AD1EC-41B8-4B39-95A8-30B03FA9A9D0}"/>
              </a:ext>
            </a:extLst>
          </p:cNvPr>
          <p:cNvSpPr txBox="1"/>
          <p:nvPr/>
        </p:nvSpPr>
        <p:spPr>
          <a:xfrm>
            <a:off x="3561619" y="1737192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9488F46-1CF9-4F47-8C78-5A1C9764A09C}"/>
              </a:ext>
            </a:extLst>
          </p:cNvPr>
          <p:cNvSpPr/>
          <p:nvPr/>
        </p:nvSpPr>
        <p:spPr>
          <a:xfrm>
            <a:off x="347926" y="4044373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273 L 0.15226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37393"/>
            <a:ext cx="3352800" cy="660889"/>
          </a:xfrm>
        </p:spPr>
        <p:txBody>
          <a:bodyPr/>
          <a:lstStyle/>
          <a:p>
            <a:r>
              <a:rPr lang="en-US" altLang="en-US" sz="332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xmlns="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404446"/>
            <a:ext cx="289560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67154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xmlns="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xmlns="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1" y="1157242"/>
            <a:ext cx="876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9500BD-A96C-44A2-BEE7-F6E984EB8EC8}"/>
              </a:ext>
            </a:extLst>
          </p:cNvPr>
          <p:cNvSpPr/>
          <p:nvPr/>
        </p:nvSpPr>
        <p:spPr>
          <a:xfrm>
            <a:off x="544945" y="2493602"/>
            <a:ext cx="805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xmlns="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2ADFFE-5635-401C-A34A-859F755913B3}"/>
              </a:ext>
            </a:extLst>
          </p:cNvPr>
          <p:cNvSpPr/>
          <p:nvPr/>
        </p:nvSpPr>
        <p:spPr>
          <a:xfrm>
            <a:off x="1590040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F1CBE5-E4C5-4760-8D40-53175122B89C}"/>
              </a:ext>
            </a:extLst>
          </p:cNvPr>
          <p:cNvSpPr/>
          <p:nvPr/>
        </p:nvSpPr>
        <p:spPr>
          <a:xfrm>
            <a:off x="218880" y="1243592"/>
            <a:ext cx="87062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rả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lời, hoàn thành các câu hỏi sau: </a:t>
            </a:r>
            <a:endParaRPr lang="en-US" sz="24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xmlns="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2ADFFE-5635-401C-A34A-859F755913B3}"/>
              </a:ext>
            </a:extLst>
          </p:cNvPr>
          <p:cNvSpPr/>
          <p:nvPr/>
        </p:nvSpPr>
        <p:spPr>
          <a:xfrm>
            <a:off x="1590040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xmlns="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85FF88-D014-47BC-AF46-F07D2359E4F6}"/>
              </a:ext>
            </a:extLst>
          </p:cNvPr>
          <p:cNvSpPr/>
          <p:nvPr/>
        </p:nvSpPr>
        <p:spPr>
          <a:xfrm>
            <a:off x="543099" y="1092884"/>
            <a:ext cx="83515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rả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lời, hoàn thành các câu hỏi sau: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85FF88-D014-47BC-AF46-F07D2359E4F6}"/>
              </a:ext>
            </a:extLst>
          </p:cNvPr>
          <p:cNvSpPr/>
          <p:nvPr/>
        </p:nvSpPr>
        <p:spPr>
          <a:xfrm>
            <a:off x="-796620" y="290578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915DD5-A4D8-4002-A8A5-5182272384B1}"/>
              </a:ext>
            </a:extLst>
          </p:cNvPr>
          <p:cNvSpPr txBox="1"/>
          <p:nvPr/>
        </p:nvSpPr>
        <p:spPr>
          <a:xfrm>
            <a:off x="0" y="419243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82323C-C0DF-4199-AB9F-79B1C24C6B54}"/>
              </a:ext>
            </a:extLst>
          </p:cNvPr>
          <p:cNvSpPr txBox="1"/>
          <p:nvPr/>
        </p:nvSpPr>
        <p:spPr>
          <a:xfrm>
            <a:off x="430924" y="108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1CEAEE-A517-4C36-99FD-3CB85A129162}"/>
              </a:ext>
            </a:extLst>
          </p:cNvPr>
          <p:cNvSpPr txBox="1"/>
          <p:nvPr/>
        </p:nvSpPr>
        <p:spPr>
          <a:xfrm>
            <a:off x="189186" y="1082566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CC55BB-6DD7-4E28-906A-8316ABF48C32}"/>
              </a:ext>
            </a:extLst>
          </p:cNvPr>
          <p:cNvSpPr txBox="1"/>
          <p:nvPr/>
        </p:nvSpPr>
        <p:spPr>
          <a:xfrm>
            <a:off x="189186" y="3612865"/>
            <a:ext cx="6561412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4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87350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4AC3C8-5506-4CED-881E-551AFAE0B00B}"/>
              </a:ext>
            </a:extLst>
          </p:cNvPr>
          <p:cNvSpPr/>
          <p:nvPr/>
        </p:nvSpPr>
        <p:spPr>
          <a:xfrm>
            <a:off x="731520" y="1166842"/>
            <a:ext cx="752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695F1ACF-E35E-443C-BD41-1BBB92009287}"/>
              </a:ext>
            </a:extLst>
          </p:cNvPr>
          <p:cNvSpPr/>
          <p:nvPr/>
        </p:nvSpPr>
        <p:spPr>
          <a:xfrm>
            <a:off x="629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DA4DE3FD-1BC4-4C88-A8CC-72AFC91E5488}"/>
              </a:ext>
            </a:extLst>
          </p:cNvPr>
          <p:cNvSpPr/>
          <p:nvPr/>
        </p:nvSpPr>
        <p:spPr>
          <a:xfrm>
            <a:off x="731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06F8E69-3394-4E52-99B8-0A7A0FBBDB48}"/>
              </a:ext>
            </a:extLst>
          </p:cNvPr>
          <p:cNvSpPr/>
          <p:nvPr/>
        </p:nvSpPr>
        <p:spPr>
          <a:xfrm>
            <a:off x="609600" y="1305342"/>
            <a:ext cx="831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oàn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71750" y="2514600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1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3668562" y="1161006"/>
            <a:ext cx="256460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9305" y="2088878"/>
            <a:ext cx="5330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máy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tử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1-10 SBT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trang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26-27.</a:t>
            </a:r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92773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/>
        </p:blipFill>
        <p:spPr>
          <a:xfrm>
            <a:off x="2595906" y="4107754"/>
            <a:ext cx="3952188" cy="189299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764062" y="2248185"/>
            <a:ext cx="78229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defTabSz="731044">
              <a:lnSpc>
                <a:spcPct val="130000"/>
              </a:lnSpc>
            </a:pP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菱心" panose="02010609000101010101" pitchFamily="49" charset="-122"/>
              <a:ea typeface="迷你简菱心" panose="02010609000101010101" pitchFamily="49" charset="-122"/>
              <a:cs typeface="+mn-ea"/>
            </a:endParaRP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57785" y="1769716"/>
            <a:ext cx="5486400" cy="2571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363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" y="4816720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xmlns="" id="{AD53CADA-6EEA-49FF-B967-F4539608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8170" y="4410808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6" name="Equation" r:id="rId9" imgW="266469" imgH="190335" progId="Equation.DSMT4">
                  <p:embed/>
                </p:oleObj>
              </mc:Choice>
              <mc:Fallback>
                <p:oleObj name="Equation" r:id="rId9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xmlns="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70" y="4410808"/>
                        <a:ext cx="454269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xmlns="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7" name="Equation" r:id="rId11" imgW="253890" imgH="190417" progId="Equation.DSMT4">
                  <p:embed/>
                </p:oleObj>
              </mc:Choice>
              <mc:Fallback>
                <p:oleObj name="Equation" r:id="rId11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xmlns="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:a16="http://schemas.microsoft.com/office/drawing/2014/main" xmlns="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8" name="Equation" r:id="rId13" imgW="253890" imgH="190417" progId="Equation.DSMT4">
                  <p:embed/>
                </p:oleObj>
              </mc:Choice>
              <mc:Fallback>
                <p:oleObj name="Equation" r:id="rId13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:a16="http://schemas.microsoft.com/office/drawing/2014/main" xmlns="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xmlns="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9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9" name="Equation" r:id="rId15" imgW="266469" imgH="190335" progId="Equation.DSMT4">
                  <p:embed/>
                </p:oleObj>
              </mc:Choice>
              <mc:Fallback>
                <p:oleObj name="Equation" r:id="rId15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:a16="http://schemas.microsoft.com/office/drawing/2014/main" xmlns="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xmlns="" id="{3E8CBE69-34F0-439C-81AE-C1F9AB94440A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:a16="http://schemas.microsoft.com/office/drawing/2014/main" xmlns="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685800"/>
            <a:ext cx="8088923" cy="31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:a16="http://schemas.microsoft.com/office/drawing/2014/main" xmlns="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xmlns="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5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xmlns="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xmlns="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24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xmlns="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xmlns="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2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xmlns="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:a16="http://schemas.microsoft.com/office/drawing/2014/main" xmlns="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860182"/>
            <a:ext cx="8721969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:a16="http://schemas.microsoft.com/office/drawing/2014/main" xmlns="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56DA1B-AF07-49D5-9E4B-F74E1FE943D6}"/>
              </a:ext>
            </a:extLst>
          </p:cNvPr>
          <p:cNvSpPr txBox="1"/>
          <p:nvPr/>
        </p:nvSpPr>
        <p:spPr>
          <a:xfrm>
            <a:off x="844062" y="195145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C1A41A5-B7B0-4EB0-8B7E-FDD59950EFF3}"/>
              </a:ext>
            </a:extLst>
          </p:cNvPr>
          <p:cNvSpPr txBox="1"/>
          <p:nvPr/>
        </p:nvSpPr>
        <p:spPr>
          <a:xfrm>
            <a:off x="844062" y="2616464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F272FFA-0189-4914-BA29-2997918DC1ED}"/>
              </a:ext>
            </a:extLst>
          </p:cNvPr>
          <p:cNvSpPr txBox="1"/>
          <p:nvPr/>
        </p:nvSpPr>
        <p:spPr>
          <a:xfrm>
            <a:off x="844062" y="32222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2D7323D-D5ED-4786-AB87-5BAE876C22FB}"/>
              </a:ext>
            </a:extLst>
          </p:cNvPr>
          <p:cNvSpPr txBox="1"/>
          <p:nvPr/>
        </p:nvSpPr>
        <p:spPr>
          <a:xfrm>
            <a:off x="844062" y="3793602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C27D7679-A931-4206-8A40-583EC046A184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xmlns="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5" name="Equation" r:id="rId7" imgW="317225" imgH="190335" progId="Equation.DSMT4">
                  <p:embed/>
                </p:oleObj>
              </mc:Choice>
              <mc:Fallback>
                <p:oleObj name="Equation" r:id="rId7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xmlns="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6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47647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575DE72-712A-4364-8963-D401A98EF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:a16="http://schemas.microsoft.com/office/drawing/2014/main" xmlns="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6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6" name="Equation" r:id="rId11" imgW="266469" imgH="190335" progId="Equation.DSMT4">
                  <p:embed/>
                </p:oleObj>
              </mc:Choice>
              <mc:Fallback>
                <p:oleObj name="Equation" r:id="rId11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xmlns="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:a16="http://schemas.microsoft.com/office/drawing/2014/main" xmlns="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:a16="http://schemas.microsoft.com/office/drawing/2014/main" xmlns="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7" name="Equation" r:id="rId13" imgW="266469" imgH="190335" progId="Equation.DSMT4">
                  <p:embed/>
                </p:oleObj>
              </mc:Choice>
              <mc:Fallback>
                <p:oleObj name="Equation" r:id="rId13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:a16="http://schemas.microsoft.com/office/drawing/2014/main" xmlns="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:a16="http://schemas.microsoft.com/office/drawing/2014/main" xmlns="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8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:a16="http://schemas.microsoft.com/office/drawing/2014/main" xmlns="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xmlns="" id="{6363B03E-1320-4808-B625-761093E405FE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:a16="http://schemas.microsoft.com/office/drawing/2014/main" xmlns="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776002"/>
            <a:ext cx="7948246" cy="33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xmlns="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F6E85F-4822-4846-9D51-E34057A6FF2C}"/>
              </a:ext>
            </a:extLst>
          </p:cNvPr>
          <p:cNvSpPr txBox="1"/>
          <p:nvPr/>
        </p:nvSpPr>
        <p:spPr>
          <a:xfrm>
            <a:off x="1055077" y="2976819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xmlns="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45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xmlns="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:a16="http://schemas.microsoft.com/office/drawing/2014/main" xmlns="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423627"/>
            <a:ext cx="69019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xmlns="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CE7239-00C4-4451-8461-120AB9C3D719}"/>
              </a:ext>
            </a:extLst>
          </p:cNvPr>
          <p:cNvSpPr txBox="1"/>
          <p:nvPr/>
        </p:nvSpPr>
        <p:spPr>
          <a:xfrm>
            <a:off x="1210017" y="1441830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438889A-3217-4B84-A03F-EDD7DC4C5DE9}"/>
              </a:ext>
            </a:extLst>
          </p:cNvPr>
          <p:cNvSpPr txBox="1"/>
          <p:nvPr/>
        </p:nvSpPr>
        <p:spPr>
          <a:xfrm>
            <a:off x="1176693" y="2111911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A8CA153-2176-4423-AD75-0E2278338089}"/>
              </a:ext>
            </a:extLst>
          </p:cNvPr>
          <p:cNvSpPr txBox="1"/>
          <p:nvPr/>
        </p:nvSpPr>
        <p:spPr>
          <a:xfrm>
            <a:off x="1210015" y="2688925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DF29C50-1673-4DFF-85AB-545D05F155A9}"/>
              </a:ext>
            </a:extLst>
          </p:cNvPr>
          <p:cNvSpPr txBox="1"/>
          <p:nvPr/>
        </p:nvSpPr>
        <p:spPr>
          <a:xfrm>
            <a:off x="1210015" y="3325838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xmlns="" id="{71308D11-58FA-4D0F-A202-11CCAD708DF0}"/>
              </a:ext>
            </a:extLst>
          </p:cNvPr>
          <p:cNvSpPr/>
          <p:nvPr/>
        </p:nvSpPr>
        <p:spPr>
          <a:xfrm>
            <a:off x="1780443" y="1881554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E84F7F-7A82-4AB6-83AC-838E25FFF789}"/>
              </a:ext>
            </a:extLst>
          </p:cNvPr>
          <p:cNvSpPr txBox="1"/>
          <p:nvPr/>
        </p:nvSpPr>
        <p:spPr>
          <a:xfrm>
            <a:off x="447040" y="873760"/>
            <a:ext cx="813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6537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xmlns="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xmlns="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1" y="355991"/>
            <a:ext cx="7596554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139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TIẾT:14</a:t>
            </a:r>
            <a:endParaRPr lang="en-US" altLang="en-US" sz="3139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139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altLang="en-US" sz="332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 TRÊN INTERNET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323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2294</TotalTime>
  <Words>1559</Words>
  <Application>Microsoft Office PowerPoint</Application>
  <PresentationFormat>On-screen Show (4:3)</PresentationFormat>
  <Paragraphs>162</Paragraphs>
  <Slides>27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宋体</vt:lpstr>
      <vt:lpstr>Arial</vt:lpstr>
      <vt:lpstr>Calibri</vt:lpstr>
      <vt:lpstr>Calibri Light</vt:lpstr>
      <vt:lpstr>Cambria</vt:lpstr>
      <vt:lpstr>Tahoma</vt:lpstr>
      <vt:lpstr>Times New Roman</vt:lpstr>
      <vt:lpstr>VNI-Times</vt:lpstr>
      <vt:lpstr>ZapfDingbats BT</vt:lpstr>
      <vt:lpstr>迷你简菱心</vt:lpstr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213</cp:revision>
  <dcterms:created xsi:type="dcterms:W3CDTF">2020-01-30T08:17:02Z</dcterms:created>
  <dcterms:modified xsi:type="dcterms:W3CDTF">2021-12-16T07:50:17Z</dcterms:modified>
</cp:coreProperties>
</file>