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19-20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huống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SGK)</a:t>
            </a:r>
            <a:endParaRPr sz="3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 hay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0" y="2232212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977</Words>
  <Application>Microsoft Office PowerPoint</Application>
  <PresentationFormat>Widescreen</PresentationFormat>
  <Paragraphs>89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35</cp:revision>
  <dcterms:created xsi:type="dcterms:W3CDTF">2021-07-22T09:48:39Z</dcterms:created>
  <dcterms:modified xsi:type="dcterms:W3CDTF">2022-01-28T01:53:35Z</dcterms:modified>
</cp:coreProperties>
</file>