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8" r:id="rId2"/>
    <p:sldId id="344" r:id="rId3"/>
    <p:sldId id="408" r:id="rId4"/>
    <p:sldId id="409" r:id="rId5"/>
    <p:sldId id="401" r:id="rId6"/>
    <p:sldId id="389" r:id="rId7"/>
    <p:sldId id="390" r:id="rId8"/>
    <p:sldId id="392" r:id="rId9"/>
    <p:sldId id="391" r:id="rId10"/>
    <p:sldId id="393" r:id="rId11"/>
    <p:sldId id="394" r:id="rId12"/>
    <p:sldId id="395" r:id="rId13"/>
    <p:sldId id="259" r:id="rId14"/>
    <p:sldId id="261" r:id="rId15"/>
    <p:sldId id="411" r:id="rId16"/>
    <p:sldId id="412" r:id="rId17"/>
    <p:sldId id="277" r:id="rId18"/>
    <p:sldId id="414" r:id="rId19"/>
    <p:sldId id="415" r:id="rId20"/>
    <p:sldId id="424" r:id="rId21"/>
    <p:sldId id="416" r:id="rId22"/>
    <p:sldId id="264" r:id="rId23"/>
    <p:sldId id="419" r:id="rId24"/>
    <p:sldId id="417" r:id="rId25"/>
    <p:sldId id="257" r:id="rId26"/>
    <p:sldId id="421" r:id="rId27"/>
    <p:sldId id="420" r:id="rId28"/>
    <p:sldId id="422" r:id="rId29"/>
    <p:sldId id="423" r:id="rId30"/>
    <p:sldId id="425" r:id="rId31"/>
    <p:sldId id="297" r:id="rId32"/>
    <p:sldId id="305" r:id="rId33"/>
    <p:sldId id="306" r:id="rId34"/>
    <p:sldId id="308" r:id="rId35"/>
    <p:sldId id="307" r:id="rId36"/>
    <p:sldId id="260" r:id="rId37"/>
    <p:sldId id="309" r:id="rId38"/>
    <p:sldId id="268" r:id="rId39"/>
    <p:sldId id="269" r:id="rId40"/>
    <p:sldId id="281" r:id="rId41"/>
    <p:sldId id="270" r:id="rId42"/>
    <p:sldId id="27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FF"/>
    <a:srgbClr val="000000"/>
    <a:srgbClr val="243917"/>
    <a:srgbClr val="1C2C12"/>
    <a:srgbClr val="111B0B"/>
    <a:srgbClr val="233616"/>
    <a:srgbClr val="1D2C12"/>
    <a:srgbClr val="325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52" d="100"/>
          <a:sy n="52" d="100"/>
        </p:scale>
        <p:origin x="91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image" Target="../media/image6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AFC8E1-C2C1-4C94-8FB1-7BF225C57CDF}" type="datetimeFigureOut">
              <a:rPr lang="en-US" smtClean="0"/>
              <a:t>5/25/2023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B51BA7-9FEE-4FD6-BBAB-18EF121D55FA}" type="slidenum">
              <a:rPr lang="en-US" smtClean="0"/>
              <a:t>‹#›</a:t>
            </a:fld>
            <a:endParaRPr lang="en-US"/>
          </a:p>
        </p:txBody>
      </p:sp>
    </p:spTree>
    <p:extLst>
      <p:ext uri="{BB962C8B-B14F-4D97-AF65-F5344CB8AC3E}">
        <p14:creationId xmlns:p14="http://schemas.microsoft.com/office/powerpoint/2010/main" val="99423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CF9E81-344C-4321-94B1-D1CF524DFD64}" type="slidenum">
              <a:rPr lang="en-US" smtClean="0"/>
              <a:pPr/>
              <a:t>1</a:t>
            </a:fld>
            <a:endParaRPr lang="en-US"/>
          </a:p>
        </p:txBody>
      </p:sp>
    </p:spTree>
    <p:extLst>
      <p:ext uri="{BB962C8B-B14F-4D97-AF65-F5344CB8AC3E}">
        <p14:creationId xmlns:p14="http://schemas.microsoft.com/office/powerpoint/2010/main" val="1558126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Hỏi</a:t>
            </a:r>
            <a:r>
              <a:rPr lang="en-US" baseline="0"/>
              <a:t> HS quan sát thấy gì? </a:t>
            </a:r>
          </a:p>
          <a:p>
            <a:r>
              <a:rPr lang="en-US" baseline="0"/>
              <a:t>Dẫn dắt vào game: cùng lật mảnh ghép để tiêu diệt con virus corona này….</a:t>
            </a:r>
            <a:endParaRPr lang="en-US"/>
          </a:p>
        </p:txBody>
      </p:sp>
      <p:sp>
        <p:nvSpPr>
          <p:cNvPr id="4" name="Slide Number Placeholder 3"/>
          <p:cNvSpPr>
            <a:spLocks noGrp="1"/>
          </p:cNvSpPr>
          <p:nvPr>
            <p:ph type="sldNum" sz="quarter" idx="10"/>
          </p:nvPr>
        </p:nvSpPr>
        <p:spPr/>
        <p:txBody>
          <a:bodyPr/>
          <a:lstStyle/>
          <a:p>
            <a:pPr lvl="0" algn="r"/>
            <a:fld id="{9A0DB2DC-4C9A-4742-B13C-FB6460FD3503}" type="slidenum">
              <a:rPr lang="en-US" altLang="zh-CN" sz="1200" smtClean="0"/>
              <a:pPr lvl="0" algn="r"/>
              <a:t>5</a:t>
            </a:fld>
            <a:endParaRPr lang="zh-CN" sz="1200" dirty="0"/>
          </a:p>
        </p:txBody>
      </p:sp>
    </p:spTree>
    <p:extLst>
      <p:ext uri="{BB962C8B-B14F-4D97-AF65-F5344CB8AC3E}">
        <p14:creationId xmlns:p14="http://schemas.microsoft.com/office/powerpoint/2010/main" val="177736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Hỏi</a:t>
            </a:r>
            <a:r>
              <a:rPr lang="en-US" baseline="0"/>
              <a:t> HS quan sát thấy gì? </a:t>
            </a:r>
          </a:p>
          <a:p>
            <a:r>
              <a:rPr lang="en-US" baseline="0"/>
              <a:t>Dẫn dắt vào game: cùng lật mảnh ghép để tiêu diệt con virus corona này….</a:t>
            </a:r>
            <a:endParaRPr lang="en-US"/>
          </a:p>
        </p:txBody>
      </p:sp>
      <p:sp>
        <p:nvSpPr>
          <p:cNvPr id="4" name="Slide Number Placeholder 3"/>
          <p:cNvSpPr>
            <a:spLocks noGrp="1"/>
          </p:cNvSpPr>
          <p:nvPr>
            <p:ph type="sldNum" sz="quarter" idx="10"/>
          </p:nvPr>
        </p:nvSpPr>
        <p:spPr/>
        <p:txBody>
          <a:bodyPr/>
          <a:lstStyle/>
          <a:p>
            <a:pPr lvl="0" algn="r"/>
            <a:fld id="{9A0DB2DC-4C9A-4742-B13C-FB6460FD3503}" type="slidenum">
              <a:rPr lang="en-US" altLang="zh-CN" sz="1200" smtClean="0"/>
              <a:pPr lvl="0" algn="r"/>
              <a:t>6</a:t>
            </a:fld>
            <a:endParaRPr lang="zh-CN" sz="1200" dirty="0"/>
          </a:p>
        </p:txBody>
      </p:sp>
    </p:spTree>
    <p:extLst>
      <p:ext uri="{BB962C8B-B14F-4D97-AF65-F5344CB8AC3E}">
        <p14:creationId xmlns:p14="http://schemas.microsoft.com/office/powerpoint/2010/main" val="177736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Hỏi</a:t>
            </a:r>
            <a:r>
              <a:rPr lang="en-US" baseline="0"/>
              <a:t> HS quan sát thấy gì? </a:t>
            </a:r>
          </a:p>
          <a:p>
            <a:r>
              <a:rPr lang="en-US" baseline="0"/>
              <a:t>Dẫn dắt vào game: cùng lật mảnh ghép để tiêu diệt con virus corona này….</a:t>
            </a:r>
            <a:endParaRPr lang="en-US"/>
          </a:p>
        </p:txBody>
      </p:sp>
      <p:sp>
        <p:nvSpPr>
          <p:cNvPr id="4" name="Slide Number Placeholder 3"/>
          <p:cNvSpPr>
            <a:spLocks noGrp="1"/>
          </p:cNvSpPr>
          <p:nvPr>
            <p:ph type="sldNum" sz="quarter" idx="10"/>
          </p:nvPr>
        </p:nvSpPr>
        <p:spPr/>
        <p:txBody>
          <a:bodyPr/>
          <a:lstStyle/>
          <a:p>
            <a:pPr lvl="0" algn="r"/>
            <a:fld id="{9A0DB2DC-4C9A-4742-B13C-FB6460FD3503}" type="slidenum">
              <a:rPr lang="en-US" altLang="zh-CN" sz="1200" smtClean="0"/>
              <a:pPr lvl="0" algn="r"/>
              <a:t>7</a:t>
            </a:fld>
            <a:endParaRPr lang="zh-CN" sz="1200" dirty="0"/>
          </a:p>
        </p:txBody>
      </p:sp>
    </p:spTree>
    <p:extLst>
      <p:ext uri="{BB962C8B-B14F-4D97-AF65-F5344CB8AC3E}">
        <p14:creationId xmlns:p14="http://schemas.microsoft.com/office/powerpoint/2010/main" val="1777367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Hỏi</a:t>
            </a:r>
            <a:r>
              <a:rPr lang="en-US" baseline="0"/>
              <a:t> HS quan sát thấy gì? </a:t>
            </a:r>
          </a:p>
          <a:p>
            <a:r>
              <a:rPr lang="en-US" baseline="0"/>
              <a:t>Dẫn dắt vào game: cùng lật mảnh ghép để tiêu diệt con virus corona này….</a:t>
            </a:r>
            <a:endParaRPr lang="en-US"/>
          </a:p>
        </p:txBody>
      </p:sp>
      <p:sp>
        <p:nvSpPr>
          <p:cNvPr id="4" name="Slide Number Placeholder 3"/>
          <p:cNvSpPr>
            <a:spLocks noGrp="1"/>
          </p:cNvSpPr>
          <p:nvPr>
            <p:ph type="sldNum" sz="quarter" idx="10"/>
          </p:nvPr>
        </p:nvSpPr>
        <p:spPr/>
        <p:txBody>
          <a:bodyPr/>
          <a:lstStyle/>
          <a:p>
            <a:pPr lvl="0" algn="r"/>
            <a:fld id="{9A0DB2DC-4C9A-4742-B13C-FB6460FD3503}" type="slidenum">
              <a:rPr lang="en-US" altLang="zh-CN" sz="1200" smtClean="0"/>
              <a:pPr lvl="0" algn="r"/>
              <a:t>8</a:t>
            </a:fld>
            <a:endParaRPr lang="zh-CN" sz="1200" dirty="0"/>
          </a:p>
        </p:txBody>
      </p:sp>
    </p:spTree>
    <p:extLst>
      <p:ext uri="{BB962C8B-B14F-4D97-AF65-F5344CB8AC3E}">
        <p14:creationId xmlns:p14="http://schemas.microsoft.com/office/powerpoint/2010/main" val="1777367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Hỏi</a:t>
            </a:r>
            <a:r>
              <a:rPr lang="en-US" baseline="0"/>
              <a:t> HS quan sát thấy gì? </a:t>
            </a:r>
          </a:p>
          <a:p>
            <a:r>
              <a:rPr lang="en-US" baseline="0"/>
              <a:t>Dẫn dắt vào game: cùng lật mảnh ghép để tiêu diệt con virus corona này….</a:t>
            </a:r>
            <a:endParaRPr lang="en-US"/>
          </a:p>
        </p:txBody>
      </p:sp>
      <p:sp>
        <p:nvSpPr>
          <p:cNvPr id="4" name="Slide Number Placeholder 3"/>
          <p:cNvSpPr>
            <a:spLocks noGrp="1"/>
          </p:cNvSpPr>
          <p:nvPr>
            <p:ph type="sldNum" sz="quarter" idx="10"/>
          </p:nvPr>
        </p:nvSpPr>
        <p:spPr/>
        <p:txBody>
          <a:bodyPr/>
          <a:lstStyle/>
          <a:p>
            <a:pPr lvl="0" algn="r"/>
            <a:fld id="{9A0DB2DC-4C9A-4742-B13C-FB6460FD3503}" type="slidenum">
              <a:rPr lang="en-US" altLang="zh-CN" sz="1200" smtClean="0"/>
              <a:pPr lvl="0" algn="r"/>
              <a:t>9</a:t>
            </a:fld>
            <a:endParaRPr lang="zh-CN" sz="1200" dirty="0"/>
          </a:p>
        </p:txBody>
      </p:sp>
    </p:spTree>
    <p:extLst>
      <p:ext uri="{BB962C8B-B14F-4D97-AF65-F5344CB8AC3E}">
        <p14:creationId xmlns:p14="http://schemas.microsoft.com/office/powerpoint/2010/main" val="1777367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Hỏi</a:t>
            </a:r>
            <a:r>
              <a:rPr lang="en-US" baseline="0"/>
              <a:t> HS quan sát thấy gì? </a:t>
            </a:r>
          </a:p>
          <a:p>
            <a:r>
              <a:rPr lang="en-US" baseline="0"/>
              <a:t>Dẫn dắt vào game: cùng lật mảnh ghép để tiêu diệt con virus corona này….</a:t>
            </a:r>
            <a:endParaRPr lang="en-US"/>
          </a:p>
        </p:txBody>
      </p:sp>
      <p:sp>
        <p:nvSpPr>
          <p:cNvPr id="4" name="Slide Number Placeholder 3"/>
          <p:cNvSpPr>
            <a:spLocks noGrp="1"/>
          </p:cNvSpPr>
          <p:nvPr>
            <p:ph type="sldNum" sz="quarter" idx="10"/>
          </p:nvPr>
        </p:nvSpPr>
        <p:spPr/>
        <p:txBody>
          <a:bodyPr/>
          <a:lstStyle/>
          <a:p>
            <a:pPr lvl="0" algn="r"/>
            <a:fld id="{9A0DB2DC-4C9A-4742-B13C-FB6460FD3503}" type="slidenum">
              <a:rPr lang="en-US" altLang="zh-CN" sz="1200" smtClean="0"/>
              <a:pPr lvl="0" algn="r"/>
              <a:t>10</a:t>
            </a:fld>
            <a:endParaRPr lang="zh-CN" sz="1200" dirty="0"/>
          </a:p>
        </p:txBody>
      </p:sp>
    </p:spTree>
    <p:extLst>
      <p:ext uri="{BB962C8B-B14F-4D97-AF65-F5344CB8AC3E}">
        <p14:creationId xmlns:p14="http://schemas.microsoft.com/office/powerpoint/2010/main" val="1777367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06225B0-2A42-4F04-8F32-D5B3F1CCA1B1}"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60756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6225B0-2A42-4F04-8F32-D5B3F1CCA1B1}"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154101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6225B0-2A42-4F04-8F32-D5B3F1CCA1B1}"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2816851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6225B0-2A42-4F04-8F32-D5B3F1CCA1B1}"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1385715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6225B0-2A42-4F04-8F32-D5B3F1CCA1B1}"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202835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6225B0-2A42-4F04-8F32-D5B3F1CCA1B1}"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1901494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6225B0-2A42-4F04-8F32-D5B3F1CCA1B1}" type="datetimeFigureOut">
              <a:rPr lang="en-US" smtClean="0"/>
              <a:t>5/25/2023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334427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6225B0-2A42-4F04-8F32-D5B3F1CCA1B1}" type="datetimeFigureOut">
              <a:rPr lang="en-US" smtClean="0"/>
              <a:t>5/25/2023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1865188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225B0-2A42-4F04-8F32-D5B3F1CCA1B1}" type="datetimeFigureOut">
              <a:rPr lang="en-US" smtClean="0"/>
              <a:t>5/25/2023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3047639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6225B0-2A42-4F04-8F32-D5B3F1CCA1B1}"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106284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6225B0-2A42-4F04-8F32-D5B3F1CCA1B1}"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A26C4-F15E-469E-848A-F3FBEC5372CA}" type="slidenum">
              <a:rPr lang="en-US" smtClean="0"/>
              <a:t>‹#›</a:t>
            </a:fld>
            <a:endParaRPr lang="en-US"/>
          </a:p>
        </p:txBody>
      </p:sp>
    </p:spTree>
    <p:extLst>
      <p:ext uri="{BB962C8B-B14F-4D97-AF65-F5344CB8AC3E}">
        <p14:creationId xmlns:p14="http://schemas.microsoft.com/office/powerpoint/2010/main" val="286436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3361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225B0-2A42-4F04-8F32-D5B3F1CCA1B1}" type="datetimeFigureOut">
              <a:rPr lang="en-US" smtClean="0"/>
              <a:t>5/25/2023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A26C4-F15E-469E-848A-F3FBEC5372CA}" type="slidenum">
              <a:rPr lang="en-US" smtClean="0"/>
              <a:t>‹#›</a:t>
            </a:fld>
            <a:endParaRPr lang="en-US"/>
          </a:p>
        </p:txBody>
      </p:sp>
    </p:spTree>
    <p:extLst>
      <p:ext uri="{BB962C8B-B14F-4D97-AF65-F5344CB8AC3E}">
        <p14:creationId xmlns:p14="http://schemas.microsoft.com/office/powerpoint/2010/main" val="69530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image" Target="../media/image1.gif"/><Relationship Id="rId55" Type="http://schemas.openxmlformats.org/officeDocument/2006/relationships/image" Target="../media/image6.gif"/><Relationship Id="rId63" Type="http://schemas.openxmlformats.org/officeDocument/2006/relationships/image" Target="../media/image14.png"/><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image" Target="../media/image4.gif"/><Relationship Id="rId58" Type="http://schemas.openxmlformats.org/officeDocument/2006/relationships/image" Target="../media/image9.gif"/><Relationship Id="rId5" Type="http://schemas.openxmlformats.org/officeDocument/2006/relationships/tags" Target="../tags/tag5.xml"/><Relationship Id="rId61" Type="http://schemas.openxmlformats.org/officeDocument/2006/relationships/image" Target="../media/image12.gif"/><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slideLayout" Target="../slideLayouts/slideLayout1.xml"/><Relationship Id="rId56" Type="http://schemas.openxmlformats.org/officeDocument/2006/relationships/image" Target="../media/image7.gif"/><Relationship Id="rId8" Type="http://schemas.openxmlformats.org/officeDocument/2006/relationships/tags" Target="../tags/tag8.xml"/><Relationship Id="rId51" Type="http://schemas.openxmlformats.org/officeDocument/2006/relationships/image" Target="../media/image2.emf"/><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image" Target="../media/image10.gif"/><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image" Target="../media/image5.gif"/><Relationship Id="rId62" Type="http://schemas.openxmlformats.org/officeDocument/2006/relationships/image" Target="../media/image13.gif"/><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notesSlide" Target="../notesSlides/notesSlide1.xml"/><Relationship Id="rId57" Type="http://schemas.openxmlformats.org/officeDocument/2006/relationships/image" Target="../media/image8.gif"/><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image" Target="../media/image3.gif"/><Relationship Id="rId60" Type="http://schemas.openxmlformats.org/officeDocument/2006/relationships/image" Target="../media/image11.gif"/><Relationship Id="rId4" Type="http://schemas.openxmlformats.org/officeDocument/2006/relationships/tags" Target="../tags/tag4.xml"/><Relationship Id="rId9" Type="http://schemas.openxmlformats.org/officeDocument/2006/relationships/tags" Target="../tags/tag9.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7.xml"/><Relationship Id="rId3" Type="http://schemas.openxmlformats.org/officeDocument/2006/relationships/slideLayout" Target="../slideLayouts/slideLayout2.xml"/><Relationship Id="rId7" Type="http://schemas.openxmlformats.org/officeDocument/2006/relationships/image" Target="../media/image51.png"/><Relationship Id="rId12" Type="http://schemas.openxmlformats.org/officeDocument/2006/relationships/image" Target="../media/image54.png"/><Relationship Id="rId2" Type="http://schemas.microsoft.com/office/2007/relationships/media" Target="../media/media2.WAV"/><Relationship Id="rId1" Type="http://schemas.openxmlformats.org/officeDocument/2006/relationships/audio" Target="NULL" TargetMode="External"/><Relationship Id="rId6" Type="http://schemas.openxmlformats.org/officeDocument/2006/relationships/slide" Target="slide27.xml"/><Relationship Id="rId11" Type="http://schemas.openxmlformats.org/officeDocument/2006/relationships/image" Target="../media/image53.png"/><Relationship Id="rId5" Type="http://schemas.openxmlformats.org/officeDocument/2006/relationships/image" Target="../media/image50.png"/><Relationship Id="rId15" Type="http://schemas.openxmlformats.org/officeDocument/2006/relationships/image" Target="../media/image56.gif"/><Relationship Id="rId10" Type="http://schemas.openxmlformats.org/officeDocument/2006/relationships/slide" Target="slide29.xml"/><Relationship Id="rId4" Type="http://schemas.openxmlformats.org/officeDocument/2006/relationships/slide" Target="slide26.xml"/><Relationship Id="rId9" Type="http://schemas.openxmlformats.org/officeDocument/2006/relationships/image" Target="../media/image52.png"/><Relationship Id="rId14" Type="http://schemas.openxmlformats.org/officeDocument/2006/relationships/image" Target="../media/image55.gif"/></Relationships>
</file>

<file path=ppt/slides/_rels/slide26.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slide" Target="slide25.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 Target="slide13.xml"/><Relationship Id="rId1" Type="http://schemas.openxmlformats.org/officeDocument/2006/relationships/slideLayout" Target="../slideLayouts/slideLayout2.xml"/><Relationship Id="rId5" Type="http://schemas.openxmlformats.org/officeDocument/2006/relationships/image" Target="../media/image55.gif"/><Relationship Id="rId4" Type="http://schemas.openxmlformats.org/officeDocument/2006/relationships/slide" Target="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 Target="slide36.xml"/><Relationship Id="rId1" Type="http://schemas.openxmlformats.org/officeDocument/2006/relationships/slideLayout" Target="../slideLayouts/slideLayout2.xml"/><Relationship Id="rId5" Type="http://schemas.openxmlformats.org/officeDocument/2006/relationships/image" Target="../media/image55.gif"/><Relationship Id="rId4" Type="http://schemas.openxmlformats.org/officeDocument/2006/relationships/slide" Target="slide25.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 Target="slide14.xml"/><Relationship Id="rId1" Type="http://schemas.openxmlformats.org/officeDocument/2006/relationships/slideLayout" Target="../slideLayouts/slideLayout2.xml"/><Relationship Id="rId5" Type="http://schemas.openxmlformats.org/officeDocument/2006/relationships/image" Target="../media/image55.gif"/><Relationship Id="rId4" Type="http://schemas.openxmlformats.org/officeDocument/2006/relationships/slide" Target="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image" Target="../media/image57.jpg"/><Relationship Id="rId7" Type="http://schemas.openxmlformats.org/officeDocument/2006/relationships/slide" Target="slide36.xml"/><Relationship Id="rId2" Type="http://schemas.openxmlformats.org/officeDocument/2006/relationships/slide" Target="slide14.xml"/><Relationship Id="rId1" Type="http://schemas.openxmlformats.org/officeDocument/2006/relationships/slideLayout" Target="../slideLayouts/slideLayout1.xml"/><Relationship Id="rId6" Type="http://schemas.openxmlformats.org/officeDocument/2006/relationships/slide" Target="slide35.xml"/><Relationship Id="rId5" Type="http://schemas.openxmlformats.org/officeDocument/2006/relationships/slide" Target="slide34.xml"/><Relationship Id="rId4" Type="http://schemas.openxmlformats.org/officeDocument/2006/relationships/slide" Target="slide33.xml"/><Relationship Id="rId9" Type="http://schemas.openxmlformats.org/officeDocument/2006/relationships/slide" Target="slide38.xml"/></Relationships>
</file>

<file path=ppt/slides/_rels/slide33.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26.png"/><Relationship Id="rId18" Type="http://schemas.openxmlformats.org/officeDocument/2006/relationships/slide" Target="slide5.xml"/><Relationship Id="rId3" Type="http://schemas.openxmlformats.org/officeDocument/2006/relationships/slideLayout" Target="../slideLayouts/slideLayout6.xml"/><Relationship Id="rId21" Type="http://schemas.openxmlformats.org/officeDocument/2006/relationships/image" Target="../media/image30.png"/><Relationship Id="rId7" Type="http://schemas.openxmlformats.org/officeDocument/2006/relationships/image" Target="../media/image23.png"/><Relationship Id="rId12" Type="http://schemas.openxmlformats.org/officeDocument/2006/relationships/slide" Target="slide10.xml"/><Relationship Id="rId17" Type="http://schemas.openxmlformats.org/officeDocument/2006/relationships/slide" Target="slide11.xml"/><Relationship Id="rId2" Type="http://schemas.openxmlformats.org/officeDocument/2006/relationships/audio" Target="../media/media1.mp3"/><Relationship Id="rId16" Type="http://schemas.microsoft.com/office/2007/relationships/hdphoto" Target="../media/hdphoto1.wdp"/><Relationship Id="rId20" Type="http://schemas.openxmlformats.org/officeDocument/2006/relationships/slide" Target="slide9.xml"/><Relationship Id="rId1" Type="http://schemas.microsoft.com/office/2007/relationships/media" Target="../media/media1.mp3"/><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21.jpeg"/><Relationship Id="rId15" Type="http://schemas.openxmlformats.org/officeDocument/2006/relationships/image" Target="../media/image28.png"/><Relationship Id="rId23" Type="http://schemas.openxmlformats.org/officeDocument/2006/relationships/image" Target="../media/image31.png"/><Relationship Id="rId10" Type="http://schemas.openxmlformats.org/officeDocument/2006/relationships/slide" Target="slide8.xml"/><Relationship Id="rId19" Type="http://schemas.openxmlformats.org/officeDocument/2006/relationships/image" Target="../media/image29.png"/><Relationship Id="rId4" Type="http://schemas.openxmlformats.org/officeDocument/2006/relationships/image" Target="../media/image20.jpeg"/><Relationship Id="rId9" Type="http://schemas.openxmlformats.org/officeDocument/2006/relationships/image" Target="../media/image24.png"/><Relationship Id="rId14" Type="http://schemas.openxmlformats.org/officeDocument/2006/relationships/image" Target="../media/image27.png"/><Relationship Id="rId22" Type="http://schemas.openxmlformats.org/officeDocument/2006/relationships/slide" Target="slide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1.png"/><Relationship Id="rId5" Type="http://schemas.openxmlformats.org/officeDocument/2006/relationships/oleObject" Target="../embeddings/oleObject2.bin"/><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7170" name="Picture 2" descr="butterflies"/>
          <p:cNvPicPr>
            <a:picLocks noChangeAspect="1" noChangeArrowheads="1" noCrop="1"/>
          </p:cNvPicPr>
          <p:nvPr>
            <p:custDataLst>
              <p:tags r:id="rId1"/>
            </p:custDataLst>
          </p:nvPr>
        </p:nvPicPr>
        <p:blipFill>
          <a:blip r:embed="rId50">
            <a:extLst>
              <a:ext uri="{28A0092B-C50C-407E-A947-70E740481C1C}">
                <a14:useLocalDpi xmlns:a14="http://schemas.microsoft.com/office/drawing/2010/main" val="0"/>
              </a:ext>
            </a:extLst>
          </a:blip>
          <a:srcRect/>
          <a:stretch>
            <a:fillRect/>
          </a:stretch>
        </p:blipFill>
        <p:spPr bwMode="auto">
          <a:xfrm>
            <a:off x="8534400" y="32766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AutoShape 3" descr="nen"/>
          <p:cNvSpPr>
            <a:spLocks noChangeArrowheads="1"/>
          </p:cNvSpPr>
          <p:nvPr>
            <p:custDataLst>
              <p:tags r:id="rId2"/>
            </p:custDataLst>
          </p:nvPr>
        </p:nvSpPr>
        <p:spPr bwMode="auto">
          <a:xfrm>
            <a:off x="1524000" y="0"/>
            <a:ext cx="9144000" cy="1125538"/>
          </a:xfrm>
          <a:prstGeom prst="flowChartProcess">
            <a:avLst/>
          </a:prstGeom>
          <a:blipFill dpi="0" rotWithShape="1">
            <a:blip r:embed="rId51"/>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pPr>
              <a:defRPr/>
            </a:pPr>
            <a:endParaRPr lang="en-US" dirty="0">
              <a:latin typeface="Arial" charset="0"/>
              <a:cs typeface="Arial" charset="0"/>
            </a:endParaRPr>
          </a:p>
        </p:txBody>
      </p:sp>
      <p:grpSp>
        <p:nvGrpSpPr>
          <p:cNvPr id="7172" name="Group 4"/>
          <p:cNvGrpSpPr>
            <a:grpSpLocks/>
          </p:cNvGrpSpPr>
          <p:nvPr>
            <p:custDataLst>
              <p:tags r:id="rId3"/>
            </p:custDataLst>
          </p:nvPr>
        </p:nvGrpSpPr>
        <p:grpSpPr bwMode="auto">
          <a:xfrm rot="5400000">
            <a:off x="9063038" y="4805363"/>
            <a:ext cx="581025" cy="1638300"/>
            <a:chOff x="0" y="0"/>
            <a:chExt cx="366" cy="1032"/>
          </a:xfrm>
        </p:grpSpPr>
        <p:pic>
          <p:nvPicPr>
            <p:cNvPr id="7330" name="Picture 5" descr="42"/>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31" name="Picture 6" descr="40"/>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32" name="Picture 7" descr="41"/>
            <p:cNvPicPr>
              <a:picLocks noChangeAspect="1" noChangeArrowheads="1" noCrop="1"/>
            </p:cNvPicPr>
            <p:nvPr/>
          </p:nvPicPr>
          <p:blipFill>
            <a:blip r:embed="rId54">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73" name="Picture 8" descr="HOA CANH"/>
          <p:cNvPicPr>
            <a:picLocks noChangeAspect="1" noChangeArrowheads="1" noCrop="1"/>
          </p:cNvPicPr>
          <p:nvPr>
            <p:custDataLst>
              <p:tags r:id="rId4"/>
            </p:custDataLst>
          </p:nvPr>
        </p:nvPicPr>
        <p:blipFill>
          <a:blip r:embed="rId55">
            <a:extLst>
              <a:ext uri="{28A0092B-C50C-407E-A947-70E740481C1C}">
                <a14:useLocalDpi xmlns:a14="http://schemas.microsoft.com/office/drawing/2010/main" val="0"/>
              </a:ext>
            </a:extLst>
          </a:blip>
          <a:srcRect/>
          <a:stretch>
            <a:fillRect/>
          </a:stretch>
        </p:blipFill>
        <p:spPr bwMode="auto">
          <a:xfrm>
            <a:off x="9264651"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9" descr="HOA CANH"/>
          <p:cNvPicPr>
            <a:picLocks noChangeAspect="1" noChangeArrowheads="1" noCrop="1"/>
          </p:cNvPicPr>
          <p:nvPr>
            <p:custDataLst>
              <p:tags r:id="rId5"/>
            </p:custDataLst>
          </p:nvPr>
        </p:nvPicPr>
        <p:blipFill>
          <a:blip r:embed="rId55">
            <a:extLst>
              <a:ext uri="{28A0092B-C50C-407E-A947-70E740481C1C}">
                <a14:useLocalDpi xmlns:a14="http://schemas.microsoft.com/office/drawing/2010/main" val="0"/>
              </a:ext>
            </a:extLst>
          </a:blip>
          <a:srcRect/>
          <a:stretch>
            <a:fillRect/>
          </a:stretch>
        </p:blipFill>
        <p:spPr bwMode="auto">
          <a:xfrm>
            <a:off x="9886951"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0" descr="Picture1df"/>
          <p:cNvPicPr>
            <a:picLocks noChangeAspect="1" noChangeArrowheads="1" noCrop="1"/>
          </p:cNvPicPr>
          <p:nvPr>
            <p:custDataLst>
              <p:tags r:id="rId6"/>
            </p:custDataLst>
          </p:nvPr>
        </p:nvPicPr>
        <p:blipFill>
          <a:blip r:embed="rId56">
            <a:extLst>
              <a:ext uri="{28A0092B-C50C-407E-A947-70E740481C1C}">
                <a14:useLocalDpi xmlns:a14="http://schemas.microsoft.com/office/drawing/2010/main" val="0"/>
              </a:ext>
            </a:extLst>
          </a:blip>
          <a:srcRect/>
          <a:stretch>
            <a:fillRect/>
          </a:stretch>
        </p:blipFill>
        <p:spPr bwMode="auto">
          <a:xfrm>
            <a:off x="2286001"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1" descr="Picture1df"/>
          <p:cNvPicPr>
            <a:picLocks noChangeAspect="1" noChangeArrowheads="1" noCrop="1"/>
          </p:cNvPicPr>
          <p:nvPr>
            <p:custDataLst>
              <p:tags r:id="rId7"/>
            </p:custDataLst>
          </p:nvPr>
        </p:nvPicPr>
        <p:blipFill>
          <a:blip r:embed="rId56">
            <a:extLst>
              <a:ext uri="{28A0092B-C50C-407E-A947-70E740481C1C}">
                <a14:useLocalDpi xmlns:a14="http://schemas.microsoft.com/office/drawing/2010/main" val="0"/>
              </a:ext>
            </a:extLst>
          </a:blip>
          <a:srcRect/>
          <a:stretch>
            <a:fillRect/>
          </a:stretch>
        </p:blipFill>
        <p:spPr bwMode="auto">
          <a:xfrm>
            <a:off x="9677401" y="6858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2" descr="Picture1df"/>
          <p:cNvPicPr>
            <a:picLocks noChangeAspect="1" noChangeArrowheads="1" noCrop="1"/>
          </p:cNvPicPr>
          <p:nvPr>
            <p:custDataLst>
              <p:tags r:id="rId8"/>
            </p:custDataLst>
          </p:nvPr>
        </p:nvPicPr>
        <p:blipFill>
          <a:blip r:embed="rId56">
            <a:extLst>
              <a:ext uri="{28A0092B-C50C-407E-A947-70E740481C1C}">
                <a14:useLocalDpi xmlns:a14="http://schemas.microsoft.com/office/drawing/2010/main" val="0"/>
              </a:ext>
            </a:extLst>
          </a:blip>
          <a:srcRect/>
          <a:stretch>
            <a:fillRect/>
          </a:stretch>
        </p:blipFill>
        <p:spPr bwMode="auto">
          <a:xfrm>
            <a:off x="6754814" y="38100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8" name="Group 13"/>
          <p:cNvGrpSpPr>
            <a:grpSpLocks/>
          </p:cNvGrpSpPr>
          <p:nvPr>
            <p:custDataLst>
              <p:tags r:id="rId9"/>
            </p:custDataLst>
          </p:nvPr>
        </p:nvGrpSpPr>
        <p:grpSpPr bwMode="auto">
          <a:xfrm rot="5400000">
            <a:off x="5710238" y="3967163"/>
            <a:ext cx="581025" cy="1638300"/>
            <a:chOff x="0" y="0"/>
            <a:chExt cx="366" cy="1032"/>
          </a:xfrm>
        </p:grpSpPr>
        <p:pic>
          <p:nvPicPr>
            <p:cNvPr id="7327" name="Picture 14" descr="42"/>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28" name="Picture 15" descr="40"/>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29" name="Picture 16" descr="41"/>
            <p:cNvPicPr>
              <a:picLocks noChangeAspect="1" noChangeArrowheads="1" noCrop="1"/>
            </p:cNvPicPr>
            <p:nvPr/>
          </p:nvPicPr>
          <p:blipFill>
            <a:blip r:embed="rId54">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79" name="Picture 17" descr="Picture1buom"/>
          <p:cNvPicPr>
            <a:picLocks noChangeAspect="1" noChangeArrowheads="1" noCrop="1"/>
          </p:cNvPicPr>
          <p:nvPr>
            <p:custDataLst>
              <p:tags r:id="rId10"/>
            </p:custDataLst>
          </p:nvPr>
        </p:nvPicPr>
        <p:blipFill>
          <a:blip r:embed="rId57">
            <a:extLst>
              <a:ext uri="{28A0092B-C50C-407E-A947-70E740481C1C}">
                <a14:useLocalDpi xmlns:a14="http://schemas.microsoft.com/office/drawing/2010/main" val="0"/>
              </a:ext>
            </a:extLst>
          </a:blip>
          <a:srcRect/>
          <a:stretch>
            <a:fillRect/>
          </a:stretch>
        </p:blipFill>
        <p:spPr bwMode="auto">
          <a:xfrm>
            <a:off x="9551988" y="260351"/>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8" descr="Picture1buom"/>
          <p:cNvPicPr>
            <a:picLocks noChangeAspect="1" noChangeArrowheads="1" noCrop="1"/>
          </p:cNvPicPr>
          <p:nvPr>
            <p:custDataLst>
              <p:tags r:id="rId11"/>
            </p:custDataLst>
          </p:nvPr>
        </p:nvPicPr>
        <p:blipFill>
          <a:blip r:embed="rId57">
            <a:extLst>
              <a:ext uri="{28A0092B-C50C-407E-A947-70E740481C1C}">
                <a14:useLocalDpi xmlns:a14="http://schemas.microsoft.com/office/drawing/2010/main" val="0"/>
              </a:ext>
            </a:extLst>
          </a:blip>
          <a:srcRect/>
          <a:stretch>
            <a:fillRect/>
          </a:stretch>
        </p:blipFill>
        <p:spPr bwMode="auto">
          <a:xfrm>
            <a:off x="1847850" y="404814"/>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9" descr="HOA CANH"/>
          <p:cNvPicPr>
            <a:picLocks noChangeAspect="1" noChangeArrowheads="1" noCrop="1"/>
          </p:cNvPicPr>
          <p:nvPr>
            <p:custDataLst>
              <p:tags r:id="rId12"/>
            </p:custDataLst>
          </p:nvPr>
        </p:nvPicPr>
        <p:blipFill>
          <a:blip r:embed="rId55">
            <a:extLst>
              <a:ext uri="{28A0092B-C50C-407E-A947-70E740481C1C}">
                <a14:useLocalDpi xmlns:a14="http://schemas.microsoft.com/office/drawing/2010/main" val="0"/>
              </a:ext>
            </a:extLst>
          </a:blip>
          <a:srcRect/>
          <a:stretch>
            <a:fillRect/>
          </a:stretch>
        </p:blipFill>
        <p:spPr bwMode="auto">
          <a:xfrm rot="-6510015">
            <a:off x="14922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20" descr="HOA CANH"/>
          <p:cNvPicPr>
            <a:picLocks noChangeAspect="1" noChangeArrowheads="1" noCrop="1"/>
          </p:cNvPicPr>
          <p:nvPr>
            <p:custDataLst>
              <p:tags r:id="rId13"/>
            </p:custDataLst>
          </p:nvPr>
        </p:nvPicPr>
        <p:blipFill>
          <a:blip r:embed="rId55">
            <a:extLst>
              <a:ext uri="{28A0092B-C50C-407E-A947-70E740481C1C}">
                <a14:useLocalDpi xmlns:a14="http://schemas.microsoft.com/office/drawing/2010/main" val="0"/>
              </a:ext>
            </a:extLst>
          </a:blip>
          <a:srcRect/>
          <a:stretch>
            <a:fillRect/>
          </a:stretch>
        </p:blipFill>
        <p:spPr bwMode="auto">
          <a:xfrm rot="-6517937">
            <a:off x="2155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21" descr="HOA CANH"/>
          <p:cNvPicPr>
            <a:picLocks noChangeAspect="1" noChangeArrowheads="1" noCrop="1"/>
          </p:cNvPicPr>
          <p:nvPr>
            <p:custDataLst>
              <p:tags r:id="rId14"/>
            </p:custDataLst>
          </p:nvPr>
        </p:nvPicPr>
        <p:blipFill>
          <a:blip r:embed="rId55">
            <a:extLst>
              <a:ext uri="{28A0092B-C50C-407E-A947-70E740481C1C}">
                <a14:useLocalDpi xmlns:a14="http://schemas.microsoft.com/office/drawing/2010/main" val="0"/>
              </a:ext>
            </a:extLst>
          </a:blip>
          <a:srcRect/>
          <a:stretch>
            <a:fillRect/>
          </a:stretch>
        </p:blipFill>
        <p:spPr bwMode="auto">
          <a:xfrm rot="-8482262">
            <a:off x="1492251"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22" descr="Picture1df"/>
          <p:cNvPicPr>
            <a:picLocks noChangeAspect="1" noChangeArrowheads="1" noCrop="1"/>
          </p:cNvPicPr>
          <p:nvPr>
            <p:custDataLst>
              <p:tags r:id="rId15"/>
            </p:custDataLst>
          </p:nvPr>
        </p:nvPicPr>
        <p:blipFill>
          <a:blip r:embed="rId56">
            <a:extLst>
              <a:ext uri="{28A0092B-C50C-407E-A947-70E740481C1C}">
                <a14:useLocalDpi xmlns:a14="http://schemas.microsoft.com/office/drawing/2010/main" val="0"/>
              </a:ext>
            </a:extLst>
          </a:blip>
          <a:srcRect/>
          <a:stretch>
            <a:fillRect/>
          </a:stretch>
        </p:blipFill>
        <p:spPr bwMode="auto">
          <a:xfrm>
            <a:off x="1919289" y="765176"/>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23" descr="HOA CANH"/>
          <p:cNvPicPr>
            <a:picLocks noChangeAspect="1" noChangeArrowheads="1" noCrop="1"/>
          </p:cNvPicPr>
          <p:nvPr>
            <p:custDataLst>
              <p:tags r:id="rId16"/>
            </p:custDataLst>
          </p:nvPr>
        </p:nvPicPr>
        <p:blipFill>
          <a:blip r:embed="rId55">
            <a:extLst>
              <a:ext uri="{28A0092B-C50C-407E-A947-70E740481C1C}">
                <a14:useLocalDpi xmlns:a14="http://schemas.microsoft.com/office/drawing/2010/main" val="0"/>
              </a:ext>
            </a:extLst>
          </a:blip>
          <a:srcRect/>
          <a:stretch>
            <a:fillRect/>
          </a:stretch>
        </p:blipFill>
        <p:spPr bwMode="auto">
          <a:xfrm>
            <a:off x="9886951"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40" name="AutoShape 24" descr="VIETNAMC"/>
          <p:cNvSpPr>
            <a:spLocks noChangeArrowheads="1"/>
          </p:cNvSpPr>
          <p:nvPr>
            <p:custDataLst>
              <p:tags r:id="rId17"/>
            </p:custDataLst>
          </p:nvPr>
        </p:nvSpPr>
        <p:spPr bwMode="auto">
          <a:xfrm>
            <a:off x="2014538" y="2895600"/>
            <a:ext cx="576262" cy="647700"/>
          </a:xfrm>
          <a:prstGeom prst="star4">
            <a:avLst>
              <a:gd name="adj" fmla="val 12500"/>
            </a:avLst>
          </a:prstGeom>
          <a:blipFill dpi="0" rotWithShape="1">
            <a:blip r:embed="rId58"/>
            <a:srcRect/>
            <a:stretch>
              <a:fillRect/>
            </a:stretch>
          </a:blip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dirty="0"/>
          </a:p>
        </p:txBody>
      </p:sp>
      <p:grpSp>
        <p:nvGrpSpPr>
          <p:cNvPr id="7187" name="Group 25"/>
          <p:cNvGrpSpPr>
            <a:grpSpLocks/>
          </p:cNvGrpSpPr>
          <p:nvPr>
            <p:custDataLst>
              <p:tags r:id="rId18"/>
            </p:custDataLst>
          </p:nvPr>
        </p:nvGrpSpPr>
        <p:grpSpPr bwMode="auto">
          <a:xfrm>
            <a:off x="2419351" y="5837239"/>
            <a:ext cx="8316913" cy="879475"/>
            <a:chOff x="1565" y="3339"/>
            <a:chExt cx="4195" cy="998"/>
          </a:xfrm>
        </p:grpSpPr>
        <p:pic>
          <p:nvPicPr>
            <p:cNvPr id="7279" name="Picture 2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0" name="Picture 2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1" name="Picture 2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2" name="Picture 2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3" name="Picture 3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4" name="Picture 3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5" name="Picture 3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6" name="Picture 3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7" name="Picture 3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8" name="Picture 3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9" name="Picture 3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90" name="Picture 3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91" name="Picture 3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92" name="Picture 3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93" name="Picture 4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94" name="Picture 4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95" name="Picture 4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96" name="Picture 4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97" name="Picture 4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98" name="Picture 4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99" name="Picture 4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0" name="Picture 4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1" name="Picture 4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2" name="Picture 4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3" name="Picture 5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4" name="Picture 5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5" name="Picture 5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6" name="Picture 5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7" name="Picture 5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8" name="Picture 5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9" name="Picture 5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0" name="Picture 5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1" name="Picture 5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2" name="Picture 5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3" name="Picture 6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4" name="Picture 6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5" name="Picture 6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6" name="Picture 6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7" name="Picture 6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8" name="Picture 6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9" name="Picture 6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20" name="Picture 6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21" name="Picture 6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22" name="Picture 6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23" name="Picture 70" descr="nature%20(19)"/>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24" name="Picture 7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25" name="Picture 7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26" name="Picture 7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88" name="Oval 74"/>
          <p:cNvSpPr>
            <a:spLocks noChangeArrowheads="1"/>
          </p:cNvSpPr>
          <p:nvPr>
            <p:custDataLst>
              <p:tags r:id="rId19"/>
            </p:custDataLst>
          </p:nvPr>
        </p:nvSpPr>
        <p:spPr bwMode="auto">
          <a:xfrm>
            <a:off x="2293938" y="4914901"/>
            <a:ext cx="144462"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dirty="0"/>
          </a:p>
        </p:txBody>
      </p:sp>
      <p:sp>
        <p:nvSpPr>
          <p:cNvPr id="7189" name="Oval 75"/>
          <p:cNvSpPr>
            <a:spLocks noChangeArrowheads="1"/>
          </p:cNvSpPr>
          <p:nvPr>
            <p:custDataLst>
              <p:tags r:id="rId20"/>
            </p:custDataLst>
          </p:nvPr>
        </p:nvSpPr>
        <p:spPr bwMode="auto">
          <a:xfrm>
            <a:off x="2293938" y="5346701"/>
            <a:ext cx="144462"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dirty="0"/>
          </a:p>
        </p:txBody>
      </p:sp>
      <p:sp>
        <p:nvSpPr>
          <p:cNvPr id="7190" name="Oval 76"/>
          <p:cNvSpPr>
            <a:spLocks noChangeArrowheads="1"/>
          </p:cNvSpPr>
          <p:nvPr>
            <p:custDataLst>
              <p:tags r:id="rId21"/>
            </p:custDataLst>
          </p:nvPr>
        </p:nvSpPr>
        <p:spPr bwMode="auto">
          <a:xfrm>
            <a:off x="2293938" y="5562601"/>
            <a:ext cx="144462"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dirty="0"/>
          </a:p>
        </p:txBody>
      </p:sp>
      <p:sp>
        <p:nvSpPr>
          <p:cNvPr id="7191" name="Line 77"/>
          <p:cNvSpPr>
            <a:spLocks noChangeShapeType="1"/>
          </p:cNvSpPr>
          <p:nvPr>
            <p:custDataLst>
              <p:tags r:id="rId22"/>
            </p:custDataLst>
          </p:nvPr>
        </p:nvSpPr>
        <p:spPr bwMode="auto">
          <a:xfrm>
            <a:off x="2293938" y="3257551"/>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192" name="Line 78"/>
          <p:cNvSpPr>
            <a:spLocks noChangeShapeType="1"/>
          </p:cNvSpPr>
          <p:nvPr>
            <p:custDataLst>
              <p:tags r:id="rId23"/>
            </p:custDataLst>
          </p:nvPr>
        </p:nvSpPr>
        <p:spPr bwMode="auto">
          <a:xfrm>
            <a:off x="2438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193" name="Line 79"/>
          <p:cNvSpPr>
            <a:spLocks noChangeShapeType="1"/>
          </p:cNvSpPr>
          <p:nvPr>
            <p:custDataLst>
              <p:tags r:id="rId24"/>
            </p:custDataLst>
          </p:nvPr>
        </p:nvSpPr>
        <p:spPr bwMode="auto">
          <a:xfrm>
            <a:off x="1754189"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194" name="Line 80"/>
          <p:cNvSpPr>
            <a:spLocks noChangeShapeType="1"/>
          </p:cNvSpPr>
          <p:nvPr>
            <p:custDataLst>
              <p:tags r:id="rId25"/>
            </p:custDataLst>
          </p:nvPr>
        </p:nvSpPr>
        <p:spPr bwMode="auto">
          <a:xfrm>
            <a:off x="1754189"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0497" name="AutoShape 81" descr="VIETNAMC"/>
          <p:cNvSpPr>
            <a:spLocks noChangeArrowheads="1"/>
          </p:cNvSpPr>
          <p:nvPr>
            <p:custDataLst>
              <p:tags r:id="rId26"/>
            </p:custDataLst>
          </p:nvPr>
        </p:nvSpPr>
        <p:spPr bwMode="auto">
          <a:xfrm>
            <a:off x="8197851" y="5922963"/>
            <a:ext cx="576263" cy="647700"/>
          </a:xfrm>
          <a:prstGeom prst="star4">
            <a:avLst>
              <a:gd name="adj" fmla="val 12500"/>
            </a:avLst>
          </a:prstGeom>
          <a:blipFill dpi="0" rotWithShape="1">
            <a:blip r:embed="rId58"/>
            <a:srcRect/>
            <a:stretch>
              <a:fillRect/>
            </a:stretch>
          </a:blip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dirty="0"/>
          </a:p>
        </p:txBody>
      </p:sp>
      <p:sp>
        <p:nvSpPr>
          <p:cNvPr id="60498" name="AutoShape 82" descr="VIETNAMC"/>
          <p:cNvSpPr>
            <a:spLocks noChangeArrowheads="1"/>
          </p:cNvSpPr>
          <p:nvPr>
            <p:custDataLst>
              <p:tags r:id="rId27"/>
            </p:custDataLst>
          </p:nvPr>
        </p:nvSpPr>
        <p:spPr bwMode="auto">
          <a:xfrm>
            <a:off x="2209801" y="3276600"/>
            <a:ext cx="576263" cy="647700"/>
          </a:xfrm>
          <a:prstGeom prst="star4">
            <a:avLst>
              <a:gd name="adj" fmla="val 12500"/>
            </a:avLst>
          </a:prstGeom>
          <a:blipFill dpi="0" rotWithShape="1">
            <a:blip r:embed="rId58"/>
            <a:srcRect/>
            <a:stretch>
              <a:fillRect/>
            </a:stretch>
          </a:blip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dirty="0"/>
          </a:p>
        </p:txBody>
      </p:sp>
      <p:sp>
        <p:nvSpPr>
          <p:cNvPr id="60499" name="AutoShape 83" descr="VIETNAMC"/>
          <p:cNvSpPr>
            <a:spLocks noChangeArrowheads="1"/>
          </p:cNvSpPr>
          <p:nvPr>
            <p:custDataLst>
              <p:tags r:id="rId28"/>
            </p:custDataLst>
          </p:nvPr>
        </p:nvSpPr>
        <p:spPr bwMode="auto">
          <a:xfrm>
            <a:off x="7839076" y="5778500"/>
            <a:ext cx="576263" cy="647700"/>
          </a:xfrm>
          <a:prstGeom prst="star4">
            <a:avLst>
              <a:gd name="adj" fmla="val 12500"/>
            </a:avLst>
          </a:prstGeom>
          <a:blipFill dpi="0" rotWithShape="1">
            <a:blip r:embed="rId58"/>
            <a:srcRect/>
            <a:stretch>
              <a:fillRect/>
            </a:stretch>
          </a:blip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dirty="0"/>
          </a:p>
        </p:txBody>
      </p:sp>
      <p:sp>
        <p:nvSpPr>
          <p:cNvPr id="7198" name="Oval 84"/>
          <p:cNvSpPr>
            <a:spLocks noChangeArrowheads="1"/>
          </p:cNvSpPr>
          <p:nvPr>
            <p:custDataLst>
              <p:tags r:id="rId29"/>
            </p:custDataLst>
          </p:nvPr>
        </p:nvSpPr>
        <p:spPr bwMode="auto">
          <a:xfrm>
            <a:off x="2941638" y="6138864"/>
            <a:ext cx="144462"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dirty="0"/>
          </a:p>
        </p:txBody>
      </p:sp>
      <p:sp>
        <p:nvSpPr>
          <p:cNvPr id="7199" name="Oval 85"/>
          <p:cNvSpPr>
            <a:spLocks noChangeArrowheads="1"/>
          </p:cNvSpPr>
          <p:nvPr>
            <p:custDataLst>
              <p:tags r:id="rId30"/>
            </p:custDataLst>
          </p:nvPr>
        </p:nvSpPr>
        <p:spPr bwMode="auto">
          <a:xfrm>
            <a:off x="3157538" y="6138864"/>
            <a:ext cx="144462"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dirty="0"/>
          </a:p>
        </p:txBody>
      </p:sp>
      <p:sp>
        <p:nvSpPr>
          <p:cNvPr id="7200" name="Oval 86"/>
          <p:cNvSpPr>
            <a:spLocks noChangeArrowheads="1"/>
          </p:cNvSpPr>
          <p:nvPr>
            <p:custDataLst>
              <p:tags r:id="rId31"/>
            </p:custDataLst>
          </p:nvPr>
        </p:nvSpPr>
        <p:spPr bwMode="auto">
          <a:xfrm>
            <a:off x="3373438" y="6138864"/>
            <a:ext cx="144462"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dirty="0"/>
          </a:p>
        </p:txBody>
      </p:sp>
      <p:sp>
        <p:nvSpPr>
          <p:cNvPr id="7201" name="Oval 87"/>
          <p:cNvSpPr>
            <a:spLocks noChangeArrowheads="1"/>
          </p:cNvSpPr>
          <p:nvPr>
            <p:custDataLst>
              <p:tags r:id="rId32"/>
            </p:custDataLst>
          </p:nvPr>
        </p:nvSpPr>
        <p:spPr bwMode="auto">
          <a:xfrm>
            <a:off x="3589338" y="6138864"/>
            <a:ext cx="144462"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dirty="0"/>
          </a:p>
        </p:txBody>
      </p:sp>
      <p:sp>
        <p:nvSpPr>
          <p:cNvPr id="7202" name="Oval 88"/>
          <p:cNvSpPr>
            <a:spLocks noChangeArrowheads="1"/>
          </p:cNvSpPr>
          <p:nvPr>
            <p:custDataLst>
              <p:tags r:id="rId33"/>
            </p:custDataLst>
          </p:nvPr>
        </p:nvSpPr>
        <p:spPr bwMode="auto">
          <a:xfrm>
            <a:off x="3805238" y="6138864"/>
            <a:ext cx="144462"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dirty="0"/>
          </a:p>
        </p:txBody>
      </p:sp>
      <p:sp>
        <p:nvSpPr>
          <p:cNvPr id="7203" name="Oval 89"/>
          <p:cNvSpPr>
            <a:spLocks noChangeArrowheads="1"/>
          </p:cNvSpPr>
          <p:nvPr>
            <p:custDataLst>
              <p:tags r:id="rId34"/>
            </p:custDataLst>
          </p:nvPr>
        </p:nvSpPr>
        <p:spPr bwMode="auto">
          <a:xfrm>
            <a:off x="2293938" y="5130801"/>
            <a:ext cx="144462"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dirty="0"/>
          </a:p>
        </p:txBody>
      </p:sp>
      <p:sp>
        <p:nvSpPr>
          <p:cNvPr id="7204" name="Oval 90"/>
          <p:cNvSpPr>
            <a:spLocks noChangeArrowheads="1"/>
          </p:cNvSpPr>
          <p:nvPr>
            <p:custDataLst>
              <p:tags r:id="rId35"/>
            </p:custDataLst>
          </p:nvPr>
        </p:nvSpPr>
        <p:spPr bwMode="auto">
          <a:xfrm>
            <a:off x="2293938" y="4697414"/>
            <a:ext cx="144462"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dirty="0"/>
          </a:p>
        </p:txBody>
      </p:sp>
      <p:sp>
        <p:nvSpPr>
          <p:cNvPr id="7205" name="Oval 91"/>
          <p:cNvSpPr>
            <a:spLocks noChangeArrowheads="1"/>
          </p:cNvSpPr>
          <p:nvPr>
            <p:custDataLst>
              <p:tags r:id="rId36"/>
            </p:custDataLst>
          </p:nvPr>
        </p:nvSpPr>
        <p:spPr bwMode="auto">
          <a:xfrm>
            <a:off x="4022726" y="6138864"/>
            <a:ext cx="144463"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dirty="0"/>
          </a:p>
        </p:txBody>
      </p:sp>
      <p:sp>
        <p:nvSpPr>
          <p:cNvPr id="7206" name="Oval 92"/>
          <p:cNvSpPr>
            <a:spLocks noChangeArrowheads="1"/>
          </p:cNvSpPr>
          <p:nvPr>
            <p:custDataLst>
              <p:tags r:id="rId37"/>
            </p:custDataLst>
          </p:nvPr>
        </p:nvSpPr>
        <p:spPr bwMode="auto">
          <a:xfrm>
            <a:off x="4238626" y="6138864"/>
            <a:ext cx="144463"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dirty="0"/>
          </a:p>
        </p:txBody>
      </p:sp>
      <p:pic>
        <p:nvPicPr>
          <p:cNvPr id="7207" name="Picture 93" descr="nature%20(19)"/>
          <p:cNvPicPr>
            <a:picLocks noChangeAspect="1" noChangeArrowheads="1" noCrop="1"/>
          </p:cNvPicPr>
          <p:nvPr>
            <p:custDataLst>
              <p:tags r:id="rId38"/>
            </p:custDataLst>
          </p:nvPr>
        </p:nvPicPr>
        <p:blipFill>
          <a:blip r:embed="rId60">
            <a:extLst>
              <a:ext uri="{28A0092B-C50C-407E-A947-70E740481C1C}">
                <a14:useLocalDpi xmlns:a14="http://schemas.microsoft.com/office/drawing/2010/main" val="0"/>
              </a:ext>
            </a:extLst>
          </a:blip>
          <a:srcRect/>
          <a:stretch>
            <a:fillRect/>
          </a:stretch>
        </p:blipFill>
        <p:spPr bwMode="auto">
          <a:xfrm>
            <a:off x="13716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8" name="Picture 94" descr="Picture1bup"/>
          <p:cNvPicPr>
            <a:picLocks noChangeAspect="1" noChangeArrowheads="1" noCrop="1"/>
          </p:cNvPicPr>
          <p:nvPr>
            <p:custDataLst>
              <p:tags r:id="rId39"/>
            </p:custDataLst>
          </p:nvPr>
        </p:nvPicPr>
        <p:blipFill>
          <a:blip r:embed="rId61">
            <a:extLst>
              <a:ext uri="{28A0092B-C50C-407E-A947-70E740481C1C}">
                <a14:useLocalDpi xmlns:a14="http://schemas.microsoft.com/office/drawing/2010/main" val="0"/>
              </a:ext>
            </a:extLst>
          </a:blip>
          <a:srcRect/>
          <a:stretch>
            <a:fillRect/>
          </a:stretch>
        </p:blipFill>
        <p:spPr bwMode="auto">
          <a:xfrm>
            <a:off x="4405313"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9" name="Picture 95" descr="Picture1bup"/>
          <p:cNvPicPr>
            <a:picLocks noChangeAspect="1" noChangeArrowheads="1" noCrop="1"/>
          </p:cNvPicPr>
          <p:nvPr>
            <p:custDataLst>
              <p:tags r:id="rId40"/>
            </p:custDataLst>
          </p:nvPr>
        </p:nvPicPr>
        <p:blipFill>
          <a:blip r:embed="rId61">
            <a:extLst>
              <a:ext uri="{28A0092B-C50C-407E-A947-70E740481C1C}">
                <a14:useLocalDpi xmlns:a14="http://schemas.microsoft.com/office/drawing/2010/main" val="0"/>
              </a:ext>
            </a:extLst>
          </a:blip>
          <a:srcRect/>
          <a:stretch>
            <a:fillRect/>
          </a:stretch>
        </p:blipFill>
        <p:spPr bwMode="auto">
          <a:xfrm>
            <a:off x="5916613"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0" name="Picture 96" descr="Picture1bup"/>
          <p:cNvPicPr>
            <a:picLocks noChangeAspect="1" noChangeArrowheads="1" noCrop="1"/>
          </p:cNvPicPr>
          <p:nvPr>
            <p:custDataLst>
              <p:tags r:id="rId41"/>
            </p:custDataLst>
          </p:nvPr>
        </p:nvPicPr>
        <p:blipFill>
          <a:blip r:embed="rId61">
            <a:extLst>
              <a:ext uri="{28A0092B-C50C-407E-A947-70E740481C1C}">
                <a14:useLocalDpi xmlns:a14="http://schemas.microsoft.com/office/drawing/2010/main" val="0"/>
              </a:ext>
            </a:extLst>
          </a:blip>
          <a:srcRect/>
          <a:stretch>
            <a:fillRect/>
          </a:stretch>
        </p:blipFill>
        <p:spPr bwMode="auto">
          <a:xfrm>
            <a:off x="7358063"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11" name="Group 97"/>
          <p:cNvGrpSpPr>
            <a:grpSpLocks/>
          </p:cNvGrpSpPr>
          <p:nvPr>
            <p:custDataLst>
              <p:tags r:id="rId42"/>
            </p:custDataLst>
          </p:nvPr>
        </p:nvGrpSpPr>
        <p:grpSpPr bwMode="auto">
          <a:xfrm>
            <a:off x="2460626" y="5821364"/>
            <a:ext cx="8316913" cy="879475"/>
            <a:chOff x="1565" y="3339"/>
            <a:chExt cx="4195" cy="998"/>
          </a:xfrm>
        </p:grpSpPr>
        <p:pic>
          <p:nvPicPr>
            <p:cNvPr id="7231" name="Picture 9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2" name="Picture 9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3" name="Picture 10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4" name="Picture 10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5" name="Picture 10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6" name="Picture 10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7" name="Picture 10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8" name="Picture 10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9" name="Picture 10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0" name="Picture 10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1" name="Picture 10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2" name="Picture 10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3" name="Picture 11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4" name="Picture 11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5" name="Picture 11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6" name="Picture 11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7" name="Picture 11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8" name="Picture 11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9" name="Picture 11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0" name="Picture 11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1" name="Picture 11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2" name="Picture 11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3" name="Picture 12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4" name="Picture 12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5" name="Picture 12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6" name="Picture 12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7" name="Picture 12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8" name="Picture 12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9" name="Picture 12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0" name="Picture 12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1" name="Picture 12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2" name="Picture 12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3" name="Picture 13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4" name="Picture 13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5" name="Picture 13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6" name="Picture 13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7" name="Picture 13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8" name="Picture 13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9" name="Picture 13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 name="Picture 13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 name="Picture 13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 name="Picture 13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3" name="Picture 14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4" name="Picture 14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5" name="Picture 142" descr="nature%20(19)"/>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6" name="Picture 14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7" name="Picture 14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8" name="Picture 14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212" name="Picture 146" descr="nature%20(19)"/>
          <p:cNvPicPr>
            <a:picLocks noChangeAspect="1" noChangeArrowheads="1" noCrop="1"/>
          </p:cNvPicPr>
          <p:nvPr>
            <p:custDataLst>
              <p:tags r:id="rId43"/>
            </p:custDataLst>
          </p:nvPr>
        </p:nvPicPr>
        <p:blipFill>
          <a:blip r:embed="rId60">
            <a:extLst>
              <a:ext uri="{28A0092B-C50C-407E-A947-70E740481C1C}">
                <a14:useLocalDpi xmlns:a14="http://schemas.microsoft.com/office/drawing/2010/main" val="0"/>
              </a:ext>
            </a:extLst>
          </a:blip>
          <a:srcRect/>
          <a:stretch>
            <a:fillRect/>
          </a:stretch>
        </p:blipFill>
        <p:spPr bwMode="auto">
          <a:xfrm>
            <a:off x="141287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3" name="Picture 147" descr="Picture1bup"/>
          <p:cNvPicPr>
            <a:picLocks noChangeAspect="1" noChangeArrowheads="1" noCrop="1"/>
          </p:cNvPicPr>
          <p:nvPr>
            <p:custDataLst>
              <p:tags r:id="rId44"/>
            </p:custDataLst>
          </p:nvPr>
        </p:nvPicPr>
        <p:blipFill>
          <a:blip r:embed="rId61">
            <a:extLst>
              <a:ext uri="{28A0092B-C50C-407E-A947-70E740481C1C}">
                <a14:useLocalDpi xmlns:a14="http://schemas.microsoft.com/office/drawing/2010/main" val="0"/>
              </a:ext>
            </a:extLst>
          </a:blip>
          <a:srcRect/>
          <a:stretch>
            <a:fillRect/>
          </a:stretch>
        </p:blipFill>
        <p:spPr bwMode="auto">
          <a:xfrm>
            <a:off x="3048001"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14" name="Group 148"/>
          <p:cNvGrpSpPr>
            <a:grpSpLocks/>
          </p:cNvGrpSpPr>
          <p:nvPr>
            <p:custDataLst>
              <p:tags r:id="rId45"/>
            </p:custDataLst>
          </p:nvPr>
        </p:nvGrpSpPr>
        <p:grpSpPr bwMode="auto">
          <a:xfrm>
            <a:off x="4667250" y="1363102"/>
            <a:ext cx="2857500" cy="1573294"/>
            <a:chOff x="2064" y="2976"/>
            <a:chExt cx="1800" cy="824"/>
          </a:xfrm>
        </p:grpSpPr>
        <p:grpSp>
          <p:nvGrpSpPr>
            <p:cNvPr id="7218" name="Group 149"/>
            <p:cNvGrpSpPr>
              <a:grpSpLocks/>
            </p:cNvGrpSpPr>
            <p:nvPr/>
          </p:nvGrpSpPr>
          <p:grpSpPr bwMode="auto">
            <a:xfrm rot="5400000">
              <a:off x="3165" y="2747"/>
              <a:ext cx="366" cy="1032"/>
              <a:chOff x="0" y="0"/>
              <a:chExt cx="366" cy="1032"/>
            </a:xfrm>
          </p:grpSpPr>
          <p:pic>
            <p:nvPicPr>
              <p:cNvPr id="7228" name="Picture 150" descr="42"/>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9" name="Picture 151" descr="40"/>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0" name="Picture 152" descr="41"/>
              <p:cNvPicPr>
                <a:picLocks noChangeAspect="1" noChangeArrowheads="1" noCrop="1"/>
              </p:cNvPicPr>
              <p:nvPr/>
            </p:nvPicPr>
            <p:blipFill>
              <a:blip r:embed="rId54">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219" name="Picture 153" descr="Picture1df"/>
            <p:cNvPicPr>
              <a:picLocks noChangeAspect="1" noChangeArrowheads="1" noCrop="1"/>
            </p:cNvPicPr>
            <p:nvPr/>
          </p:nvPicPr>
          <p:blipFill>
            <a:blip r:embed="rId56">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0" name="Picture 154" descr="Picture1df"/>
            <p:cNvPicPr>
              <a:picLocks noChangeAspect="1" noChangeArrowheads="1" noCrop="1"/>
            </p:cNvPicPr>
            <p:nvPr/>
          </p:nvPicPr>
          <p:blipFill>
            <a:blip r:embed="rId56">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1" name="Picture 155" descr="Picture1df"/>
            <p:cNvPicPr>
              <a:picLocks noChangeAspect="1" noChangeArrowheads="1" noCrop="1"/>
            </p:cNvPicPr>
            <p:nvPr/>
          </p:nvPicPr>
          <p:blipFill>
            <a:blip r:embed="rId56">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22" name="Group 156"/>
            <p:cNvGrpSpPr>
              <a:grpSpLocks/>
            </p:cNvGrpSpPr>
            <p:nvPr/>
          </p:nvGrpSpPr>
          <p:grpSpPr bwMode="auto">
            <a:xfrm>
              <a:off x="2064" y="2976"/>
              <a:ext cx="1682" cy="824"/>
              <a:chOff x="2064" y="2064"/>
              <a:chExt cx="1682" cy="824"/>
            </a:xfrm>
          </p:grpSpPr>
          <p:pic>
            <p:nvPicPr>
              <p:cNvPr id="7224" name="Picture 157" descr="Book"/>
              <p:cNvPicPr>
                <a:picLocks noChangeAspect="1" noChangeArrowheads="1" noCrop="1"/>
              </p:cNvPicPr>
              <p:nvPr/>
            </p:nvPicPr>
            <p:blipFill>
              <a:blip r:embed="rId62">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5" name="Picture 158" descr="hooooo"/>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6" name="Picture 159" descr="Picture1df"/>
              <p:cNvPicPr>
                <a:picLocks noChangeAspect="1" noChangeArrowheads="1" noCrop="1"/>
              </p:cNvPicPr>
              <p:nvPr/>
            </p:nvPicPr>
            <p:blipFill>
              <a:blip r:embed="rId56">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7" name="Picture 160" descr="Picture1df"/>
              <p:cNvPicPr>
                <a:picLocks noChangeAspect="1" noChangeArrowheads="1" noCrop="1"/>
              </p:cNvPicPr>
              <p:nvPr/>
            </p:nvPicPr>
            <p:blipFill>
              <a:blip r:embed="rId56">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223" name="Picture 161" descr="Picture1df"/>
            <p:cNvPicPr>
              <a:picLocks noChangeAspect="1" noChangeArrowheads="1" noCrop="1"/>
            </p:cNvPicPr>
            <p:nvPr/>
          </p:nvPicPr>
          <p:blipFill>
            <a:blip r:embed="rId56">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580" name="Text Box 164"/>
          <p:cNvSpPr txBox="1">
            <a:spLocks noChangeArrowheads="1"/>
          </p:cNvSpPr>
          <p:nvPr>
            <p:custDataLst>
              <p:tags r:id="rId46"/>
            </p:custDataLst>
          </p:nvPr>
        </p:nvSpPr>
        <p:spPr bwMode="auto">
          <a:xfrm>
            <a:off x="2256863" y="229223"/>
            <a:ext cx="7391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b="1" dirty="0">
                <a:solidFill>
                  <a:srgbClr val="FF0000"/>
                </a:solidFill>
                <a:latin typeface="Times New Roman" panose="02020603050405020304" pitchFamily="18" charset="0"/>
                <a:cs typeface="Times New Roman" panose="02020603050405020304" pitchFamily="18" charset="0"/>
              </a:rPr>
              <a:t>TRƯỜNG </a:t>
            </a:r>
            <a:r>
              <a:rPr lang="en-US" altLang="en-US" sz="3200" b="1" dirty="0" smtClean="0">
                <a:solidFill>
                  <a:srgbClr val="FF0000"/>
                </a:solidFill>
                <a:latin typeface="Times New Roman" panose="02020603050405020304" pitchFamily="18" charset="0"/>
                <a:cs typeface="Times New Roman" panose="02020603050405020304" pitchFamily="18" charset="0"/>
              </a:rPr>
              <a:t>THCSTT HƯƠNG SƠN</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7217" name="Text Box 166"/>
          <p:cNvSpPr txBox="1">
            <a:spLocks noChangeArrowheads="1"/>
          </p:cNvSpPr>
          <p:nvPr>
            <p:custDataLst>
              <p:tags r:id="rId47"/>
            </p:custDataLst>
          </p:nvPr>
        </p:nvSpPr>
        <p:spPr bwMode="auto">
          <a:xfrm>
            <a:off x="2686999" y="5068024"/>
            <a:ext cx="69135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a:latin typeface="Times New Roman" panose="02020603050405020304" pitchFamily="18" charset="0"/>
                <a:cs typeface="Times New Roman" panose="02020603050405020304" pitchFamily="18" charset="0"/>
              </a:rPr>
              <a:t>Giáo viên: </a:t>
            </a:r>
            <a:r>
              <a:rPr lang="en-US" altLang="en-US" sz="2400" b="1" dirty="0" smtClean="0">
                <a:latin typeface="Times New Roman" panose="02020603050405020304" pitchFamily="18" charset="0"/>
                <a:cs typeface="Times New Roman" panose="02020603050405020304" pitchFamily="18" charset="0"/>
              </a:rPr>
              <a:t>Dương </a:t>
            </a:r>
            <a:r>
              <a:rPr lang="en-US" altLang="en-US" sz="2400" b="1" dirty="0" smtClean="0">
                <a:latin typeface="Times New Roman" panose="02020603050405020304" pitchFamily="18" charset="0"/>
                <a:cs typeface="Times New Roman" panose="02020603050405020304" pitchFamily="18" charset="0"/>
              </a:rPr>
              <a:t>Thị Thanh Mai</a:t>
            </a:r>
            <a:endParaRPr lang="en-US" altLang="en-US" sz="2400" b="1" dirty="0">
              <a:latin typeface="Times New Roman" panose="02020603050405020304" pitchFamily="18" charset="0"/>
              <a:cs typeface="Times New Roman" panose="02020603050405020304" pitchFamily="18" charset="0"/>
            </a:endParaRPr>
          </a:p>
          <a:p>
            <a:pPr eaLnBrk="1" hangingPunct="1">
              <a:spcBef>
                <a:spcPct val="50000"/>
              </a:spcBef>
            </a:pPr>
            <a:r>
              <a:rPr lang="en-US" altLang="en-US" sz="2400" b="1" dirty="0"/>
              <a:t>Lớp: </a:t>
            </a:r>
            <a:r>
              <a:rPr lang="en-US" altLang="en-US" sz="2400" b="1" dirty="0" smtClean="0"/>
              <a:t>6a</a:t>
            </a:r>
            <a:r>
              <a:rPr lang="en-US" altLang="en-US" sz="2400" b="1" dirty="0"/>
              <a:t>	</a:t>
            </a:r>
          </a:p>
        </p:txBody>
      </p:sp>
    </p:spTree>
    <p:extLst>
      <p:ext uri="{BB962C8B-B14F-4D97-AF65-F5344CB8AC3E}">
        <p14:creationId xmlns:p14="http://schemas.microsoft.com/office/powerpoint/2010/main" val="2122087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6920" y="-2298"/>
            <a:ext cx="12192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6349" tIns="33174" rIns="66349" bIns="33174" rtlCol="0" anchor="ctr"/>
          <a:lstStyle/>
          <a:p>
            <a:pPr algn="ctr"/>
            <a:endParaRPr lang="en-US"/>
          </a:p>
        </p:txBody>
      </p:sp>
      <p:pic>
        <p:nvPicPr>
          <p:cNvPr id="20" name="图片 4111" descr="PPT素材-11"/>
          <p:cNvPicPr>
            <a:picLocks noChangeAspect="1"/>
          </p:cNvPicPr>
          <p:nvPr/>
        </p:nvPicPr>
        <p:blipFill>
          <a:blip r:embed="rId3"/>
          <a:stretch>
            <a:fillRect/>
          </a:stretch>
        </p:blipFill>
        <p:spPr>
          <a:xfrm>
            <a:off x="-759043" y="4013234"/>
            <a:ext cx="14127677" cy="2907957"/>
          </a:xfrm>
          <a:prstGeom prst="rect">
            <a:avLst/>
          </a:prstGeom>
          <a:noFill/>
          <a:ln w="9525">
            <a:noFill/>
          </a:ln>
        </p:spPr>
      </p:pic>
      <p:pic>
        <p:nvPicPr>
          <p:cNvPr id="21" name="图片 4101" descr="13"/>
          <p:cNvPicPr>
            <a:picLocks noChangeAspect="1"/>
          </p:cNvPicPr>
          <p:nvPr/>
        </p:nvPicPr>
        <p:blipFill>
          <a:blip r:embed="rId4"/>
          <a:stretch>
            <a:fillRect/>
          </a:stretch>
        </p:blipFill>
        <p:spPr>
          <a:xfrm>
            <a:off x="2971800" y="-2298"/>
            <a:ext cx="9220200" cy="6388085"/>
          </a:xfrm>
          <a:prstGeom prst="rect">
            <a:avLst/>
          </a:prstGeom>
          <a:solidFill>
            <a:srgbClr val="233616"/>
          </a:solidFill>
          <a:ln w="9525">
            <a:noFill/>
          </a:ln>
        </p:spPr>
      </p:pic>
      <p:sp>
        <p:nvSpPr>
          <p:cNvPr id="22" name="文本框 4102"/>
          <p:cNvSpPr txBox="1"/>
          <p:nvPr/>
        </p:nvSpPr>
        <p:spPr>
          <a:xfrm>
            <a:off x="3733800" y="2011260"/>
            <a:ext cx="6250918" cy="497883"/>
          </a:xfrm>
          <a:prstGeom prst="rect">
            <a:avLst/>
          </a:prstGeom>
          <a:noFill/>
          <a:ln w="9525">
            <a:noFill/>
          </a:ln>
        </p:spPr>
        <p:txBody>
          <a:bodyPr wrap="square" lIns="66349" tIns="33174" rIns="66349" bIns="33174">
            <a:spAutoFit/>
          </a:bodyPr>
          <a:lstStyle/>
          <a:p>
            <a:pPr algn="ctr"/>
            <a:r>
              <a:rPr lang="en-US" altLang="zh-CN" sz="2800" b="1">
                <a:solidFill>
                  <a:srgbClr val="0070C0"/>
                </a:solidFill>
                <a:latin typeface="Times New Roman" pitchFamily="18" charset="0"/>
                <a:ea typeface="Arial-Rounded" pitchFamily="34" charset="0"/>
                <a:cs typeface="Times New Roman" pitchFamily="18" charset="0"/>
              </a:rPr>
              <a:t>Một Byte có bao nhiêu bit?</a:t>
            </a:r>
            <a:endParaRPr lang="zh-CN" altLang="en-US" sz="2800" b="1" dirty="0">
              <a:solidFill>
                <a:srgbClr val="0070C0"/>
              </a:solidFill>
              <a:latin typeface="Times New Roman" pitchFamily="18" charset="0"/>
              <a:ea typeface="Arial-Rounded" pitchFamily="34" charset="0"/>
              <a:cs typeface="Times New Roman" pitchFamily="18" charset="0"/>
            </a:endParaRPr>
          </a:p>
        </p:txBody>
      </p:sp>
      <p:pic>
        <p:nvPicPr>
          <p:cNvPr id="23" name="图片 4108" descr="7"/>
          <p:cNvPicPr>
            <a:picLocks noChangeAspect="1"/>
          </p:cNvPicPr>
          <p:nvPr/>
        </p:nvPicPr>
        <p:blipFill>
          <a:blip r:embed="rId5"/>
          <a:stretch>
            <a:fillRect/>
          </a:stretch>
        </p:blipFill>
        <p:spPr>
          <a:xfrm>
            <a:off x="759044" y="1292554"/>
            <a:ext cx="1978360" cy="998425"/>
          </a:xfrm>
          <a:prstGeom prst="rect">
            <a:avLst/>
          </a:prstGeom>
          <a:noFill/>
          <a:ln w="9525">
            <a:noFill/>
          </a:ln>
        </p:spPr>
      </p:pic>
      <p:pic>
        <p:nvPicPr>
          <p:cNvPr id="24" name="Picture 23"/>
          <p:cNvPicPr/>
          <p:nvPr/>
        </p:nvPicPr>
        <p:blipFill>
          <a:blip r:embed="rId6" cstate="print">
            <a:extLst>
              <a:ext uri="{28A0092B-C50C-407E-A947-70E740481C1C}">
                <a14:useLocalDpi xmlns:a14="http://schemas.microsoft.com/office/drawing/2010/main" val="0"/>
              </a:ext>
            </a:extLst>
          </a:blip>
          <a:stretch>
            <a:fillRect/>
          </a:stretch>
        </p:blipFill>
        <p:spPr>
          <a:xfrm>
            <a:off x="-6920" y="3741689"/>
            <a:ext cx="3341092" cy="2861232"/>
          </a:xfrm>
          <a:prstGeom prst="rect">
            <a:avLst/>
          </a:prstGeom>
        </p:spPr>
      </p:pic>
      <p:sp>
        <p:nvSpPr>
          <p:cNvPr id="8" name="文本框 4102"/>
          <p:cNvSpPr txBox="1"/>
          <p:nvPr/>
        </p:nvSpPr>
        <p:spPr>
          <a:xfrm>
            <a:off x="3733800" y="3243806"/>
            <a:ext cx="6781800" cy="497883"/>
          </a:xfrm>
          <a:prstGeom prst="rect">
            <a:avLst/>
          </a:prstGeom>
          <a:noFill/>
          <a:ln w="9525">
            <a:noFill/>
          </a:ln>
        </p:spPr>
        <p:txBody>
          <a:bodyPr wrap="square" lIns="66349" tIns="33174" rIns="66349" bIns="33174">
            <a:spAutoFit/>
          </a:bodyPr>
          <a:lstStyle/>
          <a:p>
            <a:r>
              <a:rPr lang="en-US" altLang="zh-CN" sz="2800" b="1">
                <a:solidFill>
                  <a:srgbClr val="0070C0"/>
                </a:solidFill>
                <a:latin typeface="Times New Roman" pitchFamily="18" charset="0"/>
                <a:ea typeface="Arial-Rounded" pitchFamily="34" charset="0"/>
                <a:cs typeface="Times New Roman" pitchFamily="18" charset="0"/>
              </a:rPr>
              <a:t>A. 7 bit</a:t>
            </a:r>
            <a:endParaRPr lang="zh-CN" altLang="en-US" sz="2800" b="1" dirty="0">
              <a:solidFill>
                <a:srgbClr val="0070C0"/>
              </a:solidFill>
              <a:latin typeface="Times New Roman" pitchFamily="18" charset="0"/>
              <a:ea typeface="Arial-Rounded" pitchFamily="34" charset="0"/>
              <a:cs typeface="Times New Roman" pitchFamily="18" charset="0"/>
            </a:endParaRPr>
          </a:p>
        </p:txBody>
      </p:sp>
      <p:sp>
        <p:nvSpPr>
          <p:cNvPr id="10" name="文本框 4102"/>
          <p:cNvSpPr txBox="1"/>
          <p:nvPr/>
        </p:nvSpPr>
        <p:spPr>
          <a:xfrm>
            <a:off x="3733800" y="4314468"/>
            <a:ext cx="6781800" cy="497883"/>
          </a:xfrm>
          <a:prstGeom prst="rect">
            <a:avLst/>
          </a:prstGeom>
          <a:noFill/>
          <a:ln w="9525">
            <a:noFill/>
          </a:ln>
        </p:spPr>
        <p:txBody>
          <a:bodyPr wrap="square" lIns="66349" tIns="33174" rIns="66349" bIns="33174">
            <a:spAutoFit/>
          </a:bodyPr>
          <a:lstStyle/>
          <a:p>
            <a:r>
              <a:rPr lang="en-US" altLang="zh-CN" sz="2800" b="1">
                <a:solidFill>
                  <a:srgbClr val="0070C0"/>
                </a:solidFill>
                <a:latin typeface="Times New Roman" pitchFamily="18" charset="0"/>
                <a:ea typeface="Arial-Rounded" pitchFamily="34" charset="0"/>
                <a:cs typeface="Times New Roman" pitchFamily="18" charset="0"/>
              </a:rPr>
              <a:t>C. 9 bit</a:t>
            </a:r>
            <a:endParaRPr lang="zh-CN" altLang="en-US" sz="2800" b="1" dirty="0">
              <a:solidFill>
                <a:srgbClr val="0070C0"/>
              </a:solidFill>
              <a:latin typeface="Times New Roman" pitchFamily="18" charset="0"/>
              <a:ea typeface="Arial-Rounded" pitchFamily="34" charset="0"/>
              <a:cs typeface="Times New Roman" pitchFamily="18" charset="0"/>
            </a:endParaRPr>
          </a:p>
        </p:txBody>
      </p:sp>
      <p:sp>
        <p:nvSpPr>
          <p:cNvPr id="11" name="文本框 4102"/>
          <p:cNvSpPr txBox="1"/>
          <p:nvPr/>
        </p:nvSpPr>
        <p:spPr>
          <a:xfrm>
            <a:off x="3733800" y="4864296"/>
            <a:ext cx="6781800" cy="497883"/>
          </a:xfrm>
          <a:prstGeom prst="rect">
            <a:avLst/>
          </a:prstGeom>
          <a:noFill/>
          <a:ln w="9525">
            <a:noFill/>
          </a:ln>
        </p:spPr>
        <p:txBody>
          <a:bodyPr wrap="square" lIns="66349" tIns="33174" rIns="66349" bIns="33174">
            <a:spAutoFit/>
          </a:bodyPr>
          <a:lstStyle/>
          <a:p>
            <a:r>
              <a:rPr lang="en-US" altLang="zh-CN" sz="2800" b="1">
                <a:solidFill>
                  <a:srgbClr val="0070C0"/>
                </a:solidFill>
                <a:latin typeface="Times New Roman" pitchFamily="18" charset="0"/>
                <a:ea typeface="Arial-Rounded" pitchFamily="34" charset="0"/>
                <a:cs typeface="Times New Roman" pitchFamily="18" charset="0"/>
              </a:rPr>
              <a:t>D. 10 bit</a:t>
            </a:r>
            <a:endParaRPr lang="zh-CN" altLang="en-US" sz="2800" b="1" dirty="0">
              <a:solidFill>
                <a:srgbClr val="0070C0"/>
              </a:solidFill>
              <a:latin typeface="Times New Roman" pitchFamily="18" charset="0"/>
              <a:ea typeface="Arial-Rounded" pitchFamily="34" charset="0"/>
              <a:cs typeface="Times New Roman" pitchFamily="18" charset="0"/>
            </a:endParaRPr>
          </a:p>
        </p:txBody>
      </p:sp>
      <p:pic>
        <p:nvPicPr>
          <p:cNvPr id="12" name="Picture 4" descr="C:\Users\ADMIN\Desktop\Tai nguyen thiet ke tro choi\Bảng gỗ\1a.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15599" y="1"/>
            <a:ext cx="1672167"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a:xfrm>
            <a:off x="3597639" y="3816585"/>
            <a:ext cx="578580" cy="497883"/>
          </a:xfrm>
          <a:prstGeom prst="ellipse">
            <a:avLst/>
          </a:prstGeom>
          <a:ln w="28575">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b="1">
              <a:solidFill>
                <a:srgbClr val="FF0000"/>
              </a:solidFill>
            </a:endParaRPr>
          </a:p>
        </p:txBody>
      </p:sp>
      <p:sp>
        <p:nvSpPr>
          <p:cNvPr id="9" name="文本框 4102"/>
          <p:cNvSpPr txBox="1"/>
          <p:nvPr/>
        </p:nvSpPr>
        <p:spPr>
          <a:xfrm>
            <a:off x="3733800" y="3755030"/>
            <a:ext cx="6781800" cy="497883"/>
          </a:xfrm>
          <a:prstGeom prst="rect">
            <a:avLst/>
          </a:prstGeom>
          <a:noFill/>
          <a:ln w="9525">
            <a:noFill/>
          </a:ln>
        </p:spPr>
        <p:txBody>
          <a:bodyPr wrap="square" lIns="66349" tIns="33174" rIns="66349" bIns="33174">
            <a:spAutoFit/>
          </a:bodyPr>
          <a:lstStyle/>
          <a:p>
            <a:r>
              <a:rPr lang="en-US" altLang="zh-CN" sz="2800" b="1">
                <a:solidFill>
                  <a:srgbClr val="0070C0"/>
                </a:solidFill>
                <a:latin typeface="Times New Roman" pitchFamily="18" charset="0"/>
                <a:ea typeface="Arial-Rounded" pitchFamily="34" charset="0"/>
                <a:cs typeface="Times New Roman" pitchFamily="18" charset="0"/>
              </a:rPr>
              <a:t>B. 8 bit</a:t>
            </a:r>
            <a:endParaRPr lang="zh-CN" altLang="en-US" sz="2800" b="1" dirty="0">
              <a:solidFill>
                <a:srgbClr val="0070C0"/>
              </a:solidFill>
              <a:latin typeface="Times New Roman" pitchFamily="18" charset="0"/>
              <a:ea typeface="Arial-Rounded" pitchFamily="34" charset="0"/>
              <a:cs typeface="Times New Roman" pitchFamily="18" charset="0"/>
            </a:endParaRPr>
          </a:p>
        </p:txBody>
      </p:sp>
    </p:spTree>
    <p:extLst>
      <p:ext uri="{BB962C8B-B14F-4D97-AF65-F5344CB8AC3E}">
        <p14:creationId xmlns:p14="http://schemas.microsoft.com/office/powerpoint/2010/main" val="408342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290">
                                          <p:stCondLst>
                                            <p:cond delay="0"/>
                                          </p:stCondLst>
                                        </p:cTn>
                                        <p:tgtEl>
                                          <p:spTgt spid="23"/>
                                        </p:tgtEl>
                                      </p:cBhvr>
                                    </p:animEffect>
                                    <p:anim calcmode="lin" valueType="num">
                                      <p:cBhvr>
                                        <p:cTn id="8"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13" dur="13">
                                          <p:stCondLst>
                                            <p:cond delay="325"/>
                                          </p:stCondLst>
                                        </p:cTn>
                                        <p:tgtEl>
                                          <p:spTgt spid="23"/>
                                        </p:tgtEl>
                                      </p:cBhvr>
                                      <p:to x="100000" y="60000"/>
                                    </p:animScale>
                                    <p:animScale>
                                      <p:cBhvr>
                                        <p:cTn id="14" dur="83" decel="50000">
                                          <p:stCondLst>
                                            <p:cond delay="338"/>
                                          </p:stCondLst>
                                        </p:cTn>
                                        <p:tgtEl>
                                          <p:spTgt spid="23"/>
                                        </p:tgtEl>
                                      </p:cBhvr>
                                      <p:to x="100000" y="100000"/>
                                    </p:animScale>
                                    <p:animScale>
                                      <p:cBhvr>
                                        <p:cTn id="15" dur="13">
                                          <p:stCondLst>
                                            <p:cond delay="656"/>
                                          </p:stCondLst>
                                        </p:cTn>
                                        <p:tgtEl>
                                          <p:spTgt spid="23"/>
                                        </p:tgtEl>
                                      </p:cBhvr>
                                      <p:to x="100000" y="80000"/>
                                    </p:animScale>
                                    <p:animScale>
                                      <p:cBhvr>
                                        <p:cTn id="16" dur="83" decel="50000">
                                          <p:stCondLst>
                                            <p:cond delay="669"/>
                                          </p:stCondLst>
                                        </p:cTn>
                                        <p:tgtEl>
                                          <p:spTgt spid="23"/>
                                        </p:tgtEl>
                                      </p:cBhvr>
                                      <p:to x="100000" y="100000"/>
                                    </p:animScale>
                                    <p:animScale>
                                      <p:cBhvr>
                                        <p:cTn id="17" dur="13">
                                          <p:stCondLst>
                                            <p:cond delay="821"/>
                                          </p:stCondLst>
                                        </p:cTn>
                                        <p:tgtEl>
                                          <p:spTgt spid="23"/>
                                        </p:tgtEl>
                                      </p:cBhvr>
                                      <p:to x="100000" y="90000"/>
                                    </p:animScale>
                                    <p:animScale>
                                      <p:cBhvr>
                                        <p:cTn id="18" dur="83" decel="50000">
                                          <p:stCondLst>
                                            <p:cond delay="834"/>
                                          </p:stCondLst>
                                        </p:cTn>
                                        <p:tgtEl>
                                          <p:spTgt spid="23"/>
                                        </p:tgtEl>
                                      </p:cBhvr>
                                      <p:to x="100000" y="100000"/>
                                    </p:animScale>
                                    <p:animScale>
                                      <p:cBhvr>
                                        <p:cTn id="19" dur="13">
                                          <p:stCondLst>
                                            <p:cond delay="904"/>
                                          </p:stCondLst>
                                        </p:cTn>
                                        <p:tgtEl>
                                          <p:spTgt spid="23"/>
                                        </p:tgtEl>
                                      </p:cBhvr>
                                      <p:to x="100000" y="95000"/>
                                    </p:animScale>
                                    <p:animScale>
                                      <p:cBhvr>
                                        <p:cTn id="20" dur="83" decel="50000">
                                          <p:stCondLst>
                                            <p:cond delay="917"/>
                                          </p:stCondLst>
                                        </p:cTn>
                                        <p:tgtEl>
                                          <p:spTgt spid="23"/>
                                        </p:tgtEl>
                                      </p:cBhvr>
                                      <p:to x="100000" y="100000"/>
                                    </p:animScale>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par>
                          <p:cTn id="35" fill="hold">
                            <p:stCondLst>
                              <p:cond delay="2500"/>
                            </p:stCondLst>
                            <p:childTnLst>
                              <p:par>
                                <p:cTn id="36" presetID="22" presetClass="entr" presetSubtype="4"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arn(inVertical)">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10" grpId="0"/>
      <p:bldP spid="11" grpId="0"/>
      <p:bldP spid="13"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110"/>
            <a:ext cx="11734800" cy="854074"/>
          </a:xfrm>
        </p:spPr>
        <p:txBody>
          <a:bodyPr>
            <a:normAutofit fontScale="90000"/>
          </a:bodyPr>
          <a:lstStyle/>
          <a:p>
            <a:pPr marL="57150" algn="l"/>
            <a:r>
              <a:rPr lang="en-US" sz="3200" dirty="0">
                <a:solidFill>
                  <a:schemeClr val="bg1"/>
                </a:solidFill>
                <a:latin typeface="Times New Roman" pitchFamily="18" charset="0"/>
                <a:cs typeface="Times New Roman" pitchFamily="18" charset="0"/>
              </a:rPr>
              <a:t>	</a:t>
            </a:r>
            <a:r>
              <a:rPr lang="vi-VN" sz="3200" dirty="0">
                <a:solidFill>
                  <a:srgbClr val="000000"/>
                </a:solidFill>
                <a:latin typeface="Times New Roman" pitchFamily="18" charset="0"/>
                <a:cs typeface="Times New Roman" pitchFamily="18" charset="0"/>
              </a:rPr>
              <a:t>Quan sát các hình sau và cho biết các mạng lưới sau</a:t>
            </a:r>
            <a:r>
              <a:rPr lang="en-US" sz="3200" dirty="0">
                <a:solidFill>
                  <a:srgbClr val="000000"/>
                </a:solidFill>
                <a:latin typeface="Times New Roman" pitchFamily="18" charset="0"/>
                <a:cs typeface="Times New Roman" pitchFamily="18" charset="0"/>
              </a:rPr>
              <a:t> </a:t>
            </a:r>
            <a:r>
              <a:rPr lang="vi-VN" sz="3200" dirty="0">
                <a:solidFill>
                  <a:srgbClr val="000000"/>
                </a:solidFill>
                <a:latin typeface="Times New Roman" pitchFamily="18" charset="0"/>
                <a:cs typeface="Times New Roman" pitchFamily="18" charset="0"/>
              </a:rPr>
              <a:t>là mạng lưới gì?</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158294"/>
            <a:ext cx="5638800" cy="4862086"/>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234204"/>
            <a:ext cx="5880463" cy="4862086"/>
          </a:xfrm>
          <a:prstGeom prst="rect">
            <a:avLst/>
          </a:prstGeom>
        </p:spPr>
      </p:pic>
      <p:sp>
        <p:nvSpPr>
          <p:cNvPr id="7" name="TextBox 6"/>
          <p:cNvSpPr txBox="1"/>
          <p:nvPr/>
        </p:nvSpPr>
        <p:spPr>
          <a:xfrm>
            <a:off x="304800" y="6324600"/>
            <a:ext cx="5638800" cy="461665"/>
          </a:xfrm>
          <a:prstGeom prst="rect">
            <a:avLst/>
          </a:prstGeom>
          <a:noFill/>
        </p:spPr>
        <p:txBody>
          <a:bodyPr wrap="square" rtlCol="0">
            <a:spAutoFit/>
          </a:bodyPr>
          <a:lstStyle/>
          <a:p>
            <a:r>
              <a:rPr lang="vi-VN" sz="2400" dirty="0">
                <a:latin typeface="Times New Roman" pitchFamily="18" charset="0"/>
                <a:cs typeface="Times New Roman" pitchFamily="18" charset="0"/>
              </a:rPr>
              <a:t>Mạng lưới giao thông đường bộ TP HCM</a:t>
            </a:r>
          </a:p>
        </p:txBody>
      </p:sp>
      <p:sp>
        <p:nvSpPr>
          <p:cNvPr id="8" name="TextBox 7"/>
          <p:cNvSpPr txBox="1"/>
          <p:nvPr/>
        </p:nvSpPr>
        <p:spPr>
          <a:xfrm>
            <a:off x="7010400" y="6248400"/>
            <a:ext cx="4495800" cy="461665"/>
          </a:xfrm>
          <a:prstGeom prst="rect">
            <a:avLst/>
          </a:prstGeom>
          <a:noFill/>
        </p:spPr>
        <p:txBody>
          <a:bodyPr wrap="square" rtlCol="0">
            <a:spAutoFit/>
          </a:bodyPr>
          <a:lstStyle/>
          <a:p>
            <a:r>
              <a:rPr lang="vi-VN" sz="2400" dirty="0">
                <a:latin typeface="Times New Roman" pitchFamily="18" charset="0"/>
                <a:cs typeface="Times New Roman" pitchFamily="18" charset="0"/>
              </a:rPr>
              <a:t>Mạng lưới điện quốc gia</a:t>
            </a:r>
          </a:p>
        </p:txBody>
      </p:sp>
    </p:spTree>
    <p:extLst>
      <p:ext uri="{BB962C8B-B14F-4D97-AF65-F5344CB8AC3E}">
        <p14:creationId xmlns:p14="http://schemas.microsoft.com/office/powerpoint/2010/main" val="322624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920" y="0"/>
            <a:ext cx="11561360" cy="1325563"/>
          </a:xfrm>
        </p:spPr>
        <p:txBody>
          <a:bodyPr/>
          <a:lstStyle/>
          <a:p>
            <a:pPr algn="l"/>
            <a:r>
              <a:rPr lang="vi-VN" sz="3200" dirty="0">
                <a:latin typeface="Times New Roman" pitchFamily="18" charset="0"/>
                <a:cs typeface="Times New Roman" pitchFamily="18" charset="0"/>
              </a:rPr>
              <a:t>Quan sát các hình sau và cho biết các mạng lưới sau là mạng lưới gì?</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600" y="949052"/>
            <a:ext cx="5472150" cy="49530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2750" y="949052"/>
            <a:ext cx="6096000" cy="4959896"/>
          </a:xfrm>
          <a:prstGeom prst="rect">
            <a:avLst/>
          </a:prstGeom>
        </p:spPr>
      </p:pic>
      <p:sp>
        <p:nvSpPr>
          <p:cNvPr id="9" name="TextBox 8"/>
          <p:cNvSpPr txBox="1"/>
          <p:nvPr/>
        </p:nvSpPr>
        <p:spPr>
          <a:xfrm>
            <a:off x="5867400" y="5908948"/>
            <a:ext cx="6324600" cy="954107"/>
          </a:xfrm>
          <a:prstGeom prst="rect">
            <a:avLst/>
          </a:prstGeom>
          <a:noFill/>
        </p:spPr>
        <p:txBody>
          <a:bodyPr wrap="square" rtlCol="0">
            <a:spAutoFit/>
          </a:bodyPr>
          <a:lstStyle/>
          <a:p>
            <a:r>
              <a:rPr lang="vi-VN" sz="2800" dirty="0">
                <a:latin typeface="Times New Roman" pitchFamily="18" charset="0"/>
                <a:cs typeface="Times New Roman" pitchFamily="18" charset="0"/>
              </a:rPr>
              <a:t>Mạng lưới kết nội đường thủy nội địa Đông nam bộ</a:t>
            </a:r>
          </a:p>
        </p:txBody>
      </p:sp>
      <p:sp>
        <p:nvSpPr>
          <p:cNvPr id="10" name="TextBox 9"/>
          <p:cNvSpPr txBox="1"/>
          <p:nvPr/>
        </p:nvSpPr>
        <p:spPr>
          <a:xfrm>
            <a:off x="310600" y="6124391"/>
            <a:ext cx="5181600" cy="523220"/>
          </a:xfrm>
          <a:prstGeom prst="rect">
            <a:avLst/>
          </a:prstGeom>
          <a:noFill/>
        </p:spPr>
        <p:txBody>
          <a:bodyPr wrap="square" rtlCol="0">
            <a:spAutoFit/>
          </a:bodyPr>
          <a:lstStyle/>
          <a:p>
            <a:r>
              <a:rPr lang="vi-VN" sz="2800" dirty="0">
                <a:latin typeface="Times New Roman" pitchFamily="18" charset="0"/>
                <a:cs typeface="Times New Roman" pitchFamily="18" charset="0"/>
              </a:rPr>
              <a:t>Mạng lưới cấp nước thủ đô Hà Nội</a:t>
            </a:r>
          </a:p>
        </p:txBody>
      </p:sp>
    </p:spTree>
    <p:extLst>
      <p:ext uri="{BB962C8B-B14F-4D97-AF65-F5344CB8AC3E}">
        <p14:creationId xmlns:p14="http://schemas.microsoft.com/office/powerpoint/2010/main" val="239455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03967" y="341194"/>
            <a:ext cx="7288033" cy="6032310"/>
            <a:chOff x="5855970" y="1219200"/>
            <a:chExt cx="5644488" cy="3155950"/>
          </a:xfrm>
        </p:grpSpPr>
        <p:pic>
          <p:nvPicPr>
            <p:cNvPr id="17" name="Picture 3"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5970" y="1257300"/>
              <a:ext cx="1447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2170" y="12192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570" y="3276600"/>
              <a:ext cx="137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858" y="32004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descr="downloa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570" y="2362200"/>
              <a:ext cx="1000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Line 14"/>
            <p:cNvSpPr>
              <a:spLocks noChangeShapeType="1"/>
            </p:cNvSpPr>
            <p:nvPr/>
          </p:nvSpPr>
          <p:spPr bwMode="auto">
            <a:xfrm flipV="1">
              <a:off x="7446645" y="3048000"/>
              <a:ext cx="5429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Line 15"/>
            <p:cNvSpPr>
              <a:spLocks noChangeShapeType="1"/>
            </p:cNvSpPr>
            <p:nvPr/>
          </p:nvSpPr>
          <p:spPr bwMode="auto">
            <a:xfrm>
              <a:off x="7295810" y="192092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Line 16"/>
            <p:cNvSpPr>
              <a:spLocks noChangeShapeType="1"/>
            </p:cNvSpPr>
            <p:nvPr/>
          </p:nvSpPr>
          <p:spPr bwMode="auto">
            <a:xfrm flipH="1">
              <a:off x="8980170" y="1905000"/>
              <a:ext cx="762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Line 17"/>
            <p:cNvSpPr>
              <a:spLocks noChangeShapeType="1"/>
            </p:cNvSpPr>
            <p:nvPr/>
          </p:nvSpPr>
          <p:spPr bwMode="auto">
            <a:xfrm flipH="1" flipV="1">
              <a:off x="9015426" y="2979760"/>
              <a:ext cx="685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23"/>
            <p:cNvSpPr>
              <a:spLocks noChangeShapeType="1"/>
            </p:cNvSpPr>
            <p:nvPr/>
          </p:nvSpPr>
          <p:spPr bwMode="auto">
            <a:xfrm flipV="1">
              <a:off x="7303770" y="1702594"/>
              <a:ext cx="2438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Line 23"/>
            <p:cNvSpPr>
              <a:spLocks noChangeShapeType="1"/>
            </p:cNvSpPr>
            <p:nvPr/>
          </p:nvSpPr>
          <p:spPr bwMode="auto">
            <a:xfrm flipV="1">
              <a:off x="7456170" y="3675063"/>
              <a:ext cx="2286000" cy="206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Line 23"/>
            <p:cNvSpPr>
              <a:spLocks noChangeShapeType="1"/>
            </p:cNvSpPr>
            <p:nvPr/>
          </p:nvSpPr>
          <p:spPr bwMode="auto">
            <a:xfrm>
              <a:off x="6617970" y="2455863"/>
              <a:ext cx="0" cy="8207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 name="Line 23"/>
            <p:cNvSpPr>
              <a:spLocks noChangeShapeType="1"/>
            </p:cNvSpPr>
            <p:nvPr/>
          </p:nvSpPr>
          <p:spPr bwMode="auto">
            <a:xfrm>
              <a:off x="11189970" y="2335830"/>
              <a:ext cx="0" cy="787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1" name="Rounded Rectangular Callout 30"/>
          <p:cNvSpPr/>
          <p:nvPr/>
        </p:nvSpPr>
        <p:spPr bwMode="auto">
          <a:xfrm>
            <a:off x="8117" y="143570"/>
            <a:ext cx="4895850" cy="3915966"/>
          </a:xfrm>
          <a:prstGeom prst="wedgeRoundRectCallout">
            <a:avLst>
              <a:gd name="adj1" fmla="val -51100"/>
              <a:gd name="adj2" fmla="val 76722"/>
              <a:gd name="adj3" fmla="val 16667"/>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defRPr/>
            </a:pPr>
            <a:r>
              <a:rPr lang="en-US" sz="2800">
                <a:solidFill>
                  <a:schemeClr val="bg1"/>
                </a:solidFill>
                <a:latin typeface="Times New Roman" panose="02020603050405020304" pitchFamily="18" charset="0"/>
                <a:cs typeface="Times New Roman" panose="02020603050405020304" pitchFamily="18" charset="0"/>
              </a:rPr>
              <a:t>Ngày nay, với sự phát triển của công nghệ và nhu cầu ngày càng lớn về thông tin thì việc chia sẻ nguồn tài nguyên máy tính là điểu hiển nhiên. Vậy hình thức nào giúp con người thực hiện tất cả những công việc trên ?</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34535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6805" y="236395"/>
            <a:ext cx="9935428" cy="2387600"/>
          </a:xfrm>
        </p:spPr>
        <p:txBody>
          <a:bodyPr>
            <a:noAutofit/>
          </a:bodyPr>
          <a:lstStyle/>
          <a:p>
            <a:r>
              <a:rPr lang="en-US" sz="4600" b="1" dirty="0">
                <a:solidFill>
                  <a:srgbClr val="FFFF00"/>
                </a:solidFill>
                <a:latin typeface="Times New Roman" panose="02020603050405020304" pitchFamily="18" charset="0"/>
                <a:cs typeface="Times New Roman" panose="02020603050405020304" pitchFamily="18" charset="0"/>
              </a:rPr>
              <a:t>CHỦ ĐỀ 2. MẠNG MÁY TÍNH VÀ INTERNET</a:t>
            </a:r>
            <a:r>
              <a:rPr lang="en-US" sz="4600" dirty="0">
                <a:solidFill>
                  <a:srgbClr val="FFFF00"/>
                </a:solidFill>
                <a:latin typeface="Times New Roman" panose="02020603050405020304" pitchFamily="18" charset="0"/>
                <a:cs typeface="Times New Roman" panose="02020603050405020304" pitchFamily="18" charset="0"/>
              </a:rPr>
              <a:t/>
            </a:r>
            <a:br>
              <a:rPr lang="en-US" sz="4600" dirty="0">
                <a:solidFill>
                  <a:srgbClr val="FFFF00"/>
                </a:solidFill>
                <a:latin typeface="Times New Roman" panose="02020603050405020304" pitchFamily="18" charset="0"/>
                <a:cs typeface="Times New Roman" panose="02020603050405020304" pitchFamily="18" charset="0"/>
              </a:rPr>
            </a:br>
            <a:r>
              <a:rPr lang="en-US" sz="4600" b="1" dirty="0">
                <a:solidFill>
                  <a:srgbClr val="FFFF00"/>
                </a:solidFill>
                <a:latin typeface="Times New Roman" panose="02020603050405020304" pitchFamily="18" charset="0"/>
                <a:cs typeface="Times New Roman" panose="02020603050405020304" pitchFamily="18" charset="0"/>
              </a:rPr>
              <a:t>BÀI 4: MẠNG MÁY TÍNH</a:t>
            </a:r>
            <a:r>
              <a:rPr lang="en-US" sz="4600" dirty="0">
                <a:solidFill>
                  <a:srgbClr val="FFFF00"/>
                </a:solidFill>
              </a:rPr>
              <a:t/>
            </a:r>
            <a:br>
              <a:rPr lang="en-US" sz="4600" dirty="0">
                <a:solidFill>
                  <a:srgbClr val="FFFF00"/>
                </a:solidFill>
              </a:rPr>
            </a:br>
            <a:endParaRPr lang="en-US" sz="4600" dirty="0">
              <a:solidFill>
                <a:srgbClr val="FFFF00"/>
              </a:solidFill>
            </a:endParaRP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51631"/>
            <a:ext cx="12191999" cy="501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472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54303B-9747-418A-A4CD-4C010BB3B50C}"/>
              </a:ext>
            </a:extLst>
          </p:cNvPr>
          <p:cNvSpPr txBox="1">
            <a:spLocks/>
          </p:cNvSpPr>
          <p:nvPr/>
        </p:nvSpPr>
        <p:spPr>
          <a:xfrm>
            <a:off x="932156" y="330122"/>
            <a:ext cx="8851037" cy="1325563"/>
          </a:xfrm>
          <a:prstGeom prst="rect">
            <a:avLst/>
          </a:prstGeom>
          <a:solidFill>
            <a:schemeClr val="accent1">
              <a:lumMod val="40000"/>
              <a:lumOff val="6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300"/>
              </a:spcAft>
            </a:pPr>
            <a:r>
              <a:rPr lang="en-US" sz="3500" b="1" dirty="0">
                <a:latin typeface="Times New Roman" panose="02020603050405020304" pitchFamily="18" charset="0"/>
                <a:cs typeface="Times New Roman" panose="02020603050405020304" pitchFamily="18" charset="0"/>
              </a:rPr>
              <a:t>HOẠT ĐỘNG KHỞI ĐỘNG</a:t>
            </a:r>
          </a:p>
          <a:p>
            <a:pPr>
              <a:spcAft>
                <a:spcPts val="300"/>
              </a:spcAft>
            </a:pPr>
            <a:r>
              <a:rPr lang="en-US" sz="3500" u="sng" dirty="0">
                <a:solidFill>
                  <a:srgbClr val="FF0000"/>
                </a:solidFill>
                <a:latin typeface="Times New Roman" panose="02020603050405020304" pitchFamily="18" charset="0"/>
                <a:cs typeface="Times New Roman" panose="02020603050405020304" pitchFamily="18" charset="0"/>
              </a:rPr>
              <a:t>THẢO LUẬN NHÓM( </a:t>
            </a:r>
            <a:r>
              <a:rPr lang="en-US" sz="3500" u="sng" dirty="0" err="1">
                <a:solidFill>
                  <a:srgbClr val="FF0000"/>
                </a:solidFill>
                <a:latin typeface="Times New Roman" panose="02020603050405020304" pitchFamily="18" charset="0"/>
                <a:cs typeface="Times New Roman" panose="02020603050405020304" pitchFamily="18" charset="0"/>
              </a:rPr>
              <a:t>Phiếu</a:t>
            </a:r>
            <a:r>
              <a:rPr lang="en-US" sz="3500" u="sng" dirty="0">
                <a:solidFill>
                  <a:srgbClr val="FF0000"/>
                </a:solidFill>
                <a:latin typeface="Times New Roman" panose="02020603050405020304" pitchFamily="18" charset="0"/>
                <a:cs typeface="Times New Roman" panose="02020603050405020304" pitchFamily="18" charset="0"/>
              </a:rPr>
              <a:t> </a:t>
            </a:r>
            <a:r>
              <a:rPr lang="en-US" sz="3500" u="sng" dirty="0" err="1">
                <a:solidFill>
                  <a:srgbClr val="FF0000"/>
                </a:solidFill>
                <a:latin typeface="Times New Roman" panose="02020603050405020304" pitchFamily="18" charset="0"/>
                <a:cs typeface="Times New Roman" panose="02020603050405020304" pitchFamily="18" charset="0"/>
              </a:rPr>
              <a:t>học</a:t>
            </a:r>
            <a:r>
              <a:rPr lang="en-US" sz="3500" u="sng" dirty="0">
                <a:solidFill>
                  <a:srgbClr val="FF0000"/>
                </a:solidFill>
                <a:latin typeface="Times New Roman" panose="02020603050405020304" pitchFamily="18" charset="0"/>
                <a:cs typeface="Times New Roman" panose="02020603050405020304" pitchFamily="18" charset="0"/>
              </a:rPr>
              <a:t> </a:t>
            </a:r>
            <a:r>
              <a:rPr lang="en-US" sz="3500" u="sng" dirty="0" err="1">
                <a:solidFill>
                  <a:srgbClr val="FF0000"/>
                </a:solidFill>
                <a:latin typeface="Times New Roman" panose="02020603050405020304" pitchFamily="18" charset="0"/>
                <a:cs typeface="Times New Roman" panose="02020603050405020304" pitchFamily="18" charset="0"/>
              </a:rPr>
              <a:t>tập</a:t>
            </a:r>
            <a:r>
              <a:rPr lang="en-US" sz="3500" u="sng" dirty="0">
                <a:solidFill>
                  <a:srgbClr val="FF0000"/>
                </a:solidFill>
                <a:latin typeface="Times New Roman" panose="02020603050405020304" pitchFamily="18" charset="0"/>
                <a:cs typeface="Times New Roman" panose="02020603050405020304" pitchFamily="18" charset="0"/>
              </a:rPr>
              <a:t> </a:t>
            </a:r>
            <a:r>
              <a:rPr lang="en-US" sz="3500" u="sng">
                <a:solidFill>
                  <a:srgbClr val="FF0000"/>
                </a:solidFill>
                <a:latin typeface="Times New Roman" panose="02020603050405020304" pitchFamily="18" charset="0"/>
                <a:cs typeface="Times New Roman" panose="02020603050405020304" pitchFamily="18" charset="0"/>
              </a:rPr>
              <a:t>1</a:t>
            </a:r>
            <a:r>
              <a:rPr lang="en-US" sz="3500" u="sng" smtClean="0">
                <a:solidFill>
                  <a:srgbClr val="FF0000"/>
                </a:solidFill>
                <a:latin typeface="Times New Roman" panose="02020603050405020304" pitchFamily="18" charset="0"/>
                <a:cs typeface="Times New Roman" panose="02020603050405020304" pitchFamily="18" charset="0"/>
              </a:rPr>
              <a:t>)</a:t>
            </a:r>
            <a:endParaRPr lang="en-US" sz="3500" dirty="0">
              <a:solidFill>
                <a:srgbClr val="FFFF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098142D-5F0A-41D6-AD84-E254B66A8436}"/>
              </a:ext>
            </a:extLst>
          </p:cNvPr>
          <p:cNvSpPr txBox="1"/>
          <p:nvPr/>
        </p:nvSpPr>
        <p:spPr>
          <a:xfrm>
            <a:off x="267235" y="1714356"/>
            <a:ext cx="9515957" cy="4793620"/>
          </a:xfrm>
          <a:prstGeom prst="rect">
            <a:avLst/>
          </a:prstGeom>
          <a:noFill/>
        </p:spPr>
        <p:txBody>
          <a:bodyPr wrap="square" rtlCol="0">
            <a:spAutoFit/>
          </a:bodyPr>
          <a:lstStyle/>
          <a:p>
            <a:pPr marL="342900" indent="-342900" algn="just">
              <a:spcAft>
                <a:spcPts val="300"/>
              </a:spcAft>
              <a:buFontTx/>
              <a:buChar char="-"/>
            </a:pPr>
            <a:endParaRPr lang="en-US" sz="3200" u="sng" dirty="0">
              <a:solidFill>
                <a:schemeClr val="bg1"/>
              </a:solidFill>
              <a:latin typeface="Times New Roman" panose="02020603050405020304" pitchFamily="18" charset="0"/>
              <a:cs typeface="Times New Roman" panose="02020603050405020304" pitchFamily="18" charset="0"/>
            </a:endParaRPr>
          </a:p>
          <a:p>
            <a:pPr algn="just">
              <a:spcAft>
                <a:spcPts val="300"/>
              </a:spcAft>
            </a:pPr>
            <a:r>
              <a:rPr lang="en-US" sz="3200" u="sng" dirty="0" err="1">
                <a:solidFill>
                  <a:srgbClr val="FF0000"/>
                </a:solidFill>
                <a:latin typeface="Times New Roman" panose="02020603050405020304" pitchFamily="18" charset="0"/>
                <a:cs typeface="Times New Roman" panose="02020603050405020304" pitchFamily="18" charset="0"/>
              </a:rPr>
              <a:t>Đội</a:t>
            </a:r>
            <a:r>
              <a:rPr lang="en-US" sz="3200" u="sng" dirty="0">
                <a:solidFill>
                  <a:srgbClr val="FF0000"/>
                </a:solidFill>
                <a:latin typeface="Times New Roman" panose="02020603050405020304" pitchFamily="18" charset="0"/>
                <a:cs typeface="Times New Roman" panose="02020603050405020304" pitchFamily="18" charset="0"/>
              </a:rPr>
              <a:t> 1</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Em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hãy</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kể</a:t>
            </a:r>
            <a:r>
              <a:rPr lang="en-US" sz="3200" dirty="0">
                <a:solidFill>
                  <a:schemeClr val="bg1"/>
                </a:solidFill>
                <a:latin typeface="Times New Roman" panose="02020603050405020304" pitchFamily="18" charset="0"/>
                <a:cs typeface="Times New Roman" panose="02020603050405020304" pitchFamily="18" charset="0"/>
              </a:rPr>
              <a:t> ra </a:t>
            </a:r>
            <a:r>
              <a:rPr lang="en-US" sz="3200" dirty="0" err="1">
                <a:solidFill>
                  <a:schemeClr val="bg1"/>
                </a:solidFill>
                <a:latin typeface="Times New Roman" panose="02020603050405020304" pitchFamily="18" charset="0"/>
                <a:cs typeface="Times New Roman" panose="02020603050405020304" pitchFamily="18" charset="0"/>
              </a:rPr>
              <a:t>một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số</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mạng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lưới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giống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như</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mạng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lưới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giao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thông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đường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bộ</a:t>
            </a:r>
            <a:r>
              <a:rPr lang="en-US" sz="3200" dirty="0">
                <a:solidFill>
                  <a:schemeClr val="bg1"/>
                </a:solidFill>
                <a:latin typeface="Times New Roman" panose="02020603050405020304" pitchFamily="18" charset="0"/>
                <a:cs typeface="Times New Roman" panose="02020603050405020304" pitchFamily="18" charset="0"/>
              </a:rPr>
              <a:t>?</a:t>
            </a:r>
          </a:p>
          <a:p>
            <a:pPr algn="just">
              <a:spcAft>
                <a:spcPts val="300"/>
              </a:spcAft>
            </a:pPr>
            <a:r>
              <a:rPr lang="en-US" sz="3200" u="sng" dirty="0" err="1">
                <a:solidFill>
                  <a:srgbClr val="FF0000"/>
                </a:solidFill>
                <a:latin typeface="Times New Roman" panose="02020603050405020304" pitchFamily="18" charset="0"/>
                <a:cs typeface="Times New Roman" panose="02020603050405020304" pitchFamily="18" charset="0"/>
              </a:rPr>
              <a:t>Đội</a:t>
            </a:r>
            <a:r>
              <a:rPr lang="en-US" sz="3200" u="sng" dirty="0">
                <a:solidFill>
                  <a:srgbClr val="FF0000"/>
                </a:solidFill>
                <a:latin typeface="Times New Roman" panose="02020603050405020304" pitchFamily="18" charset="0"/>
                <a:cs typeface="Times New Roman" panose="02020603050405020304" pitchFamily="18" charset="0"/>
              </a:rPr>
              <a:t> 2</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Những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gì</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được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vận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chuyển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mạng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lưới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đó</a:t>
            </a:r>
            <a:r>
              <a:rPr lang="en-US" sz="3200" dirty="0">
                <a:solidFill>
                  <a:schemeClr val="bg1"/>
                </a:solidFill>
                <a:latin typeface="Times New Roman" panose="02020603050405020304" pitchFamily="18" charset="0"/>
                <a:cs typeface="Times New Roman" panose="02020603050405020304" pitchFamily="18" charset="0"/>
              </a:rPr>
              <a:t>?</a:t>
            </a:r>
          </a:p>
          <a:p>
            <a:pPr algn="just">
              <a:spcAft>
                <a:spcPts val="300"/>
              </a:spcAft>
            </a:pPr>
            <a:r>
              <a:rPr lang="en-US" sz="3200" u="sng" dirty="0" err="1">
                <a:solidFill>
                  <a:srgbClr val="FF0000"/>
                </a:solidFill>
                <a:latin typeface="Times New Roman" panose="02020603050405020304" pitchFamily="18" charset="0"/>
                <a:cs typeface="Times New Roman" panose="02020603050405020304" pitchFamily="18" charset="0"/>
              </a:rPr>
              <a:t>Đội</a:t>
            </a:r>
            <a:r>
              <a:rPr lang="en-US" sz="3200" u="sng" dirty="0">
                <a:solidFill>
                  <a:srgbClr val="FF0000"/>
                </a:solidFill>
                <a:latin typeface="Times New Roman" panose="02020603050405020304" pitchFamily="18" charset="0"/>
                <a:cs typeface="Times New Roman" panose="02020603050405020304" pitchFamily="18" charset="0"/>
              </a:rPr>
              <a:t> 3</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Em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hãy</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chọn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các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phương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án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trả</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lời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đúng</a:t>
            </a:r>
            <a:r>
              <a:rPr lang="en-US" sz="3200" dirty="0">
                <a:solidFill>
                  <a:schemeClr val="bg1"/>
                </a:solidFill>
                <a:latin typeface="Times New Roman" panose="02020603050405020304" pitchFamily="18" charset="0"/>
                <a:cs typeface="Times New Roman" panose="02020603050405020304" pitchFamily="18" charset="0"/>
              </a:rPr>
              <a:t>:</a:t>
            </a:r>
          </a:p>
          <a:p>
            <a:pPr marL="342900" indent="-342900" algn="just">
              <a:spcAft>
                <a:spcPts val="300"/>
              </a:spcAft>
              <a:buFontTx/>
              <a:buChar char="-"/>
            </a:pPr>
            <a:r>
              <a:rPr lang="en-US" sz="3200" dirty="0" err="1">
                <a:solidFill>
                  <a:schemeClr val="bg1"/>
                </a:solidFill>
                <a:latin typeface="Times New Roman" panose="02020603050405020304" pitchFamily="18" charset="0"/>
                <a:cs typeface="Times New Roman" panose="02020603050405020304" pitchFamily="18" charset="0"/>
              </a:rPr>
              <a:t>Điểm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chung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những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mạng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lưới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đó</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là</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gì</a:t>
            </a:r>
            <a:r>
              <a:rPr lang="en-US" sz="3200" dirty="0">
                <a:solidFill>
                  <a:schemeClr val="bg1"/>
                </a:solidFill>
                <a:latin typeface="Times New Roman" panose="02020603050405020304" pitchFamily="18" charset="0"/>
                <a:cs typeface="Times New Roman" panose="02020603050405020304" pitchFamily="18" charset="0"/>
              </a:rPr>
              <a:t>?</a:t>
            </a:r>
          </a:p>
          <a:p>
            <a:pPr marL="457200" indent="-457200" algn="just">
              <a:spcAft>
                <a:spcPts val="300"/>
              </a:spcAft>
              <a:buAutoNum type="alphaUcPeriod"/>
            </a:pPr>
            <a:r>
              <a:rPr lang="en-US" sz="3200" dirty="0" err="1">
                <a:solidFill>
                  <a:schemeClr val="bg1"/>
                </a:solidFill>
                <a:latin typeface="Times New Roman" panose="02020603050405020304" pitchFamily="18" charset="0"/>
                <a:cs typeface="Times New Roman" panose="02020603050405020304" pitchFamily="18" charset="0"/>
              </a:rPr>
              <a:t>Có</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nhiều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thành</a:t>
            </a:r>
            <a:r>
              <a:rPr lang="en-US" sz="3200" dirty="0">
                <a:solidFill>
                  <a:schemeClr val="bg1"/>
                </a:solidFill>
                <a:latin typeface="Times New Roman" panose="02020603050405020304" pitchFamily="18" charset="0"/>
                <a:cs typeface="Times New Roman" panose="02020603050405020304" pitchFamily="18" charset="0"/>
              </a:rPr>
              <a:t> </a:t>
            </a:r>
            <a:r>
              <a:rPr lang="en-US" sz="3200" err="1">
                <a:solidFill>
                  <a:schemeClr val="bg1"/>
                </a:solidFill>
                <a:latin typeface="Times New Roman" panose="02020603050405020304" pitchFamily="18" charset="0"/>
                <a:cs typeface="Times New Roman" panose="02020603050405020304" pitchFamily="18" charset="0"/>
              </a:rPr>
              <a:t>viên</a:t>
            </a:r>
            <a:r>
              <a:rPr lang="en-US" sz="3200">
                <a:solidFill>
                  <a:schemeClr val="bg1"/>
                </a:solidFill>
                <a:latin typeface="Times New Roman" panose="02020603050405020304" pitchFamily="18" charset="0"/>
                <a:cs typeface="Times New Roman" panose="02020603050405020304" pitchFamily="18" charset="0"/>
              </a:rPr>
              <a:t>        </a:t>
            </a:r>
            <a:r>
              <a:rPr lang="en-US" sz="3200" smtClean="0">
                <a:solidFill>
                  <a:schemeClr val="bg1"/>
                </a:solidFill>
                <a:latin typeface="Times New Roman" panose="02020603050405020304" pitchFamily="18" charset="0"/>
                <a:cs typeface="Times New Roman" panose="02020603050405020304" pitchFamily="18" charset="0"/>
              </a:rPr>
              <a:t>B</a:t>
            </a:r>
            <a:r>
              <a:rPr lang="en-US" sz="3200" dirty="0">
                <a:solidFill>
                  <a:schemeClr val="bg1"/>
                </a:solidFill>
                <a:latin typeface="Times New Roman" panose="02020603050405020304" pitchFamily="18" charset="0"/>
                <a:cs typeface="Times New Roman" panose="02020603050405020304" pitchFamily="18" charset="0"/>
              </a:rPr>
              <a:t>. Chia </a:t>
            </a:r>
            <a:r>
              <a:rPr lang="en-US" sz="3200" dirty="0" err="1">
                <a:solidFill>
                  <a:schemeClr val="bg1"/>
                </a:solidFill>
                <a:latin typeface="Times New Roman" panose="02020603050405020304" pitchFamily="18" charset="0"/>
                <a:cs typeface="Times New Roman" panose="02020603050405020304" pitchFamily="18" charset="0"/>
              </a:rPr>
              <a:t>sẻ</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tài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nguyên</a:t>
            </a:r>
            <a:endParaRPr lang="en-US" sz="3200" dirty="0">
              <a:solidFill>
                <a:schemeClr val="bg1"/>
              </a:solidFill>
              <a:latin typeface="Times New Roman" panose="02020603050405020304" pitchFamily="18" charset="0"/>
              <a:cs typeface="Times New Roman" panose="02020603050405020304" pitchFamily="18" charset="0"/>
            </a:endParaRPr>
          </a:p>
          <a:p>
            <a:pPr algn="just">
              <a:spcAft>
                <a:spcPts val="300"/>
              </a:spcAft>
            </a:pPr>
            <a:r>
              <a:rPr lang="en-US" sz="3200" dirty="0">
                <a:solidFill>
                  <a:schemeClr val="bg1"/>
                </a:solidFill>
                <a:latin typeface="Times New Roman" panose="02020603050405020304" pitchFamily="18" charset="0"/>
                <a:cs typeface="Times New Roman" panose="02020603050405020304" pitchFamily="18" charset="0"/>
              </a:rPr>
              <a:t>C. </a:t>
            </a:r>
            <a:r>
              <a:rPr lang="en-US" sz="3200" dirty="0" err="1">
                <a:solidFill>
                  <a:schemeClr val="bg1"/>
                </a:solidFill>
                <a:latin typeface="Times New Roman" panose="02020603050405020304" pitchFamily="18" charset="0"/>
                <a:cs typeface="Times New Roman" panose="02020603050405020304" pitchFamily="18" charset="0"/>
              </a:rPr>
              <a:t>Kết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nối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các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thành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viên</a:t>
            </a:r>
            <a:r>
              <a:rPr lang="en-US" sz="3200">
                <a:solidFill>
                  <a:schemeClr val="bg1"/>
                </a:solidFill>
                <a:latin typeface="Times New Roman" panose="02020603050405020304" pitchFamily="18" charset="0"/>
                <a:cs typeface="Times New Roman" panose="02020603050405020304" pitchFamily="18" charset="0"/>
              </a:rPr>
              <a:t>.  </a:t>
            </a:r>
            <a:r>
              <a:rPr lang="en-US" sz="3200" smtClean="0">
                <a:solidFill>
                  <a:schemeClr val="bg1"/>
                </a:solidFill>
                <a:latin typeface="Times New Roman" panose="02020603050405020304" pitchFamily="18" charset="0"/>
                <a:cs typeface="Times New Roman" panose="02020603050405020304" pitchFamily="18" charset="0"/>
              </a:rPr>
              <a:t> D</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Có</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nhiều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đường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cắt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nhau</a:t>
            </a:r>
            <a:r>
              <a:rPr lang="en-US" sz="3200" dirty="0">
                <a:solidFill>
                  <a:schemeClr val="bg1"/>
                </a:solidFill>
                <a:latin typeface="Times New Roman" panose="02020603050405020304" pitchFamily="18" charset="0"/>
                <a:cs typeface="Times New Roman" panose="02020603050405020304" pitchFamily="18" charset="0"/>
              </a:rPr>
              <a:t>.</a:t>
            </a:r>
          </a:p>
          <a:p>
            <a:pPr algn="just">
              <a:spcAft>
                <a:spcPts val="300"/>
              </a:spcAft>
            </a:pPr>
            <a:r>
              <a:rPr lang="en-US" sz="3200" u="sng" dirty="0" err="1">
                <a:solidFill>
                  <a:srgbClr val="FF0000"/>
                </a:solidFill>
                <a:latin typeface="Times New Roman" panose="02020603050405020304" pitchFamily="18" charset="0"/>
                <a:cs typeface="Times New Roman" panose="02020603050405020304" pitchFamily="18" charset="0"/>
              </a:rPr>
              <a:t>Đội</a:t>
            </a:r>
            <a:r>
              <a:rPr lang="en-US" sz="3200" u="sng" dirty="0">
                <a:solidFill>
                  <a:srgbClr val="FF0000"/>
                </a:solidFill>
                <a:latin typeface="Times New Roman" panose="02020603050405020304" pitchFamily="18" charset="0"/>
                <a:cs typeface="Times New Roman" panose="02020603050405020304" pitchFamily="18" charset="0"/>
              </a:rPr>
              <a:t> 4</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Đặc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điểm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chung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các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mạng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lưới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đó</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là</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gì</a:t>
            </a:r>
            <a:r>
              <a:rPr lang="en-US" sz="3200" dirty="0">
                <a:solidFill>
                  <a:schemeClr val="bg1"/>
                </a:solidFill>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3BFDC2F0-5711-430D-89EF-BAAF447F72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4647" y="0"/>
            <a:ext cx="2637353" cy="3524435"/>
          </a:xfrm>
          <a:prstGeom prst="rect">
            <a:avLst/>
          </a:prstGeom>
        </p:spPr>
      </p:pic>
    </p:spTree>
    <p:extLst>
      <p:ext uri="{BB962C8B-B14F-4D97-AF65-F5344CB8AC3E}">
        <p14:creationId xmlns:p14="http://schemas.microsoft.com/office/powerpoint/2010/main" val="2648002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CE964-A40E-4A8B-848A-04F0DB3CEFF5}"/>
              </a:ext>
            </a:extLst>
          </p:cNvPr>
          <p:cNvSpPr>
            <a:spLocks noGrp="1"/>
          </p:cNvSpPr>
          <p:nvPr>
            <p:ph type="title"/>
          </p:nvPr>
        </p:nvSpPr>
        <p:spPr>
          <a:xfrm>
            <a:off x="838200" y="302981"/>
            <a:ext cx="10515600" cy="931015"/>
          </a:xfrm>
        </p:spPr>
        <p:txBody>
          <a:bodyPr>
            <a:normAutofit/>
          </a:bodyPr>
          <a:lstStyle/>
          <a:p>
            <a:pPr algn="ctr"/>
            <a:r>
              <a:rPr lang="en-US" sz="3200" u="sng" dirty="0">
                <a:solidFill>
                  <a:srgbClr val="FF0000"/>
                </a:solidFill>
              </a:rPr>
              <a:t>ĐÁP ÁN THẢO LUẬN</a:t>
            </a:r>
          </a:p>
        </p:txBody>
      </p:sp>
      <p:sp>
        <p:nvSpPr>
          <p:cNvPr id="4" name="Content Placeholder 3">
            <a:extLst>
              <a:ext uri="{FF2B5EF4-FFF2-40B4-BE49-F238E27FC236}">
                <a16:creationId xmlns:a16="http://schemas.microsoft.com/office/drawing/2014/main" id="{65878442-C5D1-4E11-94B8-8DF229E59B60}"/>
              </a:ext>
            </a:extLst>
          </p:cNvPr>
          <p:cNvSpPr txBox="1">
            <a:spLocks noGrp="1"/>
          </p:cNvSpPr>
          <p:nvPr>
            <p:ph idx="1"/>
          </p:nvPr>
        </p:nvSpPr>
        <p:spPr>
          <a:xfrm>
            <a:off x="332373" y="1096979"/>
            <a:ext cx="5699937" cy="3585084"/>
          </a:xfrm>
          <a:prstGeom prst="rect">
            <a:avLst/>
          </a:prstGeom>
          <a:noFill/>
        </p:spPr>
        <p:txBody>
          <a:bodyPr wrap="square" rtlCol="0">
            <a:spAutoFit/>
          </a:bodyPr>
          <a:lstStyle/>
          <a:p>
            <a:pPr>
              <a:spcAft>
                <a:spcPts val="300"/>
              </a:spcAft>
              <a:defRPr/>
            </a:pPr>
            <a:r>
              <a:rPr lang="en-US" sz="3200" u="sng" dirty="0" err="1">
                <a:latin typeface="Times New Roman" panose="02020603050405020304" pitchFamily="18" charset="0"/>
                <a:cs typeface="Times New Roman" panose="02020603050405020304" pitchFamily="18" charset="0"/>
              </a:rPr>
              <a:t>Đội</a:t>
            </a:r>
            <a:r>
              <a:rPr lang="en-US" sz="3200" u="sng" dirty="0">
                <a:latin typeface="Times New Roman" panose="02020603050405020304" pitchFamily="18" charset="0"/>
                <a:cs typeface="Times New Roman" panose="02020603050405020304" pitchFamily="18" charset="0"/>
              </a:rPr>
              <a:t> 1</a:t>
            </a:r>
          </a:p>
          <a:p>
            <a:pPr>
              <a:spcAft>
                <a:spcPts val="300"/>
              </a:spcAft>
              <a:defRPr/>
            </a:pP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lưới</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đường</a:t>
            </a: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thủy   </a:t>
            </a:r>
            <a:r>
              <a:rPr lang="en-US" sz="3200" dirty="0">
                <a:latin typeface="Times New Roman" panose="02020603050405020304" pitchFamily="18" charset="0"/>
                <a:cs typeface="Times New Roman" panose="02020603050405020304" pitchFamily="18" charset="0"/>
              </a:rPr>
              <a:t>=&gt;</a:t>
            </a:r>
          </a:p>
          <a:p>
            <a:pPr>
              <a:spcAft>
                <a:spcPts val="300"/>
              </a:spcAft>
              <a:defRPr/>
            </a:pPr>
            <a:endParaRPr lang="en-US" sz="3200" dirty="0">
              <a:latin typeface="Times New Roman" panose="02020603050405020304" pitchFamily="18" charset="0"/>
              <a:cs typeface="Times New Roman" panose="02020603050405020304" pitchFamily="18" charset="0"/>
            </a:endParaRPr>
          </a:p>
          <a:p>
            <a:pPr>
              <a:spcAft>
                <a:spcPts val="300"/>
              </a:spcAft>
              <a:defRPr/>
            </a:pP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ống</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nước</a:t>
            </a: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=&gt;</a:t>
            </a:r>
          </a:p>
          <a:p>
            <a:pPr>
              <a:spcAft>
                <a:spcPts val="300"/>
              </a:spcAft>
              <a:defRPr/>
            </a:pP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sắt</a:t>
            </a: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=&gt;</a:t>
            </a:r>
          </a:p>
          <a:p>
            <a:pPr>
              <a:spcAft>
                <a:spcPts val="300"/>
              </a:spcAft>
              <a:defRPr/>
            </a:pP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=&gt;</a:t>
            </a:r>
            <a:endParaRPr lang="en-US" sz="3200" u="sng"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4590D05-AED0-435B-801D-750F0E5D0379}"/>
              </a:ext>
            </a:extLst>
          </p:cNvPr>
          <p:cNvSpPr txBox="1"/>
          <p:nvPr/>
        </p:nvSpPr>
        <p:spPr>
          <a:xfrm>
            <a:off x="5534025" y="1199631"/>
            <a:ext cx="6257641" cy="3170099"/>
          </a:xfrm>
          <a:prstGeom prst="rect">
            <a:avLst/>
          </a:prstGeom>
          <a:noFill/>
        </p:spPr>
        <p:txBody>
          <a:bodyPr wrap="square" rtlCol="0">
            <a:spAutoFit/>
          </a:bodyPr>
          <a:lstStyle/>
          <a:p>
            <a:pPr algn="just"/>
            <a:r>
              <a:rPr lang="en-US" sz="3200" u="sng" dirty="0" err="1">
                <a:latin typeface="Times New Roman" panose="02020603050405020304" pitchFamily="18" charset="0"/>
                <a:cs typeface="Times New Roman" panose="02020603050405020304" pitchFamily="18" charset="0"/>
              </a:rPr>
              <a:t>Đội</a:t>
            </a:r>
            <a:r>
              <a:rPr lang="en-US" sz="3200" u="sng" dirty="0">
                <a:latin typeface="Times New Roman" panose="02020603050405020304" pitchFamily="18" charset="0"/>
                <a:cs typeface="Times New Roman" panose="02020603050405020304" pitchFamily="18" charset="0"/>
              </a:rPr>
              <a:t> 2</a:t>
            </a:r>
          </a:p>
          <a:p>
            <a:pPr algn="just"/>
            <a:r>
              <a:rPr lang="en-US" sz="2800" dirty="0" err="1">
                <a:latin typeface="Times New Roman" panose="02020603050405020304" pitchFamily="18" charset="0"/>
                <a:cs typeface="Times New Roman" panose="02020603050405020304" pitchFamily="18" charset="0"/>
              </a:rPr>
              <a:t>Tàu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Tàu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endParaRPr lang="en-US" sz="28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9E609D24-3452-47DF-9251-A375D7AC04CD}"/>
              </a:ext>
            </a:extLst>
          </p:cNvPr>
          <p:cNvSpPr txBox="1">
            <a:spLocks/>
          </p:cNvSpPr>
          <p:nvPr/>
        </p:nvSpPr>
        <p:spPr>
          <a:xfrm>
            <a:off x="332373" y="4717528"/>
            <a:ext cx="10515600" cy="15846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u="sng" dirty="0" err="1">
                <a:latin typeface="Times New Roman" panose="02020603050405020304" pitchFamily="18" charset="0"/>
                <a:cs typeface="Times New Roman" panose="02020603050405020304" pitchFamily="18" charset="0"/>
              </a:rPr>
              <a:t>Đội</a:t>
            </a:r>
            <a:r>
              <a:rPr lang="en-US" sz="3200" u="sng" dirty="0">
                <a:latin typeface="Times New Roman" panose="02020603050405020304" pitchFamily="18" charset="0"/>
                <a:cs typeface="Times New Roman" panose="02020603050405020304" pitchFamily="18" charset="0"/>
              </a:rPr>
              <a:t> 3</a:t>
            </a:r>
            <a:r>
              <a:rPr lang="en-US" sz="3200" dirty="0">
                <a:latin typeface="Times New Roman" panose="02020603050405020304" pitchFamily="18" charset="0"/>
                <a:cs typeface="Times New Roman" panose="02020603050405020304" pitchFamily="18" charset="0"/>
              </a:rPr>
              <a:t>: A, B, </a:t>
            </a:r>
            <a:r>
              <a:rPr lang="en-US" sz="3200">
                <a:latin typeface="Times New Roman" panose="02020603050405020304" pitchFamily="18" charset="0"/>
                <a:cs typeface="Times New Roman" panose="02020603050405020304" pitchFamily="18" charset="0"/>
              </a:rPr>
              <a:t>C</a:t>
            </a:r>
            <a:r>
              <a:rPr lang="en-US" sz="320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u="sng" dirty="0" err="1">
                <a:latin typeface="Times New Roman" panose="02020603050405020304" pitchFamily="18" charset="0"/>
                <a:cs typeface="Times New Roman" panose="02020603050405020304" pitchFamily="18" charset="0"/>
              </a:rPr>
              <a:t>Đội</a:t>
            </a:r>
            <a:r>
              <a:rPr lang="en-US" sz="3200" u="sng" dirty="0">
                <a:latin typeface="Times New Roman" panose="02020603050405020304" pitchFamily="18" charset="0"/>
                <a:cs typeface="Times New Roman" panose="02020603050405020304" pitchFamily="18" charset="0"/>
              </a:rPr>
              <a:t> 4</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sẻ</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787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206533"/>
            <a:ext cx="10515600" cy="1325563"/>
          </a:xfrm>
        </p:spPr>
        <p:txBody>
          <a:bodyPr>
            <a:normAutofit/>
          </a:bodyPr>
          <a:lstStyle/>
          <a:p>
            <a:pPr algn="ctr"/>
            <a:r>
              <a:rPr lang="en-US" sz="3500" b="1" dirty="0">
                <a:solidFill>
                  <a:schemeClr val="bg1"/>
                </a:solidFill>
                <a:latin typeface="Times New Roman" panose="02020603050405020304" pitchFamily="18" charset="0"/>
                <a:cs typeface="Times New Roman" panose="02020603050405020304" pitchFamily="18" charset="0"/>
              </a:rPr>
              <a:t>HOẠT ĐỘNG HÌNH THÀNH KIẾN THỨC</a:t>
            </a:r>
            <a:r>
              <a:rPr lang="en-US" sz="3500" u="sng" dirty="0">
                <a:solidFill>
                  <a:schemeClr val="bg1"/>
                </a:solidFill>
                <a:latin typeface="Times New Roman" panose="02020603050405020304" pitchFamily="18" charset="0"/>
                <a:cs typeface="Times New Roman" panose="02020603050405020304" pitchFamily="18" charset="0"/>
              </a:rPr>
              <a:t/>
            </a:r>
            <a:br>
              <a:rPr lang="en-US" sz="3500" u="sng" dirty="0">
                <a:solidFill>
                  <a:schemeClr val="bg1"/>
                </a:solidFill>
                <a:latin typeface="Times New Roman" panose="02020603050405020304" pitchFamily="18" charset="0"/>
                <a:cs typeface="Times New Roman" panose="02020603050405020304" pitchFamily="18" charset="0"/>
              </a:rPr>
            </a:br>
            <a:endParaRPr lang="en-US" sz="3500"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54524" y="1155069"/>
            <a:ext cx="5077681" cy="1077218"/>
          </a:xfrm>
          <a:prstGeom prst="rect">
            <a:avLst/>
          </a:prstGeom>
          <a:noFill/>
        </p:spPr>
        <p:txBody>
          <a:bodyPr wrap="square" rtlCol="0">
            <a:spAutoFit/>
          </a:bodyPr>
          <a:lstStyle/>
          <a:p>
            <a:r>
              <a:rPr lang="en-US" sz="3200" b="1" dirty="0">
                <a:solidFill>
                  <a:schemeClr val="bg1"/>
                </a:solidFill>
                <a:latin typeface="Times New Roman" panose="02020603050405020304" pitchFamily="18" charset="0"/>
                <a:cs typeface="Times New Roman" panose="02020603050405020304" pitchFamily="18" charset="0"/>
              </a:rPr>
              <a:t>1. </a:t>
            </a:r>
            <a:r>
              <a:rPr lang="en-US" sz="3200" b="1" u="sng" dirty="0" err="1">
                <a:solidFill>
                  <a:schemeClr val="bg1"/>
                </a:solidFill>
                <a:latin typeface="Times New Roman" panose="02020603050405020304" pitchFamily="18" charset="0"/>
                <a:cs typeface="Times New Roman" panose="02020603050405020304" pitchFamily="18" charset="0"/>
              </a:rPr>
              <a:t>Mạng</a:t>
            </a:r>
            <a:r>
              <a:rPr lang="en-US" sz="3200" b="1" u="sng" dirty="0">
                <a:solidFill>
                  <a:schemeClr val="bg1"/>
                </a:solidFill>
                <a:latin typeface="Times New Roman" panose="02020603050405020304" pitchFamily="18" charset="0"/>
                <a:cs typeface="Times New Roman" panose="02020603050405020304" pitchFamily="18" charset="0"/>
              </a:rPr>
              <a:t> </a:t>
            </a:r>
            <a:r>
              <a:rPr lang="en-US" sz="3200" b="1" u="sng" dirty="0" err="1">
                <a:solidFill>
                  <a:schemeClr val="bg1"/>
                </a:solidFill>
                <a:latin typeface="Times New Roman" panose="02020603050405020304" pitchFamily="18" charset="0"/>
                <a:cs typeface="Times New Roman" panose="02020603050405020304" pitchFamily="18" charset="0"/>
              </a:rPr>
              <a:t>máy</a:t>
            </a:r>
            <a:r>
              <a:rPr lang="en-US" sz="3200" b="1" u="sng" dirty="0">
                <a:solidFill>
                  <a:schemeClr val="bg1"/>
                </a:solidFill>
                <a:latin typeface="Times New Roman" panose="02020603050405020304" pitchFamily="18" charset="0"/>
                <a:cs typeface="Times New Roman" panose="02020603050405020304" pitchFamily="18" charset="0"/>
              </a:rPr>
              <a:t> </a:t>
            </a:r>
            <a:r>
              <a:rPr lang="en-US" sz="3200" b="1" u="sng" dirty="0" err="1">
                <a:solidFill>
                  <a:schemeClr val="bg1"/>
                </a:solidFill>
                <a:latin typeface="Times New Roman" panose="02020603050405020304" pitchFamily="18" charset="0"/>
                <a:cs typeface="Times New Roman" panose="02020603050405020304" pitchFamily="18" charset="0"/>
              </a:rPr>
              <a:t>tính</a:t>
            </a:r>
            <a:r>
              <a:rPr lang="en-US" sz="3200" b="1" u="sng" dirty="0">
                <a:solidFill>
                  <a:schemeClr val="bg1"/>
                </a:solidFill>
                <a:latin typeface="Times New Roman" panose="02020603050405020304" pitchFamily="18" charset="0"/>
                <a:cs typeface="Times New Roman" panose="02020603050405020304" pitchFamily="18" charset="0"/>
              </a:rPr>
              <a:t> </a:t>
            </a:r>
            <a:r>
              <a:rPr lang="en-US" sz="3200" b="1" u="sng" dirty="0" err="1">
                <a:solidFill>
                  <a:schemeClr val="bg1"/>
                </a:solidFill>
                <a:latin typeface="Times New Roman" panose="02020603050405020304" pitchFamily="18" charset="0"/>
                <a:cs typeface="Times New Roman" panose="02020603050405020304" pitchFamily="18" charset="0"/>
              </a:rPr>
              <a:t>là</a:t>
            </a:r>
            <a:r>
              <a:rPr lang="en-US" sz="3200" b="1" u="sng" dirty="0">
                <a:solidFill>
                  <a:schemeClr val="bg1"/>
                </a:solidFill>
                <a:latin typeface="Times New Roman" panose="02020603050405020304" pitchFamily="18" charset="0"/>
                <a:cs typeface="Times New Roman" panose="02020603050405020304" pitchFamily="18" charset="0"/>
              </a:rPr>
              <a:t> </a:t>
            </a:r>
            <a:r>
              <a:rPr lang="en-US" sz="3200" b="1" u="sng" dirty="0" err="1">
                <a:solidFill>
                  <a:schemeClr val="bg1"/>
                </a:solidFill>
                <a:latin typeface="Times New Roman" panose="02020603050405020304" pitchFamily="18" charset="0"/>
                <a:cs typeface="Times New Roman" panose="02020603050405020304" pitchFamily="18" charset="0"/>
              </a:rPr>
              <a:t>gì</a:t>
            </a:r>
            <a:r>
              <a:rPr lang="en-US" sz="3200" b="1" dirty="0">
                <a:solidFill>
                  <a:schemeClr val="bg1"/>
                </a:solidFill>
                <a:latin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cs typeface="Times New Roman" panose="02020603050405020304" pitchFamily="18" charset="0"/>
            </a:endParaRPr>
          </a:p>
          <a:p>
            <a:endParaRPr lang="en-US" sz="32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7315" y="1366684"/>
            <a:ext cx="4307312" cy="4317144"/>
          </a:xfrm>
          <a:prstGeom prst="rect">
            <a:avLst/>
          </a:prstGeom>
        </p:spPr>
      </p:pic>
      <p:sp>
        <p:nvSpPr>
          <p:cNvPr id="8" name="TextBox 7">
            <a:extLst>
              <a:ext uri="{FF2B5EF4-FFF2-40B4-BE49-F238E27FC236}">
                <a16:creationId xmlns:a16="http://schemas.microsoft.com/office/drawing/2014/main" id="{A003DDFE-18F6-4ACD-A938-4AB32EDF485A}"/>
              </a:ext>
            </a:extLst>
          </p:cNvPr>
          <p:cNvSpPr txBox="1"/>
          <p:nvPr/>
        </p:nvSpPr>
        <p:spPr>
          <a:xfrm>
            <a:off x="462794" y="1766456"/>
            <a:ext cx="7314521" cy="3539430"/>
          </a:xfrm>
          <a:prstGeom prst="rect">
            <a:avLst/>
          </a:prstGeom>
          <a:noFill/>
        </p:spPr>
        <p:txBody>
          <a:bodyPr wrap="square" rtlCol="0">
            <a:spAutoFit/>
          </a:bodyPr>
          <a:lstStyle/>
          <a:p>
            <a:pPr marL="457200" indent="-457200" algn="just">
              <a:buFontTx/>
              <a:buChar char="-"/>
            </a:pPr>
            <a:r>
              <a:rPr lang="en-US" sz="3200" b="1" dirty="0" err="1">
                <a:solidFill>
                  <a:schemeClr val="bg1"/>
                </a:solidFill>
                <a:latin typeface="Times New Roman" panose="02020603050405020304" pitchFamily="18" charset="0"/>
                <a:cs typeface="Times New Roman" panose="02020603050405020304" pitchFamily="18" charset="0"/>
              </a:rPr>
              <a:t>Mạng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máy</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tính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là</a:t>
            </a:r>
            <a:r>
              <a:rPr lang="en-US" sz="3200" b="1" dirty="0">
                <a:solidFill>
                  <a:schemeClr val="bg1"/>
                </a:solidFill>
                <a:latin typeface="Times New Roman" panose="02020603050405020304" pitchFamily="18" charset="0"/>
                <a:cs typeface="Times New Roman" panose="02020603050405020304" pitchFamily="18" charset="0"/>
              </a:rPr>
              <a:t>: Hai hay </a:t>
            </a:r>
            <a:r>
              <a:rPr lang="en-US" sz="3200" b="1" dirty="0" err="1">
                <a:solidFill>
                  <a:schemeClr val="bg1"/>
                </a:solidFill>
                <a:latin typeface="Times New Roman" panose="02020603050405020304" pitchFamily="18" charset="0"/>
                <a:cs typeface="Times New Roman" panose="02020603050405020304" pitchFamily="18" charset="0"/>
              </a:rPr>
              <a:t>nhiều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máy</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tính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và</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các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thiết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bị</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được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kết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nối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để</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truyền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thông</a:t>
            </a:r>
            <a:r>
              <a:rPr lang="en-US" sz="3200" b="1" dirty="0">
                <a:solidFill>
                  <a:schemeClr val="bg1"/>
                </a:solidFill>
                <a:latin typeface="Times New Roman" panose="02020603050405020304" pitchFamily="18" charset="0"/>
                <a:cs typeface="Times New Roman" panose="02020603050405020304" pitchFamily="18" charset="0"/>
              </a:rPr>
              <a:t> tin </a:t>
            </a:r>
            <a:r>
              <a:rPr lang="en-US" sz="3200" b="1" dirty="0" err="1">
                <a:solidFill>
                  <a:schemeClr val="bg1"/>
                </a:solidFill>
                <a:latin typeface="Times New Roman" panose="02020603050405020304" pitchFamily="18" charset="0"/>
                <a:cs typeface="Times New Roman" panose="02020603050405020304" pitchFamily="18" charset="0"/>
              </a:rPr>
              <a:t>cho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nhau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tạo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thành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một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mạng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máy</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tính</a:t>
            </a:r>
            <a:endParaRPr lang="en-US" sz="3200" b="1" dirty="0">
              <a:solidFill>
                <a:schemeClr val="bg1"/>
              </a:solidFill>
              <a:latin typeface="Times New Roman" panose="02020603050405020304" pitchFamily="18" charset="0"/>
              <a:cs typeface="Times New Roman" panose="02020603050405020304" pitchFamily="18" charset="0"/>
            </a:endParaRPr>
          </a:p>
          <a:p>
            <a:pPr algn="just"/>
            <a:r>
              <a:rPr lang="en-US" sz="3200" dirty="0">
                <a:solidFill>
                  <a:schemeClr val="bg1"/>
                </a:solidFill>
                <a:latin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dây</a:t>
            </a:r>
            <a:r>
              <a:rPr 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dây</a:t>
            </a:r>
            <a:r>
              <a:rPr 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solidFill>
                <a:schemeClr val="bg1"/>
              </a:solidFill>
              <a:latin typeface="Times New Roman" panose="02020603050405020304" pitchFamily="18" charset="0"/>
              <a:cs typeface="Times New Roman" panose="02020603050405020304" pitchFamily="18" charset="0"/>
            </a:endParaRPr>
          </a:p>
          <a:p>
            <a:pPr algn="just"/>
            <a:endParaRPr lang="en-US" sz="3200" dirty="0">
              <a:solidFill>
                <a:schemeClr val="bg1"/>
              </a:solidFill>
            </a:endParaRPr>
          </a:p>
        </p:txBody>
      </p:sp>
    </p:spTree>
    <p:extLst>
      <p:ext uri="{BB962C8B-B14F-4D97-AF65-F5344CB8AC3E}">
        <p14:creationId xmlns:p14="http://schemas.microsoft.com/office/powerpoint/2010/main" val="95456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0"/>
            <a:ext cx="10515600" cy="1173707"/>
          </a:xfrm>
        </p:spPr>
        <p:txBody>
          <a:bodyPr>
            <a:normAutofit/>
          </a:bodyPr>
          <a:lstStyle/>
          <a:p>
            <a:pPr algn="ctr"/>
            <a:r>
              <a:rPr lang="en-US" sz="3500" u="sng" dirty="0">
                <a:latin typeface="Times New Roman" panose="02020603050405020304" pitchFamily="18" charset="0"/>
                <a:cs typeface="Times New Roman" panose="02020603050405020304" pitchFamily="18" charset="0"/>
              </a:rPr>
              <a:t>THẢO LUẬN NHÓM</a:t>
            </a:r>
            <a:br>
              <a:rPr lang="en-US" sz="3500" u="sng" dirty="0">
                <a:latin typeface="Times New Roman" panose="02020603050405020304" pitchFamily="18" charset="0"/>
                <a:cs typeface="Times New Roman" panose="02020603050405020304" pitchFamily="18" charset="0"/>
              </a:rPr>
            </a:br>
            <a:r>
              <a:rPr lang="en-US" sz="3500" u="sng" dirty="0">
                <a:latin typeface="Times New Roman" panose="02020603050405020304" pitchFamily="18" charset="0"/>
                <a:cs typeface="Times New Roman" panose="02020603050405020304" pitchFamily="18" charset="0"/>
              </a:rPr>
              <a:t>( </a:t>
            </a:r>
            <a:r>
              <a:rPr lang="en-US" sz="3500" u="sng" dirty="0" err="1">
                <a:latin typeface="Times New Roman" panose="02020603050405020304" pitchFamily="18" charset="0"/>
                <a:cs typeface="Times New Roman" panose="02020603050405020304" pitchFamily="18" charset="0"/>
              </a:rPr>
              <a:t>Phiếu</a:t>
            </a:r>
            <a:r>
              <a:rPr lang="en-US" sz="3500" u="sng" dirty="0">
                <a:latin typeface="Times New Roman" panose="02020603050405020304" pitchFamily="18" charset="0"/>
                <a:cs typeface="Times New Roman" panose="02020603050405020304" pitchFamily="18" charset="0"/>
              </a:rPr>
              <a:t> </a:t>
            </a:r>
            <a:r>
              <a:rPr lang="en-US" sz="3500" u="sng" dirty="0" err="1">
                <a:latin typeface="Times New Roman" panose="02020603050405020304" pitchFamily="18" charset="0"/>
                <a:cs typeface="Times New Roman" panose="02020603050405020304" pitchFamily="18" charset="0"/>
              </a:rPr>
              <a:t>học</a:t>
            </a:r>
            <a:r>
              <a:rPr lang="en-US" sz="3500" u="sng" dirty="0">
                <a:latin typeface="Times New Roman" panose="02020603050405020304" pitchFamily="18" charset="0"/>
                <a:cs typeface="Times New Roman" panose="02020603050405020304" pitchFamily="18" charset="0"/>
              </a:rPr>
              <a:t> </a:t>
            </a:r>
            <a:r>
              <a:rPr lang="en-US" sz="3500" u="sng" dirty="0" err="1">
                <a:latin typeface="Times New Roman" panose="02020603050405020304" pitchFamily="18" charset="0"/>
                <a:cs typeface="Times New Roman" panose="02020603050405020304" pitchFamily="18" charset="0"/>
              </a:rPr>
              <a:t>tập</a:t>
            </a:r>
            <a:r>
              <a:rPr lang="en-US" sz="3500" u="sng" dirty="0">
                <a:latin typeface="Times New Roman" panose="02020603050405020304" pitchFamily="18" charset="0"/>
                <a:cs typeface="Times New Roman" panose="02020603050405020304" pitchFamily="18" charset="0"/>
              </a:rPr>
              <a:t> 2</a:t>
            </a:r>
            <a:r>
              <a:rPr lang="en-US" sz="3500" u="sng">
                <a:latin typeface="Times New Roman" panose="02020603050405020304" pitchFamily="18" charset="0"/>
                <a:cs typeface="Times New Roman" panose="02020603050405020304" pitchFamily="18" charset="0"/>
              </a:rPr>
              <a:t>) </a:t>
            </a:r>
            <a:endParaRPr lang="en-US" sz="35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38682" y="996751"/>
            <a:ext cx="7844131" cy="1569660"/>
          </a:xfrm>
          <a:prstGeom prst="rect">
            <a:avLst/>
          </a:prstGeom>
          <a:noFill/>
        </p:spPr>
        <p:txBody>
          <a:bodyPr wrap="square" rtlCol="0">
            <a:spAutoFit/>
          </a:bodyPr>
          <a:lstStyle/>
          <a:p>
            <a:pPr algn="just"/>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máy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p>
          <a:p>
            <a:pPr algn="just"/>
            <a:r>
              <a:rPr lang="en-US" sz="3200" b="1" dirty="0">
                <a:latin typeface="Times New Roman" panose="02020603050405020304" pitchFamily="18" charset="0"/>
                <a:cs typeface="Times New Roman" panose="02020603050405020304" pitchFamily="18" charset="0"/>
              </a:rPr>
              <a:t>(4 </a:t>
            </a:r>
            <a:r>
              <a:rPr lang="en-US" sz="3200" b="1" dirty="0" err="1">
                <a:latin typeface="Times New Roman" panose="02020603050405020304" pitchFamily="18" charset="0"/>
                <a:cs typeface="Times New Roman" panose="02020603050405020304" pitchFamily="18" charset="0"/>
              </a:rPr>
              <a:t>tổ</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cùng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trên</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a:endParaRPr lang="en-US" sz="3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8820" y="1651379"/>
            <a:ext cx="4145972" cy="4032449"/>
          </a:xfrm>
          <a:prstGeom prst="rect">
            <a:avLst/>
          </a:prstGeom>
        </p:spPr>
      </p:pic>
      <p:sp>
        <p:nvSpPr>
          <p:cNvPr id="7" name="TextBox 6">
            <a:extLst>
              <a:ext uri="{FF2B5EF4-FFF2-40B4-BE49-F238E27FC236}">
                <a16:creationId xmlns:a16="http://schemas.microsoft.com/office/drawing/2014/main" id="{2A6546C2-A915-4E2C-8F03-444D5CB3849D}"/>
              </a:ext>
            </a:extLst>
          </p:cNvPr>
          <p:cNvSpPr txBox="1"/>
          <p:nvPr/>
        </p:nvSpPr>
        <p:spPr>
          <a:xfrm>
            <a:off x="22677" y="2031893"/>
            <a:ext cx="8076143" cy="6124754"/>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máy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ích</a:t>
            </a:r>
            <a:r>
              <a:rPr lang="en-US" sz="2800" b="1" dirty="0">
                <a:latin typeface="Times New Roman" panose="02020603050405020304" pitchFamily="18" charset="0"/>
                <a:cs typeface="Times New Roman" panose="02020603050405020304" pitchFamily="18" charset="0"/>
              </a:rPr>
              <a:t>:</a:t>
            </a:r>
          </a:p>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Dùng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liệu</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chép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ổ </a:t>
            </a:r>
            <a:r>
              <a:rPr lang="en-US" sz="2800" dirty="0" err="1">
                <a:latin typeface="Times New Roman" panose="02020603050405020304" pitchFamily="18" charset="0"/>
                <a:cs typeface="Times New Roman" panose="02020603050405020304" pitchFamily="18" charset="0"/>
              </a:rPr>
              <a:t>đĩa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sang ổ </a:t>
            </a:r>
            <a:r>
              <a:rPr lang="en-US" sz="2800" dirty="0" err="1">
                <a:latin typeface="Times New Roman" panose="02020603050405020304" pitchFamily="18" charset="0"/>
                <a:cs typeface="Times New Roman" panose="02020603050405020304" pitchFamily="18" charset="0"/>
              </a:rPr>
              <a:t>đĩa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ổ </a:t>
            </a:r>
            <a:r>
              <a:rPr lang="en-US" sz="2800" dirty="0" err="1">
                <a:latin typeface="Times New Roman" panose="02020603050405020304" pitchFamily="18" charset="0"/>
                <a:cs typeface="Times New Roman" panose="02020603050405020304" pitchFamily="18" charset="0"/>
              </a:rPr>
              <a:t>đĩa</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flash, </a:t>
            </a:r>
            <a:r>
              <a:rPr lang="en-US" sz="2800" dirty="0" err="1">
                <a:latin typeface="Times New Roman" panose="02020603050405020304" pitchFamily="18" charset="0"/>
                <a:cs typeface="Times New Roman" panose="02020603050405020304" pitchFamily="18" charset="0"/>
              </a:rPr>
              <a:t>CD-Rom</a:t>
            </a:r>
            <a:r>
              <a:rPr lang="en-US" sz="2800" dirty="0">
                <a:latin typeface="Times New Roman" panose="02020603050405020304" pitchFamily="18" charset="0"/>
                <a:cs typeface="Times New Roman" panose="02020603050405020304" pitchFamily="18" charset="0"/>
              </a:rPr>
              <a:t>…</a:t>
            </a:r>
          </a:p>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Dùng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cứng</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in,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ổ </a:t>
            </a:r>
            <a:r>
              <a:rPr lang="en-US" sz="2800" dirty="0" err="1">
                <a:latin typeface="Times New Roman" panose="02020603050405020304" pitchFamily="18" charset="0"/>
                <a:cs typeface="Times New Roman" panose="02020603050405020304" pitchFamily="18" charset="0"/>
              </a:rPr>
              <a:t>đĩa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a:t>
            </a:r>
          </a:p>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Dùng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r>
              <a:rPr lang="en-US" sz="2800" b="1" dirty="0">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mềm</a:t>
            </a:r>
            <a:r>
              <a:rPr lang="en-US" sz="2800" b="1"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Như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a:t>
            </a:r>
          </a:p>
          <a:p>
            <a:pPr marL="342900" indent="-342900" algn="just">
              <a:buFontTx/>
              <a:buChar char="-"/>
            </a:pPr>
            <a:r>
              <a:rPr lang="en-US" sz="2800" b="1" dirty="0" err="1">
                <a:latin typeface="Times New Roman" panose="02020603050405020304" pitchFamily="18" charset="0"/>
                <a:cs typeface="Times New Roman" panose="02020603050405020304" pitchFamily="18" charset="0"/>
              </a:rPr>
              <a:t>Trao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tin</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thư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zalo.v..v</a:t>
            </a:r>
            <a:r>
              <a:rPr lang="en-US" sz="2800" dirty="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endParaRPr lang="en-US" sz="2800" dirty="0"/>
          </a:p>
        </p:txBody>
      </p:sp>
    </p:spTree>
    <p:extLst>
      <p:ext uri="{BB962C8B-B14F-4D97-AF65-F5344CB8AC3E}">
        <p14:creationId xmlns:p14="http://schemas.microsoft.com/office/powerpoint/2010/main" val="206979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458" y="360001"/>
            <a:ext cx="7266039" cy="5136231"/>
          </a:xfrm>
          <a:prstGeom prst="rect">
            <a:avLst/>
          </a:prstGeom>
        </p:spPr>
      </p:pic>
      <p:sp>
        <p:nvSpPr>
          <p:cNvPr id="7" name="Explosion: 14 Points 6">
            <a:extLst>
              <a:ext uri="{FF2B5EF4-FFF2-40B4-BE49-F238E27FC236}">
                <a16:creationId xmlns:a16="http://schemas.microsoft.com/office/drawing/2014/main" id="{CD86FDFC-9BA9-43EE-AF10-383FEE28E17C}"/>
              </a:ext>
            </a:extLst>
          </p:cNvPr>
          <p:cNvSpPr/>
          <p:nvPr/>
        </p:nvSpPr>
        <p:spPr>
          <a:xfrm>
            <a:off x="6253317" y="169507"/>
            <a:ext cx="6105832" cy="364029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latin typeface="Times New Roman" pitchFamily="18" charset="0"/>
                <a:cs typeface="Times New Roman" pitchFamily="18" charset="0"/>
              </a:rPr>
              <a:t>Các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em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hãy</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quan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sát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hình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bên</a:t>
            </a:r>
            <a:r>
              <a:rPr lang="en-US" sz="2400" dirty="0">
                <a:solidFill>
                  <a:schemeClr val="bg1"/>
                </a:solidFill>
                <a:latin typeface="Times New Roman" pitchFamily="18" charset="0"/>
                <a:cs typeface="Times New Roman" pitchFamily="18" charset="0"/>
              </a:rPr>
              <a:t> (H.2.1 </a:t>
            </a:r>
            <a:r>
              <a:rPr lang="en-US" sz="2400" err="1">
                <a:solidFill>
                  <a:schemeClr val="bg1"/>
                </a:solidFill>
                <a:latin typeface="Times New Roman" pitchFamily="18" charset="0"/>
                <a:cs typeface="Times New Roman" pitchFamily="18" charset="0"/>
              </a:rPr>
              <a:t>sgk</a:t>
            </a:r>
            <a:r>
              <a:rPr lang="en-US" sz="2400" smtClean="0">
                <a:solidFill>
                  <a:schemeClr val="bg1"/>
                </a:solidFill>
                <a:latin typeface="Times New Roman" pitchFamily="18" charset="0"/>
                <a:cs typeface="Times New Roman" pitchFamily="18" charset="0"/>
              </a:rPr>
              <a:t>) Cho </a:t>
            </a:r>
            <a:r>
              <a:rPr lang="en-US" sz="2400" dirty="0" err="1">
                <a:solidFill>
                  <a:schemeClr val="bg1"/>
                </a:solidFill>
                <a:latin typeface="Times New Roman" pitchFamily="18" charset="0"/>
                <a:cs typeface="Times New Roman" pitchFamily="18" charset="0"/>
              </a:rPr>
              <a:t>biết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thiết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bị</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nào</a:t>
            </a:r>
            <a:r>
              <a:rPr lang="en-US" sz="2400" dirty="0">
                <a:solidFill>
                  <a:schemeClr val="bg1"/>
                </a:solidFill>
                <a:latin typeface="Times New Roman" pitchFamily="18" charset="0"/>
                <a:cs typeface="Times New Roman" pitchFamily="18" charset="0"/>
              </a:rPr>
              <a:t> dung </a:t>
            </a:r>
            <a:r>
              <a:rPr lang="en-US" sz="2400" dirty="0" err="1">
                <a:solidFill>
                  <a:schemeClr val="bg1"/>
                </a:solidFill>
                <a:latin typeface="Times New Roman" pitchFamily="18" charset="0"/>
                <a:cs typeface="Times New Roman" pitchFamily="18" charset="0"/>
              </a:rPr>
              <a:t>chung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kết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nối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mạng</a:t>
            </a:r>
            <a:r>
              <a:rPr lang="en-US" sz="2400" dirty="0">
                <a:solidFill>
                  <a:schemeClr val="bg1"/>
                </a:solidFill>
                <a:latin typeface="Times New Roman" pitchFamily="18" charset="0"/>
                <a:cs typeface="Times New Roman" pitchFamily="18" charset="0"/>
              </a:rPr>
              <a:t>?</a:t>
            </a:r>
          </a:p>
        </p:txBody>
      </p:sp>
    </p:spTree>
    <p:extLst>
      <p:ext uri="{BB962C8B-B14F-4D97-AF65-F5344CB8AC3E}">
        <p14:creationId xmlns:p14="http://schemas.microsoft.com/office/powerpoint/2010/main" val="328724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026" name="Picture 2" descr="Các trò chơi khởi động cho một buổi sinh hoạt tập thể - Sinh Viên Công Giáo  Trung Chí">
            <a:extLst>
              <a:ext uri="{FF2B5EF4-FFF2-40B4-BE49-F238E27FC236}">
                <a16:creationId xmlns:a16="http://schemas.microsoft.com/office/drawing/2014/main" id="{E2AF0098-DC4E-43D9-BA5C-026F393B1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9211" y="1112920"/>
            <a:ext cx="4776538" cy="48878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C243397-2789-4689-872E-EEAFA393CFA7}"/>
              </a:ext>
            </a:extLst>
          </p:cNvPr>
          <p:cNvSpPr/>
          <p:nvPr/>
        </p:nvSpPr>
        <p:spPr>
          <a:xfrm>
            <a:off x="5296060" y="2874901"/>
            <a:ext cx="1275029" cy="1315745"/>
          </a:xfrm>
          <a:prstGeom prst="rect">
            <a:avLst/>
          </a:prstGeom>
          <a:noFill/>
        </p:spPr>
        <p:txBody>
          <a:bodyPr wrap="none" lIns="68580" tIns="34290" rIns="68580" bIns="34290">
            <a:spAutoFit/>
          </a:bodyPr>
          <a:lstStyle/>
          <a:p>
            <a:pPr algn="ctr"/>
            <a:r>
              <a:rPr lang="en-US" sz="4050" b="1">
                <a:ln w="12700">
                  <a:solidFill>
                    <a:schemeClr val="accent1"/>
                  </a:solidFill>
                  <a:prstDash val="solid"/>
                </a:ln>
                <a:solidFill>
                  <a:schemeClr val="accent1">
                    <a:lumMod val="60000"/>
                    <a:lumOff val="40000"/>
                  </a:schemeClr>
                </a:solidFill>
                <a:effectLst>
                  <a:outerShdw dist="38100" dir="2640000" algn="bl" rotWithShape="0">
                    <a:schemeClr val="accent1"/>
                  </a:outerShdw>
                </a:effectLst>
              </a:rPr>
              <a:t>Khởi </a:t>
            </a:r>
          </a:p>
          <a:p>
            <a:pPr algn="ctr"/>
            <a:r>
              <a:rPr lang="en-US" sz="4050" b="1">
                <a:ln w="12700">
                  <a:solidFill>
                    <a:schemeClr val="accent1"/>
                  </a:solidFill>
                  <a:prstDash val="solid"/>
                </a:ln>
                <a:solidFill>
                  <a:schemeClr val="accent1">
                    <a:lumMod val="60000"/>
                    <a:lumOff val="40000"/>
                  </a:schemeClr>
                </a:solidFill>
                <a:effectLst>
                  <a:outerShdw dist="38100" dir="2640000" algn="bl" rotWithShape="0">
                    <a:schemeClr val="accent1"/>
                  </a:outerShdw>
                </a:effectLst>
              </a:rPr>
              <a:t>động</a:t>
            </a:r>
          </a:p>
        </p:txBody>
      </p:sp>
    </p:spTree>
    <p:extLst>
      <p:ext uri="{BB962C8B-B14F-4D97-AF65-F5344CB8AC3E}">
        <p14:creationId xmlns:p14="http://schemas.microsoft.com/office/powerpoint/2010/main" val="27991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625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10112" y="3415229"/>
            <a:ext cx="4281888" cy="346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4"/>
          <p:cNvSpPr/>
          <p:nvPr/>
        </p:nvSpPr>
        <p:spPr bwMode="auto">
          <a:xfrm flipH="1">
            <a:off x="728948" y="1377298"/>
            <a:ext cx="7105882" cy="3068747"/>
          </a:xfrm>
          <a:prstGeom prst="cloudCallout">
            <a:avLst>
              <a:gd name="adj1" fmla="val 18229"/>
              <a:gd name="adj2" fmla="val 54885"/>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ctr">
              <a:defRPr/>
            </a:pPr>
            <a:r>
              <a:rPr lang="en-US" sz="2500" b="1" i="1" dirty="0">
                <a:solidFill>
                  <a:srgbClr val="FFFF00"/>
                </a:solidFill>
                <a:latin typeface="Times New Roman" panose="02020603050405020304" pitchFamily="18" charset="0"/>
                <a:cs typeface="Times New Roman" panose="02020603050405020304" pitchFamily="18" charset="0"/>
              </a:rPr>
              <a:t>???</a:t>
            </a:r>
            <a:r>
              <a:rPr lang="en-US" sz="2500" b="1" i="1"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Mạng</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máy</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tính</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xuất</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hiện</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trong</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mọi</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lĩnh</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vực</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của</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cuộc</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sống</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Vậy</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mạng</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máy</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tính</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kết</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nối</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với</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nhau</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như</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thế</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nào</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và</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có</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những</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thành</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phần</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gì</a:t>
            </a:r>
            <a:r>
              <a:rPr lang="en-US" sz="2500" dirty="0">
                <a:solidFill>
                  <a:schemeClr val="bg1"/>
                </a:solidFill>
                <a:latin typeface="Times New Roman" panose="02020603050405020304" pitchFamily="18" charset="0"/>
                <a:cs typeface="Times New Roman" panose="02020603050405020304" pitchFamily="18" charset="0"/>
              </a:rPr>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0112" y="0"/>
            <a:ext cx="4281888" cy="3393195"/>
          </a:xfrm>
          <a:prstGeom prst="rect">
            <a:avLst/>
          </a:prstGeom>
        </p:spPr>
      </p:pic>
      <p:sp>
        <p:nvSpPr>
          <p:cNvPr id="7" name="TextBox 6">
            <a:extLst>
              <a:ext uri="{FF2B5EF4-FFF2-40B4-BE49-F238E27FC236}">
                <a16:creationId xmlns:a16="http://schemas.microsoft.com/office/drawing/2014/main" id="{66B1C16C-D4A8-42D3-9AA9-5EC5E2F17EDC}"/>
              </a:ext>
            </a:extLst>
          </p:cNvPr>
          <p:cNvSpPr txBox="1"/>
          <p:nvPr/>
        </p:nvSpPr>
        <p:spPr>
          <a:xfrm>
            <a:off x="-52102" y="245470"/>
            <a:ext cx="6891614" cy="1077218"/>
          </a:xfrm>
          <a:prstGeom prst="rect">
            <a:avLst/>
          </a:prstGeom>
          <a:noFill/>
        </p:spPr>
        <p:txBody>
          <a:bodyPr wrap="square" rtlCol="0">
            <a:spAutoFit/>
          </a:bodyPr>
          <a:lstStyle/>
          <a:p>
            <a:r>
              <a:rPr lang="en-US" sz="3200" b="1" dirty="0">
                <a:solidFill>
                  <a:srgbClr val="FFFF00"/>
                </a:solidFill>
                <a:latin typeface="Times New Roman" panose="02020603050405020304" pitchFamily="18" charset="0"/>
                <a:cs typeface="Times New Roman" panose="02020603050405020304" pitchFamily="18" charset="0"/>
              </a:rPr>
              <a:t>2. </a:t>
            </a:r>
            <a:r>
              <a:rPr lang="en-US" sz="3200" b="1" u="sng" dirty="0" err="1">
                <a:solidFill>
                  <a:srgbClr val="FFFF00"/>
                </a:solidFill>
                <a:latin typeface="Times New Roman" panose="02020603050405020304" pitchFamily="18" charset="0"/>
                <a:cs typeface="Times New Roman" panose="02020603050405020304" pitchFamily="18" charset="0"/>
              </a:rPr>
              <a:t>Các</a:t>
            </a:r>
            <a:r>
              <a:rPr lang="en-US" sz="3200" b="1" u="sng" dirty="0">
                <a:solidFill>
                  <a:srgbClr val="FFFF00"/>
                </a:solidFill>
                <a:latin typeface="Times New Roman" panose="02020603050405020304" pitchFamily="18" charset="0"/>
                <a:cs typeface="Times New Roman" panose="02020603050405020304" pitchFamily="18" charset="0"/>
              </a:rPr>
              <a:t> </a:t>
            </a:r>
            <a:r>
              <a:rPr lang="en-US" sz="3200" b="1" u="sng" dirty="0" err="1">
                <a:solidFill>
                  <a:srgbClr val="FFFF00"/>
                </a:solidFill>
                <a:latin typeface="Times New Roman" panose="02020603050405020304" pitchFamily="18" charset="0"/>
                <a:cs typeface="Times New Roman" panose="02020603050405020304" pitchFamily="18" charset="0"/>
              </a:rPr>
              <a:t>thành</a:t>
            </a:r>
            <a:r>
              <a:rPr lang="en-US" sz="3200" b="1" u="sng" dirty="0">
                <a:solidFill>
                  <a:srgbClr val="FFFF00"/>
                </a:solidFill>
                <a:latin typeface="Times New Roman" panose="02020603050405020304" pitchFamily="18" charset="0"/>
                <a:cs typeface="Times New Roman" panose="02020603050405020304" pitchFamily="18" charset="0"/>
              </a:rPr>
              <a:t> </a:t>
            </a:r>
            <a:r>
              <a:rPr lang="en-US" sz="3200" b="1" u="sng" dirty="0" err="1">
                <a:solidFill>
                  <a:srgbClr val="FFFF00"/>
                </a:solidFill>
                <a:latin typeface="Times New Roman" panose="02020603050405020304" pitchFamily="18" charset="0"/>
                <a:cs typeface="Times New Roman" panose="02020603050405020304" pitchFamily="18" charset="0"/>
              </a:rPr>
              <a:t>phần</a:t>
            </a:r>
            <a:r>
              <a:rPr lang="en-US" sz="3200" b="1" u="sng" dirty="0">
                <a:solidFill>
                  <a:srgbClr val="FFFF00"/>
                </a:solidFill>
                <a:latin typeface="Times New Roman" panose="02020603050405020304" pitchFamily="18" charset="0"/>
                <a:cs typeface="Times New Roman" panose="02020603050405020304" pitchFamily="18" charset="0"/>
              </a:rPr>
              <a:t> </a:t>
            </a:r>
            <a:r>
              <a:rPr lang="en-US" sz="3200" b="1" u="sng" dirty="0" err="1">
                <a:solidFill>
                  <a:srgbClr val="FFFF00"/>
                </a:solidFill>
                <a:latin typeface="Times New Roman" panose="02020603050405020304" pitchFamily="18" charset="0"/>
                <a:cs typeface="Times New Roman" panose="02020603050405020304" pitchFamily="18" charset="0"/>
              </a:rPr>
              <a:t>của</a:t>
            </a:r>
            <a:r>
              <a:rPr lang="en-US" sz="3200" b="1" u="sng" dirty="0">
                <a:solidFill>
                  <a:srgbClr val="FFFF00"/>
                </a:solidFill>
                <a:latin typeface="Times New Roman" panose="02020603050405020304" pitchFamily="18" charset="0"/>
                <a:cs typeface="Times New Roman" panose="02020603050405020304" pitchFamily="18" charset="0"/>
              </a:rPr>
              <a:t> </a:t>
            </a:r>
            <a:r>
              <a:rPr lang="en-US" sz="3200" b="1" u="sng" dirty="0" err="1">
                <a:solidFill>
                  <a:srgbClr val="FFFF00"/>
                </a:solidFill>
                <a:latin typeface="Times New Roman" panose="02020603050405020304" pitchFamily="18" charset="0"/>
                <a:cs typeface="Times New Roman" panose="02020603050405020304" pitchFamily="18" charset="0"/>
              </a:rPr>
              <a:t>mạng</a:t>
            </a:r>
            <a:r>
              <a:rPr lang="en-US" sz="3200" b="1" u="sng" dirty="0">
                <a:solidFill>
                  <a:srgbClr val="FFFF00"/>
                </a:solidFill>
                <a:latin typeface="Times New Roman" panose="02020603050405020304" pitchFamily="18" charset="0"/>
                <a:cs typeface="Times New Roman" panose="02020603050405020304" pitchFamily="18" charset="0"/>
              </a:rPr>
              <a:t> </a:t>
            </a:r>
            <a:r>
              <a:rPr lang="en-US" sz="3200" b="1" u="sng" dirty="0" err="1">
                <a:solidFill>
                  <a:srgbClr val="FFFF00"/>
                </a:solidFill>
                <a:latin typeface="Times New Roman" panose="02020603050405020304" pitchFamily="18" charset="0"/>
                <a:cs typeface="Times New Roman" panose="02020603050405020304" pitchFamily="18" charset="0"/>
              </a:rPr>
              <a:t>máy</a:t>
            </a:r>
            <a:r>
              <a:rPr lang="en-US" sz="3200" b="1" u="sng" dirty="0">
                <a:solidFill>
                  <a:srgbClr val="FFFF00"/>
                </a:solidFill>
                <a:latin typeface="Times New Roman" panose="02020603050405020304" pitchFamily="18" charset="0"/>
                <a:cs typeface="Times New Roman" panose="02020603050405020304" pitchFamily="18" charset="0"/>
              </a:rPr>
              <a:t> </a:t>
            </a:r>
            <a:r>
              <a:rPr lang="en-US" sz="3200" b="1" u="sng" dirty="0" err="1">
                <a:solidFill>
                  <a:srgbClr val="FFFF00"/>
                </a:solidFill>
                <a:latin typeface="Times New Roman" panose="02020603050405020304" pitchFamily="18" charset="0"/>
                <a:cs typeface="Times New Roman" panose="02020603050405020304" pitchFamily="18" charset="0"/>
              </a:rPr>
              <a:t>tính</a:t>
            </a:r>
            <a:endParaRPr lang="en-US" sz="3200" u="sng" dirty="0">
              <a:solidFill>
                <a:srgbClr val="FFFF00"/>
              </a:solidFill>
              <a:latin typeface="Times New Roman" panose="02020603050405020304" pitchFamily="18" charset="0"/>
              <a:cs typeface="Times New Roman" panose="02020603050405020304" pitchFamily="18" charset="0"/>
            </a:endParaRPr>
          </a:p>
          <a:p>
            <a:endParaRPr lang="en-US" sz="3200" dirty="0"/>
          </a:p>
        </p:txBody>
      </p:sp>
    </p:spTree>
    <p:extLst>
      <p:ext uri="{BB962C8B-B14F-4D97-AF65-F5344CB8AC3E}">
        <p14:creationId xmlns:p14="http://schemas.microsoft.com/office/powerpoint/2010/main" val="1448068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7746" y="330227"/>
            <a:ext cx="7454202" cy="1077218"/>
          </a:xfrm>
          <a:prstGeom prst="rect">
            <a:avLst/>
          </a:prstGeom>
          <a:noFill/>
        </p:spPr>
        <p:txBody>
          <a:bodyPr wrap="square" rtlCol="0">
            <a:spAutoFit/>
          </a:bodyPr>
          <a:lstStyle/>
          <a:p>
            <a:r>
              <a:rPr lang="en-US" sz="3200" b="1" dirty="0">
                <a:solidFill>
                  <a:srgbClr val="FFFF00"/>
                </a:solidFill>
                <a:latin typeface="Times New Roman" panose="02020603050405020304" pitchFamily="18" charset="0"/>
                <a:cs typeface="Times New Roman" panose="02020603050405020304" pitchFamily="18" charset="0"/>
              </a:rPr>
              <a:t>2. </a:t>
            </a:r>
            <a:r>
              <a:rPr lang="en-US" sz="3200" b="1" u="sng" dirty="0" err="1">
                <a:solidFill>
                  <a:srgbClr val="FFFF00"/>
                </a:solidFill>
                <a:latin typeface="Times New Roman" panose="02020603050405020304" pitchFamily="18" charset="0"/>
                <a:cs typeface="Times New Roman" panose="02020603050405020304" pitchFamily="18" charset="0"/>
              </a:rPr>
              <a:t>Các</a:t>
            </a:r>
            <a:r>
              <a:rPr lang="en-US" sz="3200" b="1" u="sng" dirty="0">
                <a:solidFill>
                  <a:srgbClr val="FFFF00"/>
                </a:solidFill>
                <a:latin typeface="Times New Roman" panose="02020603050405020304" pitchFamily="18" charset="0"/>
                <a:cs typeface="Times New Roman" panose="02020603050405020304" pitchFamily="18" charset="0"/>
              </a:rPr>
              <a:t> </a:t>
            </a:r>
            <a:r>
              <a:rPr lang="en-US" sz="3200" b="1" u="sng" dirty="0" err="1">
                <a:solidFill>
                  <a:srgbClr val="FFFF00"/>
                </a:solidFill>
                <a:latin typeface="Times New Roman" panose="02020603050405020304" pitchFamily="18" charset="0"/>
                <a:cs typeface="Times New Roman" panose="02020603050405020304" pitchFamily="18" charset="0"/>
              </a:rPr>
              <a:t>thành</a:t>
            </a:r>
            <a:r>
              <a:rPr lang="en-US" sz="3200" b="1" u="sng" dirty="0">
                <a:solidFill>
                  <a:srgbClr val="FFFF00"/>
                </a:solidFill>
                <a:latin typeface="Times New Roman" panose="02020603050405020304" pitchFamily="18" charset="0"/>
                <a:cs typeface="Times New Roman" panose="02020603050405020304" pitchFamily="18" charset="0"/>
              </a:rPr>
              <a:t> </a:t>
            </a:r>
            <a:r>
              <a:rPr lang="en-US" sz="3200" b="1" u="sng" dirty="0" err="1">
                <a:solidFill>
                  <a:srgbClr val="FFFF00"/>
                </a:solidFill>
                <a:latin typeface="Times New Roman" panose="02020603050405020304" pitchFamily="18" charset="0"/>
                <a:cs typeface="Times New Roman" panose="02020603050405020304" pitchFamily="18" charset="0"/>
              </a:rPr>
              <a:t>phần</a:t>
            </a:r>
            <a:r>
              <a:rPr lang="en-US" sz="3200" b="1" u="sng" dirty="0">
                <a:solidFill>
                  <a:srgbClr val="FFFF00"/>
                </a:solidFill>
                <a:latin typeface="Times New Roman" panose="02020603050405020304" pitchFamily="18" charset="0"/>
                <a:cs typeface="Times New Roman" panose="02020603050405020304" pitchFamily="18" charset="0"/>
              </a:rPr>
              <a:t> </a:t>
            </a:r>
            <a:r>
              <a:rPr lang="en-US" sz="3200" b="1" u="sng" dirty="0" err="1">
                <a:solidFill>
                  <a:srgbClr val="FFFF00"/>
                </a:solidFill>
                <a:latin typeface="Times New Roman" panose="02020603050405020304" pitchFamily="18" charset="0"/>
                <a:cs typeface="Times New Roman" panose="02020603050405020304" pitchFamily="18" charset="0"/>
              </a:rPr>
              <a:t>của</a:t>
            </a:r>
            <a:r>
              <a:rPr lang="en-US" sz="3200" b="1" u="sng" dirty="0">
                <a:solidFill>
                  <a:srgbClr val="FFFF00"/>
                </a:solidFill>
                <a:latin typeface="Times New Roman" panose="02020603050405020304" pitchFamily="18" charset="0"/>
                <a:cs typeface="Times New Roman" panose="02020603050405020304" pitchFamily="18" charset="0"/>
              </a:rPr>
              <a:t> </a:t>
            </a:r>
            <a:r>
              <a:rPr lang="en-US" sz="3200" b="1" u="sng" dirty="0" err="1">
                <a:solidFill>
                  <a:srgbClr val="FFFF00"/>
                </a:solidFill>
                <a:latin typeface="Times New Roman" panose="02020603050405020304" pitchFamily="18" charset="0"/>
                <a:cs typeface="Times New Roman" panose="02020603050405020304" pitchFamily="18" charset="0"/>
              </a:rPr>
              <a:t>mạng</a:t>
            </a:r>
            <a:r>
              <a:rPr lang="en-US" sz="3200" b="1" u="sng" dirty="0">
                <a:solidFill>
                  <a:srgbClr val="FFFF00"/>
                </a:solidFill>
                <a:latin typeface="Times New Roman" panose="02020603050405020304" pitchFamily="18" charset="0"/>
                <a:cs typeface="Times New Roman" panose="02020603050405020304" pitchFamily="18" charset="0"/>
              </a:rPr>
              <a:t> </a:t>
            </a:r>
            <a:r>
              <a:rPr lang="en-US" sz="3200" b="1" u="sng" dirty="0" err="1">
                <a:solidFill>
                  <a:srgbClr val="FFFF00"/>
                </a:solidFill>
                <a:latin typeface="Times New Roman" panose="02020603050405020304" pitchFamily="18" charset="0"/>
                <a:cs typeface="Times New Roman" panose="02020603050405020304" pitchFamily="18" charset="0"/>
              </a:rPr>
              <a:t>máy</a:t>
            </a:r>
            <a:r>
              <a:rPr lang="en-US" sz="3200" b="1" u="sng" dirty="0">
                <a:solidFill>
                  <a:srgbClr val="FFFF00"/>
                </a:solidFill>
                <a:latin typeface="Times New Roman" panose="02020603050405020304" pitchFamily="18" charset="0"/>
                <a:cs typeface="Times New Roman" panose="02020603050405020304" pitchFamily="18" charset="0"/>
              </a:rPr>
              <a:t> </a:t>
            </a:r>
            <a:r>
              <a:rPr lang="en-US" sz="3200" b="1" u="sng" dirty="0" err="1">
                <a:solidFill>
                  <a:srgbClr val="FFFF00"/>
                </a:solidFill>
                <a:latin typeface="Times New Roman" panose="02020603050405020304" pitchFamily="18" charset="0"/>
                <a:cs typeface="Times New Roman" panose="02020603050405020304" pitchFamily="18" charset="0"/>
              </a:rPr>
              <a:t>tính</a:t>
            </a:r>
            <a:r>
              <a:rPr lang="en-US" sz="3200" b="1" u="sng" dirty="0">
                <a:solidFill>
                  <a:srgbClr val="FFFF00"/>
                </a:solidFill>
                <a:latin typeface="Times New Roman" panose="02020603050405020304" pitchFamily="18" charset="0"/>
                <a:cs typeface="Times New Roman" panose="02020603050405020304" pitchFamily="18" charset="0"/>
              </a:rPr>
              <a:t>:</a:t>
            </a:r>
            <a:endParaRPr lang="en-US" sz="3200" u="sng" dirty="0">
              <a:solidFill>
                <a:srgbClr val="FFFF00"/>
              </a:solidFill>
              <a:latin typeface="Times New Roman" panose="02020603050405020304" pitchFamily="18" charset="0"/>
              <a:cs typeface="Times New Roman" panose="02020603050405020304" pitchFamily="18" charset="0"/>
            </a:endParaRPr>
          </a:p>
          <a:p>
            <a:endParaRPr lang="en-US" sz="3200" dirty="0"/>
          </a:p>
        </p:txBody>
      </p:sp>
      <p:pic>
        <p:nvPicPr>
          <p:cNvPr id="5" name="Picture 4">
            <a:extLst>
              <a:ext uri="{FF2B5EF4-FFF2-40B4-BE49-F238E27FC236}">
                <a16:creationId xmlns:a16="http://schemas.microsoft.com/office/drawing/2014/main" id="{BDF50ECE-3A6A-477B-A7E3-777B09765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909" y="1150374"/>
            <a:ext cx="7266039" cy="5171768"/>
          </a:xfrm>
          <a:prstGeom prst="rect">
            <a:avLst/>
          </a:prstGeom>
        </p:spPr>
      </p:pic>
      <p:sp>
        <p:nvSpPr>
          <p:cNvPr id="3" name="Explosion: 8 Points 2">
            <a:extLst>
              <a:ext uri="{FF2B5EF4-FFF2-40B4-BE49-F238E27FC236}">
                <a16:creationId xmlns:a16="http://schemas.microsoft.com/office/drawing/2014/main" id="{8604BBC8-2F8B-4C9E-B1E8-E26B4198655B}"/>
              </a:ext>
            </a:extLst>
          </p:cNvPr>
          <p:cNvSpPr/>
          <p:nvPr/>
        </p:nvSpPr>
        <p:spPr>
          <a:xfrm>
            <a:off x="7079227" y="535858"/>
            <a:ext cx="5279922" cy="471456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Các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em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hãy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quan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sát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hình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biết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thiết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bị</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được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nối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như</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thế</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nào</a:t>
            </a:r>
            <a:r>
              <a:rPr lang="en-US" sz="2400" dirty="0">
                <a:solidFill>
                  <a:schemeClr val="tx1"/>
                </a:solidFill>
                <a:latin typeface="Times New Roman" pitchFamily="18" charset="0"/>
                <a:cs typeface="Times New Roman" pitchFamily="18" charset="0"/>
              </a:rPr>
              <a:t>? Qua </a:t>
            </a:r>
            <a:r>
              <a:rPr lang="en-US" sz="2400" dirty="0" err="1">
                <a:solidFill>
                  <a:schemeClr val="tx1"/>
                </a:solidFill>
                <a:latin typeface="Times New Roman" pitchFamily="18" charset="0"/>
                <a:cs typeface="Times New Roman" pitchFamily="18" charset="0"/>
              </a:rPr>
              <a:t>thiết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bị</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trung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nào</a:t>
            </a:r>
            <a:r>
              <a:rPr lang="en-US" sz="24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249946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01F82B-59C0-4073-B092-492DB7B41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3019" y="-1"/>
            <a:ext cx="4748980" cy="606650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935326701"/>
              </p:ext>
            </p:extLst>
          </p:nvPr>
        </p:nvGraphicFramePr>
        <p:xfrm>
          <a:off x="0" y="-9833"/>
          <a:ext cx="7443019" cy="6213987"/>
        </p:xfrm>
        <a:graphic>
          <a:graphicData uri="http://schemas.openxmlformats.org/drawingml/2006/table">
            <a:tbl>
              <a:tblPr firstRow="1" bandRow="1">
                <a:tableStyleId>{5C22544A-7EE6-4342-B048-85BDC9FD1C3A}</a:tableStyleId>
              </a:tblPr>
              <a:tblGrid>
                <a:gridCol w="7443019">
                  <a:extLst>
                    <a:ext uri="{9D8B030D-6E8A-4147-A177-3AD203B41FA5}">
                      <a16:colId xmlns:a16="http://schemas.microsoft.com/office/drawing/2014/main" val="20000"/>
                    </a:ext>
                  </a:extLst>
                </a:gridCol>
              </a:tblGrid>
              <a:tr h="1576880">
                <a:tc>
                  <a:txBody>
                    <a:bodyPr/>
                    <a:lstStyle/>
                    <a:p>
                      <a:pPr algn="ctr"/>
                      <a:r>
                        <a:rPr lang="en-US" sz="2300" u="sng" dirty="0">
                          <a:solidFill>
                            <a:srgbClr val="FF0000"/>
                          </a:solidFill>
                          <a:latin typeface="Times New Roman" panose="02020603050405020304" pitchFamily="18" charset="0"/>
                          <a:cs typeface="Times New Roman" panose="02020603050405020304" pitchFamily="18" charset="0"/>
                        </a:rPr>
                        <a:t>PHIẾU</a:t>
                      </a:r>
                      <a:r>
                        <a:rPr lang="en-US" sz="2300" u="sng" baseline="0" dirty="0">
                          <a:solidFill>
                            <a:srgbClr val="FF0000"/>
                          </a:solidFill>
                          <a:latin typeface="Times New Roman" panose="02020603050405020304" pitchFamily="18" charset="0"/>
                          <a:cs typeface="Times New Roman" panose="02020603050405020304" pitchFamily="18" charset="0"/>
                        </a:rPr>
                        <a:t> HỌC TẬP SỐ 3</a:t>
                      </a:r>
                      <a:endParaRPr lang="en-US" sz="2300" u="sng" dirty="0">
                        <a:solidFill>
                          <a:srgbClr val="FF0000"/>
                        </a:solidFill>
                        <a:latin typeface="Times New Roman" panose="02020603050405020304" pitchFamily="18" charset="0"/>
                        <a:cs typeface="Times New Roman" panose="02020603050405020304" pitchFamily="18" charset="0"/>
                      </a:endParaRPr>
                    </a:p>
                  </a:txBody>
                  <a:tcPr>
                    <a:solidFill>
                      <a:schemeClr val="accent1">
                        <a:lumMod val="60000"/>
                        <a:lumOff val="40000"/>
                      </a:schemeClr>
                    </a:solidFill>
                  </a:tcPr>
                </a:tc>
                <a:extLst>
                  <a:ext uri="{0D108BD9-81ED-4DB2-BD59-A6C34878D82A}">
                    <a16:rowId xmlns:a16="http://schemas.microsoft.com/office/drawing/2014/main" val="10000"/>
                  </a:ext>
                </a:extLst>
              </a:tr>
              <a:tr h="4637107">
                <a:tc>
                  <a: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r>
                        <a:rPr lang="en-US" sz="3200" b="1"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1" i="0" kern="1200" dirty="0">
                          <a:solidFill>
                            <a:schemeClr val="tx1"/>
                          </a:solidFill>
                          <a:effectLst/>
                          <a:latin typeface="Times New Roman" panose="02020603050405020304" pitchFamily="18" charset="0"/>
                          <a:ea typeface="+mn-ea"/>
                          <a:cs typeface="Times New Roman" panose="02020603050405020304" pitchFamily="18" charset="0"/>
                        </a:rPr>
                        <a:t>Q</a:t>
                      </a:r>
                      <a:r>
                        <a:rPr lang="en-US" sz="3200" b="1" kern="1200" dirty="0">
                          <a:solidFill>
                            <a:schemeClr val="tx1"/>
                          </a:solidFill>
                          <a:effectLst/>
                          <a:latin typeface="Times New Roman" panose="02020603050405020304" pitchFamily="18" charset="0"/>
                          <a:ea typeface="+mn-ea"/>
                          <a:cs typeface="Times New Roman" panose="02020603050405020304" pitchFamily="18" charset="0"/>
                        </a:rPr>
                        <a:t>uan </a:t>
                      </a:r>
                      <a:r>
                        <a:rPr lang="en-US" sz="3200" b="1" kern="1200" dirty="0" err="1">
                          <a:solidFill>
                            <a:schemeClr val="tx1"/>
                          </a:solidFill>
                          <a:effectLst/>
                          <a:latin typeface="Times New Roman" panose="02020603050405020304" pitchFamily="18" charset="0"/>
                          <a:ea typeface="+mn-ea"/>
                          <a:cs typeface="Times New Roman" panose="02020603050405020304" pitchFamily="18" charset="0"/>
                        </a:rPr>
                        <a:t>sát</a:t>
                      </a:r>
                      <a:r>
                        <a:rPr lang="en-US" sz="32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effectLst/>
                          <a:latin typeface="Times New Roman" panose="02020603050405020304" pitchFamily="18" charset="0"/>
                          <a:ea typeface="+mn-ea"/>
                          <a:cs typeface="Times New Roman" panose="02020603050405020304" pitchFamily="18" charset="0"/>
                        </a:rPr>
                        <a:t>hình</a:t>
                      </a:r>
                      <a:r>
                        <a:rPr lang="en-US" sz="3200" b="1" kern="1200" dirty="0">
                          <a:solidFill>
                            <a:schemeClr val="tx1"/>
                          </a:solidFill>
                          <a:effectLst/>
                          <a:latin typeface="Times New Roman" panose="02020603050405020304" pitchFamily="18" charset="0"/>
                          <a:ea typeface="+mn-ea"/>
                          <a:cs typeface="Times New Roman" panose="02020603050405020304" pitchFamily="18" charset="0"/>
                        </a:rPr>
                        <a:t> 2.1 </a:t>
                      </a:r>
                      <a:r>
                        <a:rPr lang="en-US" sz="3200" b="1" kern="1200" dirty="0" err="1">
                          <a:solidFill>
                            <a:schemeClr val="tx1"/>
                          </a:solidFill>
                          <a:effectLst/>
                          <a:latin typeface="Times New Roman" panose="02020603050405020304" pitchFamily="18" charset="0"/>
                          <a:ea typeface="+mn-ea"/>
                          <a:cs typeface="Times New Roman" panose="02020603050405020304" pitchFamily="18" charset="0"/>
                        </a:rPr>
                        <a:t>sgk</a:t>
                      </a:r>
                      <a:r>
                        <a:rPr lang="en-US" sz="3200" b="1" kern="1200" dirty="0">
                          <a:solidFill>
                            <a:schemeClr val="tx1"/>
                          </a:solidFill>
                          <a:effectLst/>
                          <a:latin typeface="Times New Roman" panose="02020603050405020304" pitchFamily="18" charset="0"/>
                          <a:ea typeface="+mn-ea"/>
                          <a:cs typeface="Times New Roman" panose="02020603050405020304" pitchFamily="18" charset="0"/>
                        </a:rPr>
                        <a:t> - &gt; </a:t>
                      </a:r>
                      <a:r>
                        <a:rPr lang="en-US" sz="3200" b="1" kern="1200" dirty="0" err="1">
                          <a:solidFill>
                            <a:schemeClr val="tx1"/>
                          </a:solidFill>
                          <a:effectLst/>
                          <a:latin typeface="Times New Roman" panose="02020603050405020304" pitchFamily="18" charset="0"/>
                          <a:ea typeface="+mn-ea"/>
                          <a:cs typeface="Times New Roman" panose="02020603050405020304" pitchFamily="18" charset="0"/>
                        </a:rPr>
                        <a:t>Trả</a:t>
                      </a:r>
                      <a:r>
                        <a:rPr lang="en-US" sz="32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effectLst/>
                          <a:latin typeface="Times New Roman" panose="02020603050405020304" pitchFamily="18" charset="0"/>
                          <a:ea typeface="+mn-ea"/>
                          <a:cs typeface="Times New Roman" panose="02020603050405020304" pitchFamily="18" charset="0"/>
                        </a:rPr>
                        <a:t>lời</a:t>
                      </a:r>
                      <a:r>
                        <a:rPr lang="en-US" sz="32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32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effectLst/>
                          <a:latin typeface="Times New Roman" panose="02020603050405020304" pitchFamily="18" charset="0"/>
                          <a:ea typeface="+mn-ea"/>
                          <a:cs typeface="Times New Roman" panose="02020603050405020304" pitchFamily="18" charset="0"/>
                        </a:rPr>
                        <a:t>câu</a:t>
                      </a:r>
                      <a:r>
                        <a:rPr lang="en-US" sz="32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effectLst/>
                          <a:latin typeface="Times New Roman" panose="02020603050405020304" pitchFamily="18" charset="0"/>
                          <a:ea typeface="+mn-ea"/>
                          <a:cs typeface="Times New Roman" panose="02020603050405020304" pitchFamily="18" charset="0"/>
                        </a:rPr>
                        <a:t>hỏi</a:t>
                      </a:r>
                      <a:r>
                        <a:rPr lang="en-US" sz="3200" b="1"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3200" b="0" kern="1200" dirty="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lang="en-US" sz="3200" b="1" i="0" u="none" kern="1200" dirty="0" err="1">
                          <a:solidFill>
                            <a:schemeClr val="tx1"/>
                          </a:solidFill>
                          <a:effectLst/>
                          <a:latin typeface="Times New Roman" panose="02020603050405020304" pitchFamily="18" charset="0"/>
                          <a:ea typeface="+mn-ea"/>
                          <a:cs typeface="Times New Roman" panose="02020603050405020304" pitchFamily="18" charset="0"/>
                        </a:rPr>
                        <a:t>Tổ</a:t>
                      </a:r>
                      <a:r>
                        <a:rPr lang="en-US" sz="3200" b="1" i="0" u="none" kern="1200" dirty="0">
                          <a:solidFill>
                            <a:schemeClr val="tx1"/>
                          </a:solidFill>
                          <a:effectLst/>
                          <a:latin typeface="Times New Roman" panose="02020603050405020304" pitchFamily="18" charset="0"/>
                          <a:ea typeface="+mn-ea"/>
                          <a:cs typeface="Times New Roman" panose="02020603050405020304" pitchFamily="18" charset="0"/>
                        </a:rPr>
                        <a:t> 1.</a:t>
                      </a:r>
                      <a:r>
                        <a:rPr lang="en-US" sz="3200" i="0" u="none"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tx1"/>
                          </a:solidFill>
                          <a:effectLst/>
                          <a:latin typeface="Times New Roman" panose="02020603050405020304" pitchFamily="18" charset="0"/>
                          <a:ea typeface="+mn-ea"/>
                          <a:cs typeface="Times New Roman" panose="02020603050405020304" pitchFamily="18" charset="0"/>
                        </a:rPr>
                        <a:t>Thiết</a:t>
                      </a:r>
                      <a:r>
                        <a:rPr lang="en-US" sz="3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tx1"/>
                          </a:solidFill>
                          <a:effectLst/>
                          <a:latin typeface="Times New Roman" panose="02020603050405020304" pitchFamily="18" charset="0"/>
                          <a:ea typeface="+mn-ea"/>
                          <a:cs typeface="Times New Roman" panose="02020603050405020304" pitchFamily="18" charset="0"/>
                        </a:rPr>
                        <a:t>bị</a:t>
                      </a:r>
                      <a:r>
                        <a:rPr lang="en-US" sz="3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tx1"/>
                          </a:solidFill>
                          <a:effectLst/>
                          <a:latin typeface="Times New Roman" panose="02020603050405020304" pitchFamily="18" charset="0"/>
                          <a:ea typeface="+mn-ea"/>
                          <a:cs typeface="Times New Roman" panose="02020603050405020304" pitchFamily="18" charset="0"/>
                        </a:rPr>
                        <a:t>nào</a:t>
                      </a:r>
                      <a:r>
                        <a:rPr lang="en-US" sz="3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tx1"/>
                          </a:solidFill>
                          <a:effectLst/>
                          <a:latin typeface="Times New Roman" panose="02020603050405020304" pitchFamily="18" charset="0"/>
                          <a:ea typeface="+mn-ea"/>
                          <a:cs typeface="Times New Roman" panose="02020603050405020304" pitchFamily="18" charset="0"/>
                        </a:rPr>
                        <a:t>đang</a:t>
                      </a:r>
                      <a:r>
                        <a:rPr lang="en-US" sz="3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tx1"/>
                          </a:solidFill>
                          <a:effectLst/>
                          <a:latin typeface="Times New Roman" panose="02020603050405020304" pitchFamily="18" charset="0"/>
                          <a:ea typeface="+mn-ea"/>
                          <a:cs typeface="Times New Roman" panose="02020603050405020304" pitchFamily="18" charset="0"/>
                        </a:rPr>
                        <a:t>được</a:t>
                      </a:r>
                      <a:r>
                        <a:rPr lang="en-US" sz="3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tx1"/>
                          </a:solidFill>
                          <a:effectLst/>
                          <a:latin typeface="Times New Roman" panose="02020603050405020304" pitchFamily="18" charset="0"/>
                          <a:ea typeface="+mn-ea"/>
                          <a:cs typeface="Times New Roman" panose="02020603050405020304" pitchFamily="18" charset="0"/>
                        </a:rPr>
                        <a:t>kết</a:t>
                      </a:r>
                      <a:r>
                        <a:rPr lang="en-US" sz="3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tx1"/>
                          </a:solidFill>
                          <a:effectLst/>
                          <a:latin typeface="Times New Roman" panose="02020603050405020304" pitchFamily="18" charset="0"/>
                          <a:ea typeface="+mn-ea"/>
                          <a:cs typeface="Times New Roman" panose="02020603050405020304" pitchFamily="18" charset="0"/>
                        </a:rPr>
                        <a:t>nối</a:t>
                      </a:r>
                      <a:r>
                        <a:rPr lang="en-US" sz="3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tx1"/>
                          </a:solidFill>
                          <a:effectLst/>
                          <a:latin typeface="Times New Roman" panose="02020603050405020304" pitchFamily="18" charset="0"/>
                          <a:ea typeface="+mn-ea"/>
                          <a:cs typeface="Times New Roman" panose="02020603050405020304" pitchFamily="18" charset="0"/>
                        </a:rPr>
                        <a:t>vào</a:t>
                      </a:r>
                      <a:r>
                        <a:rPr lang="en-US" sz="3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kern="1200" err="1">
                          <a:solidFill>
                            <a:schemeClr val="tx1"/>
                          </a:solidFill>
                          <a:effectLst/>
                          <a:latin typeface="Times New Roman" panose="02020603050405020304" pitchFamily="18" charset="0"/>
                          <a:ea typeface="+mn-ea"/>
                          <a:cs typeface="Times New Roman" panose="02020603050405020304" pitchFamily="18" charset="0"/>
                        </a:rPr>
                        <a:t>mạng</a:t>
                      </a:r>
                      <a:r>
                        <a:rPr lang="en-US" sz="3200" kern="1200" smtClean="0">
                          <a:solidFill>
                            <a:schemeClr val="tx1"/>
                          </a:solidFill>
                          <a:effectLst/>
                          <a:latin typeface="Times New Roman" panose="02020603050405020304" pitchFamily="18" charset="0"/>
                          <a:ea typeface="+mn-ea"/>
                          <a:cs typeface="Times New Roman" panose="02020603050405020304" pitchFamily="18" charset="0"/>
                        </a:rPr>
                        <a:t>?</a:t>
                      </a:r>
                      <a:endParaRPr lang="en-US" sz="3200" kern="1200" dirty="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lang="en-US" sz="3200" b="1" i="0" u="none" kern="1200" dirty="0" err="1">
                          <a:solidFill>
                            <a:schemeClr val="tx1"/>
                          </a:solidFill>
                          <a:effectLst/>
                          <a:latin typeface="Times New Roman" panose="02020603050405020304" pitchFamily="18" charset="0"/>
                          <a:ea typeface="+mn-ea"/>
                          <a:cs typeface="Times New Roman" panose="02020603050405020304" pitchFamily="18" charset="0"/>
                        </a:rPr>
                        <a:t>Tổ</a:t>
                      </a:r>
                      <a:r>
                        <a:rPr lang="en-US" sz="3200" b="1" i="0" u="none" kern="1200" dirty="0">
                          <a:solidFill>
                            <a:schemeClr val="tx1"/>
                          </a:solidFill>
                          <a:effectLst/>
                          <a:latin typeface="Times New Roman" panose="02020603050405020304" pitchFamily="18" charset="0"/>
                          <a:ea typeface="+mn-ea"/>
                          <a:cs typeface="Times New Roman" panose="02020603050405020304" pitchFamily="18" charset="0"/>
                        </a:rPr>
                        <a:t> 2.</a:t>
                      </a:r>
                      <a:r>
                        <a:rPr lang="en-US" sz="3200" i="0" u="none"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tx1"/>
                          </a:solidFill>
                          <a:effectLst/>
                          <a:latin typeface="Times New Roman" panose="02020603050405020304" pitchFamily="18" charset="0"/>
                          <a:ea typeface="+mn-ea"/>
                          <a:cs typeface="Times New Roman" panose="02020603050405020304" pitchFamily="18" charset="0"/>
                        </a:rPr>
                        <a:t>Kết</a:t>
                      </a:r>
                      <a:r>
                        <a:rPr lang="en-US" sz="3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tx1"/>
                          </a:solidFill>
                          <a:effectLst/>
                          <a:latin typeface="Times New Roman" panose="02020603050405020304" pitchFamily="18" charset="0"/>
                          <a:ea typeface="+mn-ea"/>
                          <a:cs typeface="Times New Roman" panose="02020603050405020304" pitchFamily="18" charset="0"/>
                        </a:rPr>
                        <a:t>nối</a:t>
                      </a:r>
                      <a:r>
                        <a:rPr lang="en-US" sz="3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tx1"/>
                          </a:solidFill>
                          <a:effectLst/>
                          <a:latin typeface="Times New Roman" panose="02020603050405020304" pitchFamily="18" charset="0"/>
                          <a:ea typeface="+mn-ea"/>
                          <a:cs typeface="Times New Roman" panose="02020603050405020304" pitchFamily="18" charset="0"/>
                        </a:rPr>
                        <a:t>với</a:t>
                      </a:r>
                      <a:r>
                        <a:rPr lang="en-US" sz="3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tx1"/>
                          </a:solidFill>
                          <a:effectLst/>
                          <a:latin typeface="Times New Roman" panose="02020603050405020304" pitchFamily="18" charset="0"/>
                          <a:ea typeface="+mn-ea"/>
                          <a:cs typeface="Times New Roman" panose="02020603050405020304" pitchFamily="18" charset="0"/>
                        </a:rPr>
                        <a:t>nhau</a:t>
                      </a:r>
                      <a:r>
                        <a:rPr lang="en-US" sz="3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tx1"/>
                          </a:solidFill>
                          <a:effectLst/>
                          <a:latin typeface="Times New Roman" panose="02020603050405020304" pitchFamily="18" charset="0"/>
                          <a:ea typeface="+mn-ea"/>
                          <a:cs typeface="Times New Roman" panose="02020603050405020304" pitchFamily="18" charset="0"/>
                        </a:rPr>
                        <a:t>như</a:t>
                      </a:r>
                      <a:r>
                        <a:rPr lang="en-US" sz="3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tx1"/>
                          </a:solidFill>
                          <a:effectLst/>
                          <a:latin typeface="Times New Roman" panose="02020603050405020304" pitchFamily="18" charset="0"/>
                          <a:ea typeface="+mn-ea"/>
                          <a:cs typeface="Times New Roman" panose="02020603050405020304" pitchFamily="18" charset="0"/>
                        </a:rPr>
                        <a:t>thế</a:t>
                      </a:r>
                      <a:r>
                        <a:rPr lang="en-US" sz="3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kern="1200" err="1">
                          <a:solidFill>
                            <a:schemeClr val="tx1"/>
                          </a:solidFill>
                          <a:effectLst/>
                          <a:latin typeface="Times New Roman" panose="02020603050405020304" pitchFamily="18" charset="0"/>
                          <a:ea typeface="+mn-ea"/>
                          <a:cs typeface="Times New Roman" panose="02020603050405020304" pitchFamily="18" charset="0"/>
                        </a:rPr>
                        <a:t>nào</a:t>
                      </a:r>
                      <a:r>
                        <a:rPr lang="en-US" sz="3200" kern="1200" smtClean="0">
                          <a:solidFill>
                            <a:schemeClr val="tx1"/>
                          </a:solidFill>
                          <a:effectLst/>
                          <a:latin typeface="Times New Roman" panose="02020603050405020304" pitchFamily="18" charset="0"/>
                          <a:ea typeface="+mn-ea"/>
                          <a:cs typeface="Times New Roman" panose="02020603050405020304" pitchFamily="18" charset="0"/>
                        </a:rPr>
                        <a:t>?</a:t>
                      </a:r>
                      <a:endParaRPr lang="en-US" sz="3200" kern="1200" dirty="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lang="en-US" sz="3200" b="1" i="0" u="none" kern="1200" dirty="0" err="1">
                          <a:solidFill>
                            <a:schemeClr val="tx1"/>
                          </a:solidFill>
                          <a:effectLst/>
                          <a:latin typeface="Times New Roman" panose="02020603050405020304" pitchFamily="18" charset="0"/>
                          <a:ea typeface="+mn-ea"/>
                          <a:cs typeface="Times New Roman" panose="02020603050405020304" pitchFamily="18" charset="0"/>
                        </a:rPr>
                        <a:t>Tổ</a:t>
                      </a:r>
                      <a:r>
                        <a:rPr lang="en-US" sz="3200" b="1" i="0" u="none" kern="1200" dirty="0">
                          <a:solidFill>
                            <a:schemeClr val="tx1"/>
                          </a:solidFill>
                          <a:effectLst/>
                          <a:latin typeface="Times New Roman" panose="02020603050405020304" pitchFamily="18" charset="0"/>
                          <a:ea typeface="+mn-ea"/>
                          <a:cs typeface="Times New Roman" panose="02020603050405020304" pitchFamily="18" charset="0"/>
                        </a:rPr>
                        <a:t> 3.</a:t>
                      </a:r>
                      <a:r>
                        <a:rPr lang="en-US" sz="3200" i="0" u="none"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tx1"/>
                          </a:solidFill>
                          <a:effectLst/>
                          <a:latin typeface="Times New Roman" panose="02020603050405020304" pitchFamily="18" charset="0"/>
                          <a:ea typeface="+mn-ea"/>
                          <a:cs typeface="Times New Roman" panose="02020603050405020304" pitchFamily="18" charset="0"/>
                        </a:rPr>
                        <a:t>Kết</a:t>
                      </a:r>
                      <a:r>
                        <a:rPr lang="en-US" sz="3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tx1"/>
                          </a:solidFill>
                          <a:effectLst/>
                          <a:latin typeface="Times New Roman" panose="02020603050405020304" pitchFamily="18" charset="0"/>
                          <a:ea typeface="+mn-ea"/>
                          <a:cs typeface="Times New Roman" panose="02020603050405020304" pitchFamily="18" charset="0"/>
                        </a:rPr>
                        <a:t>nối</a:t>
                      </a:r>
                      <a:r>
                        <a:rPr lang="en-US" sz="3200" kern="1200" dirty="0">
                          <a:solidFill>
                            <a:schemeClr val="tx1"/>
                          </a:solidFill>
                          <a:effectLst/>
                          <a:latin typeface="Times New Roman" panose="02020603050405020304" pitchFamily="18" charset="0"/>
                          <a:ea typeface="+mn-ea"/>
                          <a:cs typeface="Times New Roman" panose="02020603050405020304" pitchFamily="18" charset="0"/>
                        </a:rPr>
                        <a:t> qua </a:t>
                      </a:r>
                      <a:r>
                        <a:rPr lang="en-US" sz="3200"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3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tx1"/>
                          </a:solidFill>
                          <a:effectLst/>
                          <a:latin typeface="Times New Roman" panose="02020603050405020304" pitchFamily="18" charset="0"/>
                          <a:ea typeface="+mn-ea"/>
                          <a:cs typeface="Times New Roman" panose="02020603050405020304" pitchFamily="18" charset="0"/>
                        </a:rPr>
                        <a:t>vật</a:t>
                      </a:r>
                      <a:r>
                        <a:rPr lang="en-US" sz="3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tx1"/>
                          </a:solidFill>
                          <a:effectLst/>
                          <a:latin typeface="Times New Roman" panose="02020603050405020304" pitchFamily="18" charset="0"/>
                          <a:ea typeface="+mn-ea"/>
                          <a:cs typeface="Times New Roman" panose="02020603050405020304" pitchFamily="18" charset="0"/>
                        </a:rPr>
                        <a:t>trung</a:t>
                      </a:r>
                      <a:r>
                        <a:rPr lang="en-US" sz="3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tx1"/>
                          </a:solidFill>
                          <a:effectLst/>
                          <a:latin typeface="Times New Roman" panose="02020603050405020304" pitchFamily="18" charset="0"/>
                          <a:ea typeface="+mn-ea"/>
                          <a:cs typeface="Times New Roman" panose="02020603050405020304" pitchFamily="18" charset="0"/>
                        </a:rPr>
                        <a:t>gian</a:t>
                      </a:r>
                      <a:r>
                        <a:rPr lang="en-US" sz="3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kern="1200" err="1">
                          <a:solidFill>
                            <a:schemeClr val="tx1"/>
                          </a:solidFill>
                          <a:effectLst/>
                          <a:latin typeface="Times New Roman" panose="02020603050405020304" pitchFamily="18" charset="0"/>
                          <a:ea typeface="+mn-ea"/>
                          <a:cs typeface="Times New Roman" panose="02020603050405020304" pitchFamily="18" charset="0"/>
                        </a:rPr>
                        <a:t>nào</a:t>
                      </a:r>
                      <a:r>
                        <a:rPr lang="en-US" sz="3200" kern="1200" smtClean="0">
                          <a:solidFill>
                            <a:schemeClr val="tx1"/>
                          </a:solidFill>
                          <a:effectLst/>
                          <a:latin typeface="Times New Roman" panose="02020603050405020304" pitchFamily="18" charset="0"/>
                          <a:ea typeface="+mn-ea"/>
                          <a:cs typeface="Times New Roman" panose="02020603050405020304" pitchFamily="18" charset="0"/>
                        </a:rPr>
                        <a:t>?</a:t>
                      </a:r>
                      <a:endParaRPr lang="en-US" sz="3200" kern="1200" dirty="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lang="en-US" sz="3200" b="1" u="none" kern="1200" dirty="0" err="1">
                          <a:solidFill>
                            <a:schemeClr val="tx1"/>
                          </a:solidFill>
                          <a:effectLst/>
                          <a:latin typeface="Times New Roman" panose="02020603050405020304" pitchFamily="18" charset="0"/>
                          <a:ea typeface="+mn-ea"/>
                          <a:cs typeface="Times New Roman" panose="02020603050405020304" pitchFamily="18" charset="0"/>
                        </a:rPr>
                        <a:t>Tổ</a:t>
                      </a:r>
                      <a:r>
                        <a:rPr lang="en-US" sz="3200" b="1" u="none" kern="1200" dirty="0">
                          <a:solidFill>
                            <a:schemeClr val="tx1"/>
                          </a:solidFill>
                          <a:effectLst/>
                          <a:latin typeface="Times New Roman" panose="02020603050405020304" pitchFamily="18" charset="0"/>
                          <a:ea typeface="+mn-ea"/>
                          <a:cs typeface="Times New Roman" panose="02020603050405020304" pitchFamily="18" charset="0"/>
                        </a:rPr>
                        <a:t> 4: </a:t>
                      </a:r>
                      <a:r>
                        <a:rPr lang="en-US" sz="3200" kern="1200" dirty="0" err="1">
                          <a:solidFill>
                            <a:schemeClr val="tx1"/>
                          </a:solidFill>
                          <a:effectLst/>
                          <a:latin typeface="Times New Roman" panose="02020603050405020304" pitchFamily="18" charset="0"/>
                          <a:ea typeface="+mn-ea"/>
                          <a:cs typeface="Times New Roman" panose="02020603050405020304" pitchFamily="18" charset="0"/>
                        </a:rPr>
                        <a:t>Mạng</a:t>
                      </a:r>
                      <a:r>
                        <a:rPr lang="en-US" sz="3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tx1"/>
                          </a:solidFill>
                          <a:effectLst/>
                          <a:latin typeface="Times New Roman" panose="02020603050405020304" pitchFamily="18" charset="0"/>
                          <a:ea typeface="+mn-ea"/>
                          <a:cs typeface="Times New Roman" panose="02020603050405020304" pitchFamily="18" charset="0"/>
                        </a:rPr>
                        <a:t>máy</a:t>
                      </a:r>
                      <a:r>
                        <a:rPr lang="en-US" sz="3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tx1"/>
                          </a:solidFill>
                          <a:effectLst/>
                          <a:latin typeface="Times New Roman" panose="02020603050405020304" pitchFamily="18" charset="0"/>
                          <a:ea typeface="+mn-ea"/>
                          <a:cs typeface="Times New Roman" panose="02020603050405020304" pitchFamily="18" charset="0"/>
                        </a:rPr>
                        <a:t>tính</a:t>
                      </a:r>
                      <a:r>
                        <a:rPr lang="en-US" sz="3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tx1"/>
                          </a:solidFill>
                          <a:effectLst/>
                          <a:latin typeface="Times New Roman" panose="02020603050405020304" pitchFamily="18" charset="0"/>
                          <a:ea typeface="+mn-ea"/>
                          <a:cs typeface="Times New Roman" panose="02020603050405020304" pitchFamily="18" charset="0"/>
                        </a:rPr>
                        <a:t>gồm</a:t>
                      </a:r>
                      <a:r>
                        <a:rPr lang="en-US" sz="3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tx1"/>
                          </a:solidFill>
                          <a:effectLst/>
                          <a:latin typeface="Times New Roman" panose="02020603050405020304" pitchFamily="18" charset="0"/>
                          <a:ea typeface="+mn-ea"/>
                          <a:cs typeface="Times New Roman" panose="02020603050405020304" pitchFamily="18" charset="0"/>
                        </a:rPr>
                        <a:t>những</a:t>
                      </a:r>
                      <a:r>
                        <a:rPr lang="en-US" sz="3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tx1"/>
                          </a:solidFill>
                          <a:effectLst/>
                          <a:latin typeface="Times New Roman" panose="02020603050405020304" pitchFamily="18" charset="0"/>
                          <a:ea typeface="+mn-ea"/>
                          <a:cs typeface="Times New Roman" panose="02020603050405020304" pitchFamily="18" charset="0"/>
                        </a:rPr>
                        <a:t>thành</a:t>
                      </a:r>
                      <a:r>
                        <a:rPr lang="en-US" sz="3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tx1"/>
                          </a:solidFill>
                          <a:effectLst/>
                          <a:latin typeface="Times New Roman" panose="02020603050405020304" pitchFamily="18" charset="0"/>
                          <a:ea typeface="+mn-ea"/>
                          <a:cs typeface="Times New Roman" panose="02020603050405020304" pitchFamily="18" charset="0"/>
                        </a:rPr>
                        <a:t>phần</a:t>
                      </a:r>
                      <a:r>
                        <a:rPr lang="en-US" sz="3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tx1"/>
                          </a:solidFill>
                          <a:effectLst/>
                          <a:latin typeface="Times New Roman" panose="02020603050405020304" pitchFamily="18" charset="0"/>
                          <a:ea typeface="+mn-ea"/>
                          <a:cs typeface="Times New Roman" panose="02020603050405020304" pitchFamily="18" charset="0"/>
                        </a:rPr>
                        <a:t>chủ</a:t>
                      </a:r>
                      <a:r>
                        <a:rPr lang="en-US" sz="3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tx1"/>
                          </a:solidFill>
                          <a:effectLst/>
                          <a:latin typeface="Times New Roman" panose="02020603050405020304" pitchFamily="18" charset="0"/>
                          <a:ea typeface="+mn-ea"/>
                          <a:cs typeface="Times New Roman" panose="02020603050405020304" pitchFamily="18" charset="0"/>
                        </a:rPr>
                        <a:t>yếu</a:t>
                      </a:r>
                      <a:r>
                        <a:rPr lang="en-US" sz="3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tx1"/>
                          </a:solidFill>
                          <a:effectLst/>
                          <a:latin typeface="Times New Roman" panose="02020603050405020304" pitchFamily="18" charset="0"/>
                          <a:ea typeface="+mn-ea"/>
                          <a:cs typeface="Times New Roman" panose="02020603050405020304" pitchFamily="18" charset="0"/>
                        </a:rPr>
                        <a:t>nào</a:t>
                      </a:r>
                      <a:r>
                        <a:rPr lang="en-US" sz="3200" kern="1200" dirty="0">
                          <a:solidFill>
                            <a:schemeClr val="tx1"/>
                          </a:solidFill>
                          <a:effectLst/>
                          <a:latin typeface="Times New Roman" panose="02020603050405020304" pitchFamily="18" charset="0"/>
                          <a:ea typeface="+mn-ea"/>
                          <a:cs typeface="Times New Roman" panose="02020603050405020304" pitchFamily="18" charset="0"/>
                        </a:rPr>
                        <a:t>?</a:t>
                      </a:r>
                    </a:p>
                  </a:txBody>
                  <a:tcPr>
                    <a:solidFill>
                      <a:schemeClr val="accent1">
                        <a:lumMod val="60000"/>
                        <a:lumOff val="4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07914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01F82B-59C0-4073-B092-492DB7B41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48981" cy="711731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102460554"/>
              </p:ext>
            </p:extLst>
          </p:nvPr>
        </p:nvGraphicFramePr>
        <p:xfrm>
          <a:off x="4844954" y="160634"/>
          <a:ext cx="7347045" cy="7117080"/>
        </p:xfrm>
        <a:graphic>
          <a:graphicData uri="http://schemas.openxmlformats.org/drawingml/2006/table">
            <a:tbl>
              <a:tblPr firstRow="1" bandRow="1">
                <a:tableStyleId>{5C22544A-7EE6-4342-B048-85BDC9FD1C3A}</a:tableStyleId>
              </a:tblPr>
              <a:tblGrid>
                <a:gridCol w="7347045">
                  <a:extLst>
                    <a:ext uri="{9D8B030D-6E8A-4147-A177-3AD203B41FA5}">
                      <a16:colId xmlns:a16="http://schemas.microsoft.com/office/drawing/2014/main" val="20000"/>
                    </a:ext>
                  </a:extLst>
                </a:gridCol>
              </a:tblGrid>
              <a:tr h="770618">
                <a:tc>
                  <a:txBody>
                    <a:bodyPr/>
                    <a:lstStyle/>
                    <a:p>
                      <a:pPr algn="ctr"/>
                      <a:r>
                        <a:rPr lang="en-US" sz="2300" dirty="0">
                          <a:solidFill>
                            <a:srgbClr val="FF0000"/>
                          </a:solidFill>
                          <a:latin typeface="Times New Roman" panose="02020603050405020304" pitchFamily="18" charset="0"/>
                          <a:cs typeface="Times New Roman" panose="02020603050405020304" pitchFamily="18" charset="0"/>
                        </a:rPr>
                        <a:t>PHIẾU</a:t>
                      </a:r>
                      <a:r>
                        <a:rPr lang="en-US" sz="2300" baseline="0" dirty="0">
                          <a:solidFill>
                            <a:srgbClr val="FF0000"/>
                          </a:solidFill>
                          <a:latin typeface="Times New Roman" panose="02020603050405020304" pitchFamily="18" charset="0"/>
                          <a:cs typeface="Times New Roman" panose="02020603050405020304" pitchFamily="18" charset="0"/>
                        </a:rPr>
                        <a:t> HỌC TẬP SỐ 3</a:t>
                      </a:r>
                    </a:p>
                    <a:p>
                      <a:pPr algn="ctr"/>
                      <a:r>
                        <a:rPr lang="en-US" sz="2300" u="sng" baseline="0" dirty="0" err="1">
                          <a:solidFill>
                            <a:srgbClr val="FF0000"/>
                          </a:solidFill>
                          <a:latin typeface="Times New Roman" panose="02020603050405020304" pitchFamily="18" charset="0"/>
                          <a:cs typeface="Times New Roman" panose="02020603050405020304" pitchFamily="18" charset="0"/>
                        </a:rPr>
                        <a:t>Đáp</a:t>
                      </a:r>
                      <a:r>
                        <a:rPr lang="en-US" sz="2300" u="sng" baseline="0" dirty="0">
                          <a:solidFill>
                            <a:srgbClr val="FF0000"/>
                          </a:solidFill>
                          <a:latin typeface="Times New Roman" panose="02020603050405020304" pitchFamily="18" charset="0"/>
                          <a:cs typeface="Times New Roman" panose="02020603050405020304" pitchFamily="18" charset="0"/>
                        </a:rPr>
                        <a:t> </a:t>
                      </a:r>
                      <a:r>
                        <a:rPr lang="en-US" sz="2300" u="sng" baseline="0" dirty="0" err="1">
                          <a:solidFill>
                            <a:srgbClr val="FF0000"/>
                          </a:solidFill>
                          <a:latin typeface="Times New Roman" panose="02020603050405020304" pitchFamily="18" charset="0"/>
                          <a:cs typeface="Times New Roman" panose="02020603050405020304" pitchFamily="18" charset="0"/>
                        </a:rPr>
                        <a:t>án</a:t>
                      </a:r>
                      <a:r>
                        <a:rPr lang="en-US" sz="2300" u="sng" baseline="0" dirty="0">
                          <a:solidFill>
                            <a:srgbClr val="FF0000"/>
                          </a:solidFill>
                          <a:latin typeface="Times New Roman" panose="02020603050405020304" pitchFamily="18" charset="0"/>
                          <a:cs typeface="Times New Roman" panose="02020603050405020304" pitchFamily="18" charset="0"/>
                        </a:rPr>
                        <a:t> </a:t>
                      </a:r>
                      <a:r>
                        <a:rPr lang="en-US" sz="2300" u="sng" baseline="0" dirty="0" err="1">
                          <a:solidFill>
                            <a:srgbClr val="FF0000"/>
                          </a:solidFill>
                          <a:latin typeface="Times New Roman" panose="02020603050405020304" pitchFamily="18" charset="0"/>
                          <a:cs typeface="Times New Roman" panose="02020603050405020304" pitchFamily="18" charset="0"/>
                        </a:rPr>
                        <a:t>thảo</a:t>
                      </a:r>
                      <a:r>
                        <a:rPr lang="en-US" sz="2300" u="sng" baseline="0" dirty="0">
                          <a:solidFill>
                            <a:srgbClr val="FF0000"/>
                          </a:solidFill>
                          <a:latin typeface="Times New Roman" panose="02020603050405020304" pitchFamily="18" charset="0"/>
                          <a:cs typeface="Times New Roman" panose="02020603050405020304" pitchFamily="18" charset="0"/>
                        </a:rPr>
                        <a:t> </a:t>
                      </a:r>
                      <a:r>
                        <a:rPr lang="en-US" sz="2300" u="sng" baseline="0" dirty="0" err="1">
                          <a:solidFill>
                            <a:srgbClr val="FF0000"/>
                          </a:solidFill>
                          <a:latin typeface="Times New Roman" panose="02020603050405020304" pitchFamily="18" charset="0"/>
                          <a:cs typeface="Times New Roman" panose="02020603050405020304" pitchFamily="18" charset="0"/>
                        </a:rPr>
                        <a:t>luận</a:t>
                      </a:r>
                      <a:endParaRPr lang="en-US" sz="2300" u="sng" dirty="0">
                        <a:solidFill>
                          <a:srgbClr val="FF0000"/>
                        </a:solidFill>
                        <a:latin typeface="Times New Roman" panose="02020603050405020304" pitchFamily="18" charset="0"/>
                        <a:cs typeface="Times New Roman" panose="02020603050405020304" pitchFamily="18" charset="0"/>
                      </a:endParaRPr>
                    </a:p>
                  </a:txBody>
                  <a:tcPr>
                    <a:solidFill>
                      <a:schemeClr val="accent1">
                        <a:lumMod val="60000"/>
                        <a:lumOff val="40000"/>
                      </a:schemeClr>
                    </a:solidFill>
                  </a:tcPr>
                </a:tc>
                <a:extLst>
                  <a:ext uri="{0D108BD9-81ED-4DB2-BD59-A6C34878D82A}">
                    <a16:rowId xmlns:a16="http://schemas.microsoft.com/office/drawing/2014/main" val="10000"/>
                  </a:ext>
                </a:extLst>
              </a:tr>
              <a:tr h="5891355">
                <a:tc>
                  <a: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r>
                        <a:rPr lang="en-US" sz="2400" b="1" i="0" u="sng" dirty="0" err="1">
                          <a:solidFill>
                            <a:srgbClr val="C00000"/>
                          </a:solidFill>
                          <a:latin typeface="Times New Roman" panose="02020603050405020304" pitchFamily="18" charset="0"/>
                          <a:cs typeface="Times New Roman" panose="02020603050405020304" pitchFamily="18" charset="0"/>
                        </a:rPr>
                        <a:t>Tổ</a:t>
                      </a:r>
                      <a:r>
                        <a:rPr lang="en-US" sz="2400" b="1" i="0" u="sng" dirty="0">
                          <a:solidFill>
                            <a:srgbClr val="C00000"/>
                          </a:solidFill>
                          <a:latin typeface="Times New Roman" panose="02020603050405020304" pitchFamily="18" charset="0"/>
                          <a:cs typeface="Times New Roman" panose="02020603050405020304" pitchFamily="18" charset="0"/>
                        </a:rPr>
                        <a:t> 1</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Tất</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cả</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các</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thiết</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bị</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có</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trong</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hình</a:t>
                      </a:r>
                      <a:r>
                        <a:rPr lang="en-US" sz="2400" i="0" dirty="0">
                          <a:latin typeface="Times New Roman" panose="02020603050405020304" pitchFamily="18" charset="0"/>
                          <a:cs typeface="Times New Roman" panose="02020603050405020304" pitchFamily="18" charset="0"/>
                        </a:rPr>
                        <a:t> 2.1 </a:t>
                      </a:r>
                      <a:r>
                        <a:rPr lang="en-US" sz="2400" i="0" dirty="0" err="1">
                          <a:latin typeface="Times New Roman" panose="02020603050405020304" pitchFamily="18" charset="0"/>
                          <a:cs typeface="Times New Roman" panose="02020603050405020304" pitchFamily="18" charset="0"/>
                        </a:rPr>
                        <a:t>đều</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được</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kết</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nối</a:t>
                      </a:r>
                      <a:r>
                        <a:rPr lang="en-US" sz="2400" i="0" dirty="0">
                          <a:latin typeface="Times New Roman" panose="02020603050405020304" pitchFamily="18" charset="0"/>
                          <a:cs typeface="Times New Roman" panose="02020603050405020304" pitchFamily="18" charset="0"/>
                        </a:rPr>
                        <a:t> </a:t>
                      </a:r>
                      <a:r>
                        <a:rPr lang="en-US" sz="2400" i="0" err="1">
                          <a:latin typeface="Times New Roman" panose="02020603050405020304" pitchFamily="18" charset="0"/>
                          <a:cs typeface="Times New Roman" panose="02020603050405020304" pitchFamily="18" charset="0"/>
                        </a:rPr>
                        <a:t>vào</a:t>
                      </a:r>
                      <a:r>
                        <a:rPr lang="en-US" sz="2400" i="0">
                          <a:latin typeface="Times New Roman" panose="02020603050405020304" pitchFamily="18" charset="0"/>
                          <a:cs typeface="Times New Roman" panose="02020603050405020304" pitchFamily="18" charset="0"/>
                        </a:rPr>
                        <a:t> </a:t>
                      </a:r>
                      <a:r>
                        <a:rPr lang="en-US" sz="2400" i="0" smtClean="0">
                          <a:latin typeface="Times New Roman" panose="02020603050405020304" pitchFamily="18" charset="0"/>
                          <a:cs typeface="Times New Roman" panose="02020603050405020304" pitchFamily="18" charset="0"/>
                        </a:rPr>
                        <a:t>mạng.</a:t>
                      </a:r>
                    </a:p>
                    <a:p>
                      <a:pPr marL="457200" marR="0" lvl="1" indent="0" algn="just" defTabSz="914400" rtl="0" eaLnBrk="1" fontAlgn="auto" latinLnBrk="0" hangingPunct="1">
                        <a:lnSpc>
                          <a:spcPct val="100000"/>
                        </a:lnSpc>
                        <a:spcBef>
                          <a:spcPts val="0"/>
                        </a:spcBef>
                        <a:spcAft>
                          <a:spcPts val="0"/>
                        </a:spcAft>
                        <a:buClrTx/>
                        <a:buSzTx/>
                        <a:buFontTx/>
                        <a:buNone/>
                        <a:tabLst/>
                        <a:defRPr/>
                      </a:pPr>
                      <a:r>
                        <a:rPr lang="en-US" sz="2400" b="0" i="0" kern="1200" smtClean="0">
                          <a:solidFill>
                            <a:schemeClr val="dk1"/>
                          </a:solidFill>
                          <a:effectLst/>
                          <a:latin typeface="Times New Roman" panose="02020603050405020304" pitchFamily="18" charset="0"/>
                          <a:ea typeface="+mn-ea"/>
                          <a:cs typeface="Times New Roman" panose="02020603050405020304" pitchFamily="18" charset="0"/>
                        </a:rPr>
                        <a:t>- </a:t>
                      </a:r>
                      <a:r>
                        <a:rPr lang="vi-VN" sz="2400" b="0" i="0" kern="1200" smtClean="0">
                          <a:solidFill>
                            <a:schemeClr val="dk1"/>
                          </a:solidFill>
                          <a:effectLst/>
                          <a:latin typeface="Times New Roman" pitchFamily="18" charset="0"/>
                          <a:ea typeface="+mn-ea"/>
                          <a:cs typeface="Times New Roman" pitchFamily="18" charset="0"/>
                        </a:rPr>
                        <a:t>Những thiết bị đang được nối vào mạng là: máy tính để bàn, máy quét, máy tính xách tay, điện thoại thông minh, máy in, bộ định tuyến không dây, máy chủ, bộ mạch chuyển</a:t>
                      </a:r>
                      <a:r>
                        <a:rPr lang="en-US" sz="2400" b="0" i="0" kern="1200" smtClean="0">
                          <a:solidFill>
                            <a:schemeClr val="dk1"/>
                          </a:solidFill>
                          <a:effectLst/>
                          <a:latin typeface="Times New Roman" panose="02020603050405020304" pitchFamily="18" charset="0"/>
                          <a:ea typeface="+mn-ea"/>
                          <a:cs typeface="Times New Roman" panose="02020603050405020304" pitchFamily="18" charset="0"/>
                        </a:rPr>
                        <a:t>.</a:t>
                      </a:r>
                      <a:endParaRPr lang="en-US" sz="2400" i="0" smtClean="0">
                        <a:latin typeface="Times New Roman" panose="02020603050405020304" pitchFamily="18" charset="0"/>
                        <a:cs typeface="Times New Roman" panose="02020603050405020304" pitchFamily="18"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lang="en-US" sz="2400" b="1" i="0" u="sng" smtClean="0">
                          <a:solidFill>
                            <a:srgbClr val="C00000"/>
                          </a:solidFill>
                          <a:latin typeface="Times New Roman" panose="02020603050405020304" pitchFamily="18" charset="0"/>
                          <a:cs typeface="Times New Roman" panose="02020603050405020304" pitchFamily="18" charset="0"/>
                        </a:rPr>
                        <a:t>Tổ </a:t>
                      </a:r>
                      <a:r>
                        <a:rPr lang="en-US" sz="2400" b="1" i="0" u="sng" dirty="0">
                          <a:solidFill>
                            <a:srgbClr val="C00000"/>
                          </a:solidFill>
                          <a:latin typeface="Times New Roman" panose="02020603050405020304" pitchFamily="18" charset="0"/>
                          <a:cs typeface="Times New Roman" panose="02020603050405020304" pitchFamily="18" charset="0"/>
                        </a:rPr>
                        <a:t>2</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Chúng</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được</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kết</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nối</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với</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nhau</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bằng</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dây</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dẫn</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mạng</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hoặc</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sóng</a:t>
                      </a:r>
                      <a:r>
                        <a:rPr lang="en-US" sz="2400" i="0" dirty="0">
                          <a:latin typeface="Times New Roman" panose="02020603050405020304" pitchFamily="18" charset="0"/>
                          <a:cs typeface="Times New Roman" panose="02020603050405020304" pitchFamily="18" charset="0"/>
                        </a:rPr>
                        <a:t> </a:t>
                      </a:r>
                      <a:r>
                        <a:rPr lang="en-US" sz="2400" i="0">
                          <a:latin typeface="Times New Roman" panose="02020603050405020304" pitchFamily="18" charset="0"/>
                          <a:cs typeface="Times New Roman" panose="02020603050405020304" pitchFamily="18" charset="0"/>
                        </a:rPr>
                        <a:t>ô </a:t>
                      </a:r>
                      <a:r>
                        <a:rPr lang="en-US" sz="2400" i="0" smtClean="0">
                          <a:latin typeface="Times New Roman" panose="02020603050405020304" pitchFamily="18" charset="0"/>
                          <a:cs typeface="Times New Roman" panose="02020603050405020304" pitchFamily="18" charset="0"/>
                        </a:rPr>
                        <a:t>tuyến.</a:t>
                      </a:r>
                    </a:p>
                    <a:p>
                      <a:pPr marL="457200" marR="0" lvl="1" indent="0" algn="just" defTabSz="914400" rtl="0" eaLnBrk="1" fontAlgn="auto" latinLnBrk="0" hangingPunct="1">
                        <a:lnSpc>
                          <a:spcPct val="100000"/>
                        </a:lnSpc>
                        <a:spcBef>
                          <a:spcPts val="0"/>
                        </a:spcBef>
                        <a:spcAft>
                          <a:spcPts val="0"/>
                        </a:spcAft>
                        <a:buClrTx/>
                        <a:buSzTx/>
                        <a:buFontTx/>
                        <a:buNone/>
                        <a:tabLst/>
                        <a:defRPr/>
                      </a:pPr>
                      <a:r>
                        <a:rPr lang="en-US" sz="2400" b="1" i="0" u="sng" smtClean="0">
                          <a:solidFill>
                            <a:srgbClr val="C00000"/>
                          </a:solidFill>
                          <a:latin typeface="Times New Roman" panose="02020603050405020304" pitchFamily="18" charset="0"/>
                          <a:cs typeface="Times New Roman" panose="02020603050405020304" pitchFamily="18" charset="0"/>
                        </a:rPr>
                        <a:t>Tổ </a:t>
                      </a:r>
                      <a:r>
                        <a:rPr lang="en-US" sz="2400" b="1" i="0" u="sng" dirty="0">
                          <a:solidFill>
                            <a:srgbClr val="C00000"/>
                          </a:solidFill>
                          <a:latin typeface="Times New Roman" panose="02020603050405020304" pitchFamily="18" charset="0"/>
                          <a:cs typeface="Times New Roman" panose="02020603050405020304" pitchFamily="18" charset="0"/>
                        </a:rPr>
                        <a:t>3</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Bộ</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chuyển</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mạch</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và</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bộ</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định</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tuyến</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không</a:t>
                      </a:r>
                      <a:r>
                        <a:rPr lang="en-US" sz="2400" i="0" dirty="0">
                          <a:latin typeface="Times New Roman" panose="02020603050405020304" pitchFamily="18" charset="0"/>
                          <a:cs typeface="Times New Roman" panose="02020603050405020304" pitchFamily="18" charset="0"/>
                        </a:rPr>
                        <a:t> </a:t>
                      </a:r>
                      <a:r>
                        <a:rPr lang="en-US" sz="2400" i="0" dirty="0" err="1">
                          <a:latin typeface="Times New Roman" panose="02020603050405020304" pitchFamily="18" charset="0"/>
                          <a:cs typeface="Times New Roman" panose="02020603050405020304" pitchFamily="18" charset="0"/>
                        </a:rPr>
                        <a:t>dây</a:t>
                      </a:r>
                      <a:endParaRPr lang="en-US" sz="2400" i="0" dirty="0">
                        <a:latin typeface="Times New Roman" panose="02020603050405020304" pitchFamily="18" charset="0"/>
                        <a:cs typeface="Times New Roman" panose="02020603050405020304" pitchFamily="18" charset="0"/>
                      </a:endParaRPr>
                    </a:p>
                    <a:p>
                      <a:pPr lvl="0" algn="just">
                        <a:defRPr/>
                      </a:pPr>
                      <a:r>
                        <a:rPr lang="vi-VN" sz="2400" b="0" i="0" kern="1200" dirty="0">
                          <a:solidFill>
                            <a:schemeClr val="dk1"/>
                          </a:solidFill>
                          <a:effectLst/>
                          <a:latin typeface="Times New Roman" pitchFamily="18" charset="0"/>
                          <a:ea typeface="+mn-ea"/>
                          <a:cs typeface="Times New Roman" pitchFamily="18" charset="0"/>
                        </a:rPr>
                        <a:t> Các thiết bị được kết nối với nhau </a:t>
                      </a:r>
                      <a:r>
                        <a:rPr lang="vi-VN" sz="2400" b="1" i="0" kern="1200" dirty="0">
                          <a:solidFill>
                            <a:schemeClr val="dk1"/>
                          </a:solidFill>
                          <a:effectLst/>
                          <a:latin typeface="Times New Roman" pitchFamily="18" charset="0"/>
                          <a:ea typeface="+mn-ea"/>
                          <a:cs typeface="Times New Roman" pitchFamily="18" charset="0"/>
                        </a:rPr>
                        <a:t>qua các thiết bị trung gian</a:t>
                      </a:r>
                      <a:r>
                        <a:rPr lang="vi-VN" sz="2400" b="0" i="0" kern="1200" dirty="0">
                          <a:solidFill>
                            <a:schemeClr val="dk1"/>
                          </a:solidFill>
                          <a:effectLst/>
                          <a:latin typeface="Times New Roman" pitchFamily="18" charset="0"/>
                          <a:ea typeface="+mn-ea"/>
                          <a:cs typeface="Times New Roman" pitchFamily="18" charset="0"/>
                        </a:rPr>
                        <a:t> như: đường truyền (có dây và không dây), bộ chia (Hub), bộ chuyển mạch (Switch), bộ định tuyến (Router), bộ định tuyến không dây (Wireless Router), điểm truy cập không dây (</a:t>
                      </a:r>
                      <a:r>
                        <a:rPr lang="vi-VN" sz="2400" b="0" i="0" kern="1200">
                          <a:solidFill>
                            <a:schemeClr val="dk1"/>
                          </a:solidFill>
                          <a:effectLst/>
                          <a:latin typeface="Times New Roman" pitchFamily="18" charset="0"/>
                          <a:ea typeface="+mn-ea"/>
                          <a:cs typeface="Times New Roman" pitchFamily="18" charset="0"/>
                        </a:rPr>
                        <a:t>AccessPoint</a:t>
                      </a:r>
                      <a:r>
                        <a:rPr lang="vi-VN" sz="2400" b="0" i="0" kern="1200" smtClean="0">
                          <a:solidFill>
                            <a:schemeClr val="dk1"/>
                          </a:solidFill>
                          <a:effectLst/>
                          <a:latin typeface="Times New Roman" pitchFamily="18" charset="0"/>
                          <a:ea typeface="+mn-ea"/>
                          <a:cs typeface="Times New Roman" pitchFamily="18" charset="0"/>
                        </a:rPr>
                        <a:t>),…</a:t>
                      </a:r>
                      <a:endParaRPr lang="en-US" sz="2400" b="0" i="0" kern="1200" smtClean="0">
                        <a:solidFill>
                          <a:schemeClr val="dk1"/>
                        </a:solidFill>
                        <a:effectLst/>
                        <a:latin typeface="Times New Roman" pitchFamily="18" charset="0"/>
                        <a:ea typeface="+mn-ea"/>
                        <a:cs typeface="Times New Roman" pitchFamily="18" charset="0"/>
                      </a:endParaRPr>
                    </a:p>
                    <a:p>
                      <a:pPr lvl="0" algn="just">
                        <a:defRPr/>
                      </a:pPr>
                      <a:r>
                        <a:rPr lang="en-US" sz="2400" b="1" i="0" u="none"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i="0" u="sng"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Tổ </a:t>
                      </a:r>
                      <a:r>
                        <a:rPr lang="en-US" sz="2400" b="1" i="0" u="sng"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4</a:t>
                      </a:r>
                      <a:r>
                        <a:rPr lang="en-US" sz="2400" i="0" u="none" dirty="0">
                          <a:latin typeface="Times New Roman" panose="02020603050405020304" pitchFamily="18" charset="0"/>
                          <a:cs typeface="Times New Roman" panose="02020603050405020304" pitchFamily="18" charset="0"/>
                          <a:sym typeface="Wingdings" panose="05000000000000000000" pitchFamily="2" charset="2"/>
                        </a:rPr>
                        <a:t>: </a:t>
                      </a:r>
                      <a:r>
                        <a:rPr lang="en-US" sz="2400" i="0" dirty="0" err="1">
                          <a:latin typeface="Times New Roman" panose="02020603050405020304" pitchFamily="18" charset="0"/>
                          <a:cs typeface="Times New Roman" panose="02020603050405020304" pitchFamily="18" charset="0"/>
                          <a:sym typeface="Wingdings" panose="05000000000000000000" pitchFamily="2" charset="2"/>
                        </a:rPr>
                        <a:t>Các</a:t>
                      </a:r>
                      <a:r>
                        <a:rPr lang="en-US" sz="2400" i="0" dirty="0">
                          <a:latin typeface="Times New Roman" panose="02020603050405020304" pitchFamily="18" charset="0"/>
                          <a:cs typeface="Times New Roman" panose="02020603050405020304" pitchFamily="18" charset="0"/>
                          <a:sym typeface="Wingdings" panose="05000000000000000000" pitchFamily="2" charset="2"/>
                        </a:rPr>
                        <a:t> </a:t>
                      </a:r>
                      <a:r>
                        <a:rPr lang="en-US" sz="2400" i="0" dirty="0" err="1">
                          <a:latin typeface="Times New Roman" panose="02020603050405020304" pitchFamily="18" charset="0"/>
                          <a:cs typeface="Times New Roman" panose="02020603050405020304" pitchFamily="18" charset="0"/>
                          <a:sym typeface="Wingdings" panose="05000000000000000000" pitchFamily="2" charset="2"/>
                        </a:rPr>
                        <a:t>thiết</a:t>
                      </a:r>
                      <a:r>
                        <a:rPr lang="en-US" sz="2400" i="0" dirty="0">
                          <a:latin typeface="Times New Roman" panose="02020603050405020304" pitchFamily="18" charset="0"/>
                          <a:cs typeface="Times New Roman" panose="02020603050405020304" pitchFamily="18" charset="0"/>
                          <a:sym typeface="Wingdings" panose="05000000000000000000" pitchFamily="2" charset="2"/>
                        </a:rPr>
                        <a:t> </a:t>
                      </a:r>
                      <a:r>
                        <a:rPr lang="en-US" sz="2400" i="0" dirty="0" err="1">
                          <a:latin typeface="Times New Roman" panose="02020603050405020304" pitchFamily="18" charset="0"/>
                          <a:cs typeface="Times New Roman" panose="02020603050405020304" pitchFamily="18" charset="0"/>
                          <a:sym typeface="Wingdings" panose="05000000000000000000" pitchFamily="2" charset="2"/>
                        </a:rPr>
                        <a:t>bị</a:t>
                      </a:r>
                      <a:r>
                        <a:rPr lang="en-US" sz="2400" i="0" dirty="0">
                          <a:latin typeface="Times New Roman" panose="02020603050405020304" pitchFamily="18" charset="0"/>
                          <a:cs typeface="Times New Roman" panose="02020603050405020304" pitchFamily="18" charset="0"/>
                          <a:sym typeface="Wingdings" panose="05000000000000000000" pitchFamily="2" charset="2"/>
                        </a:rPr>
                        <a:t> </a:t>
                      </a:r>
                      <a:r>
                        <a:rPr lang="en-US" sz="2400" i="0" dirty="0" err="1">
                          <a:latin typeface="Times New Roman" panose="02020603050405020304" pitchFamily="18" charset="0"/>
                          <a:cs typeface="Times New Roman" panose="02020603050405020304" pitchFamily="18" charset="0"/>
                          <a:sym typeface="Wingdings" panose="05000000000000000000" pitchFamily="2" charset="2"/>
                        </a:rPr>
                        <a:t>đầu</a:t>
                      </a:r>
                      <a:r>
                        <a:rPr lang="en-US" sz="2400" i="0" dirty="0">
                          <a:latin typeface="Times New Roman" panose="02020603050405020304" pitchFamily="18" charset="0"/>
                          <a:cs typeface="Times New Roman" panose="02020603050405020304" pitchFamily="18" charset="0"/>
                          <a:sym typeface="Wingdings" panose="05000000000000000000" pitchFamily="2" charset="2"/>
                        </a:rPr>
                        <a:t> </a:t>
                      </a:r>
                      <a:r>
                        <a:rPr lang="en-US" sz="2400" i="0" dirty="0" err="1">
                          <a:latin typeface="Times New Roman" panose="02020603050405020304" pitchFamily="18" charset="0"/>
                          <a:cs typeface="Times New Roman" panose="02020603050405020304" pitchFamily="18" charset="0"/>
                          <a:sym typeface="Wingdings" panose="05000000000000000000" pitchFamily="2" charset="2"/>
                        </a:rPr>
                        <a:t>cuối</a:t>
                      </a:r>
                      <a:r>
                        <a:rPr lang="en-US" sz="2400" i="0" dirty="0">
                          <a:latin typeface="Times New Roman" panose="02020603050405020304" pitchFamily="18" charset="0"/>
                          <a:cs typeface="Times New Roman" panose="02020603050405020304" pitchFamily="18" charset="0"/>
                          <a:sym typeface="Wingdings" panose="05000000000000000000" pitchFamily="2" charset="2"/>
                        </a:rPr>
                        <a:t>, </a:t>
                      </a:r>
                      <a:r>
                        <a:rPr lang="en-US" sz="2400" i="0" dirty="0" err="1">
                          <a:latin typeface="Times New Roman" panose="02020603050405020304" pitchFamily="18" charset="0"/>
                          <a:cs typeface="Times New Roman" panose="02020603050405020304" pitchFamily="18" charset="0"/>
                          <a:sym typeface="Wingdings" panose="05000000000000000000" pitchFamily="2" charset="2"/>
                        </a:rPr>
                        <a:t>các</a:t>
                      </a:r>
                      <a:r>
                        <a:rPr lang="en-US" sz="2400" i="0" dirty="0">
                          <a:latin typeface="Times New Roman" panose="02020603050405020304" pitchFamily="18" charset="0"/>
                          <a:cs typeface="Times New Roman" panose="02020603050405020304" pitchFamily="18" charset="0"/>
                          <a:sym typeface="Wingdings" panose="05000000000000000000" pitchFamily="2" charset="2"/>
                        </a:rPr>
                        <a:t> </a:t>
                      </a:r>
                      <a:r>
                        <a:rPr lang="en-US" sz="2400" i="0" dirty="0" err="1">
                          <a:latin typeface="Times New Roman" panose="02020603050405020304" pitchFamily="18" charset="0"/>
                          <a:cs typeface="Times New Roman" panose="02020603050405020304" pitchFamily="18" charset="0"/>
                          <a:sym typeface="Wingdings" panose="05000000000000000000" pitchFamily="2" charset="2"/>
                        </a:rPr>
                        <a:t>thiết</a:t>
                      </a:r>
                      <a:r>
                        <a:rPr lang="en-US" sz="2400" i="0" dirty="0">
                          <a:latin typeface="Times New Roman" panose="02020603050405020304" pitchFamily="18" charset="0"/>
                          <a:cs typeface="Times New Roman" panose="02020603050405020304" pitchFamily="18" charset="0"/>
                          <a:sym typeface="Wingdings" panose="05000000000000000000" pitchFamily="2" charset="2"/>
                        </a:rPr>
                        <a:t> </a:t>
                      </a:r>
                      <a:r>
                        <a:rPr lang="en-US" sz="2400" i="0" dirty="0" err="1">
                          <a:latin typeface="Times New Roman" panose="02020603050405020304" pitchFamily="18" charset="0"/>
                          <a:cs typeface="Times New Roman" panose="02020603050405020304" pitchFamily="18" charset="0"/>
                          <a:sym typeface="Wingdings" panose="05000000000000000000" pitchFamily="2" charset="2"/>
                        </a:rPr>
                        <a:t>bị</a:t>
                      </a:r>
                      <a:r>
                        <a:rPr lang="en-US" sz="2400" i="0" dirty="0">
                          <a:latin typeface="Times New Roman" panose="02020603050405020304" pitchFamily="18" charset="0"/>
                          <a:cs typeface="Times New Roman" panose="02020603050405020304" pitchFamily="18" charset="0"/>
                          <a:sym typeface="Wingdings" panose="05000000000000000000" pitchFamily="2" charset="2"/>
                        </a:rPr>
                        <a:t> </a:t>
                      </a:r>
                      <a:r>
                        <a:rPr lang="en-US" sz="2400" i="0" dirty="0" err="1">
                          <a:latin typeface="Times New Roman" panose="02020603050405020304" pitchFamily="18" charset="0"/>
                          <a:cs typeface="Times New Roman" panose="02020603050405020304" pitchFamily="18" charset="0"/>
                          <a:sym typeface="Wingdings" panose="05000000000000000000" pitchFamily="2" charset="2"/>
                        </a:rPr>
                        <a:t>kết</a:t>
                      </a:r>
                      <a:r>
                        <a:rPr lang="en-US" sz="2400" i="0" dirty="0">
                          <a:latin typeface="Times New Roman" panose="02020603050405020304" pitchFamily="18" charset="0"/>
                          <a:cs typeface="Times New Roman" panose="02020603050405020304" pitchFamily="18" charset="0"/>
                          <a:sym typeface="Wingdings" panose="05000000000000000000" pitchFamily="2" charset="2"/>
                        </a:rPr>
                        <a:t> </a:t>
                      </a:r>
                      <a:r>
                        <a:rPr lang="en-US" sz="2400" i="0" dirty="0" err="1">
                          <a:latin typeface="Times New Roman" panose="02020603050405020304" pitchFamily="18" charset="0"/>
                          <a:cs typeface="Times New Roman" panose="02020603050405020304" pitchFamily="18" charset="0"/>
                          <a:sym typeface="Wingdings" panose="05000000000000000000" pitchFamily="2" charset="2"/>
                        </a:rPr>
                        <a:t>nối</a:t>
                      </a:r>
                      <a:r>
                        <a:rPr lang="en-US" sz="2400" i="0" dirty="0">
                          <a:latin typeface="Times New Roman" panose="02020603050405020304" pitchFamily="18" charset="0"/>
                          <a:cs typeface="Times New Roman" panose="02020603050405020304" pitchFamily="18" charset="0"/>
                          <a:sym typeface="Wingdings" panose="05000000000000000000" pitchFamily="2" charset="2"/>
                        </a:rPr>
                        <a:t>, </a:t>
                      </a:r>
                      <a:r>
                        <a:rPr lang="en-US" sz="2400" i="0" dirty="0" err="1">
                          <a:latin typeface="Times New Roman" panose="02020603050405020304" pitchFamily="18" charset="0"/>
                          <a:cs typeface="Times New Roman" panose="02020603050405020304" pitchFamily="18" charset="0"/>
                          <a:sym typeface="Wingdings" panose="05000000000000000000" pitchFamily="2" charset="2"/>
                        </a:rPr>
                        <a:t>phần</a:t>
                      </a:r>
                      <a:r>
                        <a:rPr lang="en-US" sz="2400" i="0" dirty="0">
                          <a:latin typeface="Times New Roman" panose="02020603050405020304" pitchFamily="18" charset="0"/>
                          <a:cs typeface="Times New Roman" panose="02020603050405020304" pitchFamily="18" charset="0"/>
                          <a:sym typeface="Wingdings" panose="05000000000000000000" pitchFamily="2" charset="2"/>
                        </a:rPr>
                        <a:t> </a:t>
                      </a:r>
                      <a:r>
                        <a:rPr lang="en-US" sz="2400" i="0" dirty="0" err="1">
                          <a:latin typeface="Times New Roman" panose="02020603050405020304" pitchFamily="18" charset="0"/>
                          <a:cs typeface="Times New Roman" panose="02020603050405020304" pitchFamily="18" charset="0"/>
                          <a:sym typeface="Wingdings" panose="05000000000000000000" pitchFamily="2" charset="2"/>
                        </a:rPr>
                        <a:t>mềm</a:t>
                      </a:r>
                      <a:r>
                        <a:rPr lang="en-US" sz="2400" i="0" dirty="0">
                          <a:latin typeface="Times New Roman" panose="02020603050405020304" pitchFamily="18" charset="0"/>
                          <a:cs typeface="Times New Roman" panose="02020603050405020304" pitchFamily="18" charset="0"/>
                          <a:sym typeface="Wingdings" panose="05000000000000000000" pitchFamily="2" charset="2"/>
                        </a:rPr>
                        <a:t> </a:t>
                      </a:r>
                      <a:r>
                        <a:rPr lang="en-US" sz="2400" i="0" dirty="0" err="1">
                          <a:latin typeface="Times New Roman" panose="02020603050405020304" pitchFamily="18" charset="0"/>
                          <a:cs typeface="Times New Roman" panose="02020603050405020304" pitchFamily="18" charset="0"/>
                          <a:sym typeface="Wingdings" panose="05000000000000000000" pitchFamily="2" charset="2"/>
                        </a:rPr>
                        <a:t>mạng</a:t>
                      </a:r>
                      <a:endParaRPr lang="en-US" sz="2400" i="0" dirty="0">
                        <a:latin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50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accent1">
                        <a:lumMod val="60000"/>
                        <a:lumOff val="4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045537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F50ECE-3A6A-477B-A7E3-777B09765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29" y="91439"/>
            <a:ext cx="7644795" cy="6609807"/>
          </a:xfrm>
          <a:prstGeom prst="rect">
            <a:avLst/>
          </a:prstGeom>
        </p:spPr>
      </p:pic>
      <p:sp>
        <p:nvSpPr>
          <p:cNvPr id="3" name="Explosion: 8 Points 2">
            <a:extLst>
              <a:ext uri="{FF2B5EF4-FFF2-40B4-BE49-F238E27FC236}">
                <a16:creationId xmlns:a16="http://schemas.microsoft.com/office/drawing/2014/main" id="{8604BBC8-2F8B-4C9E-B1E8-E26B4198655B}"/>
              </a:ext>
            </a:extLst>
          </p:cNvPr>
          <p:cNvSpPr/>
          <p:nvPr/>
        </p:nvSpPr>
        <p:spPr>
          <a:xfrm>
            <a:off x="7013966" y="0"/>
            <a:ext cx="5279922" cy="432127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Các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em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hãy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quan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sát</a:t>
            </a:r>
            <a:r>
              <a:rPr lang="en-US" sz="2400" dirty="0">
                <a:solidFill>
                  <a:schemeClr val="tx1"/>
                </a:solidFill>
                <a:latin typeface="Times New Roman" pitchFamily="18" charset="0"/>
                <a:cs typeface="Times New Roman" pitchFamily="18" charset="0"/>
              </a:rPr>
              <a:t> H.2.1 </a:t>
            </a:r>
            <a:r>
              <a:rPr lang="en-US" sz="2400" dirty="0" err="1">
                <a:solidFill>
                  <a:schemeClr val="tx1"/>
                </a:solidFill>
                <a:latin typeface="Times New Roman" pitchFamily="18" charset="0"/>
                <a:cs typeface="Times New Roman" pitchFamily="18" charset="0"/>
              </a:rPr>
              <a:t>hãy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biết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thiết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bị</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đầu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cuối</a:t>
            </a:r>
            <a:r>
              <a:rPr lang="en-US" sz="2400" dirty="0">
                <a:solidFill>
                  <a:schemeClr val="tx1"/>
                </a:solidFill>
                <a:latin typeface="Times New Roman" pitchFamily="18" charset="0"/>
                <a:cs typeface="Times New Roman" pitchFamily="18" charset="0"/>
              </a:rPr>
              <a:t>?</a:t>
            </a:r>
          </a:p>
        </p:txBody>
      </p:sp>
      <p:sp>
        <p:nvSpPr>
          <p:cNvPr id="6" name="TextBox 5">
            <a:extLst>
              <a:ext uri="{FF2B5EF4-FFF2-40B4-BE49-F238E27FC236}">
                <a16:creationId xmlns:a16="http://schemas.microsoft.com/office/drawing/2014/main" id="{232D0B8D-3584-42FB-8BA9-202A9BE670EA}"/>
              </a:ext>
            </a:extLst>
          </p:cNvPr>
          <p:cNvSpPr txBox="1"/>
          <p:nvPr/>
        </p:nvSpPr>
        <p:spPr>
          <a:xfrm>
            <a:off x="7848140" y="1207722"/>
            <a:ext cx="4293131" cy="2800767"/>
          </a:xfrm>
          <a:prstGeom prst="rect">
            <a:avLst/>
          </a:prstGeom>
          <a:noFill/>
        </p:spPr>
        <p:txBody>
          <a:bodyPr wrap="square" rtlCol="0">
            <a:spAutoFit/>
          </a:bodyPr>
          <a:lstStyle/>
          <a:p>
            <a:pPr algn="just"/>
            <a:r>
              <a:rPr lang="en-US" sz="3200" b="1" dirty="0">
                <a:solidFill>
                  <a:srgbClr val="FFFF00"/>
                </a:solidFill>
                <a:latin typeface="Times New Roman" panose="02020603050405020304" pitchFamily="18" charset="0"/>
                <a:cs typeface="Times New Roman" panose="02020603050405020304" pitchFamily="18" charset="0"/>
              </a:rPr>
              <a:t>- </a:t>
            </a:r>
            <a:r>
              <a:rPr lang="en-US" sz="3200" b="1" u="sng" dirty="0" err="1">
                <a:solidFill>
                  <a:srgbClr val="FFFF00"/>
                </a:solidFill>
                <a:latin typeface="Times New Roman" panose="02020603050405020304" pitchFamily="18" charset="0"/>
                <a:cs typeface="Times New Roman" panose="02020603050405020304" pitchFamily="18" charset="0"/>
              </a:rPr>
              <a:t>Các</a:t>
            </a:r>
            <a:r>
              <a:rPr lang="en-US" sz="3200" b="1" u="sng" dirty="0">
                <a:solidFill>
                  <a:srgbClr val="FFFF00"/>
                </a:solidFill>
                <a:latin typeface="Times New Roman" panose="02020603050405020304" pitchFamily="18" charset="0"/>
                <a:cs typeface="Times New Roman" panose="02020603050405020304" pitchFamily="18" charset="0"/>
              </a:rPr>
              <a:t> </a:t>
            </a:r>
            <a:r>
              <a:rPr lang="en-US" sz="3200" b="1" u="sng" dirty="0" err="1">
                <a:solidFill>
                  <a:srgbClr val="FFFF00"/>
                </a:solidFill>
                <a:latin typeface="Times New Roman" panose="02020603050405020304" pitchFamily="18" charset="0"/>
                <a:cs typeface="Times New Roman" panose="02020603050405020304" pitchFamily="18" charset="0"/>
              </a:rPr>
              <a:t>thiết</a:t>
            </a:r>
            <a:r>
              <a:rPr lang="en-US" sz="3200" b="1" u="sng" dirty="0">
                <a:solidFill>
                  <a:srgbClr val="FFFF00"/>
                </a:solidFill>
                <a:latin typeface="Times New Roman" panose="02020603050405020304" pitchFamily="18" charset="0"/>
                <a:cs typeface="Times New Roman" panose="02020603050405020304" pitchFamily="18" charset="0"/>
              </a:rPr>
              <a:t> </a:t>
            </a:r>
            <a:r>
              <a:rPr lang="en-US" sz="3200" b="1" u="sng" dirty="0" err="1">
                <a:solidFill>
                  <a:srgbClr val="FFFF00"/>
                </a:solidFill>
                <a:latin typeface="Times New Roman" panose="02020603050405020304" pitchFamily="18" charset="0"/>
                <a:cs typeface="Times New Roman" panose="02020603050405020304" pitchFamily="18" charset="0"/>
              </a:rPr>
              <a:t>bị</a:t>
            </a:r>
            <a:r>
              <a:rPr lang="en-US" sz="3200" b="1" u="sng" dirty="0">
                <a:solidFill>
                  <a:srgbClr val="FFFF00"/>
                </a:solidFill>
                <a:latin typeface="Times New Roman" panose="02020603050405020304" pitchFamily="18" charset="0"/>
                <a:cs typeface="Times New Roman" panose="02020603050405020304" pitchFamily="18" charset="0"/>
              </a:rPr>
              <a:t> </a:t>
            </a:r>
            <a:r>
              <a:rPr lang="en-US" sz="3200" b="1" u="sng" dirty="0" err="1">
                <a:solidFill>
                  <a:srgbClr val="FFFF00"/>
                </a:solidFill>
                <a:latin typeface="Times New Roman" panose="02020603050405020304" pitchFamily="18" charset="0"/>
                <a:cs typeface="Times New Roman" panose="02020603050405020304" pitchFamily="18" charset="0"/>
              </a:rPr>
              <a:t>đầu</a:t>
            </a:r>
            <a:r>
              <a:rPr lang="en-US" sz="3200" b="1" u="sng" dirty="0">
                <a:solidFill>
                  <a:srgbClr val="FFFF00"/>
                </a:solidFill>
                <a:latin typeface="Times New Roman" panose="02020603050405020304" pitchFamily="18" charset="0"/>
                <a:cs typeface="Times New Roman" panose="02020603050405020304" pitchFamily="18" charset="0"/>
              </a:rPr>
              <a:t> </a:t>
            </a:r>
            <a:r>
              <a:rPr lang="en-US" sz="3200" b="1" u="sng" dirty="0" err="1">
                <a:solidFill>
                  <a:srgbClr val="FFFF00"/>
                </a:solidFill>
                <a:latin typeface="Times New Roman" panose="02020603050405020304" pitchFamily="18" charset="0"/>
                <a:cs typeface="Times New Roman" panose="02020603050405020304" pitchFamily="18" charset="0"/>
              </a:rPr>
              <a:t>cuối</a:t>
            </a:r>
            <a:r>
              <a:rPr lang="en-US" sz="3200" b="1" u="sng"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máy</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tính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bàn,máy</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tính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xách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tay</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điện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thoại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thông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minh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máy</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ảnh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máy</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quét</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máy</a:t>
            </a:r>
            <a:r>
              <a:rPr lang="en-US" sz="2800" b="1" dirty="0">
                <a:solidFill>
                  <a:srgbClr val="FFFF00"/>
                </a:solidFill>
                <a:latin typeface="Times New Roman" panose="02020603050405020304" pitchFamily="18" charset="0"/>
                <a:cs typeface="Times New Roman" panose="02020603050405020304" pitchFamily="18" charset="0"/>
              </a:rPr>
              <a:t> in…..</a:t>
            </a:r>
            <a:endParaRPr lang="en-US" sz="2800" dirty="0">
              <a:solidFill>
                <a:srgbClr val="FFFF00"/>
              </a:solidFill>
              <a:latin typeface="Times New Roman" panose="02020603050405020304" pitchFamily="18" charset="0"/>
              <a:cs typeface="Times New Roman" panose="02020603050405020304" pitchFamily="18" charset="0"/>
            </a:endParaRPr>
          </a:p>
          <a:p>
            <a:pPr algn="just"/>
            <a:endParaRPr lang="en-US" sz="3200" dirty="0"/>
          </a:p>
        </p:txBody>
      </p:sp>
    </p:spTree>
    <p:extLst>
      <p:ext uri="{BB962C8B-B14F-4D97-AF65-F5344CB8AC3E}">
        <p14:creationId xmlns:p14="http://schemas.microsoft.com/office/powerpoint/2010/main" val="155333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8" name="Picture 7">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0" y="1524001"/>
            <a:ext cx="2803928" cy="2316289"/>
          </a:xfrm>
          <a:prstGeom prst="rect">
            <a:avLst/>
          </a:prstGeom>
        </p:spPr>
      </p:pic>
      <p:pic>
        <p:nvPicPr>
          <p:cNvPr id="9" name="Picture 8">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7776" y="1531035"/>
            <a:ext cx="2810024" cy="2316289"/>
          </a:xfrm>
          <a:prstGeom prst="rect">
            <a:avLst/>
          </a:prstGeom>
        </p:spPr>
      </p:pic>
      <p:pic>
        <p:nvPicPr>
          <p:cNvPr id="10" name="Picture 9">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00400" y="3855912"/>
            <a:ext cx="2810024" cy="2316289"/>
          </a:xfrm>
          <a:prstGeom prst="rect">
            <a:avLst/>
          </a:prstGeom>
        </p:spPr>
      </p:pic>
      <p:pic>
        <p:nvPicPr>
          <p:cNvPr id="11" name="Picture 10">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57776" y="3855912"/>
            <a:ext cx="2810024" cy="2316289"/>
          </a:xfrm>
          <a:prstGeom prst="rect">
            <a:avLst/>
          </a:prstGeom>
        </p:spPr>
      </p:pic>
      <p:pic>
        <p:nvPicPr>
          <p:cNvPr id="13" name="VUIDEHOC.WAV">
            <a:hlinkClick r:id="" action="ppaction://media"/>
          </p:cNvPr>
          <p:cNvPicPr>
            <a:picLocks noChangeAspect="1"/>
          </p:cNvPicPr>
          <p:nvPr>
            <a:audioFile r:link="rId1"/>
            <p:extLst>
              <p:ext uri="{DAA4B4D4-6D71-4841-9C94-3DE7FCFB9230}">
                <p14:media xmlns:p14="http://schemas.microsoft.com/office/powerpoint/2010/main" r:embed="rId2">
                  <p14:trim end="5131.1456"/>
                </p14:media>
              </p:ext>
            </p:extLst>
          </p:nvPr>
        </p:nvPicPr>
        <p:blipFill>
          <a:blip r:embed="rId12"/>
          <a:stretch>
            <a:fillRect/>
          </a:stretch>
        </p:blipFill>
        <p:spPr>
          <a:xfrm>
            <a:off x="13182600" y="5181600"/>
            <a:ext cx="609600" cy="609600"/>
          </a:xfrm>
          <a:prstGeom prst="rect">
            <a:avLst/>
          </a:prstGeom>
        </p:spPr>
      </p:pic>
      <p:sp>
        <p:nvSpPr>
          <p:cNvPr id="14" name="TextBox 13"/>
          <p:cNvSpPr txBox="1"/>
          <p:nvPr/>
        </p:nvSpPr>
        <p:spPr>
          <a:xfrm>
            <a:off x="2437313" y="514434"/>
            <a:ext cx="7383111" cy="646331"/>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dirty="0">
                <a:ln w="11430"/>
                <a:solidFill>
                  <a:srgbClr val="C0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TRÒ CHƠI : THỬ TÀI HIỂU BIẾT</a:t>
            </a:r>
          </a:p>
        </p:txBody>
      </p:sp>
      <p:pic>
        <p:nvPicPr>
          <p:cNvPr id="15" name="Picture 14">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80832" y="5630146"/>
            <a:ext cx="714375" cy="1038225"/>
          </a:xfrm>
          <a:prstGeom prst="rect">
            <a:avLst/>
          </a:prstGeom>
        </p:spPr>
      </p:pic>
      <p:pic>
        <p:nvPicPr>
          <p:cNvPr id="2" name="Picture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463237" y="223238"/>
            <a:ext cx="714375" cy="1190625"/>
          </a:xfrm>
          <a:prstGeom prst="rect">
            <a:avLst/>
          </a:prstGeom>
        </p:spPr>
      </p:pic>
      <p:pic>
        <p:nvPicPr>
          <p:cNvPr id="12" name="Picture 11">
            <a:extLst>
              <a:ext uri="{FF2B5EF4-FFF2-40B4-BE49-F238E27FC236}">
                <a16:creationId xmlns:a16="http://schemas.microsoft.com/office/drawing/2014/main" id="{734AFAF5-6F26-46E1-8B0A-AA66A4BFBE0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70578" y="514434"/>
            <a:ext cx="714375" cy="1190625"/>
          </a:xfrm>
          <a:prstGeom prst="rect">
            <a:avLst/>
          </a:prstGeom>
        </p:spPr>
      </p:pic>
      <p:pic>
        <p:nvPicPr>
          <p:cNvPr id="16" name="Picture 15">
            <a:extLst>
              <a:ext uri="{FF2B5EF4-FFF2-40B4-BE49-F238E27FC236}">
                <a16:creationId xmlns:a16="http://schemas.microsoft.com/office/drawing/2014/main" id="{20838E48-61F3-43B4-A9DE-13C4AC99C21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28625" y="5486400"/>
            <a:ext cx="714375" cy="1190625"/>
          </a:xfrm>
          <a:prstGeom prst="rect">
            <a:avLst/>
          </a:prstGeom>
        </p:spPr>
      </p:pic>
      <p:pic>
        <p:nvPicPr>
          <p:cNvPr id="17" name="Picture 16">
            <a:extLst>
              <a:ext uri="{FF2B5EF4-FFF2-40B4-BE49-F238E27FC236}">
                <a16:creationId xmlns:a16="http://schemas.microsoft.com/office/drawing/2014/main" id="{6B47DC84-BD1D-44FE-B7DC-577022DC882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62621" y="2188301"/>
            <a:ext cx="2448223" cy="2993299"/>
          </a:xfrm>
          <a:prstGeom prst="rect">
            <a:avLst/>
          </a:prstGeom>
        </p:spPr>
      </p:pic>
    </p:spTree>
    <p:extLst>
      <p:ext uri="{BB962C8B-B14F-4D97-AF65-F5344CB8AC3E}">
        <p14:creationId xmlns:p14="http://schemas.microsoft.com/office/powerpoint/2010/main" val="175032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08" fill="hold"/>
                                        <p:tgtEl>
                                          <p:spTgt spid="13"/>
                                        </p:tgtEl>
                                      </p:cBhvr>
                                    </p:cmd>
                                  </p:childTnLst>
                                </p:cTn>
                              </p:par>
                              <p:par>
                                <p:cTn id="7" presetID="26" presetClass="emph" presetSubtype="0" repeatCount="2000" fill="hold" nodeType="withEffect">
                                  <p:stCondLst>
                                    <p:cond delay="700"/>
                                  </p:stCondLst>
                                  <p:childTnLst>
                                    <p:animEffect transition="out" filter="fade">
                                      <p:cBhvr>
                                        <p:cTn id="8" dur="500" tmFilter="0, 0; .2, .5; .8, .5; 1, 0"/>
                                        <p:tgtEl>
                                          <p:spTgt spid="8"/>
                                        </p:tgtEl>
                                      </p:cBhvr>
                                    </p:animEffect>
                                    <p:animScale>
                                      <p:cBhvr>
                                        <p:cTn id="9" dur="250" autoRev="1" fill="hold"/>
                                        <p:tgtEl>
                                          <p:spTgt spid="8"/>
                                        </p:tgtEl>
                                      </p:cBhvr>
                                      <p:by x="105000" y="105000"/>
                                    </p:animScale>
                                  </p:childTnLst>
                                </p:cTn>
                              </p:par>
                              <p:par>
                                <p:cTn id="10" presetID="26" presetClass="emph" presetSubtype="0" repeatCount="2000" fill="hold" nodeType="withEffect">
                                  <p:stCondLst>
                                    <p:cond delay="1700"/>
                                  </p:stCondLst>
                                  <p:childTnLst>
                                    <p:animEffect transition="out" filter="fade">
                                      <p:cBhvr>
                                        <p:cTn id="11" dur="500" tmFilter="0, 0; .2, .5; .8, .5; 1, 0"/>
                                        <p:tgtEl>
                                          <p:spTgt spid="9"/>
                                        </p:tgtEl>
                                      </p:cBhvr>
                                    </p:animEffect>
                                    <p:animScale>
                                      <p:cBhvr>
                                        <p:cTn id="12" dur="250" autoRev="1" fill="hold"/>
                                        <p:tgtEl>
                                          <p:spTgt spid="9"/>
                                        </p:tgtEl>
                                      </p:cBhvr>
                                      <p:by x="105000" y="105000"/>
                                    </p:animScale>
                                  </p:childTnLst>
                                </p:cTn>
                              </p:par>
                              <p:par>
                                <p:cTn id="13" presetID="26" presetClass="emph" presetSubtype="0" repeatCount="2000" fill="hold" nodeType="withEffect">
                                  <p:stCondLst>
                                    <p:cond delay="2700"/>
                                  </p:stCondLst>
                                  <p:childTnLst>
                                    <p:animEffect transition="out" filter="fade">
                                      <p:cBhvr>
                                        <p:cTn id="14" dur="500" tmFilter="0, 0; .2, .5; .8, .5; 1, 0"/>
                                        <p:tgtEl>
                                          <p:spTgt spid="10"/>
                                        </p:tgtEl>
                                      </p:cBhvr>
                                    </p:animEffect>
                                    <p:animScale>
                                      <p:cBhvr>
                                        <p:cTn id="15" dur="250" autoRev="1" fill="hold"/>
                                        <p:tgtEl>
                                          <p:spTgt spid="10"/>
                                        </p:tgtEl>
                                      </p:cBhvr>
                                      <p:by x="105000" y="105000"/>
                                    </p:animScale>
                                  </p:childTnLst>
                                </p:cTn>
                              </p:par>
                              <p:par>
                                <p:cTn id="16" presetID="26" presetClass="emph" presetSubtype="0" repeatCount="2000" fill="hold" nodeType="withEffect">
                                  <p:stCondLst>
                                    <p:cond delay="3600"/>
                                  </p:stCondLst>
                                  <p:childTnLst>
                                    <p:animEffect transition="out" filter="fade">
                                      <p:cBhvr>
                                        <p:cTn id="17" dur="500" tmFilter="0, 0; .2, .5; .8, .5; 1, 0"/>
                                        <p:tgtEl>
                                          <p:spTgt spid="11"/>
                                        </p:tgtEl>
                                      </p:cBhvr>
                                    </p:animEffect>
                                    <p:animScale>
                                      <p:cBhvr>
                                        <p:cTn id="18" dur="250" autoRev="1" fill="hold"/>
                                        <p:tgtEl>
                                          <p:spTgt spid="11"/>
                                        </p:tgtEl>
                                      </p:cBhvr>
                                      <p:by x="105000" y="105000"/>
                                    </p:animScale>
                                  </p:childTnLst>
                                </p:cTn>
                              </p:par>
                              <p:par>
                                <p:cTn id="19" presetID="36" presetClass="emph" presetSubtype="0" repeatCount="4000" fill="hold" grpId="0" nodeType="withEffect">
                                  <p:stCondLst>
                                    <p:cond delay="0"/>
                                  </p:stCondLst>
                                  <p:iterate type="lt">
                                    <p:tmPct val="10000"/>
                                  </p:iterate>
                                  <p:childTnLst>
                                    <p:animScale>
                                      <p:cBhvr>
                                        <p:cTn id="20" dur="250" autoRev="1" fill="hold">
                                          <p:stCondLst>
                                            <p:cond delay="0"/>
                                          </p:stCondLst>
                                        </p:cTn>
                                        <p:tgtEl>
                                          <p:spTgt spid="14"/>
                                        </p:tgtEl>
                                      </p:cBhvr>
                                      <p:to x="80000" y="100000"/>
                                    </p:animScale>
                                    <p:anim by="(#ppt_w*0.10)" calcmode="lin" valueType="num">
                                      <p:cBhvr>
                                        <p:cTn id="21" dur="250" autoRev="1" fill="hold">
                                          <p:stCondLst>
                                            <p:cond delay="0"/>
                                          </p:stCondLst>
                                        </p:cTn>
                                        <p:tgtEl>
                                          <p:spTgt spid="14"/>
                                        </p:tgtEl>
                                        <p:attrNameLst>
                                          <p:attrName>ppt_x</p:attrName>
                                        </p:attrNameLst>
                                      </p:cBhvr>
                                    </p:anim>
                                    <p:anim by="(-#ppt_w*0.10)" calcmode="lin" valueType="num">
                                      <p:cBhvr>
                                        <p:cTn id="22" dur="250" autoRev="1" fill="hold">
                                          <p:stCondLst>
                                            <p:cond delay="0"/>
                                          </p:stCondLst>
                                        </p:cTn>
                                        <p:tgtEl>
                                          <p:spTgt spid="14"/>
                                        </p:tgtEl>
                                        <p:attrNameLst>
                                          <p:attrName>ppt_y</p:attrName>
                                        </p:attrNameLst>
                                      </p:cBhvr>
                                    </p:anim>
                                    <p:animRot by="-480000">
                                      <p:cBhvr>
                                        <p:cTn id="23" dur="250" autoRev="1" fill="hold">
                                          <p:stCondLst>
                                            <p:cond delay="0"/>
                                          </p:stCondLst>
                                        </p:cTn>
                                        <p:tgtEl>
                                          <p:spTgt spid="14"/>
                                        </p:tgtEl>
                                        <p:attrNameLst>
                                          <p:attrName>r</p:attrName>
                                        </p:attrNameLst>
                                      </p:cBhvr>
                                    </p:animRot>
                                  </p:childTnLst>
                                </p:cTn>
                              </p:par>
                              <p:par>
                                <p:cTn id="24" presetID="23" presetClass="emph" presetSubtype="0" repeatCount="5000" fill="hold" grpId="1" nodeType="withEffect">
                                  <p:stCondLst>
                                    <p:cond delay="0"/>
                                  </p:stCondLst>
                                  <p:iterate type="lt">
                                    <p:tmPct val="0"/>
                                  </p:iterate>
                                  <p:childTnLst>
                                    <p:animClr clrSpc="hsl" dir="cw">
                                      <p:cBhvr override="childStyle">
                                        <p:cTn id="25" dur="500" fill="hold"/>
                                        <p:tgtEl>
                                          <p:spTgt spid="14"/>
                                        </p:tgtEl>
                                        <p:attrNameLst>
                                          <p:attrName>style.color</p:attrName>
                                        </p:attrNameLst>
                                      </p:cBhvr>
                                      <p:by>
                                        <p:hsl h="10842353" s="0" l="0"/>
                                      </p:by>
                                    </p:animClr>
                                    <p:animClr clrSpc="hsl" dir="cw">
                                      <p:cBhvr>
                                        <p:cTn id="26" dur="500" fill="hold"/>
                                        <p:tgtEl>
                                          <p:spTgt spid="14"/>
                                        </p:tgtEl>
                                        <p:attrNameLst>
                                          <p:attrName>fillcolor</p:attrName>
                                        </p:attrNameLst>
                                      </p:cBhvr>
                                      <p:by>
                                        <p:hsl h="10842353" s="0" l="0"/>
                                      </p:by>
                                    </p:animClr>
                                    <p:animClr clrSpc="hsl" dir="cw">
                                      <p:cBhvr>
                                        <p:cTn id="27" dur="500" fill="hold"/>
                                        <p:tgtEl>
                                          <p:spTgt spid="14"/>
                                        </p:tgtEl>
                                        <p:attrNameLst>
                                          <p:attrName>stroke.color</p:attrName>
                                        </p:attrNameLst>
                                      </p:cBhvr>
                                      <p:by>
                                        <p:hsl h="10842353" s="0" l="0"/>
                                      </p:by>
                                    </p:animClr>
                                    <p:set>
                                      <p:cBhvr>
                                        <p:cTn id="28" dur="500" fill="hold"/>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500" tmFilter="0, 0; .2, .5; .8, .5; 1, 0"/>
                                        <p:tgtEl>
                                          <p:spTgt spid="8"/>
                                        </p:tgtEl>
                                      </p:cBhvr>
                                    </p:animEffect>
                                    <p:animScale>
                                      <p:cBhvr>
                                        <p:cTn id="34" dur="250" autoRev="1" fill="hold"/>
                                        <p:tgtEl>
                                          <p:spTgt spid="8"/>
                                        </p:tgtEl>
                                      </p:cBhvr>
                                      <p:by x="105000" y="105000"/>
                                    </p:animScale>
                                  </p:childTnLst>
                                </p:cTn>
                              </p:par>
                            </p:childTnLst>
                          </p:cTn>
                        </p:par>
                        <p:par>
                          <p:cTn id="35" fill="hold">
                            <p:stCondLst>
                              <p:cond delay="500"/>
                            </p:stCondLst>
                            <p:childTnLst>
                              <p:par>
                                <p:cTn id="36" presetID="10" presetClass="exit" presetSubtype="0" fill="hold" nodeType="after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9"/>
                                        </p:tgtEl>
                                      </p:cBhvr>
                                    </p:animEffect>
                                    <p:animScale>
                                      <p:cBhvr>
                                        <p:cTn id="44" dur="250" autoRev="1" fill="hold"/>
                                        <p:tgtEl>
                                          <p:spTgt spid="9"/>
                                        </p:tgtEl>
                                      </p:cBhvr>
                                      <p:by x="105000" y="105000"/>
                                    </p:animScale>
                                  </p:childTnLst>
                                </p:cTn>
                              </p:par>
                            </p:childTnLst>
                          </p:cTn>
                        </p:par>
                        <p:par>
                          <p:cTn id="45" fill="hold">
                            <p:stCondLst>
                              <p:cond delay="500"/>
                            </p:stCondLst>
                            <p:childTnLst>
                              <p:par>
                                <p:cTn id="46" presetID="10" presetClass="exit" presetSubtype="0" fill="hold" nodeType="after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9" restart="whenNotActive" fill="hold" evtFilter="cancelBubble" nodeType="interactiveSeq">
                <p:stCondLst>
                  <p:cond evt="onClick" delay="0">
                    <p:tgtEl>
                      <p:spTgt spid="10"/>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par>
                          <p:cTn id="55" fill="hold">
                            <p:stCondLst>
                              <p:cond delay="500"/>
                            </p:stCondLst>
                            <p:childTnLst>
                              <p:par>
                                <p:cTn id="56" presetID="10" presetClass="exit" presetSubtype="0" fill="hold" nodeType="afterEffect">
                                  <p:stCondLst>
                                    <p:cond delay="0"/>
                                  </p:stCondLst>
                                  <p:childTnLst>
                                    <p:animEffect transition="out" filter="fade">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11"/>
                                        </p:tgtEl>
                                      </p:cBhvr>
                                    </p:animEffect>
                                    <p:animScale>
                                      <p:cBhvr>
                                        <p:cTn id="64" dur="250" autoRev="1" fill="hold"/>
                                        <p:tgtEl>
                                          <p:spTgt spid="11"/>
                                        </p:tgtEl>
                                      </p:cBhvr>
                                      <p:by x="105000" y="105000"/>
                                    </p:animScale>
                                  </p:childTnLst>
                                </p:cTn>
                              </p:par>
                            </p:childTnLst>
                          </p:cTn>
                        </p:par>
                        <p:par>
                          <p:cTn id="65" fill="hold">
                            <p:stCondLst>
                              <p:cond delay="500"/>
                            </p:stCondLst>
                            <p:childTnLst>
                              <p:par>
                                <p:cTn id="66" presetID="10" presetClass="exit" presetSubtype="0" fill="hold" nodeType="afterEffect">
                                  <p:stCondLst>
                                    <p:cond delay="0"/>
                                  </p:stCondLst>
                                  <p:childTnLst>
                                    <p:animEffect transition="out" filter="fade">
                                      <p:cBhvr>
                                        <p:cTn id="67" dur="500"/>
                                        <p:tgtEl>
                                          <p:spTgt spid="11"/>
                                        </p:tgtEl>
                                      </p:cBhvr>
                                    </p:animEffect>
                                    <p:set>
                                      <p:cBhvr>
                                        <p:cTn id="6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audio>
              <p:cMediaNode vol="80000">
                <p:cTn id="69" fill="hold" display="0">
                  <p:stCondLst>
                    <p:cond delay="indefinite"/>
                  </p:stCondLst>
                  <p:endCondLst>
                    <p:cond evt="onStopAudio" delay="0">
                      <p:tgtEl>
                        <p:sldTgt/>
                      </p:tgtEl>
                    </p:cond>
                  </p:endCondLst>
                </p:cTn>
                <p:tgtEl>
                  <p:spTgt spid="13"/>
                </p:tgtEl>
              </p:cMediaNode>
            </p:audio>
          </p:childTnLst>
        </p:cTn>
      </p:par>
    </p:tnLst>
    <p:bldLst>
      <p:bldP spid="14" grpId="0"/>
      <p:bldP spid="14" grpId="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981200" y="1524000"/>
            <a:ext cx="8305800" cy="3581400"/>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b="1">
                <a:solidFill>
                  <a:schemeClr val="tx1"/>
                </a:solidFill>
                <a:latin typeface="Times New Roman" panose="02020603050405020304" pitchFamily="18" charset="0"/>
                <a:cs typeface="Times New Roman" panose="02020603050405020304" pitchFamily="18" charset="0"/>
              </a:rPr>
              <a:t>Đặt câu hỏi cho bộ phận câu được in đậm:</a:t>
            </a:r>
          </a:p>
          <a:p>
            <a:endParaRPr lang="en-US" altLang="en-US" sz="3200" b="1">
              <a:solidFill>
                <a:schemeClr val="tx1"/>
              </a:solidFill>
              <a:latin typeface="Times New Roman" panose="02020603050405020304" pitchFamily="18" charset="0"/>
              <a:cs typeface="Times New Roman" panose="02020603050405020304" pitchFamily="18" charset="0"/>
            </a:endParaRPr>
          </a:p>
          <a:p>
            <a:r>
              <a:rPr lang="en-US" altLang="en-US" sz="3200" b="1">
                <a:solidFill>
                  <a:srgbClr val="002060"/>
                </a:solidFill>
                <a:latin typeface="Times New Roman" panose="02020603050405020304" pitchFamily="18" charset="0"/>
                <a:cs typeface="Times New Roman" panose="02020603050405020304" pitchFamily="18" charset="0"/>
              </a:rPr>
              <a:t>  Trong vườn, </a:t>
            </a:r>
            <a:r>
              <a:rPr lang="en-US" altLang="en-US" sz="3200">
                <a:solidFill>
                  <a:srgbClr val="002060"/>
                </a:solidFill>
                <a:latin typeface="Times New Roman" panose="02020603050405020304" pitchFamily="18" charset="0"/>
                <a:cs typeface="Times New Roman" panose="02020603050405020304" pitchFamily="18" charset="0"/>
              </a:rPr>
              <a:t>trăm hoa khoe sắc thắm khi mùa xuân về.</a:t>
            </a:r>
          </a:p>
        </p:txBody>
      </p:sp>
      <p:pic>
        <p:nvPicPr>
          <p:cNvPr id="6" name="Picture 5">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9801" y="5791201"/>
            <a:ext cx="714375" cy="1038225"/>
          </a:xfrm>
          <a:prstGeom prst="rect">
            <a:avLst/>
          </a:prstGeom>
        </p:spPr>
      </p:pic>
      <p:pic>
        <p:nvPicPr>
          <p:cNvPr id="5" name="Picture 4">
            <a:hlinkClick r:id="rId4" action="ppaction://hlinksldjump"/>
            <a:extLst>
              <a:ext uri="{FF2B5EF4-FFF2-40B4-BE49-F238E27FC236}">
                <a16:creationId xmlns:a16="http://schemas.microsoft.com/office/drawing/2014/main" id="{3BA09FDD-672C-4646-A7F5-8EB4F6823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 y="162561"/>
            <a:ext cx="11734800" cy="7233920"/>
          </a:xfrm>
          <a:prstGeom prst="rect">
            <a:avLst/>
          </a:prstGeom>
        </p:spPr>
      </p:pic>
      <p:sp>
        <p:nvSpPr>
          <p:cNvPr id="3" name="Rectangle: Rounded Corners 2">
            <a:extLst>
              <a:ext uri="{FF2B5EF4-FFF2-40B4-BE49-F238E27FC236}">
                <a16:creationId xmlns:a16="http://schemas.microsoft.com/office/drawing/2014/main" id="{C7ABEB3D-25E7-4D4D-B6F4-CD627AAF622A}"/>
              </a:ext>
            </a:extLst>
          </p:cNvPr>
          <p:cNvSpPr/>
          <p:nvPr/>
        </p:nvSpPr>
        <p:spPr>
          <a:xfrm>
            <a:off x="2529839" y="2214880"/>
            <a:ext cx="7678685" cy="2021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Times New Roman" pitchFamily="18" charset="0"/>
                <a:cs typeface="Times New Roman" panose="02020603050405020304" pitchFamily="18" charset="0"/>
              </a:rPr>
              <a:t>Các</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hãy</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kể</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tên</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một</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thiết</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bị</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kết</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nối</a:t>
            </a:r>
            <a:r>
              <a:rPr lang="en-US" sz="4000" dirty="0">
                <a:solidFill>
                  <a:schemeClr val="tx1"/>
                </a:solidFill>
                <a:latin typeface="Times New Roman" panose="02020603050405020304" pitchFamily="18" charset="0"/>
                <a:cs typeface="Times New Roman" panose="02020603050405020304" pitchFamily="18" charset="0"/>
              </a:rPr>
              <a:t>?</a:t>
            </a:r>
          </a:p>
          <a:p>
            <a:pPr algn="ctr"/>
            <a:r>
              <a:rPr lang="en-US" sz="4000" b="0" i="0" dirty="0">
                <a:solidFill>
                  <a:schemeClr val="bg1"/>
                </a:solidFill>
                <a:effectLst/>
                <a:latin typeface="Times New Roman" pitchFamily="18" charset="0"/>
                <a:cs typeface="Times New Roman" pitchFamily="18" charset="0"/>
              </a:rPr>
              <a:t>-  </a:t>
            </a:r>
            <a:r>
              <a:rPr lang="en-US" sz="4000" b="0" i="0" dirty="0" err="1">
                <a:solidFill>
                  <a:schemeClr val="bg1"/>
                </a:solidFill>
                <a:effectLst/>
                <a:latin typeface="Times New Roman" pitchFamily="18" charset="0"/>
                <a:cs typeface="Times New Roman" pitchFamily="18" charset="0"/>
              </a:rPr>
              <a:t>Bộ</a:t>
            </a:r>
            <a:r>
              <a:rPr lang="en-US" sz="4000" b="0" i="0" dirty="0">
                <a:solidFill>
                  <a:schemeClr val="bg1"/>
                </a:solidFill>
                <a:effectLst/>
                <a:latin typeface="Times New Roman" pitchFamily="18" charset="0"/>
                <a:cs typeface="Times New Roman" pitchFamily="18" charset="0"/>
              </a:rPr>
              <a:t> </a:t>
            </a:r>
            <a:r>
              <a:rPr lang="en-US" sz="4000" b="0" i="0" dirty="0" err="1">
                <a:solidFill>
                  <a:schemeClr val="bg1"/>
                </a:solidFill>
                <a:effectLst/>
                <a:latin typeface="Times New Roman" pitchFamily="18" charset="0"/>
                <a:cs typeface="Times New Roman" pitchFamily="18" charset="0"/>
              </a:rPr>
              <a:t>chuyển</a:t>
            </a:r>
            <a:r>
              <a:rPr lang="en-US" sz="4000" b="0" i="0" dirty="0">
                <a:solidFill>
                  <a:schemeClr val="bg1"/>
                </a:solidFill>
                <a:effectLst/>
                <a:latin typeface="Times New Roman" pitchFamily="18" charset="0"/>
                <a:cs typeface="Times New Roman" pitchFamily="18" charset="0"/>
              </a:rPr>
              <a:t> </a:t>
            </a:r>
            <a:r>
              <a:rPr lang="en-US" sz="4000" b="0" i="0" dirty="0" err="1">
                <a:solidFill>
                  <a:schemeClr val="bg1"/>
                </a:solidFill>
                <a:effectLst/>
                <a:latin typeface="Times New Roman" pitchFamily="18" charset="0"/>
                <a:cs typeface="Times New Roman" pitchFamily="18" charset="0"/>
              </a:rPr>
              <a:t>mạch</a:t>
            </a:r>
            <a:r>
              <a:rPr lang="en-US" sz="4000" b="0" i="0" dirty="0">
                <a:solidFill>
                  <a:schemeClr val="bg1"/>
                </a:solidFill>
                <a:effectLst/>
                <a:latin typeface="Times New Roman" pitchFamily="18" charset="0"/>
                <a:cs typeface="Times New Roman" pitchFamily="18" charset="0"/>
              </a:rPr>
              <a:t>, </a:t>
            </a:r>
            <a:r>
              <a:rPr lang="en-US" sz="4000" b="0" i="0" dirty="0" err="1">
                <a:solidFill>
                  <a:schemeClr val="bg1"/>
                </a:solidFill>
                <a:effectLst/>
                <a:latin typeface="Times New Roman" pitchFamily="18" charset="0"/>
                <a:cs typeface="Times New Roman" pitchFamily="18" charset="0"/>
              </a:rPr>
              <a:t>máy</a:t>
            </a:r>
            <a:r>
              <a:rPr lang="en-US" sz="4000" b="0" i="0" dirty="0">
                <a:solidFill>
                  <a:schemeClr val="bg1"/>
                </a:solidFill>
                <a:effectLst/>
                <a:latin typeface="Times New Roman" pitchFamily="18" charset="0"/>
                <a:cs typeface="Times New Roman" pitchFamily="18" charset="0"/>
              </a:rPr>
              <a:t> </a:t>
            </a:r>
            <a:r>
              <a:rPr lang="en-US" sz="4000" b="0" i="0" dirty="0" err="1">
                <a:solidFill>
                  <a:schemeClr val="bg1"/>
                </a:solidFill>
                <a:effectLst/>
                <a:latin typeface="Times New Roman" pitchFamily="18" charset="0"/>
                <a:cs typeface="Times New Roman" pitchFamily="18" charset="0"/>
              </a:rPr>
              <a:t>chủ</a:t>
            </a:r>
            <a:r>
              <a:rPr lang="en-US" sz="4000" b="0" i="0" dirty="0">
                <a:solidFill>
                  <a:schemeClr val="bg1"/>
                </a:solidFill>
                <a:effectLst/>
                <a:latin typeface="Times New Roman" pitchFamily="18" charset="0"/>
                <a:cs typeface="Times New Roman" pitchFamily="18" charset="0"/>
              </a:rPr>
              <a:t>.</a:t>
            </a:r>
            <a:endParaRPr lang="en-US" sz="4000" dirty="0">
              <a:solidFill>
                <a:schemeClr val="bg1"/>
              </a:solidFill>
              <a:latin typeface="Times New Roman" panose="02020603050405020304" pitchFamily="18" charset="0"/>
              <a:cs typeface="Times New Roman" panose="02020603050405020304" pitchFamily="18" charset="0"/>
            </a:endParaRPr>
          </a:p>
        </p:txBody>
      </p:sp>
      <p:pic>
        <p:nvPicPr>
          <p:cNvPr id="7" name="Picture 6">
            <a:hlinkClick r:id="rId2" action="ppaction://hlinksldjump"/>
            <a:extLst>
              <a:ext uri="{FF2B5EF4-FFF2-40B4-BE49-F238E27FC236}">
                <a16:creationId xmlns:a16="http://schemas.microsoft.com/office/drawing/2014/main" id="{56614ABC-9CDF-4B5C-BF42-C474CDEF06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4121" y="5657214"/>
            <a:ext cx="714375" cy="1038225"/>
          </a:xfrm>
          <a:prstGeom prst="rect">
            <a:avLst/>
          </a:prstGeom>
        </p:spPr>
      </p:pic>
    </p:spTree>
    <p:extLst>
      <p:ext uri="{BB962C8B-B14F-4D97-AF65-F5344CB8AC3E}">
        <p14:creationId xmlns:p14="http://schemas.microsoft.com/office/powerpoint/2010/main" val="404825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par>
                                <p:cTn id="12" presetID="26" presetClass="emph" presetSubtype="0" repeatCount="2000" fill="hold" nodeType="withEffect">
                                  <p:stCondLst>
                                    <p:cond delay="700"/>
                                  </p:stCondLst>
                                  <p:childTnLst>
                                    <p:animEffect transition="out" filter="fade">
                                      <p:cBhvr>
                                        <p:cTn id="13" dur="500" tmFilter="0, 0; .2, .5; .8, .5; 1, 0"/>
                                        <p:tgtEl>
                                          <p:spTgt spid="5"/>
                                        </p:tgtEl>
                                      </p:cBhvr>
                                    </p:animEffect>
                                    <p:animScale>
                                      <p:cBhvr>
                                        <p:cTn id="14" dur="250" autoRev="1" fill="hold"/>
                                        <p:tgtEl>
                                          <p:spTgt spid="5"/>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5"/>
                    </p:tgtEl>
                  </p:cond>
                </p:stCondLst>
                <p:endSync evt="end" delay="0">
                  <p:rtn val="all"/>
                </p:endSync>
                <p:childTnLst>
                  <p:par>
                    <p:cTn id="28" fill="hold">
                      <p:stCondLst>
                        <p:cond delay="0"/>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5"/>
                                        </p:tgtEl>
                                      </p:cBhvr>
                                    </p:animEffect>
                                    <p:animScale>
                                      <p:cBhvr>
                                        <p:cTn id="32" dur="250" autoRev="1" fill="hold"/>
                                        <p:tgtEl>
                                          <p:spTgt spid="5"/>
                                        </p:tgtEl>
                                      </p:cBhvr>
                                      <p:by x="105000" y="105000"/>
                                    </p:animScale>
                                  </p:childTnLst>
                                </p:cTn>
                              </p:par>
                            </p:childTnLst>
                          </p:cTn>
                        </p:par>
                        <p:par>
                          <p:cTn id="33" fill="hold">
                            <p:stCondLst>
                              <p:cond delay="500"/>
                            </p:stCondLst>
                            <p:childTnLst>
                              <p:par>
                                <p:cTn id="34" presetID="10" presetClass="exit" presetSubtype="0" fill="hold" nodeType="after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76146" y="5124771"/>
            <a:ext cx="7454202" cy="1077218"/>
          </a:xfrm>
          <a:prstGeom prst="rect">
            <a:avLst/>
          </a:prstGeom>
          <a:noFill/>
        </p:spPr>
        <p:txBody>
          <a:bodyPr wrap="square" rtlCol="0">
            <a:spAutoFit/>
          </a:bodyPr>
          <a:lstStyle/>
          <a:p>
            <a:endParaRPr lang="en-US" sz="3200" u="sng" dirty="0">
              <a:solidFill>
                <a:srgbClr val="FFFF00"/>
              </a:solidFill>
              <a:latin typeface="Times New Roman" panose="02020603050405020304" pitchFamily="18" charset="0"/>
              <a:cs typeface="Times New Roman" panose="02020603050405020304" pitchFamily="18" charset="0"/>
            </a:endParaRPr>
          </a:p>
          <a:p>
            <a:endParaRPr lang="en-US" sz="3200" dirty="0"/>
          </a:p>
        </p:txBody>
      </p:sp>
      <p:pic>
        <p:nvPicPr>
          <p:cNvPr id="7" name="Picture 6">
            <a:hlinkClick r:id="rId2" action="ppaction://hlinksldjump"/>
            <a:extLst>
              <a:ext uri="{FF2B5EF4-FFF2-40B4-BE49-F238E27FC236}">
                <a16:creationId xmlns:a16="http://schemas.microsoft.com/office/drawing/2014/main" id="{4BB3B025-67B7-411B-AD8C-CB9659ECA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20" y="101600"/>
            <a:ext cx="11023600" cy="6289039"/>
          </a:xfrm>
          <a:prstGeom prst="rect">
            <a:avLst/>
          </a:prstGeom>
        </p:spPr>
      </p:pic>
      <p:sp>
        <p:nvSpPr>
          <p:cNvPr id="3" name="Rectangle: Rounded Corners 2">
            <a:extLst>
              <a:ext uri="{FF2B5EF4-FFF2-40B4-BE49-F238E27FC236}">
                <a16:creationId xmlns:a16="http://schemas.microsoft.com/office/drawing/2014/main" id="{1606C795-C3A2-41EA-8475-098ACA8C7CEC}"/>
              </a:ext>
            </a:extLst>
          </p:cNvPr>
          <p:cNvSpPr/>
          <p:nvPr/>
        </p:nvSpPr>
        <p:spPr>
          <a:xfrm>
            <a:off x="2194559" y="631560"/>
            <a:ext cx="8587171" cy="21031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0" i="0" smtClean="0">
                <a:solidFill>
                  <a:schemeClr val="bg1"/>
                </a:solidFill>
                <a:effectLst/>
                <a:latin typeface="Times New Roman" pitchFamily="18" charset="0"/>
                <a:cs typeface="Times New Roman" pitchFamily="18" charset="0"/>
              </a:rPr>
              <a:t>Em </a:t>
            </a:r>
            <a:r>
              <a:rPr lang="en-US" sz="4000" b="0" i="0" dirty="0" err="1">
                <a:solidFill>
                  <a:schemeClr val="bg1"/>
                </a:solidFill>
                <a:effectLst/>
                <a:latin typeface="Times New Roman" pitchFamily="18" charset="0"/>
                <a:cs typeface="Times New Roman" pitchFamily="18" charset="0"/>
              </a:rPr>
              <a:t>hãy</a:t>
            </a:r>
            <a:r>
              <a:rPr lang="en-US" sz="4000" b="0" i="0" dirty="0">
                <a:solidFill>
                  <a:schemeClr val="bg1"/>
                </a:solidFill>
                <a:effectLst/>
                <a:latin typeface="Times New Roman" pitchFamily="18" charset="0"/>
                <a:cs typeface="Times New Roman" pitchFamily="18" charset="0"/>
              </a:rPr>
              <a:t> </a:t>
            </a:r>
            <a:r>
              <a:rPr lang="en-US" sz="4000" b="0" i="0" dirty="0" err="1">
                <a:solidFill>
                  <a:schemeClr val="bg1"/>
                </a:solidFill>
                <a:effectLst/>
                <a:latin typeface="Times New Roman" pitchFamily="18" charset="0"/>
                <a:cs typeface="Times New Roman" pitchFamily="18" charset="0"/>
              </a:rPr>
              <a:t>kể</a:t>
            </a:r>
            <a:r>
              <a:rPr lang="en-US" sz="4000" b="0" i="0" dirty="0">
                <a:solidFill>
                  <a:schemeClr val="bg1"/>
                </a:solidFill>
                <a:effectLst/>
                <a:latin typeface="Times New Roman" pitchFamily="18" charset="0"/>
                <a:cs typeface="Times New Roman" pitchFamily="18" charset="0"/>
              </a:rPr>
              <a:t> </a:t>
            </a:r>
            <a:r>
              <a:rPr lang="en-US" sz="4000" b="0" i="0" dirty="0" err="1">
                <a:solidFill>
                  <a:schemeClr val="bg1"/>
                </a:solidFill>
                <a:effectLst/>
                <a:latin typeface="Times New Roman" pitchFamily="18" charset="0"/>
                <a:cs typeface="Times New Roman" pitchFamily="18" charset="0"/>
              </a:rPr>
              <a:t>tên</a:t>
            </a:r>
            <a:r>
              <a:rPr lang="en-US" sz="4000" b="0" i="0" dirty="0">
                <a:solidFill>
                  <a:schemeClr val="bg1"/>
                </a:solidFill>
                <a:effectLst/>
                <a:latin typeface="Times New Roman" pitchFamily="18" charset="0"/>
                <a:cs typeface="Times New Roman" pitchFamily="18" charset="0"/>
              </a:rPr>
              <a:t> </a:t>
            </a:r>
            <a:r>
              <a:rPr lang="en-US" sz="4000" b="0" i="0" dirty="0" err="1">
                <a:solidFill>
                  <a:schemeClr val="bg1"/>
                </a:solidFill>
                <a:effectLst/>
                <a:latin typeface="Times New Roman" pitchFamily="18" charset="0"/>
                <a:cs typeface="Times New Roman" pitchFamily="18" charset="0"/>
              </a:rPr>
              <a:t>một</a:t>
            </a:r>
            <a:r>
              <a:rPr lang="en-US" sz="4000" b="0" i="0" dirty="0">
                <a:solidFill>
                  <a:schemeClr val="bg1"/>
                </a:solidFill>
                <a:effectLst/>
                <a:latin typeface="Times New Roman" pitchFamily="18" charset="0"/>
                <a:cs typeface="Times New Roman" pitchFamily="18" charset="0"/>
              </a:rPr>
              <a:t> </a:t>
            </a:r>
            <a:r>
              <a:rPr lang="en-US" sz="4000" b="0" i="0" dirty="0" err="1">
                <a:solidFill>
                  <a:schemeClr val="bg1"/>
                </a:solidFill>
                <a:effectLst/>
                <a:latin typeface="Times New Roman" pitchFamily="18" charset="0"/>
                <a:cs typeface="Times New Roman" pitchFamily="18" charset="0"/>
              </a:rPr>
              <a:t>số</a:t>
            </a:r>
            <a:r>
              <a:rPr lang="en-US" sz="4000" b="0" i="0" dirty="0">
                <a:solidFill>
                  <a:schemeClr val="bg1"/>
                </a:solidFill>
                <a:effectLst/>
                <a:latin typeface="Times New Roman" pitchFamily="18" charset="0"/>
                <a:cs typeface="Times New Roman" pitchFamily="18" charset="0"/>
              </a:rPr>
              <a:t> </a:t>
            </a:r>
            <a:r>
              <a:rPr lang="en-US" sz="4000" b="0" i="0" dirty="0" err="1">
                <a:solidFill>
                  <a:schemeClr val="bg1"/>
                </a:solidFill>
                <a:effectLst/>
                <a:latin typeface="Times New Roman" pitchFamily="18" charset="0"/>
                <a:cs typeface="Times New Roman" pitchFamily="18" charset="0"/>
              </a:rPr>
              <a:t>cách</a:t>
            </a:r>
            <a:r>
              <a:rPr lang="en-US" sz="4000" b="0" i="0" dirty="0">
                <a:solidFill>
                  <a:schemeClr val="bg1"/>
                </a:solidFill>
                <a:effectLst/>
                <a:latin typeface="Times New Roman" pitchFamily="18" charset="0"/>
                <a:cs typeface="Times New Roman" pitchFamily="18" charset="0"/>
              </a:rPr>
              <a:t> </a:t>
            </a:r>
            <a:r>
              <a:rPr lang="en-US" sz="4000" b="0" i="0" dirty="0" err="1">
                <a:solidFill>
                  <a:schemeClr val="bg1"/>
                </a:solidFill>
                <a:effectLst/>
                <a:latin typeface="Times New Roman" pitchFamily="18" charset="0"/>
                <a:cs typeface="Times New Roman" pitchFamily="18" charset="0"/>
              </a:rPr>
              <a:t>kết</a:t>
            </a:r>
            <a:r>
              <a:rPr lang="en-US" sz="4000" b="0" i="0" dirty="0">
                <a:solidFill>
                  <a:schemeClr val="bg1"/>
                </a:solidFill>
                <a:effectLst/>
                <a:latin typeface="Times New Roman" pitchFamily="18" charset="0"/>
                <a:cs typeface="Times New Roman" pitchFamily="18" charset="0"/>
              </a:rPr>
              <a:t> </a:t>
            </a:r>
            <a:r>
              <a:rPr lang="en-US" sz="4000" b="0" i="0" dirty="0" err="1">
                <a:solidFill>
                  <a:schemeClr val="bg1"/>
                </a:solidFill>
                <a:effectLst/>
                <a:latin typeface="Times New Roman" pitchFamily="18" charset="0"/>
                <a:cs typeface="Times New Roman" pitchFamily="18" charset="0"/>
              </a:rPr>
              <a:t>nối</a:t>
            </a:r>
            <a:r>
              <a:rPr lang="en-US" sz="4000" b="0" i="0" dirty="0">
                <a:solidFill>
                  <a:schemeClr val="bg1"/>
                </a:solidFill>
                <a:effectLst/>
                <a:latin typeface="Times New Roman" pitchFamily="18" charset="0"/>
                <a:cs typeface="Times New Roman" pitchFamily="18" charset="0"/>
              </a:rPr>
              <a:t> </a:t>
            </a:r>
            <a:r>
              <a:rPr lang="en-US" sz="4000" b="0" i="0" dirty="0" err="1">
                <a:solidFill>
                  <a:schemeClr val="bg1"/>
                </a:solidFill>
                <a:effectLst/>
                <a:latin typeface="Times New Roman" pitchFamily="18" charset="0"/>
                <a:cs typeface="Times New Roman" pitchFamily="18" charset="0"/>
              </a:rPr>
              <a:t>không</a:t>
            </a:r>
            <a:r>
              <a:rPr lang="en-US" sz="4000" b="0" i="0" dirty="0">
                <a:solidFill>
                  <a:schemeClr val="bg1"/>
                </a:solidFill>
                <a:effectLst/>
                <a:latin typeface="Times New Roman" pitchFamily="18" charset="0"/>
                <a:cs typeface="Times New Roman" pitchFamily="18" charset="0"/>
              </a:rPr>
              <a:t> </a:t>
            </a:r>
            <a:r>
              <a:rPr lang="en-US" sz="4000" b="0" i="0" dirty="0" err="1">
                <a:solidFill>
                  <a:schemeClr val="bg1"/>
                </a:solidFill>
                <a:effectLst/>
                <a:latin typeface="Times New Roman" pitchFamily="18" charset="0"/>
                <a:cs typeface="Times New Roman" pitchFamily="18" charset="0"/>
              </a:rPr>
              <a:t>dây</a:t>
            </a:r>
            <a:r>
              <a:rPr lang="en-US" sz="4000" b="0" i="0" dirty="0">
                <a:solidFill>
                  <a:schemeClr val="bg1"/>
                </a:solidFill>
                <a:effectLst/>
                <a:latin typeface="Times New Roman" pitchFamily="18" charset="0"/>
                <a:cs typeface="Times New Roman" pitchFamily="18" charset="0"/>
              </a:rPr>
              <a:t> </a:t>
            </a:r>
            <a:r>
              <a:rPr lang="en-US" sz="4000" b="0" i="0" dirty="0" err="1">
                <a:solidFill>
                  <a:schemeClr val="bg1"/>
                </a:solidFill>
                <a:effectLst/>
                <a:latin typeface="Times New Roman" pitchFamily="18" charset="0"/>
                <a:cs typeface="Times New Roman" pitchFamily="18" charset="0"/>
              </a:rPr>
              <a:t>mà</a:t>
            </a:r>
            <a:r>
              <a:rPr lang="en-US" sz="4000" b="0" i="0" dirty="0">
                <a:solidFill>
                  <a:schemeClr val="bg1"/>
                </a:solidFill>
                <a:effectLst/>
                <a:latin typeface="Times New Roman" pitchFamily="18" charset="0"/>
                <a:cs typeface="Times New Roman" pitchFamily="18" charset="0"/>
              </a:rPr>
              <a:t> </a:t>
            </a:r>
            <a:r>
              <a:rPr lang="en-US" sz="4000" b="0" i="0" dirty="0" err="1">
                <a:solidFill>
                  <a:schemeClr val="bg1"/>
                </a:solidFill>
                <a:effectLst/>
                <a:latin typeface="Times New Roman" pitchFamily="18" charset="0"/>
                <a:cs typeface="Times New Roman" pitchFamily="18" charset="0"/>
              </a:rPr>
              <a:t>em</a:t>
            </a:r>
            <a:r>
              <a:rPr lang="en-US" sz="4000" b="0" i="0" dirty="0">
                <a:solidFill>
                  <a:schemeClr val="bg1"/>
                </a:solidFill>
                <a:effectLst/>
                <a:latin typeface="Times New Roman" pitchFamily="18" charset="0"/>
                <a:cs typeface="Times New Roman" pitchFamily="18" charset="0"/>
              </a:rPr>
              <a:t> </a:t>
            </a:r>
            <a:r>
              <a:rPr lang="en-US" sz="4000" b="0" i="0" err="1">
                <a:solidFill>
                  <a:schemeClr val="bg1"/>
                </a:solidFill>
                <a:effectLst/>
                <a:latin typeface="Times New Roman" pitchFamily="18" charset="0"/>
                <a:cs typeface="Times New Roman" pitchFamily="18" charset="0"/>
              </a:rPr>
              <a:t>biết</a:t>
            </a:r>
            <a:r>
              <a:rPr lang="en-US" sz="4000" b="0" i="0" smtClean="0">
                <a:solidFill>
                  <a:schemeClr val="bg1"/>
                </a:solidFill>
                <a:effectLst/>
                <a:latin typeface="Times New Roman" pitchFamily="18" charset="0"/>
                <a:cs typeface="Times New Roman" pitchFamily="18" charset="0"/>
              </a:rPr>
              <a:t>?</a:t>
            </a:r>
            <a:endParaRPr lang="en-US" sz="4000" b="0" i="0" dirty="0">
              <a:solidFill>
                <a:schemeClr val="bg1"/>
              </a:solidFill>
              <a:effectLst/>
              <a:latin typeface="Times New Roman" pitchFamily="18" charset="0"/>
              <a:cs typeface="Times New Roman" pitchFamily="18" charset="0"/>
            </a:endParaRPr>
          </a:p>
          <a:p>
            <a:pPr algn="ct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Đ</a:t>
            </a:r>
            <a:r>
              <a:rPr lang="en-US" sz="4000" b="0" i="0" dirty="0" err="1">
                <a:solidFill>
                  <a:schemeClr val="tx1"/>
                </a:solidFill>
                <a:effectLst/>
                <a:latin typeface="Times New Roman" pitchFamily="18" charset="0"/>
                <a:cs typeface="Times New Roman" pitchFamily="18" charset="0"/>
              </a:rPr>
              <a:t>iện</a:t>
            </a:r>
            <a:r>
              <a:rPr lang="en-US" sz="4000" b="0" i="0" dirty="0">
                <a:solidFill>
                  <a:schemeClr val="tx1"/>
                </a:solidFill>
                <a:effectLst/>
                <a:latin typeface="Times New Roman" pitchFamily="18" charset="0"/>
                <a:cs typeface="Times New Roman" pitchFamily="18" charset="0"/>
              </a:rPr>
              <a:t> </a:t>
            </a:r>
            <a:r>
              <a:rPr lang="en-US" sz="4000" b="0" i="0" dirty="0" err="1">
                <a:solidFill>
                  <a:schemeClr val="tx1"/>
                </a:solidFill>
                <a:effectLst/>
                <a:latin typeface="Times New Roman" pitchFamily="18" charset="0"/>
                <a:cs typeface="Times New Roman" pitchFamily="18" charset="0"/>
              </a:rPr>
              <a:t>thoại</a:t>
            </a:r>
            <a:r>
              <a:rPr lang="en-US" sz="4000" b="0" i="0" dirty="0">
                <a:solidFill>
                  <a:schemeClr val="tx1"/>
                </a:solidFill>
                <a:effectLst/>
                <a:latin typeface="Times New Roman" pitchFamily="18" charset="0"/>
                <a:cs typeface="Times New Roman" pitchFamily="18" charset="0"/>
              </a:rPr>
              <a:t>, </a:t>
            </a:r>
            <a:r>
              <a:rPr lang="en-US" sz="4000" b="0" i="0" dirty="0" err="1">
                <a:solidFill>
                  <a:schemeClr val="tx1"/>
                </a:solidFill>
                <a:effectLst/>
                <a:latin typeface="Times New Roman" pitchFamily="18" charset="0"/>
                <a:cs typeface="Times New Roman" pitchFamily="18" charset="0"/>
              </a:rPr>
              <a:t>máy</a:t>
            </a:r>
            <a:r>
              <a:rPr lang="en-US" sz="4000" b="0" i="0" dirty="0">
                <a:solidFill>
                  <a:schemeClr val="tx1"/>
                </a:solidFill>
                <a:effectLst/>
                <a:latin typeface="Times New Roman" pitchFamily="18" charset="0"/>
                <a:cs typeface="Times New Roman" pitchFamily="18" charset="0"/>
              </a:rPr>
              <a:t> </a:t>
            </a:r>
            <a:r>
              <a:rPr lang="en-US" sz="4000" b="0" i="0" dirty="0" err="1">
                <a:solidFill>
                  <a:schemeClr val="tx1"/>
                </a:solidFill>
                <a:effectLst/>
                <a:latin typeface="Times New Roman" pitchFamily="18" charset="0"/>
                <a:cs typeface="Times New Roman" pitchFamily="18" charset="0"/>
              </a:rPr>
              <a:t>tính</a:t>
            </a:r>
            <a:r>
              <a:rPr lang="en-US" sz="4000" b="0" i="0" dirty="0">
                <a:solidFill>
                  <a:schemeClr val="tx1"/>
                </a:solidFill>
                <a:effectLst/>
                <a:latin typeface="Times New Roman" pitchFamily="18" charset="0"/>
                <a:cs typeface="Times New Roman" pitchFamily="18" charset="0"/>
              </a:rPr>
              <a:t> </a:t>
            </a:r>
            <a:r>
              <a:rPr lang="en-US" sz="4000" b="0" i="0" dirty="0" err="1">
                <a:solidFill>
                  <a:schemeClr val="tx1"/>
                </a:solidFill>
                <a:effectLst/>
                <a:latin typeface="Times New Roman" pitchFamily="18" charset="0"/>
                <a:cs typeface="Times New Roman" pitchFamily="18" charset="0"/>
              </a:rPr>
              <a:t>xách</a:t>
            </a:r>
            <a:r>
              <a:rPr lang="en-US" sz="4000" b="0" i="0" dirty="0">
                <a:solidFill>
                  <a:schemeClr val="tx1"/>
                </a:solidFill>
                <a:effectLst/>
                <a:latin typeface="Times New Roman" pitchFamily="18" charset="0"/>
                <a:cs typeface="Times New Roman" pitchFamily="18" charset="0"/>
              </a:rPr>
              <a:t> </a:t>
            </a:r>
            <a:r>
              <a:rPr lang="en-US" sz="4000" b="0" i="0" dirty="0" err="1">
                <a:solidFill>
                  <a:schemeClr val="tx1"/>
                </a:solidFill>
                <a:effectLst/>
                <a:latin typeface="Times New Roman" pitchFamily="18" charset="0"/>
                <a:cs typeface="Times New Roman" pitchFamily="18" charset="0"/>
              </a:rPr>
              <a:t>tay</a:t>
            </a:r>
            <a:endParaRPr lang="en-US" sz="4000" dirty="0">
              <a:solidFill>
                <a:schemeClr val="tx1"/>
              </a:solidFill>
              <a:latin typeface="Times New Roman" pitchFamily="18" charset="0"/>
              <a:cs typeface="Times New Roman" pitchFamily="18" charset="0"/>
            </a:endParaRPr>
          </a:p>
        </p:txBody>
      </p:sp>
      <p:pic>
        <p:nvPicPr>
          <p:cNvPr id="8" name="Picture 7">
            <a:hlinkClick r:id="rId4" action="ppaction://hlinksldjump"/>
            <a:extLst>
              <a:ext uri="{FF2B5EF4-FFF2-40B4-BE49-F238E27FC236}">
                <a16:creationId xmlns:a16="http://schemas.microsoft.com/office/drawing/2014/main" id="{6D41C350-7192-4A2C-BFD1-C3B9DC3A4B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14000" y="5352414"/>
            <a:ext cx="1635759" cy="1403986"/>
          </a:xfrm>
          <a:prstGeom prst="rect">
            <a:avLst/>
          </a:prstGeom>
        </p:spPr>
      </p:pic>
    </p:spTree>
    <p:extLst>
      <p:ext uri="{BB962C8B-B14F-4D97-AF65-F5344CB8AC3E}">
        <p14:creationId xmlns:p14="http://schemas.microsoft.com/office/powerpoint/2010/main" val="220580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nodeType="withEffect">
                                  <p:stCondLst>
                                    <p:cond delay="170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7"/>
                                        </p:tgtEl>
                                      </p:cBhvr>
                                    </p:animEffect>
                                    <p:animScale>
                                      <p:cBhvr>
                                        <p:cTn id="25" dur="250" autoRev="1" fill="hold"/>
                                        <p:tgtEl>
                                          <p:spTgt spid="7"/>
                                        </p:tgtEl>
                                      </p:cBhvr>
                                      <p:by x="105000" y="105000"/>
                                    </p:animScale>
                                  </p:childTnLst>
                                </p:cTn>
                              </p:par>
                            </p:childTnLst>
                          </p:cTn>
                        </p:par>
                        <p:par>
                          <p:cTn id="26" fill="hold">
                            <p:stCondLst>
                              <p:cond delay="500"/>
                            </p:stCondLst>
                            <p:childTnLst>
                              <p:par>
                                <p:cTn id="27" presetID="10" presetClass="exit" presetSubtype="0" fill="hold" nodeType="after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486A34C3-6671-4ECF-8FFC-E7327757C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511280" cy="6878320"/>
          </a:xfrm>
          <a:prstGeom prst="rect">
            <a:avLst/>
          </a:prstGeom>
        </p:spPr>
      </p:pic>
      <p:sp>
        <p:nvSpPr>
          <p:cNvPr id="5" name="Rectangle: Rounded Corners 4">
            <a:extLst>
              <a:ext uri="{FF2B5EF4-FFF2-40B4-BE49-F238E27FC236}">
                <a16:creationId xmlns:a16="http://schemas.microsoft.com/office/drawing/2014/main" id="{11B85079-82BF-4B1E-AE4C-C71F2AD8B0B2}"/>
              </a:ext>
            </a:extLst>
          </p:cNvPr>
          <p:cNvSpPr/>
          <p:nvPr/>
        </p:nvSpPr>
        <p:spPr>
          <a:xfrm>
            <a:off x="1765825" y="485470"/>
            <a:ext cx="8543109" cy="34485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b="0" i="0" dirty="0">
                <a:solidFill>
                  <a:srgbClr val="C00000"/>
                </a:solidFill>
                <a:effectLst/>
                <a:latin typeface="+mj-lt"/>
              </a:rPr>
              <a:t> Em hãy nêu ví dụ cho thấy kết nối không dây thuận tiện hơn kết nối có dây</a:t>
            </a:r>
            <a:r>
              <a:rPr lang="en-US" sz="3600" b="0" i="0" dirty="0">
                <a:solidFill>
                  <a:srgbClr val="C00000"/>
                </a:solidFill>
                <a:effectLst/>
                <a:latin typeface="+mj-lt"/>
              </a:rPr>
              <a:t>?</a:t>
            </a:r>
          </a:p>
          <a:p>
            <a:pPr algn="just"/>
            <a:r>
              <a:rPr lang="en-US" sz="3600" b="0" i="0" dirty="0">
                <a:solidFill>
                  <a:schemeClr val="tx1"/>
                </a:solidFill>
                <a:effectLst/>
                <a:latin typeface="+mj-lt"/>
              </a:rPr>
              <a:t>-</a:t>
            </a:r>
            <a:r>
              <a:rPr lang="en-US" sz="3600" b="0" i="0" dirty="0">
                <a:solidFill>
                  <a:srgbClr val="FFC000"/>
                </a:solidFill>
                <a:effectLst/>
                <a:latin typeface="+mj-lt"/>
              </a:rPr>
              <a:t> </a:t>
            </a:r>
            <a:r>
              <a:rPr lang="vi-VN" sz="3600" b="0" i="0" dirty="0">
                <a:solidFill>
                  <a:schemeClr val="tx1"/>
                </a:solidFill>
                <a:effectLst/>
                <a:latin typeface="+mj-lt"/>
              </a:rPr>
              <a:t>Kết nối không dây thuận tiện hơn có dây vì chúng ta có thể dễ dàng di chuyển và mang theo bất cứ đâu</a:t>
            </a:r>
            <a:endParaRPr lang="en-US" sz="3600" dirty="0">
              <a:solidFill>
                <a:schemeClr val="tx1"/>
              </a:solidFill>
              <a:latin typeface="+mj-lt"/>
            </a:endParaRPr>
          </a:p>
        </p:txBody>
      </p:sp>
      <p:pic>
        <p:nvPicPr>
          <p:cNvPr id="6" name="Picture 5">
            <a:hlinkClick r:id="rId4" action="ppaction://hlinksldjump"/>
            <a:extLst>
              <a:ext uri="{FF2B5EF4-FFF2-40B4-BE49-F238E27FC236}">
                <a16:creationId xmlns:a16="http://schemas.microsoft.com/office/drawing/2014/main" id="{ADAF4FDB-46D9-481B-9186-5E8494B982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8470" y="5522686"/>
            <a:ext cx="1403530" cy="1335314"/>
          </a:xfrm>
          <a:prstGeom prst="rect">
            <a:avLst/>
          </a:prstGeom>
        </p:spPr>
      </p:pic>
    </p:spTree>
    <p:extLst>
      <p:ext uri="{BB962C8B-B14F-4D97-AF65-F5344CB8AC3E}">
        <p14:creationId xmlns:p14="http://schemas.microsoft.com/office/powerpoint/2010/main" val="317693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7AEE7-56FC-42C2-BBD6-06B3FD0EE8DF}"/>
              </a:ext>
            </a:extLst>
          </p:cNvPr>
          <p:cNvSpPr>
            <a:spLocks noGrp="1"/>
          </p:cNvSpPr>
          <p:nvPr>
            <p:ph type="title"/>
          </p:nvPr>
        </p:nvSpPr>
        <p:spPr/>
        <p:txBody>
          <a:bodyPr/>
          <a:lstStyle/>
          <a:p>
            <a:endParaRPr lang="en-US"/>
          </a:p>
        </p:txBody>
      </p:sp>
      <p:pic>
        <p:nvPicPr>
          <p:cNvPr id="4" name="Content Placeholder 3">
            <a:hlinkClick r:id="rId2" action="ppaction://hlinksldjump"/>
            <a:extLst>
              <a:ext uri="{FF2B5EF4-FFF2-40B4-BE49-F238E27FC236}">
                <a16:creationId xmlns:a16="http://schemas.microsoft.com/office/drawing/2014/main" id="{44DC42DD-6D16-47D2-B533-1DA79E34A36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057" y="0"/>
            <a:ext cx="11874136" cy="7262949"/>
          </a:xfrm>
          <a:prstGeom prst="rect">
            <a:avLst/>
          </a:prstGeom>
        </p:spPr>
      </p:pic>
      <p:sp>
        <p:nvSpPr>
          <p:cNvPr id="5" name="Rectangle: Rounded Corners 4">
            <a:extLst>
              <a:ext uri="{FF2B5EF4-FFF2-40B4-BE49-F238E27FC236}">
                <a16:creationId xmlns:a16="http://schemas.microsoft.com/office/drawing/2014/main" id="{6E6E2BB6-6AFC-4BA5-9709-A42E1948BCA6}"/>
              </a:ext>
            </a:extLst>
          </p:cNvPr>
          <p:cNvSpPr/>
          <p:nvPr/>
        </p:nvSpPr>
        <p:spPr>
          <a:xfrm>
            <a:off x="1584309" y="1027504"/>
            <a:ext cx="9579559" cy="2991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0" i="0" dirty="0">
                <a:solidFill>
                  <a:schemeClr val="bg1"/>
                </a:solidFill>
                <a:effectLst/>
                <a:latin typeface="Times New Roman" pitchFamily="18" charset="0"/>
                <a:cs typeface="Times New Roman" pitchFamily="18" charset="0"/>
              </a:rPr>
              <a:t>- </a:t>
            </a:r>
            <a:r>
              <a:rPr lang="en-US" sz="4000" b="0" i="0" dirty="0" err="1">
                <a:solidFill>
                  <a:schemeClr val="bg1"/>
                </a:solidFill>
                <a:effectLst/>
                <a:latin typeface="Times New Roman" pitchFamily="18" charset="0"/>
                <a:cs typeface="Times New Roman" pitchFamily="18" charset="0"/>
              </a:rPr>
              <a:t>Mạng</a:t>
            </a:r>
            <a:r>
              <a:rPr lang="en-US" sz="4000" b="0" i="0" dirty="0">
                <a:solidFill>
                  <a:schemeClr val="bg1"/>
                </a:solidFill>
                <a:effectLst/>
                <a:latin typeface="Times New Roman" pitchFamily="18" charset="0"/>
                <a:cs typeface="Times New Roman" pitchFamily="18" charset="0"/>
              </a:rPr>
              <a:t> </a:t>
            </a:r>
            <a:r>
              <a:rPr lang="en-US" sz="4000" b="0" i="0" dirty="0" err="1">
                <a:solidFill>
                  <a:schemeClr val="bg1"/>
                </a:solidFill>
                <a:effectLst/>
                <a:latin typeface="Times New Roman" pitchFamily="18" charset="0"/>
                <a:cs typeface="Times New Roman" pitchFamily="18" charset="0"/>
              </a:rPr>
              <a:t>máy</a:t>
            </a:r>
            <a:r>
              <a:rPr lang="en-US" sz="4000" b="0" i="0" dirty="0">
                <a:solidFill>
                  <a:schemeClr val="bg1"/>
                </a:solidFill>
                <a:effectLst/>
                <a:latin typeface="Times New Roman" pitchFamily="18" charset="0"/>
                <a:cs typeface="Times New Roman" pitchFamily="18" charset="0"/>
              </a:rPr>
              <a:t> </a:t>
            </a:r>
            <a:r>
              <a:rPr lang="en-US" sz="4000" b="0" i="0" dirty="0" err="1">
                <a:solidFill>
                  <a:schemeClr val="bg1"/>
                </a:solidFill>
                <a:effectLst/>
                <a:latin typeface="Times New Roman" pitchFamily="18" charset="0"/>
                <a:cs typeface="Times New Roman" pitchFamily="18" charset="0"/>
              </a:rPr>
              <a:t>tính</a:t>
            </a:r>
            <a:r>
              <a:rPr lang="en-US" sz="4000" b="0" i="0" dirty="0">
                <a:solidFill>
                  <a:schemeClr val="bg1"/>
                </a:solidFill>
                <a:effectLst/>
                <a:latin typeface="Times New Roman" pitchFamily="18" charset="0"/>
                <a:cs typeface="Times New Roman" pitchFamily="18" charset="0"/>
              </a:rPr>
              <a:t> chia </a:t>
            </a:r>
            <a:r>
              <a:rPr lang="en-US" sz="4000" b="0" i="0" dirty="0" err="1">
                <a:solidFill>
                  <a:schemeClr val="bg1"/>
                </a:solidFill>
                <a:effectLst/>
                <a:latin typeface="Times New Roman" pitchFamily="18" charset="0"/>
                <a:cs typeface="Times New Roman" pitchFamily="18" charset="0"/>
              </a:rPr>
              <a:t>sẻ</a:t>
            </a:r>
            <a:r>
              <a:rPr lang="en-US" sz="4000" b="0" i="0" dirty="0">
                <a:solidFill>
                  <a:schemeClr val="bg1"/>
                </a:solidFill>
                <a:effectLst/>
                <a:latin typeface="Times New Roman" pitchFamily="18" charset="0"/>
                <a:cs typeface="Times New Roman" pitchFamily="18" charset="0"/>
              </a:rPr>
              <a:t> </a:t>
            </a:r>
            <a:r>
              <a:rPr lang="en-US" sz="4000" b="0" i="0" dirty="0" err="1">
                <a:solidFill>
                  <a:schemeClr val="bg1"/>
                </a:solidFill>
                <a:effectLst/>
                <a:latin typeface="Times New Roman" pitchFamily="18" charset="0"/>
                <a:cs typeface="Times New Roman" pitchFamily="18" charset="0"/>
              </a:rPr>
              <a:t>những</a:t>
            </a:r>
            <a:r>
              <a:rPr lang="en-US" sz="4000" b="0" i="0" dirty="0">
                <a:solidFill>
                  <a:schemeClr val="bg1"/>
                </a:solidFill>
                <a:effectLst/>
                <a:latin typeface="Times New Roman" pitchFamily="18" charset="0"/>
                <a:cs typeface="Times New Roman" pitchFamily="18" charset="0"/>
              </a:rPr>
              <a:t> </a:t>
            </a:r>
            <a:r>
              <a:rPr lang="en-US" sz="4000" b="0" i="0" dirty="0" err="1">
                <a:solidFill>
                  <a:schemeClr val="bg1"/>
                </a:solidFill>
                <a:effectLst/>
                <a:latin typeface="Times New Roman" pitchFamily="18" charset="0"/>
                <a:cs typeface="Times New Roman" pitchFamily="18" charset="0"/>
              </a:rPr>
              <a:t>gì</a:t>
            </a:r>
            <a:r>
              <a:rPr lang="en-US" sz="4000" b="0" i="0" dirty="0">
                <a:solidFill>
                  <a:schemeClr val="bg1"/>
                </a:solidFill>
                <a:effectLst/>
                <a:latin typeface="Times New Roman" pitchFamily="18" charset="0"/>
                <a:cs typeface="Times New Roman" pitchFamily="18" charset="0"/>
              </a:rPr>
              <a:t>?</a:t>
            </a:r>
          </a:p>
          <a:p>
            <a:pPr algn="just"/>
            <a:r>
              <a:rPr lang="en-US" sz="4000" b="0" i="0" smtClean="0">
                <a:solidFill>
                  <a:schemeClr val="tx1"/>
                </a:solidFill>
                <a:effectLst/>
                <a:latin typeface="Times New Roman" pitchFamily="18" charset="0"/>
                <a:cs typeface="Times New Roman" pitchFamily="18" charset="0"/>
              </a:rPr>
              <a:t>- Mạng </a:t>
            </a:r>
            <a:r>
              <a:rPr lang="en-US" sz="4000" b="0" i="0" dirty="0" err="1">
                <a:solidFill>
                  <a:schemeClr val="tx1"/>
                </a:solidFill>
                <a:effectLst/>
                <a:latin typeface="Times New Roman" pitchFamily="18" charset="0"/>
                <a:cs typeface="Times New Roman" pitchFamily="18" charset="0"/>
              </a:rPr>
              <a:t>máy</a:t>
            </a:r>
            <a:r>
              <a:rPr lang="en-US" sz="4000" b="0" i="0" dirty="0">
                <a:solidFill>
                  <a:schemeClr val="tx1"/>
                </a:solidFill>
                <a:effectLst/>
                <a:latin typeface="Times New Roman" pitchFamily="18" charset="0"/>
                <a:cs typeface="Times New Roman" pitchFamily="18" charset="0"/>
              </a:rPr>
              <a:t> </a:t>
            </a:r>
            <a:r>
              <a:rPr lang="en-US" sz="4000" b="0" i="0" dirty="0" err="1">
                <a:solidFill>
                  <a:schemeClr val="tx1"/>
                </a:solidFill>
                <a:effectLst/>
                <a:latin typeface="Times New Roman" pitchFamily="18" charset="0"/>
                <a:cs typeface="Times New Roman" pitchFamily="18" charset="0"/>
              </a:rPr>
              <a:t>tính</a:t>
            </a:r>
            <a:r>
              <a:rPr lang="en-US" sz="4000" b="0" i="0" dirty="0">
                <a:solidFill>
                  <a:schemeClr val="tx1"/>
                </a:solidFill>
                <a:effectLst/>
                <a:latin typeface="Times New Roman" pitchFamily="18" charset="0"/>
                <a:cs typeface="Times New Roman" pitchFamily="18" charset="0"/>
              </a:rPr>
              <a:t> chia </a:t>
            </a:r>
            <a:r>
              <a:rPr lang="en-US" sz="4000" b="0" i="0" dirty="0" err="1">
                <a:solidFill>
                  <a:schemeClr val="tx1"/>
                </a:solidFill>
                <a:effectLst/>
                <a:latin typeface="Times New Roman" pitchFamily="18" charset="0"/>
                <a:cs typeface="Times New Roman" pitchFamily="18" charset="0"/>
              </a:rPr>
              <a:t>sẻ</a:t>
            </a:r>
            <a:r>
              <a:rPr lang="en-US" sz="4000" b="0" i="0" dirty="0">
                <a:solidFill>
                  <a:schemeClr val="tx1"/>
                </a:solidFill>
                <a:effectLst/>
                <a:latin typeface="Times New Roman" pitchFamily="18" charset="0"/>
                <a:cs typeface="Times New Roman" pitchFamily="18" charset="0"/>
              </a:rPr>
              <a:t>: </a:t>
            </a:r>
            <a:r>
              <a:rPr lang="en-US" sz="4000" b="0" i="0" dirty="0" err="1">
                <a:solidFill>
                  <a:schemeClr val="tx1"/>
                </a:solidFill>
                <a:effectLst/>
                <a:latin typeface="Times New Roman" pitchFamily="18" charset="0"/>
                <a:cs typeface="Times New Roman" pitchFamily="18" charset="0"/>
              </a:rPr>
              <a:t>dữ</a:t>
            </a:r>
            <a:r>
              <a:rPr lang="en-US" sz="4000" b="0" i="0" dirty="0">
                <a:solidFill>
                  <a:schemeClr val="tx1"/>
                </a:solidFill>
                <a:effectLst/>
                <a:latin typeface="Times New Roman" pitchFamily="18" charset="0"/>
                <a:cs typeface="Times New Roman" pitchFamily="18" charset="0"/>
              </a:rPr>
              <a:t> </a:t>
            </a:r>
            <a:r>
              <a:rPr lang="en-US" sz="4000" b="0" i="0" dirty="0" err="1">
                <a:solidFill>
                  <a:schemeClr val="tx1"/>
                </a:solidFill>
                <a:effectLst/>
                <a:latin typeface="Times New Roman" pitchFamily="18" charset="0"/>
                <a:cs typeface="Times New Roman" pitchFamily="18" charset="0"/>
              </a:rPr>
              <a:t>liệu</a:t>
            </a:r>
            <a:r>
              <a:rPr lang="en-US" sz="4000" b="0" i="0" dirty="0">
                <a:solidFill>
                  <a:schemeClr val="tx1"/>
                </a:solidFill>
                <a:effectLst/>
                <a:latin typeface="Times New Roman" pitchFamily="18" charset="0"/>
                <a:cs typeface="Times New Roman" pitchFamily="18" charset="0"/>
              </a:rPr>
              <a:t>, </a:t>
            </a:r>
            <a:r>
              <a:rPr lang="en-US" sz="4000" b="0" i="0" dirty="0" err="1">
                <a:solidFill>
                  <a:schemeClr val="tx1"/>
                </a:solidFill>
                <a:effectLst/>
                <a:latin typeface="Times New Roman" pitchFamily="18" charset="0"/>
                <a:cs typeface="Times New Roman" pitchFamily="18" charset="0"/>
              </a:rPr>
              <a:t>thông</a:t>
            </a:r>
            <a:r>
              <a:rPr lang="en-US" sz="4000" b="0" i="0" dirty="0">
                <a:solidFill>
                  <a:schemeClr val="tx1"/>
                </a:solidFill>
                <a:effectLst/>
                <a:latin typeface="Times New Roman" pitchFamily="18" charset="0"/>
                <a:cs typeface="Times New Roman" pitchFamily="18" charset="0"/>
              </a:rPr>
              <a:t> tin, </a:t>
            </a:r>
            <a:r>
              <a:rPr lang="en-US" sz="4000" b="0" i="0" dirty="0" err="1">
                <a:solidFill>
                  <a:schemeClr val="tx1"/>
                </a:solidFill>
                <a:effectLst/>
                <a:latin typeface="Times New Roman" pitchFamily="18" charset="0"/>
                <a:cs typeface="Times New Roman" pitchFamily="18" charset="0"/>
              </a:rPr>
              <a:t>hình</a:t>
            </a:r>
            <a:r>
              <a:rPr lang="en-US" sz="4000" b="0" i="0" dirty="0">
                <a:solidFill>
                  <a:schemeClr val="tx1"/>
                </a:solidFill>
                <a:effectLst/>
                <a:latin typeface="Times New Roman" pitchFamily="18" charset="0"/>
                <a:cs typeface="Times New Roman" pitchFamily="18" charset="0"/>
              </a:rPr>
              <a:t> </a:t>
            </a:r>
            <a:r>
              <a:rPr lang="en-US" sz="4000" b="0" i="0" dirty="0" err="1">
                <a:solidFill>
                  <a:schemeClr val="tx1"/>
                </a:solidFill>
                <a:effectLst/>
                <a:latin typeface="Times New Roman" pitchFamily="18" charset="0"/>
                <a:cs typeface="Times New Roman" pitchFamily="18" charset="0"/>
              </a:rPr>
              <a:t>ảnh</a:t>
            </a:r>
            <a:r>
              <a:rPr lang="en-US" sz="4000" b="0" i="0" dirty="0">
                <a:solidFill>
                  <a:schemeClr val="tx1"/>
                </a:solidFill>
                <a:effectLst/>
                <a:latin typeface="Times New Roman" pitchFamily="18" charset="0"/>
                <a:cs typeface="Times New Roman" pitchFamily="18" charset="0"/>
              </a:rPr>
              <a:t>, </a:t>
            </a:r>
            <a:r>
              <a:rPr lang="en-US" sz="4000" b="0" i="0" dirty="0" err="1">
                <a:solidFill>
                  <a:schemeClr val="tx1"/>
                </a:solidFill>
                <a:effectLst/>
                <a:latin typeface="Times New Roman" pitchFamily="18" charset="0"/>
                <a:cs typeface="Times New Roman" pitchFamily="18" charset="0"/>
              </a:rPr>
              <a:t>âm</a:t>
            </a:r>
            <a:r>
              <a:rPr lang="en-US" sz="4000" b="0" i="0" dirty="0">
                <a:solidFill>
                  <a:schemeClr val="tx1"/>
                </a:solidFill>
                <a:effectLst/>
                <a:latin typeface="Times New Roman" pitchFamily="18" charset="0"/>
                <a:cs typeface="Times New Roman" pitchFamily="18" charset="0"/>
              </a:rPr>
              <a:t> </a:t>
            </a:r>
            <a:r>
              <a:rPr lang="en-US" sz="4000" b="0" i="0" dirty="0" err="1">
                <a:solidFill>
                  <a:schemeClr val="tx1"/>
                </a:solidFill>
                <a:effectLst/>
                <a:latin typeface="Times New Roman" pitchFamily="18" charset="0"/>
                <a:cs typeface="Times New Roman" pitchFamily="18" charset="0"/>
              </a:rPr>
              <a:t>thanh</a:t>
            </a:r>
            <a:r>
              <a:rPr lang="en-US" sz="4000" b="0" i="0" dirty="0">
                <a:solidFill>
                  <a:schemeClr val="tx1"/>
                </a:solidFill>
                <a:effectLst/>
                <a:latin typeface="Times New Roman" pitchFamily="18" charset="0"/>
                <a:cs typeface="Times New Roman" pitchFamily="18" charset="0"/>
              </a:rPr>
              <a:t>..</a:t>
            </a:r>
            <a:endParaRPr lang="en-US" sz="4000" dirty="0">
              <a:solidFill>
                <a:schemeClr val="tx1"/>
              </a:solidFill>
              <a:latin typeface="Times New Roman" pitchFamily="18" charset="0"/>
              <a:cs typeface="Times New Roman" pitchFamily="18" charset="0"/>
            </a:endParaRPr>
          </a:p>
        </p:txBody>
      </p:sp>
      <p:pic>
        <p:nvPicPr>
          <p:cNvPr id="6" name="Picture 5">
            <a:hlinkClick r:id="rId4" action="ppaction://hlinksldjump"/>
            <a:extLst>
              <a:ext uri="{FF2B5EF4-FFF2-40B4-BE49-F238E27FC236}">
                <a16:creationId xmlns:a16="http://schemas.microsoft.com/office/drawing/2014/main" id="{CFADF640-B5C0-494F-8466-874C716173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6229" y="5421086"/>
            <a:ext cx="1403530" cy="1335314"/>
          </a:xfrm>
          <a:prstGeom prst="rect">
            <a:avLst/>
          </a:prstGeom>
        </p:spPr>
      </p:pic>
    </p:spTree>
    <p:extLst>
      <p:ext uri="{BB962C8B-B14F-4D97-AF65-F5344CB8AC3E}">
        <p14:creationId xmlns:p14="http://schemas.microsoft.com/office/powerpoint/2010/main" val="294660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392" y="103464"/>
            <a:ext cx="10972800" cy="1143000"/>
          </a:xfrm>
        </p:spPr>
        <p:txBody>
          <a:bodyPr/>
          <a:lstStyle/>
          <a:p>
            <a:r>
              <a:rPr lang="en-US" b="1" dirty="0">
                <a:solidFill>
                  <a:schemeClr val="bg1"/>
                </a:solidFill>
                <a:latin typeface="Times New Roman" panose="02020603050405020304" pitchFamily="18" charset="0"/>
                <a:cs typeface="Times New Roman" panose="02020603050405020304" pitchFamily="18" charset="0"/>
              </a:rPr>
              <a:t>MỞ ĐẦU</a:t>
            </a:r>
          </a:p>
        </p:txBody>
      </p:sp>
      <p:pic>
        <p:nvPicPr>
          <p:cNvPr id="4" name="图片 37896" descr="1-26"/>
          <p:cNvPicPr>
            <a:picLocks noChangeAspect="1"/>
          </p:cNvPicPr>
          <p:nvPr/>
        </p:nvPicPr>
        <p:blipFill>
          <a:blip r:embed="rId2"/>
          <a:stretch>
            <a:fillRect/>
          </a:stretch>
        </p:blipFill>
        <p:spPr>
          <a:xfrm>
            <a:off x="1000587" y="2697137"/>
            <a:ext cx="4735373" cy="3529532"/>
          </a:xfrm>
          <a:prstGeom prst="rect">
            <a:avLst/>
          </a:prstGeom>
          <a:noFill/>
          <a:ln w="9525">
            <a:noFill/>
          </a:ln>
        </p:spPr>
      </p:pic>
      <p:pic>
        <p:nvPicPr>
          <p:cNvPr id="5" name="图片 37893" descr="1-28"/>
          <p:cNvPicPr>
            <a:picLocks noChangeAspect="1"/>
          </p:cNvPicPr>
          <p:nvPr/>
        </p:nvPicPr>
        <p:blipFill>
          <a:blip r:embed="rId3"/>
          <a:stretch>
            <a:fillRect/>
          </a:stretch>
        </p:blipFill>
        <p:spPr>
          <a:xfrm>
            <a:off x="-41313" y="4089647"/>
            <a:ext cx="3184985" cy="2867745"/>
          </a:xfrm>
          <a:prstGeom prst="rect">
            <a:avLst/>
          </a:prstGeom>
          <a:noFill/>
          <a:ln w="9525">
            <a:noFill/>
          </a:ln>
        </p:spPr>
      </p:pic>
      <p:pic>
        <p:nvPicPr>
          <p:cNvPr id="6" name="图片 3789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157" y="885344"/>
            <a:ext cx="7452568" cy="5494205"/>
          </a:xfrm>
          <a:prstGeom prst="rect">
            <a:avLst/>
          </a:prstGeom>
          <a:noFill/>
          <a:ln w="9525">
            <a:noFill/>
          </a:ln>
        </p:spPr>
      </p:pic>
      <p:pic>
        <p:nvPicPr>
          <p:cNvPr id="7" name="图片 37895" descr="1-27"/>
          <p:cNvPicPr>
            <a:picLocks noChangeAspect="1"/>
          </p:cNvPicPr>
          <p:nvPr/>
        </p:nvPicPr>
        <p:blipFill>
          <a:blip r:embed="rId5"/>
          <a:stretch>
            <a:fillRect/>
          </a:stretch>
        </p:blipFill>
        <p:spPr>
          <a:xfrm>
            <a:off x="1439646" y="1118499"/>
            <a:ext cx="2990033" cy="2647149"/>
          </a:xfrm>
          <a:prstGeom prst="rect">
            <a:avLst/>
          </a:prstGeom>
          <a:noFill/>
          <a:ln w="9525">
            <a:noFill/>
          </a:ln>
        </p:spPr>
      </p:pic>
      <p:sp>
        <p:nvSpPr>
          <p:cNvPr id="8" name="矩形 5"/>
          <p:cNvSpPr/>
          <p:nvPr/>
        </p:nvSpPr>
        <p:spPr>
          <a:xfrm>
            <a:off x="5238744" y="2666670"/>
            <a:ext cx="5929354" cy="1544323"/>
          </a:xfrm>
          <a:prstGeom prst="rect">
            <a:avLst/>
          </a:prstGeom>
        </p:spPr>
        <p:txBody>
          <a:bodyPr wrap="square" lIns="66349" tIns="33174" rIns="66349" bIns="33174">
            <a:spAutoFit/>
          </a:bodyPr>
          <a:lstStyle/>
          <a:p>
            <a:pPr algn="ctr"/>
            <a:r>
              <a:rPr lang="en-US" altLang="zh-CN" sz="3200" b="1" dirty="0">
                <a:solidFill>
                  <a:srgbClr val="0070C0"/>
                </a:solidFill>
                <a:latin typeface="Arial-Rounded" pitchFamily="34" charset="0"/>
                <a:ea typeface="Arial-Rounded" pitchFamily="34" charset="0"/>
                <a:cs typeface="Arial-Rounded" pitchFamily="34" charset="0"/>
              </a:rPr>
              <a:t>PLAY GAME </a:t>
            </a:r>
          </a:p>
          <a:p>
            <a:pPr algn="ctr"/>
            <a:r>
              <a:rPr lang="en-US" altLang="zh-CN" sz="3200" b="1" dirty="0">
                <a:solidFill>
                  <a:srgbClr val="0070C0"/>
                </a:solidFill>
                <a:latin typeface="Arial-Rounded" pitchFamily="34" charset="0"/>
                <a:ea typeface="Arial-Rounded" pitchFamily="34" charset="0"/>
                <a:cs typeface="Arial-Rounded" pitchFamily="34" charset="0"/>
              </a:rPr>
              <a:t>LẬT MẢNH GHÉP: </a:t>
            </a:r>
          </a:p>
          <a:p>
            <a:pPr algn="ctr"/>
            <a:r>
              <a:rPr lang="en-US" altLang="zh-CN" sz="3200" b="1" dirty="0">
                <a:solidFill>
                  <a:srgbClr val="0070C0"/>
                </a:solidFill>
                <a:latin typeface="Arial-Rounded" pitchFamily="34" charset="0"/>
                <a:ea typeface="Arial-Rounded" pitchFamily="34" charset="0"/>
                <a:cs typeface="Arial-Rounded" pitchFamily="34" charset="0"/>
              </a:rPr>
              <a:t>TIÊU DIỆT VIRUS CORONA</a:t>
            </a:r>
            <a:endParaRPr lang="zh-CN" altLang="en-US" sz="3200" b="1" dirty="0">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51840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16" presetClass="entr" presetSubtype="37"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Vertical)">
                                      <p:cBhvr>
                                        <p:cTn id="19" dur="500"/>
                                        <p:tgtEl>
                                          <p:spTgt spid="4"/>
                                        </p:tgtEl>
                                      </p:cBhvr>
                                    </p:animEffect>
                                  </p:childTnLst>
                                </p:cTn>
                              </p:par>
                            </p:childTnLst>
                          </p:cTn>
                        </p:par>
                        <p:par>
                          <p:cTn id="20" fill="hold">
                            <p:stCondLst>
                              <p:cond delay="1500"/>
                            </p:stCondLst>
                            <p:childTnLst>
                              <p:par>
                                <p:cTn id="21" presetID="47"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C7007BD-FD46-43B7-84F8-D3AB97D915D3}"/>
              </a:ext>
            </a:extLst>
          </p:cNvPr>
          <p:cNvGraphicFramePr>
            <a:graphicFrameLocks noGrp="1"/>
          </p:cNvGraphicFramePr>
          <p:nvPr>
            <p:ph idx="1"/>
            <p:extLst>
              <p:ext uri="{D42A27DB-BD31-4B8C-83A1-F6EECF244321}">
                <p14:modId xmlns:p14="http://schemas.microsoft.com/office/powerpoint/2010/main" val="2272395791"/>
              </p:ext>
            </p:extLst>
          </p:nvPr>
        </p:nvGraphicFramePr>
        <p:xfrm>
          <a:off x="209550" y="95248"/>
          <a:ext cx="11982450" cy="6762752"/>
        </p:xfrm>
        <a:graphic>
          <a:graphicData uri="http://schemas.openxmlformats.org/drawingml/2006/table">
            <a:tbl>
              <a:tblPr firstRow="1" firstCol="1" bandRow="1">
                <a:tableStyleId>{5C22544A-7EE6-4342-B048-85BDC9FD1C3A}</a:tableStyleId>
              </a:tblPr>
              <a:tblGrid>
                <a:gridCol w="1626743">
                  <a:extLst>
                    <a:ext uri="{9D8B030D-6E8A-4147-A177-3AD203B41FA5}">
                      <a16:colId xmlns:a16="http://schemas.microsoft.com/office/drawing/2014/main" val="2034806223"/>
                    </a:ext>
                  </a:extLst>
                </a:gridCol>
                <a:gridCol w="4208209">
                  <a:extLst>
                    <a:ext uri="{9D8B030D-6E8A-4147-A177-3AD203B41FA5}">
                      <a16:colId xmlns:a16="http://schemas.microsoft.com/office/drawing/2014/main" val="1948498533"/>
                    </a:ext>
                  </a:extLst>
                </a:gridCol>
                <a:gridCol w="2177332">
                  <a:extLst>
                    <a:ext uri="{9D8B030D-6E8A-4147-A177-3AD203B41FA5}">
                      <a16:colId xmlns:a16="http://schemas.microsoft.com/office/drawing/2014/main" val="1824867477"/>
                    </a:ext>
                  </a:extLst>
                </a:gridCol>
                <a:gridCol w="1741045">
                  <a:extLst>
                    <a:ext uri="{9D8B030D-6E8A-4147-A177-3AD203B41FA5}">
                      <a16:colId xmlns:a16="http://schemas.microsoft.com/office/drawing/2014/main" val="2232930472"/>
                    </a:ext>
                  </a:extLst>
                </a:gridCol>
                <a:gridCol w="213606">
                  <a:extLst>
                    <a:ext uri="{9D8B030D-6E8A-4147-A177-3AD203B41FA5}">
                      <a16:colId xmlns:a16="http://schemas.microsoft.com/office/drawing/2014/main" val="1826816846"/>
                    </a:ext>
                  </a:extLst>
                </a:gridCol>
                <a:gridCol w="2015515">
                  <a:extLst>
                    <a:ext uri="{9D8B030D-6E8A-4147-A177-3AD203B41FA5}">
                      <a16:colId xmlns:a16="http://schemas.microsoft.com/office/drawing/2014/main" val="1094150957"/>
                    </a:ext>
                  </a:extLst>
                </a:gridCol>
              </a:tblGrid>
              <a:tr h="902897">
                <a:tc gridSpan="6">
                  <a:txBody>
                    <a:bodyPr/>
                    <a:lstStyle/>
                    <a:p>
                      <a:pPr algn="ctr"/>
                      <a:r>
                        <a:rPr lang="en-US" sz="2400" b="1" u="sng" dirty="0">
                          <a:solidFill>
                            <a:schemeClr val="tx1"/>
                          </a:solidFill>
                          <a:effectLst/>
                          <a:latin typeface="Times New Roman" panose="02020603050405020304" pitchFamily="18" charset="0"/>
                          <a:cs typeface="Times New Roman" panose="02020603050405020304" pitchFamily="18" charset="0"/>
                        </a:rPr>
                        <a:t>PHIẾU ĐÁNH GIÁ </a:t>
                      </a:r>
                    </a:p>
                    <a:p>
                      <a:pPr algn="ctr"/>
                      <a:r>
                        <a:rPr lang="en-US" sz="2400" b="1" u="sng" dirty="0" err="1">
                          <a:solidFill>
                            <a:schemeClr val="tx1"/>
                          </a:solidFill>
                          <a:effectLst/>
                          <a:latin typeface="Times New Roman" panose="02020603050405020304" pitchFamily="18" charset="0"/>
                          <a:cs typeface="Times New Roman" panose="02020603050405020304" pitchFamily="18" charset="0"/>
                        </a:rPr>
                        <a:t>Nhóm</a:t>
                      </a:r>
                      <a:r>
                        <a:rPr lang="en-US" sz="2400" b="1" u="sng" dirty="0">
                          <a:solidFill>
                            <a:schemeClr val="tx1"/>
                          </a:solidFill>
                          <a:effectLst/>
                          <a:latin typeface="Times New Roman" panose="02020603050405020304" pitchFamily="18" charset="0"/>
                          <a:cs typeface="Times New Roman" panose="02020603050405020304" pitchFamily="18" charset="0"/>
                        </a:rPr>
                        <a:t>...</a:t>
                      </a:r>
                      <a:endParaRPr lang="en-US" sz="24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5245443"/>
                  </a:ext>
                </a:extLst>
              </a:tr>
              <a:tr h="451449">
                <a:tc rowSpan="2">
                  <a:txBody>
                    <a:bodyPr/>
                    <a:lstStyle/>
                    <a:p>
                      <a:pPr algn="ctr"/>
                      <a:r>
                        <a:rPr lang="en-US" sz="2400" u="none" dirty="0" err="1">
                          <a:solidFill>
                            <a:schemeClr val="tx1"/>
                          </a:solidFill>
                          <a:effectLst/>
                        </a:rPr>
                        <a:t>Stt</a:t>
                      </a:r>
                      <a:endParaRPr lang="en-US" sz="2400" u="none"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rowSpan="2">
                  <a:txBody>
                    <a:bodyPr/>
                    <a:lstStyle/>
                    <a:p>
                      <a:pPr algn="ctr"/>
                      <a:r>
                        <a:rPr lang="en-US" sz="2400" b="1" u="none" dirty="0" err="1">
                          <a:solidFill>
                            <a:schemeClr val="tx1"/>
                          </a:solidFill>
                          <a:effectLst/>
                          <a:latin typeface="Times New Roman" panose="02020603050405020304" pitchFamily="18" charset="0"/>
                          <a:cs typeface="Times New Roman" panose="02020603050405020304" pitchFamily="18" charset="0"/>
                        </a:rPr>
                        <a:t>Tiêu</a:t>
                      </a:r>
                      <a:r>
                        <a:rPr lang="en-US" sz="2400" b="1" u="none" dirty="0">
                          <a:solidFill>
                            <a:schemeClr val="tx1"/>
                          </a:solidFill>
                          <a:effectLst/>
                          <a:latin typeface="Times New Roman" panose="02020603050405020304" pitchFamily="18" charset="0"/>
                          <a:cs typeface="Times New Roman" panose="02020603050405020304" pitchFamily="18" charset="0"/>
                        </a:rPr>
                        <a:t> </a:t>
                      </a:r>
                      <a:r>
                        <a:rPr lang="en-US" sz="2400" b="1" u="none" dirty="0" err="1">
                          <a:solidFill>
                            <a:schemeClr val="tx1"/>
                          </a:solidFill>
                          <a:effectLst/>
                          <a:latin typeface="Times New Roman" panose="02020603050405020304" pitchFamily="18" charset="0"/>
                          <a:cs typeface="Times New Roman" panose="02020603050405020304" pitchFamily="18" charset="0"/>
                        </a:rPr>
                        <a:t>chí</a:t>
                      </a:r>
                      <a:endParaRPr lang="en-US" sz="2400" b="1"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lgn="ctr"/>
                      <a:r>
                        <a:rPr lang="en-US" sz="2400" b="1" u="none" dirty="0" err="1">
                          <a:solidFill>
                            <a:schemeClr val="tx1"/>
                          </a:solidFill>
                          <a:effectLst/>
                          <a:latin typeface="Times New Roman" panose="02020603050405020304" pitchFamily="18" charset="0"/>
                          <a:cs typeface="Times New Roman" panose="02020603050405020304" pitchFamily="18" charset="0"/>
                        </a:rPr>
                        <a:t>Nhận</a:t>
                      </a:r>
                      <a:r>
                        <a:rPr lang="en-US" sz="2400" b="1" u="none" dirty="0">
                          <a:solidFill>
                            <a:schemeClr val="tx1"/>
                          </a:solidFill>
                          <a:effectLst/>
                          <a:latin typeface="Times New Roman" panose="02020603050405020304" pitchFamily="18" charset="0"/>
                          <a:cs typeface="Times New Roman" panose="02020603050405020304" pitchFamily="18" charset="0"/>
                        </a:rPr>
                        <a:t> </a:t>
                      </a:r>
                      <a:r>
                        <a:rPr lang="en-US" sz="2400" b="1" u="none" dirty="0" err="1">
                          <a:solidFill>
                            <a:schemeClr val="tx1"/>
                          </a:solidFill>
                          <a:effectLst/>
                          <a:latin typeface="Times New Roman" panose="02020603050405020304" pitchFamily="18" charset="0"/>
                          <a:cs typeface="Times New Roman" panose="02020603050405020304" pitchFamily="18" charset="0"/>
                        </a:rPr>
                        <a:t>xét</a:t>
                      </a:r>
                      <a:endParaRPr lang="en-US" sz="2400" b="1"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3">
                  <a:txBody>
                    <a:bodyPr/>
                    <a:lstStyle/>
                    <a:p>
                      <a:pPr algn="ctr"/>
                      <a:r>
                        <a:rPr lang="en-US" sz="2400" b="1" u="sng">
                          <a:solidFill>
                            <a:schemeClr val="tx1"/>
                          </a:solidFill>
                          <a:effectLst/>
                          <a:latin typeface="Times New Roman" panose="02020603050405020304" pitchFamily="18" charset="0"/>
                          <a:cs typeface="Times New Roman" panose="02020603050405020304" pitchFamily="18" charset="0"/>
                        </a:rPr>
                        <a:t>Mức độ đánh giá</a:t>
                      </a:r>
                      <a:endParaRPr lang="en-US" sz="2400" b="1" u="sng">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55541100"/>
                  </a:ext>
                </a:extLst>
              </a:tr>
              <a:tr h="89391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r>
                        <a:rPr lang="en-US" sz="2400" b="1" u="none" dirty="0" err="1">
                          <a:solidFill>
                            <a:schemeClr val="tx1"/>
                          </a:solidFill>
                          <a:effectLst/>
                          <a:latin typeface="Times New Roman" panose="02020603050405020304" pitchFamily="18" charset="0"/>
                          <a:cs typeface="Times New Roman" panose="02020603050405020304" pitchFamily="18" charset="0"/>
                        </a:rPr>
                        <a:t>Điểm</a:t>
                      </a:r>
                      <a:r>
                        <a:rPr lang="en-US" sz="2400" b="1" u="none" dirty="0">
                          <a:solidFill>
                            <a:schemeClr val="tx1"/>
                          </a:solidFill>
                          <a:effectLst/>
                          <a:latin typeface="Times New Roman" panose="02020603050405020304" pitchFamily="18" charset="0"/>
                          <a:cs typeface="Times New Roman" panose="02020603050405020304" pitchFamily="18" charset="0"/>
                        </a:rPr>
                        <a:t> </a:t>
                      </a:r>
                      <a:r>
                        <a:rPr lang="en-US" sz="2400" b="1" u="none" dirty="0" err="1">
                          <a:solidFill>
                            <a:schemeClr val="tx1"/>
                          </a:solidFill>
                          <a:effectLst/>
                          <a:latin typeface="Times New Roman" panose="02020603050405020304" pitchFamily="18" charset="0"/>
                          <a:cs typeface="Times New Roman" panose="02020603050405020304" pitchFamily="18" charset="0"/>
                        </a:rPr>
                        <a:t>tối</a:t>
                      </a:r>
                      <a:r>
                        <a:rPr lang="en-US" sz="2400" b="1" u="none" dirty="0">
                          <a:solidFill>
                            <a:schemeClr val="tx1"/>
                          </a:solidFill>
                          <a:effectLst/>
                          <a:latin typeface="Times New Roman" panose="02020603050405020304" pitchFamily="18" charset="0"/>
                          <a:cs typeface="Times New Roman" panose="02020603050405020304" pitchFamily="18" charset="0"/>
                        </a:rPr>
                        <a:t> </a:t>
                      </a:r>
                      <a:r>
                        <a:rPr lang="en-US" sz="2400" b="1" u="none" dirty="0" err="1">
                          <a:solidFill>
                            <a:schemeClr val="tx1"/>
                          </a:solidFill>
                          <a:effectLst/>
                          <a:latin typeface="Times New Roman" panose="02020603050405020304" pitchFamily="18" charset="0"/>
                          <a:cs typeface="Times New Roman" panose="02020603050405020304" pitchFamily="18" charset="0"/>
                        </a:rPr>
                        <a:t>đa</a:t>
                      </a:r>
                      <a:endParaRPr lang="en-US" sz="2400" b="1"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l"/>
                      <a:r>
                        <a:rPr lang="en-US" sz="2400" b="1" u="none" dirty="0" err="1">
                          <a:solidFill>
                            <a:schemeClr val="tx1"/>
                          </a:solidFill>
                          <a:effectLst/>
                          <a:latin typeface="Times New Roman" panose="02020603050405020304" pitchFamily="18" charset="0"/>
                          <a:cs typeface="Times New Roman" panose="02020603050405020304" pitchFamily="18" charset="0"/>
                        </a:rPr>
                        <a:t>Điểm</a:t>
                      </a:r>
                      <a:r>
                        <a:rPr lang="en-US" sz="2400" b="1" u="none" dirty="0">
                          <a:solidFill>
                            <a:schemeClr val="tx1"/>
                          </a:solidFill>
                          <a:effectLst/>
                          <a:latin typeface="Times New Roman" panose="02020603050405020304" pitchFamily="18" charset="0"/>
                          <a:cs typeface="Times New Roman" panose="02020603050405020304" pitchFamily="18" charset="0"/>
                        </a:rPr>
                        <a:t> </a:t>
                      </a:r>
                      <a:r>
                        <a:rPr lang="en-US" sz="2400" b="1" u="none" dirty="0" err="1">
                          <a:solidFill>
                            <a:schemeClr val="tx1"/>
                          </a:solidFill>
                          <a:effectLst/>
                          <a:latin typeface="Times New Roman" panose="02020603050405020304" pitchFamily="18" charset="0"/>
                          <a:cs typeface="Times New Roman" panose="02020603050405020304" pitchFamily="18" charset="0"/>
                        </a:rPr>
                        <a:t>đạt</a:t>
                      </a:r>
                      <a:endParaRPr lang="en-US" sz="2400" b="1"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807011446"/>
                  </a:ext>
                </a:extLst>
              </a:tr>
              <a:tr h="902897">
                <a:tc>
                  <a:txBody>
                    <a:bodyPr/>
                    <a:lstStyle/>
                    <a:p>
                      <a:pPr algn="ctr"/>
                      <a:r>
                        <a:rPr lang="en-US" sz="2400" u="none" dirty="0">
                          <a:solidFill>
                            <a:schemeClr val="tx1"/>
                          </a:solidFill>
                          <a:effectLst/>
                        </a:rPr>
                        <a:t>1</a:t>
                      </a:r>
                      <a:endParaRPr lang="en-US" sz="2400" u="none"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r>
                        <a:rPr lang="en-US" sz="2400" u="none" dirty="0" err="1">
                          <a:solidFill>
                            <a:schemeClr val="tx1"/>
                          </a:solidFill>
                          <a:effectLst/>
                          <a:latin typeface="Times New Roman" panose="02020603050405020304" pitchFamily="18" charset="0"/>
                          <a:cs typeface="Times New Roman" panose="02020603050405020304" pitchFamily="18" charset="0"/>
                        </a:rPr>
                        <a:t>Tổ</a:t>
                      </a:r>
                      <a:r>
                        <a:rPr lang="en-US" sz="2400" u="none" dirty="0">
                          <a:solidFill>
                            <a:schemeClr val="tx1"/>
                          </a:solidFill>
                          <a:effectLst/>
                          <a:latin typeface="Times New Roman" panose="02020603050405020304" pitchFamily="18" charset="0"/>
                          <a:cs typeface="Times New Roman" panose="02020603050405020304" pitchFamily="18" charset="0"/>
                        </a:rPr>
                        <a:t> </a:t>
                      </a:r>
                      <a:r>
                        <a:rPr lang="en-US" sz="2400" u="none" dirty="0" err="1">
                          <a:solidFill>
                            <a:schemeClr val="tx1"/>
                          </a:solidFill>
                          <a:effectLst/>
                          <a:latin typeface="Times New Roman" panose="02020603050405020304" pitchFamily="18" charset="0"/>
                          <a:cs typeface="Times New Roman" panose="02020603050405020304" pitchFamily="18" charset="0"/>
                        </a:rPr>
                        <a:t>chức</a:t>
                      </a:r>
                      <a:r>
                        <a:rPr lang="en-US" sz="2400" u="none" dirty="0">
                          <a:solidFill>
                            <a:schemeClr val="tx1"/>
                          </a:solidFill>
                          <a:effectLst/>
                          <a:latin typeface="Times New Roman" panose="02020603050405020304" pitchFamily="18" charset="0"/>
                          <a:cs typeface="Times New Roman" panose="02020603050405020304" pitchFamily="18" charset="0"/>
                        </a:rPr>
                        <a:t> </a:t>
                      </a:r>
                      <a:r>
                        <a:rPr lang="en-US" sz="2400" u="none" dirty="0" err="1">
                          <a:solidFill>
                            <a:schemeClr val="tx1"/>
                          </a:solidFill>
                          <a:effectLst/>
                          <a:latin typeface="Times New Roman" panose="02020603050405020304" pitchFamily="18" charset="0"/>
                          <a:cs typeface="Times New Roman" panose="02020603050405020304" pitchFamily="18" charset="0"/>
                        </a:rPr>
                        <a:t>thực</a:t>
                      </a:r>
                      <a:r>
                        <a:rPr lang="en-US" sz="2400" u="none" dirty="0">
                          <a:solidFill>
                            <a:schemeClr val="tx1"/>
                          </a:solidFill>
                          <a:effectLst/>
                          <a:latin typeface="Times New Roman" panose="02020603050405020304" pitchFamily="18" charset="0"/>
                          <a:cs typeface="Times New Roman" panose="02020603050405020304" pitchFamily="18" charset="0"/>
                        </a:rPr>
                        <a:t> </a:t>
                      </a:r>
                      <a:r>
                        <a:rPr lang="en-US" sz="2400" u="none" dirty="0" err="1">
                          <a:solidFill>
                            <a:schemeClr val="tx1"/>
                          </a:solidFill>
                          <a:effectLst/>
                          <a:latin typeface="Times New Roman" panose="02020603050405020304" pitchFamily="18" charset="0"/>
                          <a:cs typeface="Times New Roman" panose="02020603050405020304" pitchFamily="18" charset="0"/>
                        </a:rPr>
                        <a:t>hiện</a:t>
                      </a:r>
                      <a:r>
                        <a:rPr lang="en-US" sz="2400" u="none" dirty="0">
                          <a:solidFill>
                            <a:schemeClr val="tx1"/>
                          </a:solidFill>
                          <a:effectLst/>
                          <a:latin typeface="Times New Roman" panose="02020603050405020304" pitchFamily="18" charset="0"/>
                          <a:cs typeface="Times New Roman" panose="02020603050405020304" pitchFamily="18" charset="0"/>
                        </a:rPr>
                        <a:t> (</a:t>
                      </a:r>
                      <a:r>
                        <a:rPr lang="en-US" sz="2400" u="none" dirty="0" err="1">
                          <a:solidFill>
                            <a:schemeClr val="tx1"/>
                          </a:solidFill>
                          <a:effectLst/>
                          <a:latin typeface="Times New Roman" panose="02020603050405020304" pitchFamily="18" charset="0"/>
                          <a:cs typeface="Times New Roman" panose="02020603050405020304" pitchFamily="18" charset="0"/>
                        </a:rPr>
                        <a:t>phân</a:t>
                      </a:r>
                      <a:r>
                        <a:rPr lang="en-US" sz="2400" u="none" dirty="0">
                          <a:solidFill>
                            <a:schemeClr val="tx1"/>
                          </a:solidFill>
                          <a:effectLst/>
                          <a:latin typeface="Times New Roman" panose="02020603050405020304" pitchFamily="18" charset="0"/>
                          <a:cs typeface="Times New Roman" panose="02020603050405020304" pitchFamily="18" charset="0"/>
                        </a:rPr>
                        <a:t> </a:t>
                      </a:r>
                      <a:r>
                        <a:rPr lang="en-US" sz="2400" u="none" dirty="0" err="1">
                          <a:solidFill>
                            <a:schemeClr val="tx1"/>
                          </a:solidFill>
                          <a:effectLst/>
                          <a:latin typeface="Times New Roman" panose="02020603050405020304" pitchFamily="18" charset="0"/>
                          <a:cs typeface="Times New Roman" panose="02020603050405020304" pitchFamily="18" charset="0"/>
                        </a:rPr>
                        <a:t>công</a:t>
                      </a:r>
                      <a:r>
                        <a:rPr lang="en-US" sz="2400" u="none" dirty="0">
                          <a:solidFill>
                            <a:schemeClr val="tx1"/>
                          </a:solidFill>
                          <a:effectLst/>
                          <a:latin typeface="Times New Roman" panose="02020603050405020304" pitchFamily="18" charset="0"/>
                          <a:cs typeface="Times New Roman" panose="02020603050405020304" pitchFamily="18" charset="0"/>
                        </a:rPr>
                        <a:t>, </a:t>
                      </a:r>
                      <a:r>
                        <a:rPr lang="en-US" sz="2400" u="none" dirty="0" err="1">
                          <a:solidFill>
                            <a:schemeClr val="tx1"/>
                          </a:solidFill>
                          <a:effectLst/>
                          <a:latin typeface="Times New Roman" panose="02020603050405020304" pitchFamily="18" charset="0"/>
                          <a:cs typeface="Times New Roman" panose="02020603050405020304" pitchFamily="18" charset="0"/>
                        </a:rPr>
                        <a:t>chuẩn</a:t>
                      </a:r>
                      <a:r>
                        <a:rPr lang="en-US" sz="2400" u="none" dirty="0">
                          <a:solidFill>
                            <a:schemeClr val="tx1"/>
                          </a:solidFill>
                          <a:effectLst/>
                          <a:latin typeface="Times New Roman" panose="02020603050405020304" pitchFamily="18" charset="0"/>
                          <a:cs typeface="Times New Roman" panose="02020603050405020304" pitchFamily="18" charset="0"/>
                        </a:rPr>
                        <a:t> </a:t>
                      </a:r>
                      <a:r>
                        <a:rPr lang="en-US" sz="2400" u="none" dirty="0" err="1">
                          <a:solidFill>
                            <a:schemeClr val="tx1"/>
                          </a:solidFill>
                          <a:effectLst/>
                          <a:latin typeface="Times New Roman" panose="02020603050405020304" pitchFamily="18" charset="0"/>
                          <a:cs typeface="Times New Roman" panose="02020603050405020304" pitchFamily="18" charset="0"/>
                        </a:rPr>
                        <a:t>bị</a:t>
                      </a:r>
                      <a:r>
                        <a:rPr lang="en-US" sz="2400" u="none" dirty="0">
                          <a:solidFill>
                            <a:schemeClr val="tx1"/>
                          </a:solidFill>
                          <a:effectLst/>
                          <a:latin typeface="Times New Roman" panose="02020603050405020304" pitchFamily="18" charset="0"/>
                          <a:cs typeface="Times New Roman" panose="02020603050405020304" pitchFamily="18" charset="0"/>
                        </a:rPr>
                        <a:t>, ....)</a:t>
                      </a:r>
                      <a:endParaRPr lang="en-US" sz="24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US" sz="2400" u="none" strike="noStrike" dirty="0">
                          <a:solidFill>
                            <a:schemeClr val="tx1"/>
                          </a:solidFill>
                          <a:effectLst/>
                          <a:latin typeface="Times New Roman" panose="02020603050405020304" pitchFamily="18" charset="0"/>
                          <a:cs typeface="Times New Roman" panose="02020603050405020304" pitchFamily="18" charset="0"/>
                        </a:rPr>
                        <a:t> </a:t>
                      </a:r>
                      <a:endParaRPr lang="en-US" sz="24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400" u="none">
                          <a:solidFill>
                            <a:schemeClr val="tx1"/>
                          </a:solidFill>
                          <a:effectLst/>
                          <a:latin typeface="Times New Roman" panose="02020603050405020304" pitchFamily="18" charset="0"/>
                          <a:cs typeface="Times New Roman" panose="02020603050405020304" pitchFamily="18" charset="0"/>
                        </a:rPr>
                        <a:t>10</a:t>
                      </a:r>
                      <a:endParaRPr lang="en-US" sz="2400"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l"/>
                      <a:r>
                        <a:rPr lang="en-US" sz="2400" u="none" strike="noStrike">
                          <a:solidFill>
                            <a:schemeClr val="tx1"/>
                          </a:solidFill>
                          <a:effectLst/>
                          <a:latin typeface="Times New Roman" panose="02020603050405020304" pitchFamily="18" charset="0"/>
                          <a:cs typeface="Times New Roman" panose="02020603050405020304" pitchFamily="18" charset="0"/>
                        </a:rPr>
                        <a:t> </a:t>
                      </a:r>
                      <a:endParaRPr lang="en-US" sz="2400"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260072458"/>
                  </a:ext>
                </a:extLst>
              </a:tr>
              <a:tr h="451449">
                <a:tc>
                  <a:txBody>
                    <a:bodyPr/>
                    <a:lstStyle/>
                    <a:p>
                      <a:pPr algn="ctr"/>
                      <a:r>
                        <a:rPr lang="en-US" sz="2400" u="none">
                          <a:solidFill>
                            <a:schemeClr val="tx1"/>
                          </a:solidFill>
                          <a:effectLst/>
                        </a:rPr>
                        <a:t>2</a:t>
                      </a:r>
                      <a:endParaRPr lang="en-US" sz="2400" u="none">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r>
                        <a:rPr lang="en-US" sz="2400" u="none" dirty="0" err="1">
                          <a:solidFill>
                            <a:schemeClr val="tx1"/>
                          </a:solidFill>
                          <a:effectLst/>
                          <a:latin typeface="Times New Roman" panose="02020603050405020304" pitchFamily="18" charset="0"/>
                          <a:cs typeface="Times New Roman" panose="02020603050405020304" pitchFamily="18" charset="0"/>
                        </a:rPr>
                        <a:t>Hợp</a:t>
                      </a:r>
                      <a:r>
                        <a:rPr lang="en-US" sz="2400" u="none" dirty="0">
                          <a:solidFill>
                            <a:schemeClr val="tx1"/>
                          </a:solidFill>
                          <a:effectLst/>
                          <a:latin typeface="Times New Roman" panose="02020603050405020304" pitchFamily="18" charset="0"/>
                          <a:cs typeface="Times New Roman" panose="02020603050405020304" pitchFamily="18" charset="0"/>
                        </a:rPr>
                        <a:t> </a:t>
                      </a:r>
                      <a:r>
                        <a:rPr lang="en-US" sz="2400" u="none" dirty="0" err="1">
                          <a:solidFill>
                            <a:schemeClr val="tx1"/>
                          </a:solidFill>
                          <a:effectLst/>
                          <a:latin typeface="Times New Roman" panose="02020603050405020304" pitchFamily="18" charset="0"/>
                          <a:cs typeface="Times New Roman" panose="02020603050405020304" pitchFamily="18" charset="0"/>
                        </a:rPr>
                        <a:t>tác</a:t>
                      </a:r>
                      <a:r>
                        <a:rPr lang="en-US" sz="2400" u="none" dirty="0">
                          <a:solidFill>
                            <a:schemeClr val="tx1"/>
                          </a:solidFill>
                          <a:effectLst/>
                          <a:latin typeface="Times New Roman" panose="02020603050405020304" pitchFamily="18" charset="0"/>
                          <a:cs typeface="Times New Roman" panose="02020603050405020304" pitchFamily="18" charset="0"/>
                        </a:rPr>
                        <a:t> </a:t>
                      </a:r>
                      <a:r>
                        <a:rPr lang="en-US" sz="2400" u="none" dirty="0" err="1">
                          <a:solidFill>
                            <a:schemeClr val="tx1"/>
                          </a:solidFill>
                          <a:effectLst/>
                          <a:latin typeface="Times New Roman" panose="02020603050405020304" pitchFamily="18" charset="0"/>
                          <a:cs typeface="Times New Roman" panose="02020603050405020304" pitchFamily="18" charset="0"/>
                        </a:rPr>
                        <a:t>nhóm</a:t>
                      </a:r>
                      <a:r>
                        <a:rPr lang="en-US" sz="2400" u="none" dirty="0">
                          <a:solidFill>
                            <a:schemeClr val="tx1"/>
                          </a:solidFill>
                          <a:effectLst/>
                          <a:latin typeface="Times New Roman" panose="02020603050405020304" pitchFamily="18" charset="0"/>
                          <a:cs typeface="Times New Roman" panose="02020603050405020304" pitchFamily="18" charset="0"/>
                        </a:rPr>
                        <a:t> (</a:t>
                      </a:r>
                      <a:r>
                        <a:rPr lang="en-US" sz="2400" u="none" dirty="0" err="1">
                          <a:solidFill>
                            <a:schemeClr val="tx1"/>
                          </a:solidFill>
                          <a:effectLst/>
                          <a:latin typeface="Times New Roman" panose="02020603050405020304" pitchFamily="18" charset="0"/>
                          <a:cs typeface="Times New Roman" panose="02020603050405020304" pitchFamily="18" charset="0"/>
                        </a:rPr>
                        <a:t>thái</a:t>
                      </a:r>
                      <a:r>
                        <a:rPr lang="en-US" sz="2400" u="none" dirty="0">
                          <a:solidFill>
                            <a:schemeClr val="tx1"/>
                          </a:solidFill>
                          <a:effectLst/>
                          <a:latin typeface="Times New Roman" panose="02020603050405020304" pitchFamily="18" charset="0"/>
                          <a:cs typeface="Times New Roman" panose="02020603050405020304" pitchFamily="18" charset="0"/>
                        </a:rPr>
                        <a:t> </a:t>
                      </a:r>
                      <a:r>
                        <a:rPr lang="en-US" sz="2400" u="none" dirty="0" err="1">
                          <a:solidFill>
                            <a:schemeClr val="tx1"/>
                          </a:solidFill>
                          <a:effectLst/>
                          <a:latin typeface="Times New Roman" panose="02020603050405020304" pitchFamily="18" charset="0"/>
                          <a:cs typeface="Times New Roman" panose="02020603050405020304" pitchFamily="18" charset="0"/>
                        </a:rPr>
                        <a:t>độ</a:t>
                      </a:r>
                      <a:r>
                        <a:rPr lang="en-US" sz="2400" u="none" dirty="0">
                          <a:solidFill>
                            <a:schemeClr val="tx1"/>
                          </a:solidFill>
                          <a:effectLst/>
                          <a:latin typeface="Times New Roman" panose="02020603050405020304" pitchFamily="18" charset="0"/>
                          <a:cs typeface="Times New Roman" panose="02020603050405020304" pitchFamily="18" charset="0"/>
                        </a:rPr>
                        <a:t>)</a:t>
                      </a:r>
                      <a:endParaRPr lang="en-US" sz="24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US" sz="2400" u="none" strike="noStrike">
                          <a:solidFill>
                            <a:schemeClr val="tx1"/>
                          </a:solidFill>
                          <a:effectLst/>
                          <a:latin typeface="Times New Roman" panose="02020603050405020304" pitchFamily="18" charset="0"/>
                          <a:cs typeface="Times New Roman" panose="02020603050405020304" pitchFamily="18" charset="0"/>
                        </a:rPr>
                        <a:t> </a:t>
                      </a:r>
                      <a:endParaRPr lang="en-US" sz="2400"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400" u="none">
                          <a:solidFill>
                            <a:schemeClr val="tx1"/>
                          </a:solidFill>
                          <a:effectLst/>
                          <a:latin typeface="Times New Roman" panose="02020603050405020304" pitchFamily="18" charset="0"/>
                          <a:cs typeface="Times New Roman" panose="02020603050405020304" pitchFamily="18" charset="0"/>
                        </a:rPr>
                        <a:t>10</a:t>
                      </a:r>
                      <a:endParaRPr lang="en-US" sz="2400"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l"/>
                      <a:r>
                        <a:rPr lang="en-US" sz="2400" u="none" strike="noStrike" dirty="0">
                          <a:solidFill>
                            <a:schemeClr val="tx1"/>
                          </a:solidFill>
                          <a:effectLst/>
                          <a:latin typeface="Times New Roman" panose="02020603050405020304" pitchFamily="18" charset="0"/>
                          <a:cs typeface="Times New Roman" panose="02020603050405020304" pitchFamily="18" charset="0"/>
                        </a:rPr>
                        <a:t> </a:t>
                      </a:r>
                      <a:endParaRPr lang="en-US" sz="24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437848258"/>
                  </a:ext>
                </a:extLst>
              </a:tr>
              <a:tr h="451449">
                <a:tc>
                  <a:txBody>
                    <a:bodyPr/>
                    <a:lstStyle/>
                    <a:p>
                      <a:pPr algn="ctr"/>
                      <a:r>
                        <a:rPr lang="en-US" sz="2400" u="none" dirty="0">
                          <a:solidFill>
                            <a:schemeClr val="tx1"/>
                          </a:solidFill>
                          <a:effectLst/>
                        </a:rPr>
                        <a:t>3</a:t>
                      </a:r>
                      <a:endParaRPr lang="en-US" sz="2400" u="none"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r>
                        <a:rPr lang="en-US" sz="2400" u="none">
                          <a:solidFill>
                            <a:schemeClr val="tx1"/>
                          </a:solidFill>
                          <a:effectLst/>
                          <a:latin typeface="Times New Roman" panose="02020603050405020304" pitchFamily="18" charset="0"/>
                          <a:cs typeface="Times New Roman" panose="02020603050405020304" pitchFamily="18" charset="0"/>
                        </a:rPr>
                        <a:t>Hình thức</a:t>
                      </a:r>
                      <a:endParaRPr lang="en-US" sz="2400"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US" sz="2400" u="none" strike="noStrike">
                          <a:solidFill>
                            <a:schemeClr val="tx1"/>
                          </a:solidFill>
                          <a:effectLst/>
                          <a:latin typeface="Times New Roman" panose="02020603050405020304" pitchFamily="18" charset="0"/>
                          <a:cs typeface="Times New Roman" panose="02020603050405020304" pitchFamily="18" charset="0"/>
                        </a:rPr>
                        <a:t> </a:t>
                      </a:r>
                      <a:endParaRPr lang="en-US" sz="2400"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400" u="none" dirty="0">
                          <a:solidFill>
                            <a:schemeClr val="tx1"/>
                          </a:solidFill>
                          <a:effectLst/>
                          <a:latin typeface="Times New Roman" panose="02020603050405020304" pitchFamily="18" charset="0"/>
                          <a:cs typeface="Times New Roman" panose="02020603050405020304" pitchFamily="18" charset="0"/>
                        </a:rPr>
                        <a:t>10</a:t>
                      </a:r>
                      <a:endParaRPr lang="en-US" sz="24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l"/>
                      <a:r>
                        <a:rPr lang="en-US" sz="2400" u="none" strike="noStrike">
                          <a:solidFill>
                            <a:schemeClr val="tx1"/>
                          </a:solidFill>
                          <a:effectLst/>
                          <a:latin typeface="Times New Roman" panose="02020603050405020304" pitchFamily="18" charset="0"/>
                          <a:cs typeface="Times New Roman" panose="02020603050405020304" pitchFamily="18" charset="0"/>
                        </a:rPr>
                        <a:t> </a:t>
                      </a:r>
                      <a:endParaRPr lang="en-US" sz="2400"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525160564"/>
                  </a:ext>
                </a:extLst>
              </a:tr>
              <a:tr h="451449">
                <a:tc>
                  <a:txBody>
                    <a:bodyPr/>
                    <a:lstStyle/>
                    <a:p>
                      <a:pPr algn="ctr"/>
                      <a:r>
                        <a:rPr lang="en-US" sz="2400" u="none" dirty="0">
                          <a:solidFill>
                            <a:schemeClr val="tx1"/>
                          </a:solidFill>
                          <a:effectLst/>
                        </a:rPr>
                        <a:t>4</a:t>
                      </a:r>
                      <a:endParaRPr lang="en-US" sz="2400" u="none"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r>
                        <a:rPr lang="en-US" sz="2400" u="none">
                          <a:solidFill>
                            <a:schemeClr val="tx1"/>
                          </a:solidFill>
                          <a:effectLst/>
                          <a:latin typeface="Times New Roman" panose="02020603050405020304" pitchFamily="18" charset="0"/>
                          <a:cs typeface="Times New Roman" panose="02020603050405020304" pitchFamily="18" charset="0"/>
                        </a:rPr>
                        <a:t>Nội dung báo cáo</a:t>
                      </a:r>
                      <a:endParaRPr lang="en-US" sz="2400"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US" sz="2400" u="none" strike="noStrike">
                          <a:solidFill>
                            <a:schemeClr val="tx1"/>
                          </a:solidFill>
                          <a:effectLst/>
                          <a:latin typeface="Times New Roman" panose="02020603050405020304" pitchFamily="18" charset="0"/>
                          <a:cs typeface="Times New Roman" panose="02020603050405020304" pitchFamily="18" charset="0"/>
                        </a:rPr>
                        <a:t> </a:t>
                      </a:r>
                      <a:endParaRPr lang="en-US" sz="2400"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400" u="none">
                          <a:solidFill>
                            <a:schemeClr val="tx1"/>
                          </a:solidFill>
                          <a:effectLst/>
                          <a:latin typeface="Times New Roman" panose="02020603050405020304" pitchFamily="18" charset="0"/>
                          <a:cs typeface="Times New Roman" panose="02020603050405020304" pitchFamily="18" charset="0"/>
                        </a:rPr>
                        <a:t>10</a:t>
                      </a:r>
                      <a:endParaRPr lang="en-US" sz="2400"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l"/>
                      <a:r>
                        <a:rPr lang="en-US" sz="2400" u="none" strike="noStrike">
                          <a:solidFill>
                            <a:schemeClr val="tx1"/>
                          </a:solidFill>
                          <a:effectLst/>
                          <a:latin typeface="Times New Roman" panose="02020603050405020304" pitchFamily="18" charset="0"/>
                          <a:cs typeface="Times New Roman" panose="02020603050405020304" pitchFamily="18" charset="0"/>
                        </a:rPr>
                        <a:t> </a:t>
                      </a:r>
                      <a:endParaRPr lang="en-US" sz="2400"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149896737"/>
                  </a:ext>
                </a:extLst>
              </a:tr>
              <a:tr h="451449">
                <a:tc>
                  <a:txBody>
                    <a:bodyPr/>
                    <a:lstStyle/>
                    <a:p>
                      <a:pPr algn="ctr"/>
                      <a:r>
                        <a:rPr lang="en-US" sz="2400" u="none" dirty="0">
                          <a:solidFill>
                            <a:schemeClr val="tx1"/>
                          </a:solidFill>
                          <a:effectLst/>
                        </a:rPr>
                        <a:t>5</a:t>
                      </a:r>
                      <a:endParaRPr lang="en-US" sz="2400" u="none"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r>
                        <a:rPr lang="en-US" sz="2400" u="none" dirty="0" err="1">
                          <a:solidFill>
                            <a:schemeClr val="tx1"/>
                          </a:solidFill>
                          <a:effectLst/>
                          <a:latin typeface="Times New Roman" panose="02020603050405020304" pitchFamily="18" charset="0"/>
                          <a:cs typeface="Times New Roman" panose="02020603050405020304" pitchFamily="18" charset="0"/>
                        </a:rPr>
                        <a:t>Trình</a:t>
                      </a:r>
                      <a:r>
                        <a:rPr lang="en-US" sz="2400" u="none" dirty="0">
                          <a:solidFill>
                            <a:schemeClr val="tx1"/>
                          </a:solidFill>
                          <a:effectLst/>
                          <a:latin typeface="Times New Roman" panose="02020603050405020304" pitchFamily="18" charset="0"/>
                          <a:cs typeface="Times New Roman" panose="02020603050405020304" pitchFamily="18" charset="0"/>
                        </a:rPr>
                        <a:t> </a:t>
                      </a:r>
                      <a:r>
                        <a:rPr lang="en-US" sz="2400" u="none" dirty="0" err="1">
                          <a:solidFill>
                            <a:schemeClr val="tx1"/>
                          </a:solidFill>
                          <a:effectLst/>
                          <a:latin typeface="Times New Roman" panose="02020603050405020304" pitchFamily="18" charset="0"/>
                          <a:cs typeface="Times New Roman" panose="02020603050405020304" pitchFamily="18" charset="0"/>
                        </a:rPr>
                        <a:t>bày</a:t>
                      </a:r>
                      <a:r>
                        <a:rPr lang="en-US" sz="2400" u="none" dirty="0">
                          <a:solidFill>
                            <a:schemeClr val="tx1"/>
                          </a:solidFill>
                          <a:effectLst/>
                          <a:latin typeface="Times New Roman" panose="02020603050405020304" pitchFamily="18" charset="0"/>
                          <a:cs typeface="Times New Roman" panose="02020603050405020304" pitchFamily="18" charset="0"/>
                        </a:rPr>
                        <a:t> </a:t>
                      </a:r>
                      <a:r>
                        <a:rPr lang="en-US" sz="2400" u="none" dirty="0" err="1">
                          <a:solidFill>
                            <a:schemeClr val="tx1"/>
                          </a:solidFill>
                          <a:effectLst/>
                          <a:latin typeface="Times New Roman" panose="02020603050405020304" pitchFamily="18" charset="0"/>
                          <a:cs typeface="Times New Roman" panose="02020603050405020304" pitchFamily="18" charset="0"/>
                        </a:rPr>
                        <a:t>báo</a:t>
                      </a:r>
                      <a:r>
                        <a:rPr lang="en-US" sz="2400" u="none" dirty="0">
                          <a:solidFill>
                            <a:schemeClr val="tx1"/>
                          </a:solidFill>
                          <a:effectLst/>
                          <a:latin typeface="Times New Roman" panose="02020603050405020304" pitchFamily="18" charset="0"/>
                          <a:cs typeface="Times New Roman" panose="02020603050405020304" pitchFamily="18" charset="0"/>
                        </a:rPr>
                        <a:t> </a:t>
                      </a:r>
                      <a:r>
                        <a:rPr lang="en-US" sz="2400" u="none" dirty="0" err="1">
                          <a:solidFill>
                            <a:schemeClr val="tx1"/>
                          </a:solidFill>
                          <a:effectLst/>
                          <a:latin typeface="Times New Roman" panose="02020603050405020304" pitchFamily="18" charset="0"/>
                          <a:cs typeface="Times New Roman" panose="02020603050405020304" pitchFamily="18" charset="0"/>
                        </a:rPr>
                        <a:t>cáo</a:t>
                      </a:r>
                      <a:endParaRPr lang="en-US" sz="24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US" sz="2400" u="none" strike="noStrike">
                          <a:solidFill>
                            <a:schemeClr val="tx1"/>
                          </a:solidFill>
                          <a:effectLst/>
                          <a:latin typeface="Times New Roman" panose="02020603050405020304" pitchFamily="18" charset="0"/>
                          <a:cs typeface="Times New Roman" panose="02020603050405020304" pitchFamily="18" charset="0"/>
                        </a:rPr>
                        <a:t> </a:t>
                      </a:r>
                      <a:endParaRPr lang="en-US" sz="2400"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400" u="none" dirty="0">
                          <a:solidFill>
                            <a:schemeClr val="tx1"/>
                          </a:solidFill>
                          <a:effectLst/>
                          <a:latin typeface="Times New Roman" panose="02020603050405020304" pitchFamily="18" charset="0"/>
                          <a:cs typeface="Times New Roman" panose="02020603050405020304" pitchFamily="18" charset="0"/>
                        </a:rPr>
                        <a:t>10</a:t>
                      </a:r>
                      <a:endParaRPr lang="en-US" sz="24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l"/>
                      <a:r>
                        <a:rPr lang="en-US" sz="2400" u="none" strike="noStrike">
                          <a:solidFill>
                            <a:schemeClr val="tx1"/>
                          </a:solidFill>
                          <a:effectLst/>
                          <a:latin typeface="Times New Roman" panose="02020603050405020304" pitchFamily="18" charset="0"/>
                          <a:cs typeface="Times New Roman" panose="02020603050405020304" pitchFamily="18" charset="0"/>
                        </a:rPr>
                        <a:t> </a:t>
                      </a:r>
                      <a:endParaRPr lang="en-US" sz="2400"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825154053"/>
                  </a:ext>
                </a:extLst>
              </a:tr>
              <a:tr h="902897">
                <a:tc>
                  <a:txBody>
                    <a:bodyPr/>
                    <a:lstStyle/>
                    <a:p>
                      <a:pPr algn="ctr"/>
                      <a:r>
                        <a:rPr lang="en-US" sz="2400" u="none" dirty="0">
                          <a:solidFill>
                            <a:schemeClr val="tx1"/>
                          </a:solidFill>
                          <a:effectLst/>
                        </a:rPr>
                        <a:t>6</a:t>
                      </a:r>
                      <a:endParaRPr lang="en-US" sz="2400" u="none"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r>
                        <a:rPr lang="en-US" sz="2400" u="none" dirty="0" err="1">
                          <a:solidFill>
                            <a:schemeClr val="tx1"/>
                          </a:solidFill>
                          <a:effectLst/>
                          <a:latin typeface="Times New Roman" panose="02020603050405020304" pitchFamily="18" charset="0"/>
                          <a:cs typeface="Times New Roman" panose="02020603050405020304" pitchFamily="18" charset="0"/>
                        </a:rPr>
                        <a:t>Khả</a:t>
                      </a:r>
                      <a:r>
                        <a:rPr lang="en-US" sz="2400" u="none" dirty="0">
                          <a:solidFill>
                            <a:schemeClr val="tx1"/>
                          </a:solidFill>
                          <a:effectLst/>
                          <a:latin typeface="Times New Roman" panose="02020603050405020304" pitchFamily="18" charset="0"/>
                          <a:cs typeface="Times New Roman" panose="02020603050405020304" pitchFamily="18" charset="0"/>
                        </a:rPr>
                        <a:t> </a:t>
                      </a:r>
                      <a:r>
                        <a:rPr lang="en-US" sz="2400" u="none" dirty="0" err="1">
                          <a:solidFill>
                            <a:schemeClr val="tx1"/>
                          </a:solidFill>
                          <a:effectLst/>
                          <a:latin typeface="Times New Roman" panose="02020603050405020304" pitchFamily="18" charset="0"/>
                          <a:cs typeface="Times New Roman" panose="02020603050405020304" pitchFamily="18" charset="0"/>
                        </a:rPr>
                        <a:t>năng</a:t>
                      </a:r>
                      <a:r>
                        <a:rPr lang="en-US" sz="2400" u="none" dirty="0">
                          <a:solidFill>
                            <a:schemeClr val="tx1"/>
                          </a:solidFill>
                          <a:effectLst/>
                          <a:latin typeface="Times New Roman" panose="02020603050405020304" pitchFamily="18" charset="0"/>
                          <a:cs typeface="Times New Roman" panose="02020603050405020304" pitchFamily="18" charset="0"/>
                        </a:rPr>
                        <a:t> </a:t>
                      </a:r>
                      <a:r>
                        <a:rPr lang="en-US" sz="2400" u="none" dirty="0" err="1">
                          <a:solidFill>
                            <a:schemeClr val="tx1"/>
                          </a:solidFill>
                          <a:effectLst/>
                          <a:latin typeface="Times New Roman" panose="02020603050405020304" pitchFamily="18" charset="0"/>
                          <a:cs typeface="Times New Roman" panose="02020603050405020304" pitchFamily="18" charset="0"/>
                        </a:rPr>
                        <a:t>phân</a:t>
                      </a:r>
                      <a:r>
                        <a:rPr lang="en-US" sz="2400" u="none" dirty="0">
                          <a:solidFill>
                            <a:schemeClr val="tx1"/>
                          </a:solidFill>
                          <a:effectLst/>
                          <a:latin typeface="Times New Roman" panose="02020603050405020304" pitchFamily="18" charset="0"/>
                          <a:cs typeface="Times New Roman" panose="02020603050405020304" pitchFamily="18" charset="0"/>
                        </a:rPr>
                        <a:t> </a:t>
                      </a:r>
                      <a:r>
                        <a:rPr lang="en-US" sz="2400" u="none" dirty="0" err="1">
                          <a:solidFill>
                            <a:schemeClr val="tx1"/>
                          </a:solidFill>
                          <a:effectLst/>
                          <a:latin typeface="Times New Roman" panose="02020603050405020304" pitchFamily="18" charset="0"/>
                          <a:cs typeface="Times New Roman" panose="02020603050405020304" pitchFamily="18" charset="0"/>
                        </a:rPr>
                        <a:t>tích</a:t>
                      </a:r>
                      <a:r>
                        <a:rPr lang="en-US" sz="2400" u="none" dirty="0">
                          <a:solidFill>
                            <a:schemeClr val="tx1"/>
                          </a:solidFill>
                          <a:effectLst/>
                          <a:latin typeface="Times New Roman" panose="02020603050405020304" pitchFamily="18" charset="0"/>
                          <a:cs typeface="Times New Roman" panose="02020603050405020304" pitchFamily="18" charset="0"/>
                        </a:rPr>
                        <a:t> </a:t>
                      </a:r>
                      <a:r>
                        <a:rPr lang="en-US" sz="2400" u="none" dirty="0" err="1">
                          <a:solidFill>
                            <a:schemeClr val="tx1"/>
                          </a:solidFill>
                          <a:effectLst/>
                          <a:latin typeface="Times New Roman" panose="02020603050405020304" pitchFamily="18" charset="0"/>
                          <a:cs typeface="Times New Roman" panose="02020603050405020304" pitchFamily="18" charset="0"/>
                        </a:rPr>
                        <a:t>giải</a:t>
                      </a:r>
                      <a:r>
                        <a:rPr lang="en-US" sz="2400" u="none" dirty="0">
                          <a:solidFill>
                            <a:schemeClr val="tx1"/>
                          </a:solidFill>
                          <a:effectLst/>
                          <a:latin typeface="Times New Roman" panose="02020603050405020304" pitchFamily="18" charset="0"/>
                          <a:cs typeface="Times New Roman" panose="02020603050405020304" pitchFamily="18" charset="0"/>
                        </a:rPr>
                        <a:t> </a:t>
                      </a:r>
                      <a:r>
                        <a:rPr lang="en-US" sz="2400" u="none" dirty="0" err="1">
                          <a:solidFill>
                            <a:schemeClr val="tx1"/>
                          </a:solidFill>
                          <a:effectLst/>
                          <a:latin typeface="Times New Roman" panose="02020603050405020304" pitchFamily="18" charset="0"/>
                          <a:cs typeface="Times New Roman" panose="02020603050405020304" pitchFamily="18" charset="0"/>
                        </a:rPr>
                        <a:t>quyết</a:t>
                      </a:r>
                      <a:r>
                        <a:rPr lang="en-US" sz="2400" u="none" dirty="0">
                          <a:solidFill>
                            <a:schemeClr val="tx1"/>
                          </a:solidFill>
                          <a:effectLst/>
                          <a:latin typeface="Times New Roman" panose="02020603050405020304" pitchFamily="18" charset="0"/>
                          <a:cs typeface="Times New Roman" panose="02020603050405020304" pitchFamily="18" charset="0"/>
                        </a:rPr>
                        <a:t> </a:t>
                      </a:r>
                      <a:r>
                        <a:rPr lang="en-US" sz="2400" u="none" dirty="0" err="1">
                          <a:solidFill>
                            <a:schemeClr val="tx1"/>
                          </a:solidFill>
                          <a:effectLst/>
                          <a:latin typeface="Times New Roman" panose="02020603050405020304" pitchFamily="18" charset="0"/>
                          <a:cs typeface="Times New Roman" panose="02020603050405020304" pitchFamily="18" charset="0"/>
                        </a:rPr>
                        <a:t>tình</a:t>
                      </a:r>
                      <a:r>
                        <a:rPr lang="en-US" sz="2400" u="none" dirty="0">
                          <a:solidFill>
                            <a:schemeClr val="tx1"/>
                          </a:solidFill>
                          <a:effectLst/>
                          <a:latin typeface="Times New Roman" panose="02020603050405020304" pitchFamily="18" charset="0"/>
                          <a:cs typeface="Times New Roman" panose="02020603050405020304" pitchFamily="18" charset="0"/>
                        </a:rPr>
                        <a:t> </a:t>
                      </a:r>
                      <a:r>
                        <a:rPr lang="en-US" sz="2400" u="none" dirty="0" err="1">
                          <a:solidFill>
                            <a:schemeClr val="tx1"/>
                          </a:solidFill>
                          <a:effectLst/>
                          <a:latin typeface="Times New Roman" panose="02020603050405020304" pitchFamily="18" charset="0"/>
                          <a:cs typeface="Times New Roman" panose="02020603050405020304" pitchFamily="18" charset="0"/>
                        </a:rPr>
                        <a:t>huống</a:t>
                      </a:r>
                      <a:endParaRPr lang="en-US" sz="24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US" sz="2400" u="none" strike="noStrike" dirty="0">
                          <a:solidFill>
                            <a:schemeClr val="tx1"/>
                          </a:solidFill>
                          <a:effectLst/>
                          <a:latin typeface="Times New Roman" panose="02020603050405020304" pitchFamily="18" charset="0"/>
                          <a:cs typeface="Times New Roman" panose="02020603050405020304" pitchFamily="18" charset="0"/>
                        </a:rPr>
                        <a:t> </a:t>
                      </a:r>
                      <a:endParaRPr lang="en-US" sz="24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400" u="none" dirty="0">
                          <a:solidFill>
                            <a:schemeClr val="tx1"/>
                          </a:solidFill>
                          <a:effectLst/>
                          <a:latin typeface="Times New Roman" panose="02020603050405020304" pitchFamily="18" charset="0"/>
                          <a:cs typeface="Times New Roman" panose="02020603050405020304" pitchFamily="18" charset="0"/>
                        </a:rPr>
                        <a:t>10</a:t>
                      </a:r>
                      <a:endParaRPr lang="en-US" sz="24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l"/>
                      <a:r>
                        <a:rPr lang="en-US" sz="2400" u="none" strike="noStrike">
                          <a:solidFill>
                            <a:schemeClr val="tx1"/>
                          </a:solidFill>
                          <a:effectLst/>
                          <a:latin typeface="Times New Roman" panose="02020603050405020304" pitchFamily="18" charset="0"/>
                          <a:cs typeface="Times New Roman" panose="02020603050405020304" pitchFamily="18" charset="0"/>
                        </a:rPr>
                        <a:t> </a:t>
                      </a:r>
                      <a:endParaRPr lang="en-US" sz="2400"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693242178"/>
                  </a:ext>
                </a:extLst>
              </a:tr>
              <a:tr h="451449">
                <a:tc>
                  <a:txBody>
                    <a:bodyPr/>
                    <a:lstStyle/>
                    <a:p>
                      <a:pPr algn="ctr"/>
                      <a:r>
                        <a:rPr lang="en-US" sz="2400" u="none" dirty="0">
                          <a:solidFill>
                            <a:schemeClr val="tx1"/>
                          </a:solidFill>
                          <a:effectLst/>
                        </a:rPr>
                        <a:t>7</a:t>
                      </a:r>
                      <a:endParaRPr lang="en-US" sz="2400" u="none"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r>
                        <a:rPr lang="en-US" sz="2400" u="none">
                          <a:solidFill>
                            <a:schemeClr val="tx1"/>
                          </a:solidFill>
                          <a:effectLst/>
                          <a:latin typeface="Times New Roman" panose="02020603050405020304" pitchFamily="18" charset="0"/>
                          <a:cs typeface="Times New Roman" panose="02020603050405020304" pitchFamily="18" charset="0"/>
                        </a:rPr>
                        <a:t>Sáng tạo</a:t>
                      </a:r>
                      <a:endParaRPr lang="en-US" sz="2400"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US" sz="2400" u="none" strike="noStrike" dirty="0">
                          <a:solidFill>
                            <a:schemeClr val="tx1"/>
                          </a:solidFill>
                          <a:effectLst/>
                          <a:latin typeface="Times New Roman" panose="02020603050405020304" pitchFamily="18" charset="0"/>
                          <a:cs typeface="Times New Roman" panose="02020603050405020304" pitchFamily="18" charset="0"/>
                        </a:rPr>
                        <a:t> </a:t>
                      </a:r>
                      <a:endParaRPr lang="en-US" sz="24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400" u="none" dirty="0">
                          <a:solidFill>
                            <a:schemeClr val="tx1"/>
                          </a:solidFill>
                          <a:effectLst/>
                          <a:latin typeface="Times New Roman" panose="02020603050405020304" pitchFamily="18" charset="0"/>
                          <a:cs typeface="Times New Roman" panose="02020603050405020304" pitchFamily="18" charset="0"/>
                        </a:rPr>
                        <a:t>10</a:t>
                      </a:r>
                      <a:endParaRPr lang="en-US" sz="24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l"/>
                      <a:r>
                        <a:rPr lang="en-US" sz="2400" u="none" strike="noStrike" dirty="0">
                          <a:solidFill>
                            <a:schemeClr val="tx1"/>
                          </a:solidFill>
                          <a:effectLst/>
                          <a:latin typeface="Times New Roman" panose="02020603050405020304" pitchFamily="18" charset="0"/>
                          <a:cs typeface="Times New Roman" panose="02020603050405020304" pitchFamily="18" charset="0"/>
                        </a:rPr>
                        <a:t> </a:t>
                      </a:r>
                      <a:endParaRPr lang="en-US" sz="24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067865575"/>
                  </a:ext>
                </a:extLst>
              </a:tr>
              <a:tr h="451449">
                <a:tc gridSpan="5">
                  <a:txBody>
                    <a:bodyPr/>
                    <a:lstStyle/>
                    <a:p>
                      <a:pPr algn="ctr"/>
                      <a:r>
                        <a:rPr lang="en-US" sz="2400" u="none" dirty="0" err="1">
                          <a:solidFill>
                            <a:schemeClr val="tx1"/>
                          </a:solidFill>
                          <a:effectLst/>
                          <a:latin typeface="Times New Roman" panose="02020603050405020304" pitchFamily="18" charset="0"/>
                          <a:cs typeface="Times New Roman" panose="02020603050405020304" pitchFamily="18" charset="0"/>
                        </a:rPr>
                        <a:t>Tổng</a:t>
                      </a:r>
                      <a:r>
                        <a:rPr lang="en-US" sz="2400" u="none" dirty="0">
                          <a:solidFill>
                            <a:schemeClr val="tx1"/>
                          </a:solidFill>
                          <a:effectLst/>
                          <a:latin typeface="Times New Roman" panose="02020603050405020304" pitchFamily="18" charset="0"/>
                          <a:cs typeface="Times New Roman" panose="02020603050405020304" pitchFamily="18" charset="0"/>
                        </a:rPr>
                        <a:t> </a:t>
                      </a:r>
                      <a:r>
                        <a:rPr lang="en-US" sz="2400" u="none" dirty="0" err="1">
                          <a:solidFill>
                            <a:schemeClr val="tx1"/>
                          </a:solidFill>
                          <a:effectLst/>
                          <a:latin typeface="Times New Roman" panose="02020603050405020304" pitchFamily="18" charset="0"/>
                          <a:cs typeface="Times New Roman" panose="02020603050405020304" pitchFamily="18" charset="0"/>
                        </a:rPr>
                        <a:t>điểm</a:t>
                      </a:r>
                      <a:endParaRPr lang="en-US" sz="24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a:r>
                        <a:rPr lang="en-US" sz="1800" u="none" strike="noStrike" dirty="0">
                          <a:solidFill>
                            <a:schemeClr val="tx1"/>
                          </a:solidFill>
                          <a:effectLst/>
                        </a:rPr>
                        <a:t> </a:t>
                      </a:r>
                      <a:endParaRPr lang="en-US" sz="1200" u="sng"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78660157"/>
                  </a:ext>
                </a:extLst>
              </a:tr>
            </a:tbl>
          </a:graphicData>
        </a:graphic>
      </p:graphicFrame>
    </p:spTree>
    <p:extLst>
      <p:ext uri="{BB962C8B-B14F-4D97-AF65-F5344CB8AC3E}">
        <p14:creationId xmlns:p14="http://schemas.microsoft.com/office/powerpoint/2010/main" val="9226396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5300" name="Text Box 4">
            <a:extLst>
              <a:ext uri="{FF2B5EF4-FFF2-40B4-BE49-F238E27FC236}">
                <a16:creationId xmlns:a16="http://schemas.microsoft.com/office/drawing/2014/main" id="{A58A8271-29B4-4CFF-A994-44A83E10DDB2}"/>
              </a:ext>
            </a:extLst>
          </p:cNvPr>
          <p:cNvSpPr txBox="1">
            <a:spLocks noChangeArrowheads="1"/>
          </p:cNvSpPr>
          <p:nvPr/>
        </p:nvSpPr>
        <p:spPr bwMode="auto">
          <a:xfrm>
            <a:off x="1651000" y="1422401"/>
            <a:ext cx="829564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en-US" sz="3200" b="1" dirty="0">
                <a:solidFill>
                  <a:schemeClr val="bg1"/>
                </a:solidFill>
                <a:latin typeface="Times New Roman" pitchFamily="18" charset="0"/>
                <a:cs typeface="Times New Roman" pitchFamily="18" charset="0"/>
              </a:rPr>
              <a:t> </a:t>
            </a:r>
            <a:r>
              <a:rPr lang="en-US" altLang="en-US" sz="3200" b="1" dirty="0" err="1">
                <a:solidFill>
                  <a:schemeClr val="bg1"/>
                </a:solidFill>
                <a:latin typeface="Times New Roman" panose="02020603050405020304" pitchFamily="18" charset="0"/>
                <a:cs typeface="Times New Roman" pitchFamily="18" charset="0"/>
              </a:rPr>
              <a:t>Học</a:t>
            </a:r>
            <a:r>
              <a:rPr lang="en-US" altLang="en-US" sz="3200" b="1" dirty="0">
                <a:solidFill>
                  <a:schemeClr val="bg1"/>
                </a:solidFill>
                <a:latin typeface="Times New Roman" panose="02020603050405020304" pitchFamily="18" charset="0"/>
                <a:cs typeface="Times New Roman" pitchFamily="18" charset="0"/>
              </a:rPr>
              <a:t> </a:t>
            </a:r>
            <a:r>
              <a:rPr lang="en-US" altLang="en-US" sz="3200" b="1" dirty="0" err="1">
                <a:solidFill>
                  <a:schemeClr val="bg1"/>
                </a:solidFill>
                <a:latin typeface="Times New Roman" panose="02020603050405020304" pitchFamily="18" charset="0"/>
                <a:cs typeface="Times New Roman" pitchFamily="18" charset="0"/>
              </a:rPr>
              <a:t>bài</a:t>
            </a:r>
            <a:r>
              <a:rPr lang="en-US" altLang="en-US" sz="3200" b="1" dirty="0">
                <a:solidFill>
                  <a:schemeClr val="bg1"/>
                </a:solidFill>
                <a:latin typeface="Times New Roman" panose="02020603050405020304" pitchFamily="18" charset="0"/>
                <a:cs typeface="Times New Roman" pitchFamily="18" charset="0"/>
              </a:rPr>
              <a:t> </a:t>
            </a:r>
            <a:r>
              <a:rPr lang="en-US" altLang="en-US" sz="3200" b="1" dirty="0" err="1">
                <a:solidFill>
                  <a:schemeClr val="bg1"/>
                </a:solidFill>
                <a:latin typeface="Times New Roman" panose="02020603050405020304" pitchFamily="18" charset="0"/>
                <a:cs typeface="Times New Roman" pitchFamily="18" charset="0"/>
              </a:rPr>
              <a:t>Phần</a:t>
            </a:r>
            <a:r>
              <a:rPr lang="en-US" altLang="en-US" sz="3200" b="1" dirty="0">
                <a:solidFill>
                  <a:schemeClr val="bg1"/>
                </a:solidFill>
                <a:latin typeface="Times New Roman" panose="02020603050405020304" pitchFamily="18" charset="0"/>
                <a:cs typeface="Times New Roman" pitchFamily="18" charset="0"/>
              </a:rPr>
              <a:t> </a:t>
            </a:r>
            <a:r>
              <a:rPr lang="en-US" altLang="en-US" sz="3200" b="1">
                <a:solidFill>
                  <a:schemeClr val="bg1"/>
                </a:solidFill>
                <a:latin typeface="Times New Roman" panose="02020603050405020304" pitchFamily="18" charset="0"/>
                <a:cs typeface="Times New Roman" pitchFamily="18" charset="0"/>
              </a:rPr>
              <a:t>I</a:t>
            </a:r>
            <a:r>
              <a:rPr lang="en-US" altLang="en-US" sz="3200" b="1" smtClean="0">
                <a:solidFill>
                  <a:schemeClr val="bg1"/>
                </a:solidFill>
                <a:latin typeface="Times New Roman" panose="02020603050405020304" pitchFamily="18" charset="0"/>
                <a:cs typeface="Times New Roman" pitchFamily="18" charset="0"/>
              </a:rPr>
              <a:t>, II </a:t>
            </a:r>
            <a:r>
              <a:rPr lang="en-US" altLang="en-US" sz="3200" b="1" dirty="0" err="1">
                <a:solidFill>
                  <a:schemeClr val="bg1"/>
                </a:solidFill>
                <a:latin typeface="Times New Roman" panose="02020603050405020304" pitchFamily="18" charset="0"/>
                <a:cs typeface="Times New Roman" pitchFamily="18" charset="0"/>
              </a:rPr>
              <a:t>của</a:t>
            </a:r>
            <a:r>
              <a:rPr lang="en-US" altLang="en-US" sz="3200" b="1" dirty="0">
                <a:solidFill>
                  <a:schemeClr val="bg1"/>
                </a:solidFill>
                <a:latin typeface="Times New Roman" panose="02020603050405020304" pitchFamily="18" charset="0"/>
                <a:cs typeface="Times New Roman" pitchFamily="18" charset="0"/>
              </a:rPr>
              <a:t> </a:t>
            </a:r>
            <a:r>
              <a:rPr lang="en-US" altLang="en-US" sz="3200" b="1" dirty="0" err="1">
                <a:solidFill>
                  <a:schemeClr val="bg1"/>
                </a:solidFill>
                <a:latin typeface="Times New Roman" panose="02020603050405020304" pitchFamily="18" charset="0"/>
                <a:cs typeface="Times New Roman" pitchFamily="18" charset="0"/>
              </a:rPr>
              <a:t>bài</a:t>
            </a:r>
            <a:r>
              <a:rPr lang="en-US" altLang="en-US" sz="3200" b="1" dirty="0">
                <a:solidFill>
                  <a:schemeClr val="bg1"/>
                </a:solidFill>
                <a:latin typeface="Times New Roman" panose="02020603050405020304" pitchFamily="18" charset="0"/>
                <a:cs typeface="Times New Roman" pitchFamily="18" charset="0"/>
              </a:rPr>
              <a:t> 4. </a:t>
            </a:r>
          </a:p>
          <a:p>
            <a:pPr>
              <a:spcBef>
                <a:spcPct val="50000"/>
              </a:spcBef>
              <a:buFontTx/>
              <a:buChar char="•"/>
            </a:pPr>
            <a:r>
              <a:rPr lang="en-US" altLang="en-US" sz="3200" b="1" dirty="0">
                <a:solidFill>
                  <a:schemeClr val="bg1"/>
                </a:solidFill>
                <a:latin typeface="Times New Roman" panose="02020603050405020304" pitchFamily="18" charset="0"/>
                <a:cs typeface="Times New Roman" pitchFamily="18" charset="0"/>
              </a:rPr>
              <a:t> </a:t>
            </a:r>
            <a:r>
              <a:rPr lang="en-US" altLang="en-US" sz="3200" b="1" dirty="0" err="1">
                <a:solidFill>
                  <a:schemeClr val="bg1"/>
                </a:solidFill>
                <a:latin typeface="Times New Roman" panose="02020603050405020304" pitchFamily="18" charset="0"/>
                <a:cs typeface="Times New Roman" pitchFamily="18" charset="0"/>
              </a:rPr>
              <a:t>Làm</a:t>
            </a:r>
            <a:r>
              <a:rPr lang="en-US" altLang="en-US" sz="3200" b="1" dirty="0">
                <a:solidFill>
                  <a:schemeClr val="bg1"/>
                </a:solidFill>
                <a:latin typeface="Times New Roman" panose="02020603050405020304" pitchFamily="18" charset="0"/>
                <a:cs typeface="Times New Roman" pitchFamily="18" charset="0"/>
              </a:rPr>
              <a:t> </a:t>
            </a:r>
            <a:r>
              <a:rPr lang="en-US" altLang="en-US" sz="3200" b="1" dirty="0" err="1">
                <a:solidFill>
                  <a:schemeClr val="bg1"/>
                </a:solidFill>
                <a:latin typeface="Times New Roman" panose="02020603050405020304" pitchFamily="18" charset="0"/>
                <a:cs typeface="Times New Roman" pitchFamily="18" charset="0"/>
              </a:rPr>
              <a:t>bài</a:t>
            </a:r>
            <a:r>
              <a:rPr lang="en-US" altLang="en-US" sz="3200" b="1" dirty="0">
                <a:solidFill>
                  <a:schemeClr val="bg1"/>
                </a:solidFill>
                <a:latin typeface="Times New Roman" panose="02020603050405020304" pitchFamily="18" charset="0"/>
                <a:cs typeface="Times New Roman" pitchFamily="18" charset="0"/>
              </a:rPr>
              <a:t> </a:t>
            </a:r>
            <a:r>
              <a:rPr lang="en-US" altLang="en-US" sz="3200" b="1" dirty="0" err="1">
                <a:solidFill>
                  <a:schemeClr val="bg1"/>
                </a:solidFill>
                <a:latin typeface="Times New Roman" panose="02020603050405020304" pitchFamily="18" charset="0"/>
                <a:cs typeface="Times New Roman" pitchFamily="18" charset="0"/>
              </a:rPr>
              <a:t>tập</a:t>
            </a:r>
            <a:r>
              <a:rPr lang="en-US" altLang="en-US" sz="3200" b="1" dirty="0">
                <a:solidFill>
                  <a:schemeClr val="bg1"/>
                </a:solidFill>
                <a:latin typeface="Times New Roman" panose="02020603050405020304" pitchFamily="18" charset="0"/>
                <a:cs typeface="Times New Roman" pitchFamily="18" charset="0"/>
              </a:rPr>
              <a:t> </a:t>
            </a:r>
            <a:r>
              <a:rPr lang="en-US" altLang="en-US" sz="3200" b="1" dirty="0" err="1">
                <a:solidFill>
                  <a:schemeClr val="bg1"/>
                </a:solidFill>
                <a:latin typeface="Times New Roman" panose="02020603050405020304" pitchFamily="18" charset="0"/>
                <a:cs typeface="Times New Roman" pitchFamily="18" charset="0"/>
              </a:rPr>
              <a:t>trong</a:t>
            </a:r>
            <a:r>
              <a:rPr lang="en-US" altLang="en-US" sz="3200" b="1" dirty="0">
                <a:solidFill>
                  <a:schemeClr val="bg1"/>
                </a:solidFill>
                <a:latin typeface="Times New Roman" panose="02020603050405020304" pitchFamily="18" charset="0"/>
                <a:cs typeface="Times New Roman" pitchFamily="18" charset="0"/>
              </a:rPr>
              <a:t> </a:t>
            </a:r>
            <a:r>
              <a:rPr lang="en-US" altLang="en-US" sz="3200" b="1" dirty="0" err="1">
                <a:solidFill>
                  <a:schemeClr val="bg1"/>
                </a:solidFill>
                <a:latin typeface="Times New Roman" panose="02020603050405020304" pitchFamily="18" charset="0"/>
                <a:cs typeface="Times New Roman" pitchFamily="18" charset="0"/>
              </a:rPr>
              <a:t>sách</a:t>
            </a:r>
            <a:r>
              <a:rPr lang="en-US" altLang="en-US" sz="3200" b="1" dirty="0">
                <a:solidFill>
                  <a:schemeClr val="bg1"/>
                </a:solidFill>
                <a:latin typeface="Times New Roman" panose="02020603050405020304" pitchFamily="18" charset="0"/>
                <a:cs typeface="Times New Roman" pitchFamily="18" charset="0"/>
              </a:rPr>
              <a:t> </a:t>
            </a:r>
            <a:r>
              <a:rPr lang="en-US" altLang="en-US" sz="3200" b="1" dirty="0" err="1">
                <a:solidFill>
                  <a:schemeClr val="bg1"/>
                </a:solidFill>
                <a:latin typeface="Times New Roman" panose="02020603050405020304" pitchFamily="18" charset="0"/>
                <a:cs typeface="Times New Roman" pitchFamily="18" charset="0"/>
              </a:rPr>
              <a:t>bài</a:t>
            </a:r>
            <a:r>
              <a:rPr lang="en-US" altLang="en-US" sz="3200" b="1" dirty="0">
                <a:solidFill>
                  <a:schemeClr val="bg1"/>
                </a:solidFill>
                <a:latin typeface="Times New Roman" panose="02020603050405020304" pitchFamily="18" charset="0"/>
                <a:cs typeface="Times New Roman" pitchFamily="18" charset="0"/>
              </a:rPr>
              <a:t> </a:t>
            </a:r>
            <a:r>
              <a:rPr lang="en-US" altLang="en-US" sz="3200" b="1" dirty="0" err="1">
                <a:solidFill>
                  <a:schemeClr val="bg1"/>
                </a:solidFill>
                <a:latin typeface="Times New Roman" panose="02020603050405020304" pitchFamily="18" charset="0"/>
                <a:cs typeface="Times New Roman" pitchFamily="18" charset="0"/>
              </a:rPr>
              <a:t>tập</a:t>
            </a:r>
            <a:r>
              <a:rPr lang="en-US" altLang="en-US" sz="3200" b="1" dirty="0">
                <a:solidFill>
                  <a:schemeClr val="bg1"/>
                </a:solidFill>
                <a:latin typeface="Times New Roman" panose="02020603050405020304" pitchFamily="18" charset="0"/>
                <a:cs typeface="Times New Roman" pitchFamily="18" charset="0"/>
              </a:rPr>
              <a:t>.</a:t>
            </a:r>
          </a:p>
          <a:p>
            <a:pPr>
              <a:spcBef>
                <a:spcPct val="50000"/>
              </a:spcBef>
              <a:buFontTx/>
              <a:buChar char="•"/>
            </a:pPr>
            <a:r>
              <a:rPr lang="en-US" altLang="en-US" sz="3200" b="1" dirty="0">
                <a:solidFill>
                  <a:schemeClr val="bg1"/>
                </a:solidFill>
                <a:latin typeface="Times New Roman" panose="02020603050405020304" pitchFamily="18" charset="0"/>
                <a:cs typeface="Times New Roman" pitchFamily="18" charset="0"/>
              </a:rPr>
              <a:t> </a:t>
            </a:r>
            <a:r>
              <a:rPr lang="en-US" altLang="en-US" sz="3200" b="1" dirty="0" err="1">
                <a:solidFill>
                  <a:schemeClr val="bg1"/>
                </a:solidFill>
                <a:latin typeface="Times New Roman" panose="02020603050405020304" pitchFamily="18" charset="0"/>
                <a:cs typeface="Times New Roman" pitchFamily="18" charset="0"/>
              </a:rPr>
              <a:t>Chuẩn</a:t>
            </a:r>
            <a:r>
              <a:rPr lang="en-US" altLang="en-US" sz="3200" b="1" dirty="0">
                <a:solidFill>
                  <a:schemeClr val="bg1"/>
                </a:solidFill>
                <a:latin typeface="Times New Roman" panose="02020603050405020304" pitchFamily="18" charset="0"/>
                <a:cs typeface="Times New Roman" pitchFamily="18" charset="0"/>
              </a:rPr>
              <a:t> </a:t>
            </a:r>
            <a:r>
              <a:rPr lang="en-US" altLang="en-US" sz="3200" b="1" dirty="0" err="1">
                <a:solidFill>
                  <a:schemeClr val="bg1"/>
                </a:solidFill>
                <a:latin typeface="Times New Roman" panose="02020603050405020304" pitchFamily="18" charset="0"/>
                <a:cs typeface="Times New Roman" pitchFamily="18" charset="0"/>
              </a:rPr>
              <a:t>bị</a:t>
            </a:r>
            <a:r>
              <a:rPr lang="en-US" altLang="en-US" sz="3200" b="1" dirty="0">
                <a:solidFill>
                  <a:schemeClr val="bg1"/>
                </a:solidFill>
                <a:latin typeface="Times New Roman" panose="02020603050405020304" pitchFamily="18" charset="0"/>
                <a:cs typeface="Times New Roman" pitchFamily="18" charset="0"/>
              </a:rPr>
              <a:t> </a:t>
            </a:r>
            <a:r>
              <a:rPr lang="en-US" altLang="en-US" sz="3200" b="1" dirty="0" err="1">
                <a:solidFill>
                  <a:schemeClr val="bg1"/>
                </a:solidFill>
                <a:latin typeface="Times New Roman" panose="02020603050405020304" pitchFamily="18" charset="0"/>
                <a:cs typeface="Times New Roman" pitchFamily="18" charset="0"/>
              </a:rPr>
              <a:t>phần</a:t>
            </a:r>
            <a:r>
              <a:rPr lang="en-US" altLang="en-US" sz="3200" b="1" dirty="0">
                <a:solidFill>
                  <a:schemeClr val="bg1"/>
                </a:solidFill>
                <a:latin typeface="Times New Roman" panose="02020603050405020304" pitchFamily="18" charset="0"/>
                <a:cs typeface="Times New Roman" pitchFamily="18" charset="0"/>
              </a:rPr>
              <a:t> </a:t>
            </a:r>
            <a:r>
              <a:rPr lang="en-US" altLang="en-US" sz="3200" b="1" dirty="0" err="1">
                <a:solidFill>
                  <a:schemeClr val="bg1"/>
                </a:solidFill>
                <a:latin typeface="Times New Roman" panose="02020603050405020304" pitchFamily="18" charset="0"/>
                <a:cs typeface="Times New Roman" pitchFamily="18" charset="0"/>
              </a:rPr>
              <a:t>luyện</a:t>
            </a:r>
            <a:r>
              <a:rPr lang="en-US" altLang="en-US" sz="3200" b="1" dirty="0">
                <a:solidFill>
                  <a:schemeClr val="bg1"/>
                </a:solidFill>
                <a:latin typeface="Times New Roman" panose="02020603050405020304" pitchFamily="18" charset="0"/>
                <a:cs typeface="Times New Roman" pitchFamily="18" charset="0"/>
              </a:rPr>
              <a:t> </a:t>
            </a:r>
            <a:r>
              <a:rPr lang="en-US" altLang="en-US" sz="3200" b="1" dirty="0" err="1">
                <a:solidFill>
                  <a:schemeClr val="bg1"/>
                </a:solidFill>
                <a:latin typeface="Times New Roman" panose="02020603050405020304" pitchFamily="18" charset="0"/>
                <a:cs typeface="Times New Roman" pitchFamily="18" charset="0"/>
              </a:rPr>
              <a:t>tập</a:t>
            </a:r>
            <a:r>
              <a:rPr lang="en-US" altLang="en-US" sz="3200" b="1" dirty="0">
                <a:solidFill>
                  <a:schemeClr val="bg1"/>
                </a:solidFill>
                <a:latin typeface="Times New Roman" panose="02020603050405020304" pitchFamily="18" charset="0"/>
                <a:cs typeface="Times New Roman" pitchFamily="18" charset="0"/>
              </a:rPr>
              <a:t> </a:t>
            </a:r>
            <a:r>
              <a:rPr lang="en-US" altLang="en-US" sz="3200" b="1" dirty="0" err="1">
                <a:solidFill>
                  <a:schemeClr val="bg1"/>
                </a:solidFill>
                <a:latin typeface="Times New Roman" panose="02020603050405020304" pitchFamily="18" charset="0"/>
                <a:cs typeface="Times New Roman" pitchFamily="18" charset="0"/>
              </a:rPr>
              <a:t>và</a:t>
            </a:r>
            <a:r>
              <a:rPr lang="en-US" altLang="en-US" sz="3200" b="1" dirty="0">
                <a:solidFill>
                  <a:schemeClr val="bg1"/>
                </a:solidFill>
                <a:latin typeface="Times New Roman" panose="02020603050405020304" pitchFamily="18" charset="0"/>
                <a:cs typeface="Times New Roman" pitchFamily="18" charset="0"/>
              </a:rPr>
              <a:t> </a:t>
            </a:r>
            <a:r>
              <a:rPr lang="en-US" altLang="en-US" sz="3200" b="1" dirty="0" err="1">
                <a:solidFill>
                  <a:schemeClr val="bg1"/>
                </a:solidFill>
                <a:latin typeface="Times New Roman" panose="02020603050405020304" pitchFamily="18" charset="0"/>
                <a:cs typeface="Times New Roman" pitchFamily="18" charset="0"/>
              </a:rPr>
              <a:t>vận</a:t>
            </a:r>
            <a:r>
              <a:rPr lang="en-US" altLang="en-US" sz="3200" b="1" dirty="0">
                <a:solidFill>
                  <a:schemeClr val="bg1"/>
                </a:solidFill>
                <a:latin typeface="Times New Roman" panose="02020603050405020304" pitchFamily="18" charset="0"/>
                <a:cs typeface="Times New Roman" pitchFamily="18" charset="0"/>
              </a:rPr>
              <a:t> </a:t>
            </a:r>
            <a:r>
              <a:rPr lang="en-US" altLang="en-US" sz="3200" b="1" dirty="0" err="1">
                <a:solidFill>
                  <a:schemeClr val="bg1"/>
                </a:solidFill>
                <a:latin typeface="Times New Roman" panose="02020603050405020304" pitchFamily="18" charset="0"/>
                <a:cs typeface="Times New Roman" pitchFamily="18" charset="0"/>
              </a:rPr>
              <a:t>dụng</a:t>
            </a:r>
            <a:r>
              <a:rPr lang="en-US" altLang="en-US" sz="3200" b="1" dirty="0">
                <a:solidFill>
                  <a:schemeClr val="bg1"/>
                </a:solidFill>
                <a:latin typeface="Times New Roman" panose="02020603050405020304" pitchFamily="18" charset="0"/>
                <a:cs typeface="Times New Roman" pitchFamily="18" charset="0"/>
              </a:rPr>
              <a:t>. </a:t>
            </a:r>
          </a:p>
          <a:p>
            <a:pPr>
              <a:spcBef>
                <a:spcPct val="50000"/>
              </a:spcBef>
              <a:buFontTx/>
              <a:buChar char="•"/>
            </a:pPr>
            <a:endParaRPr lang="en-US" altLang="en-US" sz="3200" b="1" dirty="0">
              <a:solidFill>
                <a:schemeClr val="bg1"/>
              </a:solidFill>
              <a:latin typeface="Times New Roman" panose="02020603050405020304" pitchFamily="18" charset="0"/>
              <a:cs typeface="Times New Roman" pitchFamily="18" charset="0"/>
            </a:endParaRPr>
          </a:p>
        </p:txBody>
      </p:sp>
      <p:sp>
        <p:nvSpPr>
          <p:cNvPr id="55301" name="Text Box 5">
            <a:extLst>
              <a:ext uri="{FF2B5EF4-FFF2-40B4-BE49-F238E27FC236}">
                <a16:creationId xmlns:a16="http://schemas.microsoft.com/office/drawing/2014/main" id="{2718390D-2F84-4313-B6A9-605DC727E767}"/>
              </a:ext>
            </a:extLst>
          </p:cNvPr>
          <p:cNvSpPr txBox="1">
            <a:spLocks noChangeArrowheads="1"/>
          </p:cNvSpPr>
          <p:nvPr/>
        </p:nvSpPr>
        <p:spPr bwMode="auto">
          <a:xfrm>
            <a:off x="4038599" y="838200"/>
            <a:ext cx="57059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dirty="0">
                <a:solidFill>
                  <a:schemeClr val="bg1"/>
                </a:solidFill>
                <a:latin typeface="Times New Roman" pitchFamily="18" charset="0"/>
                <a:cs typeface="Times New Roman" pitchFamily="18" charset="0"/>
              </a:rPr>
              <a:t>HƯỚNG DẪN VỀ  NHÀ</a:t>
            </a:r>
            <a:endParaRPr lang="en-US" altLang="en-US" sz="3200" b="1" u="sng" dirty="0">
              <a:solidFill>
                <a:schemeClr val="bg1"/>
              </a:solidFill>
              <a:latin typeface="Times New Roman" panose="02020603050405020304"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iterate type="lt">
                                    <p:tmPct val="0"/>
                                  </p:iterate>
                                  <p:childTnLst>
                                    <p:set>
                                      <p:cBhvr>
                                        <p:cTn id="6" dur="1" fill="hold">
                                          <p:stCondLst>
                                            <p:cond delay="0"/>
                                          </p:stCondLst>
                                        </p:cTn>
                                        <p:tgtEl>
                                          <p:spTgt spid="55300"/>
                                        </p:tgtEl>
                                        <p:attrNameLst>
                                          <p:attrName>style.visibility</p:attrName>
                                        </p:attrNameLst>
                                      </p:cBhvr>
                                      <p:to>
                                        <p:strVal val="visible"/>
                                      </p:to>
                                    </p:set>
                                    <p:anim calcmode="lin" valueType="num">
                                      <p:cBhvr>
                                        <p:cTn id="7" dur="2000" fill="hold"/>
                                        <p:tgtEl>
                                          <p:spTgt spid="55300"/>
                                        </p:tgtEl>
                                        <p:attrNameLst>
                                          <p:attrName>ppt_w</p:attrName>
                                        </p:attrNameLst>
                                      </p:cBhvr>
                                      <p:tavLst>
                                        <p:tav tm="0">
                                          <p:val>
                                            <p:fltVal val="0"/>
                                          </p:val>
                                        </p:tav>
                                        <p:tav tm="100000">
                                          <p:val>
                                            <p:strVal val="#ppt_w"/>
                                          </p:val>
                                        </p:tav>
                                      </p:tavLst>
                                    </p:anim>
                                    <p:anim calcmode="lin" valueType="num">
                                      <p:cBhvr>
                                        <p:cTn id="8" dur="2000" fill="hold"/>
                                        <p:tgtEl>
                                          <p:spTgt spid="55300"/>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2000"/>
                            </p:stCondLst>
                            <p:childTnLst>
                              <p:par>
                                <p:cTn id="10" presetID="27" presetClass="entr" presetSubtype="0" fill="hold" grpId="1" nodeType="afterEffect">
                                  <p:stCondLst>
                                    <p:cond delay="0"/>
                                  </p:stCondLst>
                                  <p:iterate type="lt">
                                    <p:tmPct val="50000"/>
                                  </p:iterate>
                                  <p:childTnLst>
                                    <p:set>
                                      <p:cBhvr>
                                        <p:cTn id="11" dur="1" fill="hold">
                                          <p:stCondLst>
                                            <p:cond delay="0"/>
                                          </p:stCondLst>
                                        </p:cTn>
                                        <p:tgtEl>
                                          <p:spTgt spid="55300"/>
                                        </p:tgtEl>
                                        <p:attrNameLst>
                                          <p:attrName>style.visibility</p:attrName>
                                        </p:attrNameLst>
                                      </p:cBhvr>
                                      <p:to>
                                        <p:strVal val="visible"/>
                                      </p:to>
                                    </p:set>
                                    <p:anim calcmode="discrete" valueType="clr">
                                      <p:cBhvr override="childStyle">
                                        <p:cTn id="12" dur="500"/>
                                        <p:tgtEl>
                                          <p:spTgt spid="55300"/>
                                        </p:tgtEl>
                                        <p:attrNameLst>
                                          <p:attrName>style.color</p:attrName>
                                        </p:attrNameLst>
                                      </p:cBhvr>
                                      <p:tavLst>
                                        <p:tav tm="0">
                                          <p:val>
                                            <p:clrVal>
                                              <a:schemeClr val="accent2"/>
                                            </p:clrVal>
                                          </p:val>
                                        </p:tav>
                                        <p:tav tm="50000">
                                          <p:val>
                                            <p:clrVal>
                                              <a:schemeClr val="hlink"/>
                                            </p:clrVal>
                                          </p:val>
                                        </p:tav>
                                      </p:tavLst>
                                    </p:anim>
                                    <p:anim calcmode="discrete" valueType="clr">
                                      <p:cBhvr>
                                        <p:cTn id="13" dur="500"/>
                                        <p:tgtEl>
                                          <p:spTgt spid="55300"/>
                                        </p:tgtEl>
                                        <p:attrNameLst>
                                          <p:attrName>fillcolor</p:attrName>
                                        </p:attrNameLst>
                                      </p:cBhvr>
                                      <p:tavLst>
                                        <p:tav tm="0">
                                          <p:val>
                                            <p:clrVal>
                                              <a:schemeClr val="accent2"/>
                                            </p:clrVal>
                                          </p:val>
                                        </p:tav>
                                        <p:tav tm="50000">
                                          <p:val>
                                            <p:clrVal>
                                              <a:schemeClr val="hlink"/>
                                            </p:clrVal>
                                          </p:val>
                                        </p:tav>
                                      </p:tavLst>
                                    </p:anim>
                                    <p:set>
                                      <p:cBhvr>
                                        <p:cTn id="14" dur="500"/>
                                        <p:tgtEl>
                                          <p:spTgt spid="553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0" grpId="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16" name="Picture 15">
            <a:hlinkClick r:id="rId2"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17700" t="513" r="15632" b="-513"/>
          <a:stretch/>
        </p:blipFill>
        <p:spPr>
          <a:xfrm>
            <a:off x="3518916" y="1085850"/>
            <a:ext cx="4753356" cy="4753356"/>
          </a:xfrm>
          <a:prstGeom prst="rect">
            <a:avLst/>
          </a:prstGeom>
        </p:spPr>
      </p:pic>
      <p:sp>
        <p:nvSpPr>
          <p:cNvPr id="5" name="Rectangle 4">
            <a:hlinkClick r:id="rId4" action="ppaction://hlinksldjump"/>
          </p:cNvPr>
          <p:cNvSpPr/>
          <p:nvPr/>
        </p:nvSpPr>
        <p:spPr>
          <a:xfrm>
            <a:off x="3499104" y="1072896"/>
            <a:ext cx="2389632" cy="2389632"/>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Times New Roman" panose="02020603050405020304" pitchFamily="18" charset="0"/>
                <a:cs typeface="Times New Roman" panose="02020603050405020304" pitchFamily="18" charset="0"/>
              </a:rPr>
              <a:t>1</a:t>
            </a:r>
          </a:p>
        </p:txBody>
      </p:sp>
      <p:sp>
        <p:nvSpPr>
          <p:cNvPr id="6" name="Heart 5"/>
          <p:cNvSpPr/>
          <p:nvPr/>
        </p:nvSpPr>
        <p:spPr>
          <a:xfrm>
            <a:off x="3608832" y="1170432"/>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hlinkClick r:id="rId5" action="ppaction://hlinksldjump"/>
          </p:cNvPr>
          <p:cNvSpPr/>
          <p:nvPr/>
        </p:nvSpPr>
        <p:spPr>
          <a:xfrm>
            <a:off x="5888736" y="1072896"/>
            <a:ext cx="2389632" cy="2389632"/>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Times New Roman" panose="02020603050405020304" pitchFamily="18" charset="0"/>
                <a:cs typeface="Times New Roman" panose="02020603050405020304" pitchFamily="18" charset="0"/>
              </a:rPr>
              <a:t>2</a:t>
            </a:r>
          </a:p>
        </p:txBody>
      </p:sp>
      <p:sp>
        <p:nvSpPr>
          <p:cNvPr id="8" name="Heart 7"/>
          <p:cNvSpPr/>
          <p:nvPr/>
        </p:nvSpPr>
        <p:spPr>
          <a:xfrm>
            <a:off x="7376160" y="1170432"/>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hlinkClick r:id="rId6" action="ppaction://hlinksldjump"/>
          </p:cNvPr>
          <p:cNvSpPr/>
          <p:nvPr/>
        </p:nvSpPr>
        <p:spPr>
          <a:xfrm>
            <a:off x="3499104" y="3444240"/>
            <a:ext cx="2389632" cy="2389632"/>
          </a:xfrm>
          <a:prstGeom prst="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Times New Roman" panose="02020603050405020304" pitchFamily="18" charset="0"/>
                <a:cs typeface="Times New Roman" panose="02020603050405020304" pitchFamily="18" charset="0"/>
              </a:rPr>
              <a:t>3</a:t>
            </a:r>
          </a:p>
        </p:txBody>
      </p:sp>
      <p:sp>
        <p:nvSpPr>
          <p:cNvPr id="10" name="Heart 9"/>
          <p:cNvSpPr/>
          <p:nvPr/>
        </p:nvSpPr>
        <p:spPr>
          <a:xfrm>
            <a:off x="3621024" y="4943856"/>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hlinkClick r:id="rId7" action="ppaction://hlinksldjump"/>
          </p:cNvPr>
          <p:cNvSpPr/>
          <p:nvPr/>
        </p:nvSpPr>
        <p:spPr>
          <a:xfrm>
            <a:off x="5882640" y="3444240"/>
            <a:ext cx="2389632" cy="2389632"/>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Times New Roman" panose="02020603050405020304" pitchFamily="18" charset="0"/>
                <a:cs typeface="Times New Roman" panose="02020603050405020304" pitchFamily="18" charset="0"/>
              </a:rPr>
              <a:t>4</a:t>
            </a:r>
          </a:p>
        </p:txBody>
      </p:sp>
      <p:sp>
        <p:nvSpPr>
          <p:cNvPr id="12" name="Heart 11"/>
          <p:cNvSpPr/>
          <p:nvPr/>
        </p:nvSpPr>
        <p:spPr>
          <a:xfrm>
            <a:off x="7357872" y="4943856"/>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hlinkClick r:id="rId8" action="ppaction://hlinksldjump"/>
          </p:cNvPr>
          <p:cNvSpPr/>
          <p:nvPr/>
        </p:nvSpPr>
        <p:spPr>
          <a:xfrm>
            <a:off x="4919472" y="2523744"/>
            <a:ext cx="1938528" cy="1938528"/>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Times New Roman" panose="02020603050405020304" pitchFamily="18" charset="0"/>
                <a:cs typeface="Times New Roman" panose="02020603050405020304" pitchFamily="18" charset="0"/>
              </a:rPr>
              <a:t>5</a:t>
            </a:r>
          </a:p>
        </p:txBody>
      </p:sp>
      <p:sp>
        <p:nvSpPr>
          <p:cNvPr id="14" name="Heart 13"/>
          <p:cNvSpPr/>
          <p:nvPr/>
        </p:nvSpPr>
        <p:spPr>
          <a:xfrm>
            <a:off x="5007864" y="2587752"/>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243840" y="14053"/>
            <a:ext cx="9601199" cy="1015663"/>
          </a:xfrm>
          <a:prstGeom prst="rect">
            <a:avLst/>
          </a:prstGeom>
          <a:noFill/>
        </p:spPr>
        <p:txBody>
          <a:bodyPr wrap="square" lIns="91440" tIns="45720" rIns="91440" bIns="45720">
            <a:spAutoFit/>
          </a:bodyPr>
          <a:lstStyle/>
          <a:p>
            <a:pPr algn="ctr"/>
            <a:r>
              <a:rPr lang="en-US" sz="6000" b="1" u="sng" dirty="0" err="1">
                <a:ln w="22225">
                  <a:solidFill>
                    <a:srgbClr val="FF0000"/>
                  </a:solidFill>
                  <a:prstDash val="solid"/>
                </a:ln>
                <a:solidFill>
                  <a:srgbClr val="FFFF00"/>
                </a:solidFill>
                <a:latin typeface="Times New Roman" panose="02020603050405020304" pitchFamily="18" charset="0"/>
                <a:cs typeface="Times New Roman" panose="02020603050405020304" pitchFamily="18" charset="0"/>
              </a:rPr>
              <a:t>Trò</a:t>
            </a:r>
            <a:r>
              <a:rPr lang="en-US" sz="6000" b="1" u="sng" dirty="0">
                <a:ln w="22225">
                  <a:solidFill>
                    <a:srgbClr val="FF0000"/>
                  </a:solidFill>
                  <a:prstDash val="solid"/>
                </a:ln>
                <a:solidFill>
                  <a:srgbClr val="FFFF00"/>
                </a:solidFill>
                <a:latin typeface="Times New Roman" panose="02020603050405020304" pitchFamily="18" charset="0"/>
                <a:cs typeface="Times New Roman" panose="02020603050405020304" pitchFamily="18" charset="0"/>
              </a:rPr>
              <a:t> </a:t>
            </a:r>
            <a:r>
              <a:rPr lang="en-US" sz="6000" b="1" u="sng" dirty="0" err="1">
                <a:ln w="22225">
                  <a:solidFill>
                    <a:srgbClr val="FF0000"/>
                  </a:solidFill>
                  <a:prstDash val="solid"/>
                </a:ln>
                <a:solidFill>
                  <a:srgbClr val="FFFF00"/>
                </a:solidFill>
                <a:latin typeface="Times New Roman" panose="02020603050405020304" pitchFamily="18" charset="0"/>
                <a:cs typeface="Times New Roman" panose="02020603050405020304" pitchFamily="18" charset="0"/>
              </a:rPr>
              <a:t>chơi</a:t>
            </a:r>
            <a:r>
              <a:rPr lang="en-US" sz="6000" b="1" dirty="0">
                <a:ln w="22225">
                  <a:solidFill>
                    <a:srgbClr val="FF0000"/>
                  </a:solidFill>
                  <a:prstDash val="solid"/>
                </a:ln>
                <a:solidFill>
                  <a:srgbClr val="FFFF00"/>
                </a:solidFill>
                <a:latin typeface="Times New Roman" panose="02020603050405020304" pitchFamily="18" charset="0"/>
                <a:cs typeface="Times New Roman" panose="02020603050405020304" pitchFamily="18" charset="0"/>
              </a:rPr>
              <a:t>:    Ô CỬA BÍ MẬT</a:t>
            </a:r>
          </a:p>
        </p:txBody>
      </p:sp>
      <p:sp>
        <p:nvSpPr>
          <p:cNvPr id="15" name="Pentagon 5">
            <a:hlinkClick r:id="rId9" action="ppaction://hlinksldjump"/>
            <a:extLst>
              <a:ext uri="{FF2B5EF4-FFF2-40B4-BE49-F238E27FC236}">
                <a16:creationId xmlns:a16="http://schemas.microsoft.com/office/drawing/2014/main" id="{85D1C2DE-41DB-4266-AB0F-DA0BF38B72F3}"/>
              </a:ext>
            </a:extLst>
          </p:cNvPr>
          <p:cNvSpPr/>
          <p:nvPr/>
        </p:nvSpPr>
        <p:spPr>
          <a:xfrm flipH="1">
            <a:off x="10101072" y="6102096"/>
            <a:ext cx="1999488" cy="755904"/>
          </a:xfrm>
          <a:prstGeom prst="homePlat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Tree>
    <p:extLst>
      <p:ext uri="{BB962C8B-B14F-4D97-AF65-F5344CB8AC3E}">
        <p14:creationId xmlns:p14="http://schemas.microsoft.com/office/powerpoint/2010/main" val="73378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17"/>
                                        </p:tgtEl>
                                        <p:attrNameLst>
                                          <p:attrName>style.color</p:attrName>
                                        </p:attrNameLst>
                                      </p:cBhvr>
                                      <p:by>
                                        <p:hsl h="7200000" s="0" l="0"/>
                                      </p:by>
                                    </p:animClr>
                                    <p:animClr clrSpc="hsl" dir="cw">
                                      <p:cBhvr>
                                        <p:cTn id="7" dur="500" fill="hold"/>
                                        <p:tgtEl>
                                          <p:spTgt spid="17"/>
                                        </p:tgtEl>
                                        <p:attrNameLst>
                                          <p:attrName>fillcolor</p:attrName>
                                        </p:attrNameLst>
                                      </p:cBhvr>
                                      <p:by>
                                        <p:hsl h="7200000" s="0" l="0"/>
                                      </p:by>
                                    </p:animClr>
                                    <p:animClr clrSpc="hsl" dir="cw">
                                      <p:cBhvr>
                                        <p:cTn id="8" dur="500" fill="hold"/>
                                        <p:tgtEl>
                                          <p:spTgt spid="17"/>
                                        </p:tgtEl>
                                        <p:attrNameLst>
                                          <p:attrName>stroke.color</p:attrName>
                                        </p:attrNameLst>
                                      </p:cBhvr>
                                      <p:by>
                                        <p:hsl h="7200000" s="0" l="0"/>
                                      </p:by>
                                    </p:animClr>
                                    <p:set>
                                      <p:cBhvr>
                                        <p:cTn id="9" dur="500" fill="hold"/>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clickEffect">
                                  <p:stCondLst>
                                    <p:cond delay="0"/>
                                  </p:stCondLst>
                                  <p:childTnLst>
                                    <p:animClr clrSpc="rgb" dir="cw">
                                      <p:cBhvr>
                                        <p:cTn id="14" dur="1000" fill="hold"/>
                                        <p:tgtEl>
                                          <p:spTgt spid="5"/>
                                        </p:tgtEl>
                                        <p:attrNameLst>
                                          <p:attrName>fillcolor</p:attrName>
                                        </p:attrNameLst>
                                      </p:cBhvr>
                                      <p:to>
                                        <a:srgbClr val="000000"/>
                                      </p:to>
                                    </p:animClr>
                                    <p:set>
                                      <p:cBhvr>
                                        <p:cTn id="15" dur="1000" fill="hold"/>
                                        <p:tgtEl>
                                          <p:spTgt spid="5"/>
                                        </p:tgtEl>
                                        <p:attrNameLst>
                                          <p:attrName>fill.type</p:attrName>
                                        </p:attrNameLst>
                                      </p:cBhvr>
                                      <p:to>
                                        <p:strVal val="solid"/>
                                      </p:to>
                                    </p:set>
                                    <p:set>
                                      <p:cBhvr>
                                        <p:cTn id="16" dur="1000" fill="hold"/>
                                        <p:tgtEl>
                                          <p:spTgt spid="5"/>
                                        </p:tgtEl>
                                        <p:attrNameLst>
                                          <p:attrName>fill.on</p:attrName>
                                        </p:attrNameLst>
                                      </p:cBhvr>
                                      <p:to>
                                        <p:strVal val="true"/>
                                      </p:to>
                                    </p:se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31" presetClass="exit" presetSubtype="0" fill="hold" grpId="0" nodeType="withEffect">
                                  <p:stCondLst>
                                    <p:cond delay="0"/>
                                  </p:stCondLst>
                                  <p:childTnLst>
                                    <p:anim calcmode="lin" valueType="num">
                                      <p:cBhvr>
                                        <p:cTn id="27" dur="1000"/>
                                        <p:tgtEl>
                                          <p:spTgt spid="5"/>
                                        </p:tgtEl>
                                        <p:attrNameLst>
                                          <p:attrName>ppt_w</p:attrName>
                                        </p:attrNameLst>
                                      </p:cBhvr>
                                      <p:tavLst>
                                        <p:tav tm="0">
                                          <p:val>
                                            <p:strVal val="ppt_w"/>
                                          </p:val>
                                        </p:tav>
                                        <p:tav tm="100000">
                                          <p:val>
                                            <p:fltVal val="0"/>
                                          </p:val>
                                        </p:tav>
                                      </p:tavLst>
                                    </p:anim>
                                    <p:anim calcmode="lin" valueType="num">
                                      <p:cBhvr>
                                        <p:cTn id="28" dur="1000"/>
                                        <p:tgtEl>
                                          <p:spTgt spid="5"/>
                                        </p:tgtEl>
                                        <p:attrNameLst>
                                          <p:attrName>ppt_h</p:attrName>
                                        </p:attrNameLst>
                                      </p:cBhvr>
                                      <p:tavLst>
                                        <p:tav tm="0">
                                          <p:val>
                                            <p:strVal val="ppt_h"/>
                                          </p:val>
                                        </p:tav>
                                        <p:tav tm="100000">
                                          <p:val>
                                            <p:fltVal val="0"/>
                                          </p:val>
                                        </p:tav>
                                      </p:tavLst>
                                    </p:anim>
                                    <p:anim calcmode="lin" valueType="num">
                                      <p:cBhvr>
                                        <p:cTn id="29" dur="1000"/>
                                        <p:tgtEl>
                                          <p:spTgt spid="5"/>
                                        </p:tgtEl>
                                        <p:attrNameLst>
                                          <p:attrName>style.rotation</p:attrName>
                                        </p:attrNameLst>
                                      </p:cBhvr>
                                      <p:tavLst>
                                        <p:tav tm="0">
                                          <p:val>
                                            <p:fltVal val="0"/>
                                          </p:val>
                                        </p:tav>
                                        <p:tav tm="100000">
                                          <p:val>
                                            <p:fltVal val="90"/>
                                          </p:val>
                                        </p:tav>
                                      </p:tavLst>
                                    </p:anim>
                                    <p:animEffect transition="out" filter="fade">
                                      <p:cBhvr>
                                        <p:cTn id="30" dur="1000"/>
                                        <p:tgtEl>
                                          <p:spTgt spid="5"/>
                                        </p:tgtEl>
                                      </p:cBhvr>
                                    </p:animEffect>
                                    <p:set>
                                      <p:cBhvr>
                                        <p:cTn id="31"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7"/>
                                        </p:tgtEl>
                                        <p:attrNameLst>
                                          <p:attrName>fillcolor</p:attrName>
                                        </p:attrNameLst>
                                      </p:cBhvr>
                                      <p:to>
                                        <a:srgbClr val="000000"/>
                                      </p:to>
                                    </p:animClr>
                                    <p:set>
                                      <p:cBhvr>
                                        <p:cTn id="37" dur="1000" fill="hold"/>
                                        <p:tgtEl>
                                          <p:spTgt spid="7"/>
                                        </p:tgtEl>
                                        <p:attrNameLst>
                                          <p:attrName>fill.type</p:attrName>
                                        </p:attrNameLst>
                                      </p:cBhvr>
                                      <p:to>
                                        <p:strVal val="solid"/>
                                      </p:to>
                                    </p:set>
                                    <p:set>
                                      <p:cBhvr>
                                        <p:cTn id="38" dur="1000" fill="hold"/>
                                        <p:tgtEl>
                                          <p:spTgt spid="7"/>
                                        </p:tgtEl>
                                        <p:attrNameLst>
                                          <p:attrName>fill.on</p:attrName>
                                        </p:attrNameLst>
                                      </p:cBhvr>
                                      <p:to>
                                        <p:strVal val="true"/>
                                      </p:to>
                                    </p:se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childTnLst>
              </p:cTn>
              <p:nextCondLst>
                <p:cond evt="onClick" delay="0">
                  <p:tgtEl>
                    <p:spTgt spid="7"/>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31" presetClass="exit" presetSubtype="0" fill="hold" grpId="0" nodeType="withEffect">
                                  <p:stCondLst>
                                    <p:cond delay="0"/>
                                  </p:stCondLst>
                                  <p:childTnLst>
                                    <p:anim calcmode="lin" valueType="num">
                                      <p:cBhvr>
                                        <p:cTn id="49" dur="1000"/>
                                        <p:tgtEl>
                                          <p:spTgt spid="7"/>
                                        </p:tgtEl>
                                        <p:attrNameLst>
                                          <p:attrName>ppt_w</p:attrName>
                                        </p:attrNameLst>
                                      </p:cBhvr>
                                      <p:tavLst>
                                        <p:tav tm="0">
                                          <p:val>
                                            <p:strVal val="ppt_w"/>
                                          </p:val>
                                        </p:tav>
                                        <p:tav tm="100000">
                                          <p:val>
                                            <p:fltVal val="0"/>
                                          </p:val>
                                        </p:tav>
                                      </p:tavLst>
                                    </p:anim>
                                    <p:anim calcmode="lin" valueType="num">
                                      <p:cBhvr>
                                        <p:cTn id="50" dur="1000"/>
                                        <p:tgtEl>
                                          <p:spTgt spid="7"/>
                                        </p:tgtEl>
                                        <p:attrNameLst>
                                          <p:attrName>ppt_h</p:attrName>
                                        </p:attrNameLst>
                                      </p:cBhvr>
                                      <p:tavLst>
                                        <p:tav tm="0">
                                          <p:val>
                                            <p:strVal val="ppt_h"/>
                                          </p:val>
                                        </p:tav>
                                        <p:tav tm="100000">
                                          <p:val>
                                            <p:fltVal val="0"/>
                                          </p:val>
                                        </p:tav>
                                      </p:tavLst>
                                    </p:anim>
                                    <p:anim calcmode="lin" valueType="num">
                                      <p:cBhvr>
                                        <p:cTn id="51" dur="1000"/>
                                        <p:tgtEl>
                                          <p:spTgt spid="7"/>
                                        </p:tgtEl>
                                        <p:attrNameLst>
                                          <p:attrName>style.rotation</p:attrName>
                                        </p:attrNameLst>
                                      </p:cBhvr>
                                      <p:tavLst>
                                        <p:tav tm="0">
                                          <p:val>
                                            <p:fltVal val="0"/>
                                          </p:val>
                                        </p:tav>
                                        <p:tav tm="100000">
                                          <p:val>
                                            <p:fltVal val="90"/>
                                          </p:val>
                                        </p:tav>
                                      </p:tavLst>
                                    </p:anim>
                                    <p:animEffect transition="out" filter="fade">
                                      <p:cBhvr>
                                        <p:cTn id="52" dur="1000"/>
                                        <p:tgtEl>
                                          <p:spTgt spid="7"/>
                                        </p:tgtEl>
                                      </p:cBhvr>
                                    </p:animEffect>
                                    <p:set>
                                      <p:cBhvr>
                                        <p:cTn id="53"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1000" fill="hold"/>
                                        <p:tgtEl>
                                          <p:spTgt spid="9"/>
                                        </p:tgtEl>
                                        <p:attrNameLst>
                                          <p:attrName>fillcolor</p:attrName>
                                        </p:attrNameLst>
                                      </p:cBhvr>
                                      <p:to>
                                        <a:srgbClr val="000000"/>
                                      </p:to>
                                    </p:animClr>
                                    <p:set>
                                      <p:cBhvr>
                                        <p:cTn id="59" dur="1000" fill="hold"/>
                                        <p:tgtEl>
                                          <p:spTgt spid="9"/>
                                        </p:tgtEl>
                                        <p:attrNameLst>
                                          <p:attrName>fill.type</p:attrName>
                                        </p:attrNameLst>
                                      </p:cBhvr>
                                      <p:to>
                                        <p:strVal val="solid"/>
                                      </p:to>
                                    </p:set>
                                    <p:set>
                                      <p:cBhvr>
                                        <p:cTn id="60" dur="1000" fill="hold"/>
                                        <p:tgtEl>
                                          <p:spTgt spid="9"/>
                                        </p:tgtEl>
                                        <p:attrNameLst>
                                          <p:attrName>fill.on</p:attrName>
                                        </p:attrNameLst>
                                      </p:cBhvr>
                                      <p:to>
                                        <p:strVal val="true"/>
                                      </p:to>
                                    </p:set>
                                  </p:childTnLst>
                                </p:cTn>
                              </p:par>
                              <p:par>
                                <p:cTn id="61" presetID="10"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childTnLst>
                    </p:cTn>
                  </p:par>
                </p:childTnLst>
              </p:cTn>
              <p:nextCondLst>
                <p:cond evt="onClick" delay="0">
                  <p:tgtEl>
                    <p:spTgt spid="9"/>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10"/>
                                        </p:tgtEl>
                                      </p:cBhvr>
                                    </p:animEffect>
                                    <p:set>
                                      <p:cBhvr>
                                        <p:cTn id="69" dur="1" fill="hold">
                                          <p:stCondLst>
                                            <p:cond delay="499"/>
                                          </p:stCondLst>
                                        </p:cTn>
                                        <p:tgtEl>
                                          <p:spTgt spid="10"/>
                                        </p:tgtEl>
                                        <p:attrNameLst>
                                          <p:attrName>style.visibility</p:attrName>
                                        </p:attrNameLst>
                                      </p:cBhvr>
                                      <p:to>
                                        <p:strVal val="hidden"/>
                                      </p:to>
                                    </p:set>
                                  </p:childTnLst>
                                </p:cTn>
                              </p:par>
                              <p:par>
                                <p:cTn id="70" presetID="31" presetClass="exit" presetSubtype="0" fill="hold" grpId="0" nodeType="withEffect">
                                  <p:stCondLst>
                                    <p:cond delay="0"/>
                                  </p:stCondLst>
                                  <p:childTnLst>
                                    <p:anim calcmode="lin" valueType="num">
                                      <p:cBhvr>
                                        <p:cTn id="71" dur="1000"/>
                                        <p:tgtEl>
                                          <p:spTgt spid="9"/>
                                        </p:tgtEl>
                                        <p:attrNameLst>
                                          <p:attrName>ppt_w</p:attrName>
                                        </p:attrNameLst>
                                      </p:cBhvr>
                                      <p:tavLst>
                                        <p:tav tm="0">
                                          <p:val>
                                            <p:strVal val="ppt_w"/>
                                          </p:val>
                                        </p:tav>
                                        <p:tav tm="100000">
                                          <p:val>
                                            <p:fltVal val="0"/>
                                          </p:val>
                                        </p:tav>
                                      </p:tavLst>
                                    </p:anim>
                                    <p:anim calcmode="lin" valueType="num">
                                      <p:cBhvr>
                                        <p:cTn id="72" dur="1000"/>
                                        <p:tgtEl>
                                          <p:spTgt spid="9"/>
                                        </p:tgtEl>
                                        <p:attrNameLst>
                                          <p:attrName>ppt_h</p:attrName>
                                        </p:attrNameLst>
                                      </p:cBhvr>
                                      <p:tavLst>
                                        <p:tav tm="0">
                                          <p:val>
                                            <p:strVal val="ppt_h"/>
                                          </p:val>
                                        </p:tav>
                                        <p:tav tm="100000">
                                          <p:val>
                                            <p:fltVal val="0"/>
                                          </p:val>
                                        </p:tav>
                                      </p:tavLst>
                                    </p:anim>
                                    <p:anim calcmode="lin" valueType="num">
                                      <p:cBhvr>
                                        <p:cTn id="73" dur="1000"/>
                                        <p:tgtEl>
                                          <p:spTgt spid="9"/>
                                        </p:tgtEl>
                                        <p:attrNameLst>
                                          <p:attrName>style.rotation</p:attrName>
                                        </p:attrNameLst>
                                      </p:cBhvr>
                                      <p:tavLst>
                                        <p:tav tm="0">
                                          <p:val>
                                            <p:fltVal val="0"/>
                                          </p:val>
                                        </p:tav>
                                        <p:tav tm="100000">
                                          <p:val>
                                            <p:fltVal val="90"/>
                                          </p:val>
                                        </p:tav>
                                      </p:tavLst>
                                    </p:anim>
                                    <p:animEffect transition="out" filter="fade">
                                      <p:cBhvr>
                                        <p:cTn id="74" dur="1000"/>
                                        <p:tgtEl>
                                          <p:spTgt spid="9"/>
                                        </p:tgtEl>
                                      </p:cBhvr>
                                    </p:animEffect>
                                    <p:set>
                                      <p:cBhvr>
                                        <p:cTn id="75"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6" restart="whenNotActive" fill="hold" evtFilter="cancelBubble" nodeType="interactiveSeq">
                <p:stCondLst>
                  <p:cond evt="onClick" delay="0">
                    <p:tgtEl>
                      <p:spTgt spid="11"/>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1000" fill="hold"/>
                                        <p:tgtEl>
                                          <p:spTgt spid="11"/>
                                        </p:tgtEl>
                                        <p:attrNameLst>
                                          <p:attrName>fillcolor</p:attrName>
                                        </p:attrNameLst>
                                      </p:cBhvr>
                                      <p:to>
                                        <a:srgbClr val="000000"/>
                                      </p:to>
                                    </p:animClr>
                                    <p:set>
                                      <p:cBhvr>
                                        <p:cTn id="81" dur="1000" fill="hold"/>
                                        <p:tgtEl>
                                          <p:spTgt spid="11"/>
                                        </p:tgtEl>
                                        <p:attrNameLst>
                                          <p:attrName>fill.type</p:attrName>
                                        </p:attrNameLst>
                                      </p:cBhvr>
                                      <p:to>
                                        <p:strVal val="solid"/>
                                      </p:to>
                                    </p:set>
                                    <p:set>
                                      <p:cBhvr>
                                        <p:cTn id="82" dur="1000" fill="hold"/>
                                        <p:tgtEl>
                                          <p:spTgt spid="11"/>
                                        </p:tgtEl>
                                        <p:attrNameLst>
                                          <p:attrName>fill.on</p:attrName>
                                        </p:attrNameLst>
                                      </p:cBhvr>
                                      <p:to>
                                        <p:strVal val="true"/>
                                      </p:to>
                                    </p:set>
                                  </p:childTnLst>
                                </p:cTn>
                              </p:par>
                              <p:par>
                                <p:cTn id="83" presetID="10" presetClass="entr" presetSubtype="0" fill="hold" grpId="0"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fade">
                                      <p:cBhvr>
                                        <p:cTn id="85" dur="500"/>
                                        <p:tgtEl>
                                          <p:spTgt spid="12"/>
                                        </p:tgtEl>
                                      </p:cBhvr>
                                    </p:animEffect>
                                  </p:childTnLst>
                                </p:cTn>
                              </p:par>
                            </p:childTnLst>
                          </p:cTn>
                        </p:par>
                      </p:childTnLst>
                    </p:cTn>
                  </p:par>
                </p:childTnLst>
              </p:cTn>
              <p:nextCondLst>
                <p:cond evt="onClick" delay="0">
                  <p:tgtEl>
                    <p:spTgt spid="11"/>
                  </p:tgtEl>
                </p:cond>
              </p:nextCondLst>
            </p:seq>
            <p:seq concurrent="1" nextAc="seek">
              <p:cTn id="86" restart="whenNotActive" fill="hold" evtFilter="cancelBubble" nodeType="interactiveSeq">
                <p:stCondLst>
                  <p:cond evt="onClick" delay="0">
                    <p:tgtEl>
                      <p:spTgt spid="12"/>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500"/>
                                        <p:tgtEl>
                                          <p:spTgt spid="12"/>
                                        </p:tgtEl>
                                      </p:cBhvr>
                                    </p:animEffect>
                                    <p:set>
                                      <p:cBhvr>
                                        <p:cTn id="91" dur="1" fill="hold">
                                          <p:stCondLst>
                                            <p:cond delay="499"/>
                                          </p:stCondLst>
                                        </p:cTn>
                                        <p:tgtEl>
                                          <p:spTgt spid="12"/>
                                        </p:tgtEl>
                                        <p:attrNameLst>
                                          <p:attrName>style.visibility</p:attrName>
                                        </p:attrNameLst>
                                      </p:cBhvr>
                                      <p:to>
                                        <p:strVal val="hidden"/>
                                      </p:to>
                                    </p:set>
                                  </p:childTnLst>
                                </p:cTn>
                              </p:par>
                              <p:par>
                                <p:cTn id="92" presetID="31" presetClass="exit" presetSubtype="0" fill="hold" grpId="0" nodeType="withEffect">
                                  <p:stCondLst>
                                    <p:cond delay="0"/>
                                  </p:stCondLst>
                                  <p:childTnLst>
                                    <p:anim calcmode="lin" valueType="num">
                                      <p:cBhvr>
                                        <p:cTn id="93" dur="1000"/>
                                        <p:tgtEl>
                                          <p:spTgt spid="11"/>
                                        </p:tgtEl>
                                        <p:attrNameLst>
                                          <p:attrName>ppt_w</p:attrName>
                                        </p:attrNameLst>
                                      </p:cBhvr>
                                      <p:tavLst>
                                        <p:tav tm="0">
                                          <p:val>
                                            <p:strVal val="ppt_w"/>
                                          </p:val>
                                        </p:tav>
                                        <p:tav tm="100000">
                                          <p:val>
                                            <p:fltVal val="0"/>
                                          </p:val>
                                        </p:tav>
                                      </p:tavLst>
                                    </p:anim>
                                    <p:anim calcmode="lin" valueType="num">
                                      <p:cBhvr>
                                        <p:cTn id="94" dur="1000"/>
                                        <p:tgtEl>
                                          <p:spTgt spid="11"/>
                                        </p:tgtEl>
                                        <p:attrNameLst>
                                          <p:attrName>ppt_h</p:attrName>
                                        </p:attrNameLst>
                                      </p:cBhvr>
                                      <p:tavLst>
                                        <p:tav tm="0">
                                          <p:val>
                                            <p:strVal val="ppt_h"/>
                                          </p:val>
                                        </p:tav>
                                        <p:tav tm="100000">
                                          <p:val>
                                            <p:fltVal val="0"/>
                                          </p:val>
                                        </p:tav>
                                      </p:tavLst>
                                    </p:anim>
                                    <p:anim calcmode="lin" valueType="num">
                                      <p:cBhvr>
                                        <p:cTn id="95" dur="1000"/>
                                        <p:tgtEl>
                                          <p:spTgt spid="11"/>
                                        </p:tgtEl>
                                        <p:attrNameLst>
                                          <p:attrName>style.rotation</p:attrName>
                                        </p:attrNameLst>
                                      </p:cBhvr>
                                      <p:tavLst>
                                        <p:tav tm="0">
                                          <p:val>
                                            <p:fltVal val="0"/>
                                          </p:val>
                                        </p:tav>
                                        <p:tav tm="100000">
                                          <p:val>
                                            <p:fltVal val="90"/>
                                          </p:val>
                                        </p:tav>
                                      </p:tavLst>
                                    </p:anim>
                                    <p:animEffect transition="out" filter="fade">
                                      <p:cBhvr>
                                        <p:cTn id="96" dur="1000"/>
                                        <p:tgtEl>
                                          <p:spTgt spid="11"/>
                                        </p:tgtEl>
                                      </p:cBhvr>
                                    </p:animEffect>
                                    <p:set>
                                      <p:cBhvr>
                                        <p:cTn id="97"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8" restart="whenNotActive" fill="hold" evtFilter="cancelBubble" nodeType="interactiveSeq">
                <p:stCondLst>
                  <p:cond evt="onClick" delay="0">
                    <p:tgtEl>
                      <p:spTgt spid="13"/>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1000" fill="hold"/>
                                        <p:tgtEl>
                                          <p:spTgt spid="13"/>
                                        </p:tgtEl>
                                        <p:attrNameLst>
                                          <p:attrName>fillcolor</p:attrName>
                                        </p:attrNameLst>
                                      </p:cBhvr>
                                      <p:to>
                                        <a:srgbClr val="000000"/>
                                      </p:to>
                                    </p:animClr>
                                    <p:set>
                                      <p:cBhvr>
                                        <p:cTn id="103" dur="1000" fill="hold"/>
                                        <p:tgtEl>
                                          <p:spTgt spid="13"/>
                                        </p:tgtEl>
                                        <p:attrNameLst>
                                          <p:attrName>fill.type</p:attrName>
                                        </p:attrNameLst>
                                      </p:cBhvr>
                                      <p:to>
                                        <p:strVal val="solid"/>
                                      </p:to>
                                    </p:set>
                                    <p:set>
                                      <p:cBhvr>
                                        <p:cTn id="104" dur="1000" fill="hold"/>
                                        <p:tgtEl>
                                          <p:spTgt spid="13"/>
                                        </p:tgtEl>
                                        <p:attrNameLst>
                                          <p:attrName>fill.on</p:attrName>
                                        </p:attrNameLst>
                                      </p:cBhvr>
                                      <p:to>
                                        <p:strVal val="true"/>
                                      </p:to>
                                    </p:set>
                                  </p:childTnLst>
                                </p:cTn>
                              </p:par>
                              <p:par>
                                <p:cTn id="105" presetID="10" presetClass="entr" presetSubtype="0" fill="hold" grpId="0" nodeType="with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fade">
                                      <p:cBhvr>
                                        <p:cTn id="107" dur="500"/>
                                        <p:tgtEl>
                                          <p:spTgt spid="14"/>
                                        </p:tgtEl>
                                      </p:cBhvr>
                                    </p:animEffect>
                                  </p:childTnLst>
                                </p:cTn>
                              </p:par>
                            </p:childTnLst>
                          </p:cTn>
                        </p:par>
                      </p:childTnLst>
                    </p:cTn>
                  </p:par>
                </p:childTnLst>
              </p:cTn>
              <p:nextCondLst>
                <p:cond evt="onClick" delay="0">
                  <p:tgtEl>
                    <p:spTgt spid="13"/>
                  </p:tgtEl>
                </p:cond>
              </p:nextCondLst>
            </p:seq>
            <p:seq concurrent="1" nextAc="seek">
              <p:cTn id="108" restart="whenNotActive" fill="hold" evtFilter="cancelBubble" nodeType="interactiveSeq">
                <p:stCondLst>
                  <p:cond evt="onClick" delay="0">
                    <p:tgtEl>
                      <p:spTgt spid="14"/>
                    </p:tgtEl>
                  </p:cond>
                </p:stCondLst>
                <p:endSync evt="end" delay="0">
                  <p:rtn val="all"/>
                </p:endSync>
                <p:childTnLst>
                  <p:par>
                    <p:cTn id="109" fill="hold">
                      <p:stCondLst>
                        <p:cond delay="0"/>
                      </p:stCondLst>
                      <p:childTnLst>
                        <p:par>
                          <p:cTn id="110" fill="hold">
                            <p:stCondLst>
                              <p:cond delay="0"/>
                            </p:stCondLst>
                            <p:childTnLst>
                              <p:par>
                                <p:cTn id="111" presetID="10" presetClass="exit" presetSubtype="0" fill="hold" grpId="1" nodeType="clickEffect">
                                  <p:stCondLst>
                                    <p:cond delay="0"/>
                                  </p:stCondLst>
                                  <p:childTnLst>
                                    <p:animEffect transition="out" filter="fade">
                                      <p:cBhvr>
                                        <p:cTn id="112" dur="500"/>
                                        <p:tgtEl>
                                          <p:spTgt spid="14"/>
                                        </p:tgtEl>
                                      </p:cBhvr>
                                    </p:animEffect>
                                    <p:set>
                                      <p:cBhvr>
                                        <p:cTn id="113" dur="1" fill="hold">
                                          <p:stCondLst>
                                            <p:cond delay="499"/>
                                          </p:stCondLst>
                                        </p:cTn>
                                        <p:tgtEl>
                                          <p:spTgt spid="14"/>
                                        </p:tgtEl>
                                        <p:attrNameLst>
                                          <p:attrName>style.visibility</p:attrName>
                                        </p:attrNameLst>
                                      </p:cBhvr>
                                      <p:to>
                                        <p:strVal val="hidden"/>
                                      </p:to>
                                    </p:set>
                                  </p:childTnLst>
                                </p:cTn>
                              </p:par>
                              <p:par>
                                <p:cTn id="114" presetID="31" presetClass="exit" presetSubtype="0" fill="hold" grpId="0" nodeType="withEffect">
                                  <p:stCondLst>
                                    <p:cond delay="0"/>
                                  </p:stCondLst>
                                  <p:childTnLst>
                                    <p:anim calcmode="lin" valueType="num">
                                      <p:cBhvr>
                                        <p:cTn id="115" dur="1000"/>
                                        <p:tgtEl>
                                          <p:spTgt spid="13"/>
                                        </p:tgtEl>
                                        <p:attrNameLst>
                                          <p:attrName>ppt_w</p:attrName>
                                        </p:attrNameLst>
                                      </p:cBhvr>
                                      <p:tavLst>
                                        <p:tav tm="0">
                                          <p:val>
                                            <p:strVal val="ppt_w"/>
                                          </p:val>
                                        </p:tav>
                                        <p:tav tm="100000">
                                          <p:val>
                                            <p:fltVal val="0"/>
                                          </p:val>
                                        </p:tav>
                                      </p:tavLst>
                                    </p:anim>
                                    <p:anim calcmode="lin" valueType="num">
                                      <p:cBhvr>
                                        <p:cTn id="116" dur="1000"/>
                                        <p:tgtEl>
                                          <p:spTgt spid="13"/>
                                        </p:tgtEl>
                                        <p:attrNameLst>
                                          <p:attrName>ppt_h</p:attrName>
                                        </p:attrNameLst>
                                      </p:cBhvr>
                                      <p:tavLst>
                                        <p:tav tm="0">
                                          <p:val>
                                            <p:strVal val="ppt_h"/>
                                          </p:val>
                                        </p:tav>
                                        <p:tav tm="100000">
                                          <p:val>
                                            <p:fltVal val="0"/>
                                          </p:val>
                                        </p:tav>
                                      </p:tavLst>
                                    </p:anim>
                                    <p:anim calcmode="lin" valueType="num">
                                      <p:cBhvr>
                                        <p:cTn id="117" dur="1000"/>
                                        <p:tgtEl>
                                          <p:spTgt spid="13"/>
                                        </p:tgtEl>
                                        <p:attrNameLst>
                                          <p:attrName>style.rotation</p:attrName>
                                        </p:attrNameLst>
                                      </p:cBhvr>
                                      <p:tavLst>
                                        <p:tav tm="0">
                                          <p:val>
                                            <p:fltVal val="0"/>
                                          </p:val>
                                        </p:tav>
                                        <p:tav tm="100000">
                                          <p:val>
                                            <p:fltVal val="90"/>
                                          </p:val>
                                        </p:tav>
                                      </p:tavLst>
                                    </p:anim>
                                    <p:animEffect transition="out" filter="fade">
                                      <p:cBhvr>
                                        <p:cTn id="118" dur="1000"/>
                                        <p:tgtEl>
                                          <p:spTgt spid="13"/>
                                        </p:tgtEl>
                                      </p:cBhvr>
                                    </p:animEffect>
                                    <p:set>
                                      <p:cBhvr>
                                        <p:cTn id="119"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5" grpId="0" animBg="1"/>
      <p:bldP spid="6" grpId="0" animBg="1"/>
      <p:bldP spid="6" grpId="1" animBg="1"/>
      <p:bldP spid="7" grpId="0" animBg="1"/>
      <p:bldP spid="8" grpId="0" animBg="1"/>
      <p:bldP spid="8" grpId="1" animBg="1"/>
      <p:bldP spid="9" grpId="0" animBg="1"/>
      <p:bldP spid="10" grpId="0" animBg="1"/>
      <p:bldP spid="10" grpId="1" animBg="1"/>
      <p:bldP spid="11" grpId="0" animBg="1"/>
      <p:bldP spid="12" grpId="0" animBg="1"/>
      <p:bldP spid="12" grpId="1" animBg="1"/>
      <p:bldP spid="13" grpId="0" animBg="1"/>
      <p:bldP spid="14" grpId="0" animBg="1"/>
      <p:bldP spid="14" grpId="1" animBg="1"/>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Snip Diagonal Corner Rectangle 4"/>
          <p:cNvSpPr/>
          <p:nvPr/>
        </p:nvSpPr>
        <p:spPr>
          <a:xfrm>
            <a:off x="2021840" y="4153263"/>
            <a:ext cx="6238240" cy="1505712"/>
          </a:xfrm>
          <a:prstGeom prst="snip2DiagRect">
            <a:avLst/>
          </a:prstGeom>
          <a:solidFill>
            <a:schemeClr val="accent4">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Times New Roman" panose="02020603050405020304" pitchFamily="18" charset="0"/>
                <a:cs typeface="Times New Roman" panose="02020603050405020304" pitchFamily="18" charset="0"/>
              </a:rPr>
              <a:t>A. Chia </a:t>
            </a:r>
            <a:r>
              <a:rPr lang="en-US" sz="3200" dirty="0" err="1">
                <a:solidFill>
                  <a:schemeClr val="tx1"/>
                </a:solidFill>
                <a:latin typeface="Times New Roman" panose="02020603050405020304" pitchFamily="18" charset="0"/>
                <a:cs typeface="Times New Roman" panose="02020603050405020304" pitchFamily="18" charset="0"/>
              </a:rPr>
              <a:t>sẻ</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thiết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bị</a:t>
            </a:r>
            <a:endParaRPr lang="en-US" sz="3200" dirty="0">
              <a:solidFill>
                <a:schemeClr val="tx1"/>
              </a:solidFill>
              <a:latin typeface="Times New Roman" panose="02020603050405020304" pitchFamily="18" charset="0"/>
              <a:cs typeface="Times New Roman" panose="02020603050405020304" pitchFamily="18" charset="0"/>
            </a:endParaRPr>
          </a:p>
          <a:p>
            <a:r>
              <a:rPr lang="en-US" sz="3200" dirty="0">
                <a:solidFill>
                  <a:schemeClr val="tx1"/>
                </a:solidFill>
                <a:latin typeface="Times New Roman" panose="02020603050405020304" pitchFamily="18" charset="0"/>
                <a:cs typeface="Times New Roman" panose="02020603050405020304" pitchFamily="18" charset="0"/>
              </a:rPr>
              <a:t>C. </a:t>
            </a:r>
            <a:r>
              <a:rPr lang="en-US" sz="3200" dirty="0" err="1">
                <a:solidFill>
                  <a:schemeClr val="tx1"/>
                </a:solidFill>
                <a:latin typeface="Times New Roman" panose="02020603050405020304" pitchFamily="18" charset="0"/>
                <a:cs typeface="Times New Roman" panose="02020603050405020304" pitchFamily="18" charset="0"/>
              </a:rPr>
              <a:t>Trao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đổi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dữ</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liệu</a:t>
            </a:r>
            <a:endParaRPr lang="en-US" sz="3200" dirty="0">
              <a:solidFill>
                <a:schemeClr val="tx1"/>
              </a:solidFill>
              <a:latin typeface="Times New Roman" panose="02020603050405020304" pitchFamily="18" charset="0"/>
              <a:cs typeface="Times New Roman" panose="02020603050405020304" pitchFamily="18" charset="0"/>
            </a:endParaRPr>
          </a:p>
          <a:p>
            <a:pPr algn="just"/>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6" name="Pentagon 5">
            <a:hlinkClick r:id="rId2" action="ppaction://hlinksldjump"/>
          </p:cNvPr>
          <p:cNvSpPr/>
          <p:nvPr/>
        </p:nvSpPr>
        <p:spPr>
          <a:xfrm flipH="1">
            <a:off x="10192512" y="6102096"/>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F165437-DE24-48CD-86BA-703691141BFC}"/>
              </a:ext>
            </a:extLst>
          </p:cNvPr>
          <p:cNvSpPr txBox="1"/>
          <p:nvPr/>
        </p:nvSpPr>
        <p:spPr>
          <a:xfrm>
            <a:off x="1285385" y="577955"/>
            <a:ext cx="7970665" cy="3046988"/>
          </a:xfrm>
          <a:prstGeom prst="rect">
            <a:avLst/>
          </a:prstGeom>
          <a:solidFill>
            <a:srgbClr val="00B0F0"/>
          </a:solidFill>
        </p:spPr>
        <p:txBody>
          <a:bodyPr wrap="square">
            <a:spAutoFit/>
          </a:bodyPr>
          <a:lstStyle/>
          <a:p>
            <a:pPr algn="l"/>
            <a:r>
              <a:rPr lang="vi-VN" sz="3200" b="1" i="0" dirty="0">
                <a:effectLst/>
                <a:latin typeface="Times New Roman" panose="02020603050405020304" pitchFamily="18" charset="0"/>
                <a:cs typeface="Times New Roman" panose="02020603050405020304" pitchFamily="18" charset="0"/>
              </a:rPr>
              <a:t>Câu 1. Em hãy chọn các phương án đúng. Máy tính kết nối với nhau để:</a:t>
            </a:r>
            <a:endParaRPr lang="vi-VN" sz="3200" b="0" i="0" dirty="0">
              <a:effectLst/>
              <a:latin typeface="Times New Roman" panose="02020603050405020304" pitchFamily="18" charset="0"/>
              <a:cs typeface="Times New Roman" panose="02020603050405020304" pitchFamily="18" charset="0"/>
            </a:endParaRPr>
          </a:p>
          <a:p>
            <a:pPr algn="l"/>
            <a:r>
              <a:rPr lang="vi-VN" sz="3200" b="0" i="0" dirty="0">
                <a:effectLst/>
                <a:latin typeface="Times New Roman" panose="02020603050405020304" pitchFamily="18" charset="0"/>
                <a:cs typeface="Times New Roman" panose="02020603050405020304" pitchFamily="18" charset="0"/>
              </a:rPr>
              <a:t>A. Chia sẻ các thiết bị</a:t>
            </a:r>
          </a:p>
          <a:p>
            <a:pPr algn="l"/>
            <a:r>
              <a:rPr lang="vi-VN" sz="3200" b="0" i="0" dirty="0">
                <a:effectLst/>
                <a:latin typeface="Times New Roman" panose="02020603050405020304" pitchFamily="18" charset="0"/>
                <a:cs typeface="Times New Roman" panose="02020603050405020304" pitchFamily="18" charset="0"/>
              </a:rPr>
              <a:t>B. Tiết kiệm điện</a:t>
            </a:r>
          </a:p>
          <a:p>
            <a:pPr algn="l"/>
            <a:r>
              <a:rPr lang="vi-VN" sz="3200" b="0" i="0" dirty="0">
                <a:effectLst/>
                <a:latin typeface="Times New Roman" panose="02020603050405020304" pitchFamily="18" charset="0"/>
                <a:cs typeface="Times New Roman" panose="02020603050405020304" pitchFamily="18" charset="0"/>
              </a:rPr>
              <a:t>C. Trao đổi dữ liệu</a:t>
            </a:r>
          </a:p>
          <a:p>
            <a:pPr algn="l"/>
            <a:r>
              <a:rPr lang="vi-VN" sz="3200" b="0" i="0" dirty="0">
                <a:effectLst/>
                <a:latin typeface="Times New Roman" panose="02020603050405020304" pitchFamily="18" charset="0"/>
                <a:cs typeface="Times New Roman" panose="02020603050405020304" pitchFamily="18" charset="0"/>
              </a:rPr>
              <a:t>D. Thuận lợi cho việc sửa chữa.</a:t>
            </a:r>
          </a:p>
        </p:txBody>
      </p:sp>
    </p:spTree>
    <p:extLst>
      <p:ext uri="{BB962C8B-B14F-4D97-AF65-F5344CB8AC3E}">
        <p14:creationId xmlns:p14="http://schemas.microsoft.com/office/powerpoint/2010/main" val="231415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Snip Diagonal Corner Rectangle 4"/>
          <p:cNvSpPr/>
          <p:nvPr/>
        </p:nvSpPr>
        <p:spPr>
          <a:xfrm>
            <a:off x="1085088" y="4564540"/>
            <a:ext cx="8290560" cy="150571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C000"/>
                </a:solidFill>
                <a:latin typeface="Times New Roman" panose="02020603050405020304" pitchFamily="18" charset="0"/>
                <a:cs typeface="Times New Roman" panose="02020603050405020304" pitchFamily="18" charset="0"/>
              </a:rPr>
              <a:t>B. </a:t>
            </a:r>
            <a:r>
              <a:rPr lang="en-US" sz="2800" dirty="0" err="1">
                <a:solidFill>
                  <a:srgbClr val="FFC000"/>
                </a:solidFill>
                <a:latin typeface="Times New Roman" panose="02020603050405020304" pitchFamily="18" charset="0"/>
                <a:cs typeface="Times New Roman" panose="02020603050405020304" pitchFamily="18" charset="0"/>
              </a:rPr>
              <a:t>Máy</a:t>
            </a:r>
            <a:r>
              <a:rPr lang="en-US" sz="2800" dirty="0">
                <a:solidFill>
                  <a:srgbClr val="FFC000"/>
                </a:solidFill>
                <a:latin typeface="Times New Roman" panose="02020603050405020304" pitchFamily="18" charset="0"/>
                <a:cs typeface="Times New Roman" panose="02020603050405020304" pitchFamily="18" charset="0"/>
              </a:rPr>
              <a:t> </a:t>
            </a:r>
            <a:r>
              <a:rPr lang="en-US" sz="2800" dirty="0" err="1">
                <a:solidFill>
                  <a:srgbClr val="FFC000"/>
                </a:solidFill>
                <a:latin typeface="Times New Roman" panose="02020603050405020304" pitchFamily="18" charset="0"/>
                <a:cs typeface="Times New Roman" panose="02020603050405020304" pitchFamily="18" charset="0"/>
              </a:rPr>
              <a:t>tính</a:t>
            </a:r>
            <a:r>
              <a:rPr lang="en-US" sz="2800" dirty="0">
                <a:solidFill>
                  <a:srgbClr val="FFC000"/>
                </a:solidFill>
                <a:latin typeface="Times New Roman" panose="02020603050405020304" pitchFamily="18" charset="0"/>
                <a:cs typeface="Times New Roman" panose="02020603050405020304" pitchFamily="18" charset="0"/>
              </a:rPr>
              <a:t> </a:t>
            </a:r>
            <a:r>
              <a:rPr lang="en-US" sz="2800" dirty="0" err="1">
                <a:solidFill>
                  <a:srgbClr val="FFC000"/>
                </a:solidFill>
                <a:latin typeface="Times New Roman" panose="02020603050405020304" pitchFamily="18" charset="0"/>
                <a:cs typeface="Times New Roman" panose="02020603050405020304" pitchFamily="18" charset="0"/>
              </a:rPr>
              <a:t>xách</a:t>
            </a:r>
            <a:r>
              <a:rPr lang="en-US" sz="2800" dirty="0">
                <a:solidFill>
                  <a:srgbClr val="FFC000"/>
                </a:solidFill>
                <a:latin typeface="Times New Roman" panose="02020603050405020304" pitchFamily="18" charset="0"/>
                <a:cs typeface="Times New Roman" panose="02020603050405020304" pitchFamily="18" charset="0"/>
              </a:rPr>
              <a:t> </a:t>
            </a:r>
            <a:r>
              <a:rPr lang="en-US" sz="2800" dirty="0" err="1">
                <a:solidFill>
                  <a:srgbClr val="FFC000"/>
                </a:solidFill>
                <a:latin typeface="Times New Roman" panose="02020603050405020304" pitchFamily="18" charset="0"/>
                <a:cs typeface="Times New Roman" panose="02020603050405020304" pitchFamily="18" charset="0"/>
              </a:rPr>
              <a:t>tay</a:t>
            </a:r>
            <a:endParaRPr lang="en-US" sz="2800" dirty="0">
              <a:solidFill>
                <a:srgbClr val="FFC000"/>
              </a:solidFill>
              <a:latin typeface="Times New Roman" panose="02020603050405020304" pitchFamily="18" charset="0"/>
              <a:cs typeface="Times New Roman" panose="02020603050405020304" pitchFamily="18" charset="0"/>
            </a:endParaRPr>
          </a:p>
          <a:p>
            <a:pPr algn="ctr"/>
            <a:r>
              <a:rPr lang="en-US" sz="2800" dirty="0">
                <a:solidFill>
                  <a:srgbClr val="FFC000"/>
                </a:solidFill>
                <a:latin typeface="Times New Roman" panose="02020603050405020304" pitchFamily="18" charset="0"/>
                <a:cs typeface="Times New Roman" panose="02020603050405020304" pitchFamily="18" charset="0"/>
              </a:rPr>
              <a:t>C. </a:t>
            </a:r>
            <a:r>
              <a:rPr lang="en-US" sz="2800" dirty="0" err="1">
                <a:solidFill>
                  <a:srgbClr val="FFC000"/>
                </a:solidFill>
                <a:latin typeface="Times New Roman" panose="02020603050405020304" pitchFamily="18" charset="0"/>
                <a:cs typeface="Times New Roman" panose="02020603050405020304" pitchFamily="18" charset="0"/>
              </a:rPr>
              <a:t>Điện</a:t>
            </a:r>
            <a:r>
              <a:rPr lang="en-US" sz="2800" dirty="0">
                <a:solidFill>
                  <a:srgbClr val="FFC000"/>
                </a:solidFill>
                <a:latin typeface="Times New Roman" panose="02020603050405020304" pitchFamily="18" charset="0"/>
                <a:cs typeface="Times New Roman" panose="02020603050405020304" pitchFamily="18" charset="0"/>
              </a:rPr>
              <a:t> </a:t>
            </a:r>
            <a:r>
              <a:rPr lang="en-US" sz="2800" dirty="0" err="1">
                <a:solidFill>
                  <a:srgbClr val="FFC000"/>
                </a:solidFill>
                <a:latin typeface="Times New Roman" panose="02020603050405020304" pitchFamily="18" charset="0"/>
                <a:cs typeface="Times New Roman" panose="02020603050405020304" pitchFamily="18" charset="0"/>
              </a:rPr>
              <a:t>thoại</a:t>
            </a:r>
            <a:r>
              <a:rPr lang="en-US" sz="2800" dirty="0">
                <a:solidFill>
                  <a:srgbClr val="FFC000"/>
                </a:solidFill>
                <a:latin typeface="Times New Roman" panose="02020603050405020304" pitchFamily="18" charset="0"/>
                <a:cs typeface="Times New Roman" panose="02020603050405020304" pitchFamily="18" charset="0"/>
              </a:rPr>
              <a:t> di </a:t>
            </a:r>
            <a:r>
              <a:rPr lang="en-US" sz="2800" dirty="0" err="1">
                <a:solidFill>
                  <a:srgbClr val="FFC000"/>
                </a:solidFill>
                <a:latin typeface="Times New Roman" panose="02020603050405020304" pitchFamily="18" charset="0"/>
                <a:cs typeface="Times New Roman" panose="02020603050405020304" pitchFamily="18" charset="0"/>
              </a:rPr>
              <a:t>động</a:t>
            </a:r>
            <a:endParaRPr lang="en-US" sz="2800" dirty="0">
              <a:solidFill>
                <a:srgbClr val="FFC000"/>
              </a:solidFill>
              <a:latin typeface="Times New Roman" panose="02020603050405020304" pitchFamily="18" charset="0"/>
              <a:cs typeface="Times New Roman" panose="02020603050405020304" pitchFamily="18" charset="0"/>
            </a:endParaRPr>
          </a:p>
          <a:p>
            <a:pPr algn="ctr">
              <a:defRPr/>
            </a:pPr>
            <a:endParaRPr lang="en-US" sz="3200" dirty="0">
              <a:solidFill>
                <a:prstClr val="white"/>
              </a:solidFill>
              <a:latin typeface="Times New Roman" panose="02020603050405020304" pitchFamily="18" charset="0"/>
              <a:cs typeface="Times New Roman" panose="02020603050405020304" pitchFamily="18" charset="0"/>
            </a:endParaRPr>
          </a:p>
        </p:txBody>
      </p:sp>
      <p:sp>
        <p:nvSpPr>
          <p:cNvPr id="6" name="Pentagon 5">
            <a:hlinkClick r:id="rId2" action="ppaction://hlinksldjump"/>
          </p:cNvPr>
          <p:cNvSpPr/>
          <p:nvPr/>
        </p:nvSpPr>
        <p:spPr>
          <a:xfrm flipH="1">
            <a:off x="10192512" y="6070252"/>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 name="Rectangle 1">
            <a:extLst>
              <a:ext uri="{FF2B5EF4-FFF2-40B4-BE49-F238E27FC236}">
                <a16:creationId xmlns:a16="http://schemas.microsoft.com/office/drawing/2014/main" id="{318BEAF2-2ED4-4EDF-90A1-B9FE56FC160A}"/>
              </a:ext>
            </a:extLst>
          </p:cNvPr>
          <p:cNvSpPr>
            <a:spLocks noChangeArrowheads="1"/>
          </p:cNvSpPr>
          <p:nvPr/>
        </p:nvSpPr>
        <p:spPr bwMode="auto">
          <a:xfrm>
            <a:off x="182880" y="189230"/>
            <a:ext cx="7020559" cy="393954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Câu</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2. </a:t>
            </a: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Em</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hãy</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chọn</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các</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phương</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án</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đúng</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Thiết</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bị</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có</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kết</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nối</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không</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dây</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ở </a:t>
            </a: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Hình</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2.2 </a:t>
            </a: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là</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 </a:t>
            </a:r>
            <a:r>
              <a:rPr kumimoji="0" lang="en-US" alt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Máy</a:t>
            </a: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tính</a:t>
            </a: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để</a:t>
            </a: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bàn</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 </a:t>
            </a:r>
            <a:r>
              <a:rPr kumimoji="0" lang="en-US" alt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Máy</a:t>
            </a: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tính</a:t>
            </a: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xách</a:t>
            </a: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tay</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 </a:t>
            </a:r>
            <a:r>
              <a:rPr kumimoji="0" lang="en-US" alt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Điện</a:t>
            </a: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thoại</a:t>
            </a: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di </a:t>
            </a:r>
            <a:r>
              <a:rPr kumimoji="0" lang="en-US" alt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động</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 </a:t>
            </a:r>
            <a:r>
              <a:rPr kumimoji="0" lang="en-US" alt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Bộ</a:t>
            </a: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định</a:t>
            </a: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tuyến</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2050" name="Picture 2" descr="Tin học 6 Kết nối tri thức">
            <a:extLst>
              <a:ext uri="{FF2B5EF4-FFF2-40B4-BE49-F238E27FC236}">
                <a16:creationId xmlns:a16="http://schemas.microsoft.com/office/drawing/2014/main" id="{FB5252FC-0667-4297-8F56-A9447CDB7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3439" y="189230"/>
            <a:ext cx="4886960" cy="3939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02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Snip Diagonal Corner Rectangle 4"/>
          <p:cNvSpPr/>
          <p:nvPr/>
        </p:nvSpPr>
        <p:spPr>
          <a:xfrm>
            <a:off x="1526903" y="3022811"/>
            <a:ext cx="8290560" cy="150571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200" dirty="0">
                <a:solidFill>
                  <a:srgbClr val="FFC000"/>
                </a:solidFill>
                <a:latin typeface="Times New Roman" panose="02020603050405020304" pitchFamily="18" charset="0"/>
                <a:cs typeface="Times New Roman" panose="02020603050405020304" pitchFamily="18" charset="0"/>
              </a:rPr>
              <a:t> </a:t>
            </a:r>
            <a:r>
              <a:rPr lang="en-US" sz="3200" dirty="0" err="1">
                <a:solidFill>
                  <a:srgbClr val="FFC000"/>
                </a:solidFill>
                <a:latin typeface="Times New Roman" panose="02020603050405020304" pitchFamily="18" charset="0"/>
                <a:cs typeface="Times New Roman" panose="02020603050405020304" pitchFamily="18" charset="0"/>
              </a:rPr>
              <a:t>Các</a:t>
            </a:r>
            <a:r>
              <a:rPr lang="en-US" sz="3200" dirty="0">
                <a:solidFill>
                  <a:srgbClr val="FFC000"/>
                </a:solidFill>
                <a:latin typeface="Times New Roman" panose="02020603050405020304" pitchFamily="18" charset="0"/>
                <a:cs typeface="Times New Roman" panose="02020603050405020304" pitchFamily="18" charset="0"/>
              </a:rPr>
              <a:t> </a:t>
            </a:r>
            <a:r>
              <a:rPr lang="en-US" sz="3200" dirty="0" err="1">
                <a:solidFill>
                  <a:srgbClr val="FFC000"/>
                </a:solidFill>
                <a:latin typeface="Times New Roman" panose="02020603050405020304" pitchFamily="18" charset="0"/>
                <a:cs typeface="Times New Roman" panose="02020603050405020304" pitchFamily="18" charset="0"/>
              </a:rPr>
              <a:t>thiết</a:t>
            </a:r>
            <a:r>
              <a:rPr lang="en-US" sz="3200" dirty="0">
                <a:solidFill>
                  <a:srgbClr val="FFC000"/>
                </a:solidFill>
                <a:latin typeface="Times New Roman" panose="02020603050405020304" pitchFamily="18" charset="0"/>
                <a:cs typeface="Times New Roman" panose="02020603050405020304" pitchFamily="18" charset="0"/>
              </a:rPr>
              <a:t> </a:t>
            </a:r>
            <a:r>
              <a:rPr lang="en-US" sz="3200" dirty="0" err="1">
                <a:solidFill>
                  <a:srgbClr val="FFC000"/>
                </a:solidFill>
                <a:latin typeface="Times New Roman" panose="02020603050405020304" pitchFamily="18" charset="0"/>
                <a:cs typeface="Times New Roman" panose="02020603050405020304" pitchFamily="18" charset="0"/>
              </a:rPr>
              <a:t>bị</a:t>
            </a:r>
            <a:r>
              <a:rPr lang="en-US" sz="3200" dirty="0">
                <a:solidFill>
                  <a:srgbClr val="FFC000"/>
                </a:solidFill>
                <a:latin typeface="Times New Roman" panose="02020603050405020304" pitchFamily="18" charset="0"/>
                <a:cs typeface="Times New Roman" panose="02020603050405020304" pitchFamily="18" charset="0"/>
              </a:rPr>
              <a:t> </a:t>
            </a:r>
            <a:r>
              <a:rPr lang="en-US" sz="3200" dirty="0" err="1">
                <a:solidFill>
                  <a:srgbClr val="FFC000"/>
                </a:solidFill>
                <a:latin typeface="Times New Roman" panose="02020603050405020304" pitchFamily="18" charset="0"/>
                <a:cs typeface="Times New Roman" panose="02020603050405020304" pitchFamily="18" charset="0"/>
              </a:rPr>
              <a:t>đầu</a:t>
            </a:r>
            <a:r>
              <a:rPr lang="en-US" sz="3200" dirty="0">
                <a:solidFill>
                  <a:srgbClr val="FFC000"/>
                </a:solidFill>
                <a:latin typeface="Times New Roman" panose="02020603050405020304" pitchFamily="18" charset="0"/>
                <a:cs typeface="Times New Roman" panose="02020603050405020304" pitchFamily="18" charset="0"/>
              </a:rPr>
              <a:t> </a:t>
            </a:r>
            <a:r>
              <a:rPr lang="en-US" sz="3200" dirty="0" err="1">
                <a:solidFill>
                  <a:srgbClr val="FFC000"/>
                </a:solidFill>
                <a:latin typeface="Times New Roman" panose="02020603050405020304" pitchFamily="18" charset="0"/>
                <a:cs typeface="Times New Roman" panose="02020603050405020304" pitchFamily="18" charset="0"/>
              </a:rPr>
              <a:t>cuối</a:t>
            </a:r>
            <a:r>
              <a:rPr lang="en-US" sz="3200" dirty="0">
                <a:solidFill>
                  <a:srgbClr val="FFC000"/>
                </a:solidFill>
                <a:latin typeface="Times New Roman" panose="02020603050405020304" pitchFamily="18" charset="0"/>
                <a:cs typeface="Times New Roman" panose="02020603050405020304" pitchFamily="18" charset="0"/>
              </a:rPr>
              <a:t>: </a:t>
            </a:r>
            <a:r>
              <a:rPr lang="en-US" sz="3200" dirty="0" err="1">
                <a:solidFill>
                  <a:srgbClr val="FFC000"/>
                </a:solidFill>
                <a:latin typeface="Times New Roman" panose="02020603050405020304" pitchFamily="18" charset="0"/>
                <a:cs typeface="Times New Roman" panose="02020603050405020304" pitchFamily="18" charset="0"/>
              </a:rPr>
              <a:t>Máy</a:t>
            </a:r>
            <a:r>
              <a:rPr lang="en-US" sz="3200" dirty="0">
                <a:solidFill>
                  <a:srgbClr val="FFC000"/>
                </a:solidFill>
                <a:latin typeface="Times New Roman" panose="02020603050405020304" pitchFamily="18" charset="0"/>
                <a:cs typeface="Times New Roman" panose="02020603050405020304" pitchFamily="18" charset="0"/>
              </a:rPr>
              <a:t> in, </a:t>
            </a:r>
            <a:r>
              <a:rPr lang="en-US" sz="3200" dirty="0" err="1">
                <a:solidFill>
                  <a:srgbClr val="FFC000"/>
                </a:solidFill>
                <a:latin typeface="Times New Roman" panose="02020603050405020304" pitchFamily="18" charset="0"/>
                <a:cs typeface="Times New Roman" panose="02020603050405020304" pitchFamily="18" charset="0"/>
              </a:rPr>
              <a:t>máy</a:t>
            </a:r>
            <a:r>
              <a:rPr lang="en-US" sz="3200" dirty="0">
                <a:solidFill>
                  <a:srgbClr val="FFC000"/>
                </a:solidFill>
                <a:latin typeface="Times New Roman" panose="02020603050405020304" pitchFamily="18" charset="0"/>
                <a:cs typeface="Times New Roman" panose="02020603050405020304" pitchFamily="18" charset="0"/>
              </a:rPr>
              <a:t> </a:t>
            </a:r>
            <a:r>
              <a:rPr lang="en-US" sz="3200" dirty="0" err="1">
                <a:solidFill>
                  <a:srgbClr val="FFC000"/>
                </a:solidFill>
                <a:latin typeface="Times New Roman" panose="02020603050405020304" pitchFamily="18" charset="0"/>
                <a:cs typeface="Times New Roman" panose="02020603050405020304" pitchFamily="18" charset="0"/>
              </a:rPr>
              <a:t>quét</a:t>
            </a:r>
            <a:r>
              <a:rPr lang="en-US" sz="3200" dirty="0">
                <a:solidFill>
                  <a:srgbClr val="FFC000"/>
                </a:solidFill>
                <a:latin typeface="Times New Roman" panose="02020603050405020304" pitchFamily="18" charset="0"/>
                <a:cs typeface="Times New Roman" panose="02020603050405020304" pitchFamily="18" charset="0"/>
              </a:rPr>
              <a:t>, </a:t>
            </a:r>
            <a:r>
              <a:rPr lang="en-US" sz="3200" dirty="0" err="1">
                <a:solidFill>
                  <a:srgbClr val="FFC000"/>
                </a:solidFill>
                <a:latin typeface="Times New Roman" panose="02020603050405020304" pitchFamily="18" charset="0"/>
                <a:cs typeface="Times New Roman" panose="02020603050405020304" pitchFamily="18" charset="0"/>
              </a:rPr>
              <a:t>máy</a:t>
            </a:r>
            <a:r>
              <a:rPr lang="en-US" sz="3200" dirty="0">
                <a:solidFill>
                  <a:srgbClr val="FFC000"/>
                </a:solidFill>
                <a:latin typeface="Times New Roman" panose="02020603050405020304" pitchFamily="18" charset="0"/>
                <a:cs typeface="Times New Roman" panose="02020603050405020304" pitchFamily="18" charset="0"/>
              </a:rPr>
              <a:t> </a:t>
            </a:r>
            <a:r>
              <a:rPr lang="en-US" sz="3200" dirty="0" err="1">
                <a:solidFill>
                  <a:srgbClr val="FFC000"/>
                </a:solidFill>
                <a:latin typeface="Times New Roman" panose="02020603050405020304" pitchFamily="18" charset="0"/>
                <a:cs typeface="Times New Roman" panose="02020603050405020304" pitchFamily="18" charset="0"/>
              </a:rPr>
              <a:t>tính</a:t>
            </a:r>
            <a:r>
              <a:rPr lang="en-US" sz="3200" dirty="0">
                <a:solidFill>
                  <a:srgbClr val="FFC000"/>
                </a:solidFill>
                <a:latin typeface="Times New Roman" panose="02020603050405020304" pitchFamily="18" charset="0"/>
                <a:cs typeface="Times New Roman" panose="02020603050405020304" pitchFamily="18" charset="0"/>
              </a:rPr>
              <a:t> </a:t>
            </a:r>
            <a:r>
              <a:rPr lang="en-US" sz="3200" dirty="0" err="1">
                <a:solidFill>
                  <a:srgbClr val="FFC000"/>
                </a:solidFill>
                <a:latin typeface="Times New Roman" panose="02020603050405020304" pitchFamily="18" charset="0"/>
                <a:cs typeface="Times New Roman" panose="02020603050405020304" pitchFamily="18" charset="0"/>
              </a:rPr>
              <a:t>để</a:t>
            </a:r>
            <a:r>
              <a:rPr lang="en-US" sz="3200" dirty="0">
                <a:solidFill>
                  <a:srgbClr val="FFC000"/>
                </a:solidFill>
                <a:latin typeface="Times New Roman" panose="02020603050405020304" pitchFamily="18" charset="0"/>
                <a:cs typeface="Times New Roman" panose="02020603050405020304" pitchFamily="18" charset="0"/>
              </a:rPr>
              <a:t> </a:t>
            </a:r>
            <a:r>
              <a:rPr lang="en-US" sz="3200" dirty="0" err="1">
                <a:solidFill>
                  <a:srgbClr val="FFC000"/>
                </a:solidFill>
                <a:latin typeface="Times New Roman" panose="02020603050405020304" pitchFamily="18" charset="0"/>
                <a:cs typeface="Times New Roman" panose="02020603050405020304" pitchFamily="18" charset="0"/>
              </a:rPr>
              <a:t>bàn</a:t>
            </a:r>
            <a:r>
              <a:rPr lang="en-US" sz="3200" dirty="0">
                <a:solidFill>
                  <a:srgbClr val="FFC000"/>
                </a:solidFill>
                <a:latin typeface="Times New Roman" panose="02020603050405020304" pitchFamily="18" charset="0"/>
                <a:cs typeface="Times New Roman" panose="02020603050405020304" pitchFamily="18" charset="0"/>
              </a:rPr>
              <a:t>, </a:t>
            </a:r>
            <a:r>
              <a:rPr lang="en-US" sz="3200" dirty="0" err="1">
                <a:solidFill>
                  <a:srgbClr val="FFC000"/>
                </a:solidFill>
                <a:latin typeface="Times New Roman" panose="02020603050405020304" pitchFamily="18" charset="0"/>
                <a:cs typeface="Times New Roman" panose="02020603050405020304" pitchFamily="18" charset="0"/>
              </a:rPr>
              <a:t>máy</a:t>
            </a:r>
            <a:r>
              <a:rPr lang="en-US" sz="3200" dirty="0">
                <a:solidFill>
                  <a:srgbClr val="FFC000"/>
                </a:solidFill>
                <a:latin typeface="Times New Roman" panose="02020603050405020304" pitchFamily="18" charset="0"/>
                <a:cs typeface="Times New Roman" panose="02020603050405020304" pitchFamily="18" charset="0"/>
              </a:rPr>
              <a:t> </a:t>
            </a:r>
            <a:r>
              <a:rPr lang="en-US" sz="3200" dirty="0" err="1">
                <a:solidFill>
                  <a:srgbClr val="FFC000"/>
                </a:solidFill>
                <a:latin typeface="Times New Roman" panose="02020603050405020304" pitchFamily="18" charset="0"/>
                <a:cs typeface="Times New Roman" panose="02020603050405020304" pitchFamily="18" charset="0"/>
              </a:rPr>
              <a:t>tính</a:t>
            </a:r>
            <a:r>
              <a:rPr lang="en-US" sz="3200" dirty="0">
                <a:solidFill>
                  <a:srgbClr val="FFC000"/>
                </a:solidFill>
                <a:latin typeface="Times New Roman" panose="02020603050405020304" pitchFamily="18" charset="0"/>
                <a:cs typeface="Times New Roman" panose="02020603050405020304" pitchFamily="18" charset="0"/>
              </a:rPr>
              <a:t> </a:t>
            </a:r>
            <a:r>
              <a:rPr lang="en-US" sz="3200" dirty="0" err="1">
                <a:solidFill>
                  <a:srgbClr val="FFC000"/>
                </a:solidFill>
                <a:latin typeface="Times New Roman" panose="02020603050405020304" pitchFamily="18" charset="0"/>
                <a:cs typeface="Times New Roman" panose="02020603050405020304" pitchFamily="18" charset="0"/>
              </a:rPr>
              <a:t>xách</a:t>
            </a:r>
            <a:r>
              <a:rPr lang="en-US" sz="3200" dirty="0">
                <a:solidFill>
                  <a:srgbClr val="FFC000"/>
                </a:solidFill>
                <a:latin typeface="Times New Roman" panose="02020603050405020304" pitchFamily="18" charset="0"/>
                <a:cs typeface="Times New Roman" panose="02020603050405020304" pitchFamily="18" charset="0"/>
              </a:rPr>
              <a:t> </a:t>
            </a:r>
            <a:r>
              <a:rPr lang="en-US" sz="3200" dirty="0" err="1">
                <a:solidFill>
                  <a:srgbClr val="FFC000"/>
                </a:solidFill>
                <a:latin typeface="Times New Roman" panose="02020603050405020304" pitchFamily="18" charset="0"/>
                <a:cs typeface="Times New Roman" panose="02020603050405020304" pitchFamily="18" charset="0"/>
              </a:rPr>
              <a:t>tay</a:t>
            </a:r>
            <a:r>
              <a:rPr lang="en-US" sz="3200" dirty="0">
                <a:solidFill>
                  <a:srgbClr val="FFC000"/>
                </a:solidFill>
                <a:latin typeface="Times New Roman" panose="02020603050405020304" pitchFamily="18" charset="0"/>
                <a:cs typeface="Times New Roman" panose="02020603050405020304" pitchFamily="18" charset="0"/>
              </a:rPr>
              <a:t>, </a:t>
            </a:r>
            <a:r>
              <a:rPr lang="en-US" sz="3200" dirty="0" err="1">
                <a:solidFill>
                  <a:srgbClr val="FFC000"/>
                </a:solidFill>
                <a:latin typeface="Times New Roman" panose="02020603050405020304" pitchFamily="18" charset="0"/>
                <a:cs typeface="Times New Roman" panose="02020603050405020304" pitchFamily="18" charset="0"/>
              </a:rPr>
              <a:t>điện</a:t>
            </a:r>
            <a:r>
              <a:rPr lang="en-US" sz="3200" dirty="0">
                <a:solidFill>
                  <a:srgbClr val="FFC000"/>
                </a:solidFill>
                <a:latin typeface="Times New Roman" panose="02020603050405020304" pitchFamily="18" charset="0"/>
                <a:cs typeface="Times New Roman" panose="02020603050405020304" pitchFamily="18" charset="0"/>
              </a:rPr>
              <a:t> </a:t>
            </a:r>
            <a:r>
              <a:rPr lang="en-US" sz="3200" dirty="0" err="1">
                <a:solidFill>
                  <a:srgbClr val="FFC000"/>
                </a:solidFill>
                <a:latin typeface="Times New Roman" panose="02020603050405020304" pitchFamily="18" charset="0"/>
                <a:cs typeface="Times New Roman" panose="02020603050405020304" pitchFamily="18" charset="0"/>
              </a:rPr>
              <a:t>thoại</a:t>
            </a:r>
            <a:r>
              <a:rPr lang="en-US" sz="3200" dirty="0">
                <a:solidFill>
                  <a:srgbClr val="FFC000"/>
                </a:solidFill>
                <a:latin typeface="Times New Roman" panose="02020603050405020304" pitchFamily="18" charset="0"/>
                <a:cs typeface="Times New Roman" panose="02020603050405020304" pitchFamily="18" charset="0"/>
              </a:rPr>
              <a:t> di </a:t>
            </a:r>
            <a:r>
              <a:rPr lang="en-US" sz="3200" dirty="0" err="1">
                <a:solidFill>
                  <a:srgbClr val="FFC000"/>
                </a:solidFill>
                <a:latin typeface="Times New Roman" panose="02020603050405020304" pitchFamily="18" charset="0"/>
                <a:cs typeface="Times New Roman" panose="02020603050405020304" pitchFamily="18" charset="0"/>
              </a:rPr>
              <a:t>động</a:t>
            </a:r>
            <a:endParaRPr lang="en-US" sz="3200" dirty="0">
              <a:solidFill>
                <a:srgbClr val="FFC000"/>
              </a:solidFill>
              <a:latin typeface="Times New Roman" panose="02020603050405020304" pitchFamily="18" charset="0"/>
              <a:cs typeface="Times New Roman" panose="02020603050405020304" pitchFamily="18" charset="0"/>
            </a:endParaRPr>
          </a:p>
        </p:txBody>
      </p:sp>
      <p:sp>
        <p:nvSpPr>
          <p:cNvPr id="6" name="Pentagon 5">
            <a:hlinkClick r:id="rId2" action="ppaction://hlinksldjump"/>
          </p:cNvPr>
          <p:cNvSpPr/>
          <p:nvPr/>
        </p:nvSpPr>
        <p:spPr>
          <a:xfrm flipH="1">
            <a:off x="10101072" y="6102096"/>
            <a:ext cx="1999488" cy="755904"/>
          </a:xfrm>
          <a:prstGeom prst="homePlate">
            <a:avLst/>
          </a:prstGeom>
          <a:solidFill>
            <a:srgbClr val="92D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8" name="TextBox 7">
            <a:extLst>
              <a:ext uri="{FF2B5EF4-FFF2-40B4-BE49-F238E27FC236}">
                <a16:creationId xmlns:a16="http://schemas.microsoft.com/office/drawing/2014/main" id="{1615BAD9-0567-4A21-B249-439A321E13C2}"/>
              </a:ext>
            </a:extLst>
          </p:cNvPr>
          <p:cNvSpPr txBox="1"/>
          <p:nvPr/>
        </p:nvSpPr>
        <p:spPr>
          <a:xfrm>
            <a:off x="1337854" y="1092190"/>
            <a:ext cx="8668657" cy="1200329"/>
          </a:xfrm>
          <a:prstGeom prst="rect">
            <a:avLst/>
          </a:prstGeom>
          <a:solidFill>
            <a:srgbClr val="002060"/>
          </a:solidFill>
        </p:spPr>
        <p:txBody>
          <a:bodyPr wrap="square">
            <a:spAutoFit/>
          </a:bodyPr>
          <a:lstStyle/>
          <a:p>
            <a:pPr algn="just"/>
            <a:r>
              <a:rPr lang="en-US" sz="3600" b="1" i="0" dirty="0" err="1">
                <a:solidFill>
                  <a:schemeClr val="bg1"/>
                </a:solidFill>
                <a:effectLst/>
                <a:latin typeface="Times New Roman" panose="02020603050405020304" pitchFamily="18" charset="0"/>
                <a:cs typeface="Times New Roman" panose="02020603050405020304" pitchFamily="18" charset="0"/>
              </a:rPr>
              <a:t>Câu</a:t>
            </a:r>
            <a:r>
              <a:rPr lang="en-US" sz="3600" b="1" i="0" dirty="0">
                <a:solidFill>
                  <a:schemeClr val="bg1"/>
                </a:solidFill>
                <a:effectLst/>
                <a:latin typeface="Times New Roman" panose="02020603050405020304" pitchFamily="18" charset="0"/>
                <a:cs typeface="Times New Roman" panose="02020603050405020304" pitchFamily="18" charset="0"/>
              </a:rPr>
              <a:t> 3:</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Hãy</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kể</a:t>
            </a:r>
            <a:r>
              <a:rPr lang="en-US" sz="3600" dirty="0">
                <a:solidFill>
                  <a:schemeClr val="bg1"/>
                </a:solidFill>
                <a:latin typeface="Times New Roman" panose="02020603050405020304" pitchFamily="18" charset="0"/>
                <a:cs typeface="Times New Roman" panose="02020603050405020304" pitchFamily="18" charset="0"/>
              </a:rPr>
              <a:t> 1 </a:t>
            </a:r>
            <a:r>
              <a:rPr lang="en-US" sz="3600" dirty="0" err="1">
                <a:solidFill>
                  <a:schemeClr val="bg1"/>
                </a:solidFill>
                <a:latin typeface="Times New Roman" panose="02020603050405020304" pitchFamily="18" charset="0"/>
                <a:cs typeface="Times New Roman" panose="02020603050405020304" pitchFamily="18" charset="0"/>
              </a:rPr>
              <a:t>số</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tên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thiết</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bị</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cuối</a:t>
            </a:r>
            <a:r>
              <a:rPr lang="en-US" sz="3600" dirty="0">
                <a:solidFill>
                  <a:schemeClr val="bg1"/>
                </a:solidFill>
                <a:latin typeface="Times New Roman" panose="02020603050405020304" pitchFamily="18" charset="0"/>
                <a:cs typeface="Times New Roman" panose="02020603050405020304" pitchFamily="18" charset="0"/>
              </a:rPr>
              <a:t>?</a:t>
            </a:r>
            <a:endParaRPr lang="en-US" sz="3600" b="0" i="0" dirty="0">
              <a:solidFill>
                <a:schemeClr val="bg1"/>
              </a:solidFill>
              <a:effectLst/>
              <a:latin typeface="Times New Roman" panose="02020603050405020304" pitchFamily="18" charset="0"/>
              <a:cs typeface="Times New Roman" panose="02020603050405020304" pitchFamily="18" charset="0"/>
            </a:endParaRPr>
          </a:p>
          <a:p>
            <a:pPr algn="just"/>
            <a:r>
              <a:rPr lang="en-US" sz="3600" b="0" i="0" dirty="0">
                <a:solidFill>
                  <a:schemeClr val="bg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1697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Pentagon 5">
            <a:hlinkClick r:id="rId2" action="ppaction://hlinksldjump"/>
          </p:cNvPr>
          <p:cNvSpPr/>
          <p:nvPr/>
        </p:nvSpPr>
        <p:spPr>
          <a:xfrm flipH="1">
            <a:off x="10192512" y="5959119"/>
            <a:ext cx="1999488" cy="755904"/>
          </a:xfrm>
          <a:prstGeom prst="homePlate">
            <a:avLst/>
          </a:prstGeom>
          <a:solidFill>
            <a:srgbClr val="92D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7" name="TextBox 6">
            <a:extLst>
              <a:ext uri="{FF2B5EF4-FFF2-40B4-BE49-F238E27FC236}">
                <a16:creationId xmlns:a16="http://schemas.microsoft.com/office/drawing/2014/main" id="{D0D36991-CE38-4806-A26C-2F86F3A89145}"/>
              </a:ext>
            </a:extLst>
          </p:cNvPr>
          <p:cNvSpPr txBox="1"/>
          <p:nvPr/>
        </p:nvSpPr>
        <p:spPr>
          <a:xfrm>
            <a:off x="355600" y="898881"/>
            <a:ext cx="11480800" cy="1200329"/>
          </a:xfrm>
          <a:prstGeom prst="rect">
            <a:avLst/>
          </a:prstGeom>
          <a:noFill/>
        </p:spPr>
        <p:txBody>
          <a:bodyPr wrap="square">
            <a:spAutoFit/>
          </a:bodyPr>
          <a:lstStyle/>
          <a:p>
            <a:pPr algn="just"/>
            <a:r>
              <a:rPr lang="en-US" sz="3600" dirty="0">
                <a:solidFill>
                  <a:srgbClr val="0033CC"/>
                </a:solidFill>
                <a:latin typeface="Times New Roman" pitchFamily="18" charset="0"/>
                <a:cs typeface="Times New Roman" pitchFamily="18" charset="0"/>
              </a:rPr>
              <a:t>4</a:t>
            </a:r>
            <a:r>
              <a:rPr lang="en-US" sz="3600" b="0" i="0" dirty="0">
                <a:solidFill>
                  <a:srgbClr val="0033CC"/>
                </a:solidFill>
                <a:effectLst/>
                <a:latin typeface="Times New Roman" pitchFamily="18" charset="0"/>
                <a:cs typeface="Times New Roman" pitchFamily="18" charset="0"/>
              </a:rPr>
              <a:t>. </a:t>
            </a:r>
            <a:r>
              <a:rPr lang="en-US" sz="3600" b="0" i="0" dirty="0" err="1">
                <a:solidFill>
                  <a:srgbClr val="0033CC"/>
                </a:solidFill>
                <a:effectLst/>
                <a:latin typeface="Times New Roman" pitchFamily="18" charset="0"/>
                <a:cs typeface="Times New Roman" pitchFamily="18" charset="0"/>
              </a:rPr>
              <a:t>Em</a:t>
            </a:r>
            <a:r>
              <a:rPr lang="en-US" sz="3600" b="0" i="0" dirty="0">
                <a:solidFill>
                  <a:srgbClr val="0033CC"/>
                </a:solidFill>
                <a:effectLst/>
                <a:latin typeface="Times New Roman" pitchFamily="18" charset="0"/>
                <a:cs typeface="Times New Roman" pitchFamily="18" charset="0"/>
              </a:rPr>
              <a:t> </a:t>
            </a:r>
            <a:r>
              <a:rPr lang="en-US" sz="3600" b="0" i="0" dirty="0" err="1">
                <a:solidFill>
                  <a:srgbClr val="0033CC"/>
                </a:solidFill>
                <a:effectLst/>
                <a:latin typeface="Times New Roman" pitchFamily="18" charset="0"/>
                <a:cs typeface="Times New Roman" pitchFamily="18" charset="0"/>
              </a:rPr>
              <a:t>hãy</a:t>
            </a:r>
            <a:r>
              <a:rPr lang="en-US" sz="3600" b="0" i="0" dirty="0">
                <a:solidFill>
                  <a:srgbClr val="0033CC"/>
                </a:solidFill>
                <a:effectLst/>
                <a:latin typeface="Times New Roman" pitchFamily="18" charset="0"/>
                <a:cs typeface="Times New Roman" pitchFamily="18" charset="0"/>
              </a:rPr>
              <a:t> </a:t>
            </a:r>
            <a:r>
              <a:rPr lang="en-US" sz="3600" b="0" i="0" dirty="0" err="1">
                <a:solidFill>
                  <a:srgbClr val="0033CC"/>
                </a:solidFill>
                <a:effectLst/>
                <a:latin typeface="Times New Roman" pitchFamily="18" charset="0"/>
                <a:cs typeface="Times New Roman" pitchFamily="18" charset="0"/>
              </a:rPr>
              <a:t>kể</a:t>
            </a:r>
            <a:r>
              <a:rPr lang="en-US" sz="3600" b="0" i="0" dirty="0">
                <a:solidFill>
                  <a:srgbClr val="0033CC"/>
                </a:solidFill>
                <a:effectLst/>
                <a:latin typeface="Times New Roman" pitchFamily="18" charset="0"/>
                <a:cs typeface="Times New Roman" pitchFamily="18" charset="0"/>
              </a:rPr>
              <a:t> 1 </a:t>
            </a:r>
            <a:r>
              <a:rPr lang="en-US" sz="3600" b="0" i="0" dirty="0" err="1">
                <a:solidFill>
                  <a:srgbClr val="0033CC"/>
                </a:solidFill>
                <a:effectLst/>
                <a:latin typeface="Times New Roman" pitchFamily="18" charset="0"/>
                <a:cs typeface="Times New Roman" pitchFamily="18" charset="0"/>
              </a:rPr>
              <a:t>số</a:t>
            </a:r>
            <a:r>
              <a:rPr lang="en-US" sz="3600" b="0" i="0" dirty="0">
                <a:solidFill>
                  <a:srgbClr val="0033CC"/>
                </a:solidFill>
                <a:effectLst/>
                <a:latin typeface="Times New Roman" pitchFamily="18" charset="0"/>
                <a:cs typeface="Times New Roman" pitchFamily="18" charset="0"/>
              </a:rPr>
              <a:t> </a:t>
            </a:r>
            <a:r>
              <a:rPr lang="en-US" sz="3600" b="0" i="0" dirty="0" err="1">
                <a:solidFill>
                  <a:srgbClr val="0033CC"/>
                </a:solidFill>
                <a:effectLst/>
                <a:latin typeface="Times New Roman" pitchFamily="18" charset="0"/>
                <a:cs typeface="Times New Roman" pitchFamily="18" charset="0"/>
              </a:rPr>
              <a:t>thiết</a:t>
            </a:r>
            <a:r>
              <a:rPr lang="en-US" sz="3600" b="0" i="0" dirty="0">
                <a:solidFill>
                  <a:srgbClr val="0033CC"/>
                </a:solidFill>
                <a:effectLst/>
                <a:latin typeface="Times New Roman" pitchFamily="18" charset="0"/>
                <a:cs typeface="Times New Roman" pitchFamily="18" charset="0"/>
              </a:rPr>
              <a:t>  </a:t>
            </a:r>
            <a:r>
              <a:rPr lang="en-US" sz="3600" b="0" i="0" dirty="0" err="1">
                <a:solidFill>
                  <a:srgbClr val="0033CC"/>
                </a:solidFill>
                <a:effectLst/>
                <a:latin typeface="Times New Roman" pitchFamily="18" charset="0"/>
                <a:cs typeface="Times New Roman" pitchFamily="18" charset="0"/>
              </a:rPr>
              <a:t>kết</a:t>
            </a:r>
            <a:r>
              <a:rPr lang="en-US" sz="3600" b="0" i="0" dirty="0">
                <a:solidFill>
                  <a:srgbClr val="0033CC"/>
                </a:solidFill>
                <a:effectLst/>
                <a:latin typeface="Times New Roman" pitchFamily="18" charset="0"/>
                <a:cs typeface="Times New Roman" pitchFamily="18" charset="0"/>
              </a:rPr>
              <a:t> </a:t>
            </a:r>
            <a:r>
              <a:rPr lang="en-US" sz="3600" b="0" i="0" dirty="0" err="1">
                <a:solidFill>
                  <a:srgbClr val="0033CC"/>
                </a:solidFill>
                <a:effectLst/>
                <a:latin typeface="Times New Roman" pitchFamily="18" charset="0"/>
                <a:cs typeface="Times New Roman" pitchFamily="18" charset="0"/>
              </a:rPr>
              <a:t>nối</a:t>
            </a:r>
            <a:r>
              <a:rPr lang="en-US" sz="3600" dirty="0">
                <a:solidFill>
                  <a:srgbClr val="0033CC"/>
                </a:solidFill>
                <a:latin typeface="Times New Roman" pitchFamily="18" charset="0"/>
                <a:cs typeface="Times New Roman" pitchFamily="18" charset="0"/>
              </a:rPr>
              <a:t> </a:t>
            </a:r>
            <a:r>
              <a:rPr lang="en-US" sz="3600" dirty="0" err="1">
                <a:solidFill>
                  <a:srgbClr val="0033CC"/>
                </a:solidFill>
                <a:latin typeface="Times New Roman" pitchFamily="18" charset="0"/>
                <a:cs typeface="Times New Roman" pitchFamily="18" charset="0"/>
              </a:rPr>
              <a:t>mạng</a:t>
            </a:r>
            <a:r>
              <a:rPr lang="en-US" sz="3600" dirty="0">
                <a:solidFill>
                  <a:srgbClr val="0033CC"/>
                </a:solidFill>
                <a:latin typeface="Times New Roman" pitchFamily="18" charset="0"/>
                <a:cs typeface="Times New Roman" pitchFamily="18" charset="0"/>
              </a:rPr>
              <a:t>?</a:t>
            </a:r>
          </a:p>
          <a:p>
            <a:pPr algn="just"/>
            <a:endParaRPr lang="vi-VN" sz="3600" b="0" i="0" dirty="0">
              <a:solidFill>
                <a:srgbClr val="0033CC"/>
              </a:solidFill>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8151DE8-F5F0-4B0E-BA64-8FD64E17BEFC}"/>
              </a:ext>
            </a:extLst>
          </p:cNvPr>
          <p:cNvSpPr txBox="1"/>
          <p:nvPr/>
        </p:nvSpPr>
        <p:spPr>
          <a:xfrm>
            <a:off x="355599" y="2190650"/>
            <a:ext cx="11722669" cy="584775"/>
          </a:xfrm>
          <a:prstGeom prst="rect">
            <a:avLst/>
          </a:prstGeom>
          <a:noFill/>
        </p:spPr>
        <p:txBody>
          <a:bodyPr wrap="square">
            <a:spAutoFit/>
          </a:bodyPr>
          <a:lstStyle/>
          <a:p>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Bộ</a:t>
            </a:r>
            <a:r>
              <a:rPr lang="en-US" sz="3200" b="0" i="0" dirty="0">
                <a:effectLst/>
                <a:latin typeface="Times New Roman" panose="02020603050405020304" pitchFamily="18" charset="0"/>
                <a:cs typeface="Times New Roman" panose="02020603050405020304" pitchFamily="18" charset="0"/>
              </a:rPr>
              <a:t> chia Hub, </a:t>
            </a:r>
            <a:r>
              <a:rPr lang="en-US" sz="3200" b="0" i="0" dirty="0" err="1">
                <a:effectLst/>
                <a:latin typeface="Times New Roman" panose="02020603050405020304" pitchFamily="18" charset="0"/>
                <a:cs typeface="Times New Roman" panose="02020603050405020304" pitchFamily="18" charset="0"/>
              </a:rPr>
              <a:t>bộ</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chuyển</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mạch</a:t>
            </a:r>
            <a:r>
              <a:rPr lang="en-US" sz="3200" b="0" i="0" dirty="0">
                <a:effectLst/>
                <a:latin typeface="Times New Roman" panose="02020603050405020304" pitchFamily="18" charset="0"/>
                <a:cs typeface="Times New Roman" panose="02020603050405020304" pitchFamily="18" charset="0"/>
              </a:rPr>
              <a:t> (Switch, </a:t>
            </a:r>
            <a:r>
              <a:rPr lang="en-US" sz="3200" b="0" i="0" dirty="0" err="1">
                <a:effectLst/>
                <a:latin typeface="Times New Roman" panose="02020603050405020304" pitchFamily="18" charset="0"/>
                <a:cs typeface="Times New Roman" panose="02020603050405020304" pitchFamily="18" charset="0"/>
              </a:rPr>
              <a:t>bộ</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định</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tuyến</a:t>
            </a:r>
            <a:r>
              <a:rPr lang="en-US" sz="3200" b="0" i="0" dirty="0">
                <a:effectLst/>
                <a:latin typeface="Times New Roman" panose="02020603050405020304" pitchFamily="18" charset="0"/>
                <a:cs typeface="Times New Roman" panose="02020603050405020304" pitchFamily="18" charset="0"/>
              </a:rPr>
              <a:t> (Router)….</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275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Pentagon 5">
            <a:hlinkClick r:id="rId2" action="ppaction://hlinksldjump"/>
          </p:cNvPr>
          <p:cNvSpPr/>
          <p:nvPr/>
        </p:nvSpPr>
        <p:spPr>
          <a:xfrm flipH="1">
            <a:off x="10192512" y="5972048"/>
            <a:ext cx="1999488" cy="755904"/>
          </a:xfrm>
          <a:prstGeom prst="homePlate">
            <a:avLst/>
          </a:prstGeom>
          <a:solidFill>
            <a:srgbClr val="92D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9" name="Snip Diagonal Corner Rectangle 4">
            <a:extLst>
              <a:ext uri="{FF2B5EF4-FFF2-40B4-BE49-F238E27FC236}">
                <a16:creationId xmlns:a16="http://schemas.microsoft.com/office/drawing/2014/main" id="{40D7B886-527C-414F-998B-F40C52721212}"/>
              </a:ext>
            </a:extLst>
          </p:cNvPr>
          <p:cNvSpPr/>
          <p:nvPr/>
        </p:nvSpPr>
        <p:spPr>
          <a:xfrm>
            <a:off x="3606800" y="1844562"/>
            <a:ext cx="4049486" cy="150571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dirty="0">
                <a:solidFill>
                  <a:schemeClr val="tx1"/>
                </a:solidFill>
                <a:latin typeface="Times New Roman" panose="02020603050405020304" pitchFamily="18" charset="0"/>
                <a:cs typeface="Times New Roman" panose="02020603050405020304" pitchFamily="18" charset="0"/>
              </a:rPr>
              <a:t>Ô </a:t>
            </a:r>
            <a:r>
              <a:rPr lang="en-US" sz="3200" dirty="0" err="1">
                <a:solidFill>
                  <a:schemeClr val="tx1"/>
                </a:solidFill>
                <a:latin typeface="Times New Roman" panose="02020603050405020304" pitchFamily="18" charset="0"/>
                <a:cs typeface="Times New Roman" panose="02020603050405020304" pitchFamily="18" charset="0"/>
              </a:rPr>
              <a:t>cửa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bí</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mật</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157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1840" y="0"/>
            <a:ext cx="10515600" cy="869315"/>
          </a:xfrm>
        </p:spPr>
        <p:txBody>
          <a:bodyPr>
            <a:normAutofit/>
          </a:bodyPr>
          <a:lstStyle/>
          <a:p>
            <a:pPr algn="ctr"/>
            <a:r>
              <a:rPr lang="en-US" sz="3500" b="1">
                <a:solidFill>
                  <a:srgbClr val="FFFF00"/>
                </a:solidFill>
                <a:latin typeface="Times New Roman" panose="02020603050405020304" pitchFamily="18" charset="0"/>
                <a:cs typeface="Times New Roman" panose="02020603050405020304" pitchFamily="18" charset="0"/>
              </a:rPr>
              <a:t>HOẠT ĐỘNG LUYỆN TẬP</a:t>
            </a:r>
            <a:endParaRPr lang="en-US" sz="3500">
              <a:solidFill>
                <a:srgbClr val="FFFF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684167"/>
              </p:ext>
            </p:extLst>
          </p:nvPr>
        </p:nvGraphicFramePr>
        <p:xfrm>
          <a:off x="217172" y="1108708"/>
          <a:ext cx="11601450" cy="5340269"/>
        </p:xfrm>
        <a:graphic>
          <a:graphicData uri="http://schemas.openxmlformats.org/drawingml/2006/table">
            <a:tbl>
              <a:tblPr firstRow="1" bandRow="1">
                <a:tableStyleId>{5C22544A-7EE6-4342-B048-85BDC9FD1C3A}</a:tableStyleId>
              </a:tblPr>
              <a:tblGrid>
                <a:gridCol w="2171698">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40589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215869">
                  <a:extLst>
                    <a:ext uri="{9D8B030D-6E8A-4147-A177-3AD203B41FA5}">
                      <a16:colId xmlns:a16="http://schemas.microsoft.com/office/drawing/2014/main" val="20004"/>
                    </a:ext>
                  </a:extLst>
                </a:gridCol>
                <a:gridCol w="1450181">
                  <a:extLst>
                    <a:ext uri="{9D8B030D-6E8A-4147-A177-3AD203B41FA5}">
                      <a16:colId xmlns:a16="http://schemas.microsoft.com/office/drawing/2014/main" val="20005"/>
                    </a:ext>
                  </a:extLst>
                </a:gridCol>
                <a:gridCol w="1450181">
                  <a:extLst>
                    <a:ext uri="{9D8B030D-6E8A-4147-A177-3AD203B41FA5}">
                      <a16:colId xmlns:a16="http://schemas.microsoft.com/office/drawing/2014/main" val="20006"/>
                    </a:ext>
                  </a:extLst>
                </a:gridCol>
                <a:gridCol w="1450181">
                  <a:extLst>
                    <a:ext uri="{9D8B030D-6E8A-4147-A177-3AD203B41FA5}">
                      <a16:colId xmlns:a16="http://schemas.microsoft.com/office/drawing/2014/main" val="20007"/>
                    </a:ext>
                  </a:extLst>
                </a:gridCol>
              </a:tblGrid>
              <a:tr h="635502">
                <a:tc gridSpan="8">
                  <a:txBody>
                    <a:bodyPr/>
                    <a:lstStyle/>
                    <a:p>
                      <a:pPr algn="ctr"/>
                      <a:r>
                        <a:rPr lang="en-US" sz="2500">
                          <a:solidFill>
                            <a:schemeClr val="bg1"/>
                          </a:solidFill>
                          <a:latin typeface="Times New Roman" panose="02020603050405020304" pitchFamily="18" charset="0"/>
                          <a:cs typeface="Times New Roman" panose="02020603050405020304" pitchFamily="18" charset="0"/>
                        </a:rPr>
                        <a:t>PHIẾU</a:t>
                      </a:r>
                      <a:r>
                        <a:rPr lang="en-US" sz="2500" baseline="0">
                          <a:solidFill>
                            <a:schemeClr val="bg1"/>
                          </a:solidFill>
                          <a:latin typeface="Times New Roman" panose="02020603050405020304" pitchFamily="18" charset="0"/>
                          <a:cs typeface="Times New Roman" panose="02020603050405020304" pitchFamily="18" charset="0"/>
                        </a:rPr>
                        <a:t> HỌC TẬP SỐ 4</a:t>
                      </a:r>
                      <a:endParaRPr lang="en-US" sz="2500">
                        <a:solidFill>
                          <a:schemeClr val="bg1"/>
                        </a:solidFill>
                        <a:latin typeface="Times New Roman" panose="02020603050405020304" pitchFamily="18" charset="0"/>
                        <a:cs typeface="Times New Roman" panose="02020603050405020304" pitchFamily="18" charset="0"/>
                      </a:endParaRPr>
                    </a:p>
                  </a:txBody>
                  <a:tcPr>
                    <a:solidFill>
                      <a:srgbClr val="233616"/>
                    </a:solidFill>
                  </a:tcPr>
                </a:tc>
                <a:tc hMerge="1">
                  <a:txBody>
                    <a:bodyPr/>
                    <a:lstStyle/>
                    <a:p>
                      <a:pPr algn="ctr"/>
                      <a:endParaRPr lang="en-US" sz="2500">
                        <a:solidFill>
                          <a:schemeClr val="bg1"/>
                        </a:solidFill>
                        <a:latin typeface="Times New Roman" panose="02020603050405020304" pitchFamily="18" charset="0"/>
                        <a:cs typeface="Times New Roman" panose="02020603050405020304" pitchFamily="18" charset="0"/>
                      </a:endParaRPr>
                    </a:p>
                  </a:txBody>
                  <a:tcPr>
                    <a:solidFill>
                      <a:srgbClr val="233616"/>
                    </a:solidFill>
                  </a:tcPr>
                </a:tc>
                <a:tc hMerge="1">
                  <a:txBody>
                    <a:bodyPr/>
                    <a:lstStyle/>
                    <a:p>
                      <a:pPr algn="ctr"/>
                      <a:endParaRPr lang="en-US" sz="2500">
                        <a:solidFill>
                          <a:schemeClr val="bg1"/>
                        </a:solidFill>
                        <a:latin typeface="Times New Roman" panose="02020603050405020304" pitchFamily="18" charset="0"/>
                        <a:cs typeface="Times New Roman" panose="02020603050405020304" pitchFamily="18" charset="0"/>
                      </a:endParaRPr>
                    </a:p>
                  </a:txBody>
                  <a:tcPr>
                    <a:solidFill>
                      <a:srgbClr val="233616"/>
                    </a:solidFill>
                  </a:tcPr>
                </a:tc>
                <a:tc hMerge="1">
                  <a:txBody>
                    <a:bodyPr/>
                    <a:lstStyle/>
                    <a:p>
                      <a:pPr algn="ctr"/>
                      <a:endParaRPr lang="en-US" sz="2500">
                        <a:solidFill>
                          <a:schemeClr val="bg1"/>
                        </a:solidFill>
                        <a:latin typeface="Times New Roman" panose="02020603050405020304" pitchFamily="18" charset="0"/>
                        <a:cs typeface="Times New Roman" panose="02020603050405020304" pitchFamily="18" charset="0"/>
                      </a:endParaRPr>
                    </a:p>
                  </a:txBody>
                  <a:tcPr>
                    <a:solidFill>
                      <a:srgbClr val="233616"/>
                    </a:solidFill>
                  </a:tcPr>
                </a:tc>
                <a:tc hMerge="1">
                  <a:txBody>
                    <a:bodyPr/>
                    <a:lstStyle/>
                    <a:p>
                      <a:pPr algn="ctr"/>
                      <a:endParaRPr lang="en-US" sz="2500">
                        <a:solidFill>
                          <a:schemeClr val="bg1"/>
                        </a:solidFill>
                        <a:latin typeface="Times New Roman" panose="02020603050405020304" pitchFamily="18" charset="0"/>
                        <a:cs typeface="Times New Roman" panose="02020603050405020304" pitchFamily="18" charset="0"/>
                      </a:endParaRPr>
                    </a:p>
                  </a:txBody>
                  <a:tcPr>
                    <a:solidFill>
                      <a:srgbClr val="233616"/>
                    </a:solidFill>
                  </a:tcPr>
                </a:tc>
                <a:tc hMerge="1">
                  <a:txBody>
                    <a:bodyPr/>
                    <a:lstStyle/>
                    <a:p>
                      <a:pPr algn="ctr"/>
                      <a:endParaRPr lang="en-US" sz="2500">
                        <a:solidFill>
                          <a:schemeClr val="bg1"/>
                        </a:solidFill>
                        <a:latin typeface="Times New Roman" panose="02020603050405020304" pitchFamily="18" charset="0"/>
                        <a:cs typeface="Times New Roman" panose="02020603050405020304" pitchFamily="18" charset="0"/>
                      </a:endParaRPr>
                    </a:p>
                  </a:txBody>
                  <a:tcPr>
                    <a:solidFill>
                      <a:srgbClr val="233616"/>
                    </a:solidFill>
                  </a:tcPr>
                </a:tc>
                <a:tc hMerge="1">
                  <a:txBody>
                    <a:bodyPr/>
                    <a:lstStyle/>
                    <a:p>
                      <a:pPr algn="ctr"/>
                      <a:endParaRPr lang="en-US" sz="2500">
                        <a:solidFill>
                          <a:schemeClr val="bg1"/>
                        </a:solidFill>
                        <a:latin typeface="Times New Roman" panose="02020603050405020304" pitchFamily="18" charset="0"/>
                        <a:cs typeface="Times New Roman" panose="02020603050405020304" pitchFamily="18" charset="0"/>
                      </a:endParaRPr>
                    </a:p>
                  </a:txBody>
                  <a:tcPr>
                    <a:solidFill>
                      <a:srgbClr val="233616"/>
                    </a:solidFill>
                  </a:tcPr>
                </a:tc>
                <a:tc hMerge="1">
                  <a:txBody>
                    <a:bodyPr/>
                    <a:lstStyle/>
                    <a:p>
                      <a:pPr algn="ctr"/>
                      <a:endParaRPr lang="en-US" sz="2500">
                        <a:solidFill>
                          <a:schemeClr val="bg1"/>
                        </a:solidFill>
                        <a:latin typeface="Times New Roman" panose="02020603050405020304" pitchFamily="18" charset="0"/>
                        <a:cs typeface="Times New Roman" panose="02020603050405020304" pitchFamily="18" charset="0"/>
                      </a:endParaRPr>
                    </a:p>
                  </a:txBody>
                  <a:tcPr>
                    <a:solidFill>
                      <a:srgbClr val="233616"/>
                    </a:solidFill>
                  </a:tcPr>
                </a:tc>
                <a:extLst>
                  <a:ext uri="{0D108BD9-81ED-4DB2-BD59-A6C34878D82A}">
                    <a16:rowId xmlns:a16="http://schemas.microsoft.com/office/drawing/2014/main" val="10000"/>
                  </a:ext>
                </a:extLst>
              </a:tr>
              <a:tr h="338459">
                <a:tc rowSpan="3">
                  <a:txBody>
                    <a:bodyPr/>
                    <a:lstStyle/>
                    <a:p>
                      <a:pPr algn="ctr">
                        <a:spcBef>
                          <a:spcPts val="300"/>
                        </a:spcBef>
                        <a:spcAft>
                          <a:spcPts val="300"/>
                        </a:spcAft>
                      </a:pPr>
                      <a:r>
                        <a:rPr lang="en-US" sz="2000" b="1" u="none" strike="noStrike">
                          <a:solidFill>
                            <a:schemeClr val="bg1"/>
                          </a:solidFill>
                          <a:effectLst/>
                          <a:latin typeface="Times New Roman" panose="02020603050405020304" pitchFamily="18" charset="0"/>
                          <a:ea typeface="Times New Roman" panose="02020603050405020304" pitchFamily="18" charset="0"/>
                        </a:rPr>
                        <a:t>Các ví dụ</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233616"/>
                    </a:solidFill>
                  </a:tcPr>
                </a:tc>
                <a:tc rowSpan="3">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Chia sẻ thông tin</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233616"/>
                    </a:solidFill>
                  </a:tcPr>
                </a:tc>
                <a:tc rowSpan="3">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Chia sẻ phần cứng</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233616"/>
                    </a:solidFill>
                  </a:tcPr>
                </a:tc>
                <a:tc rowSpan="3">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Thiết bị đầu cuối</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233616"/>
                    </a:solidFill>
                  </a:tcPr>
                </a:tc>
                <a:tc gridSpan="3">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Thiết bị kết nối</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233616"/>
                    </a:solidFill>
                  </a:tcPr>
                </a:tc>
                <a:tc hMerge="1">
                  <a:txBody>
                    <a:bodyPr/>
                    <a:lstStyle/>
                    <a:p>
                      <a:endParaRPr lang="en-US"/>
                    </a:p>
                  </a:txBody>
                  <a:tcPr>
                    <a:solidFill>
                      <a:srgbClr val="233616"/>
                    </a:solidFill>
                  </a:tcPr>
                </a:tc>
                <a:tc hMerge="1">
                  <a:txBody>
                    <a:bodyPr/>
                    <a:lstStyle/>
                    <a:p>
                      <a:endParaRPr lang="en-US"/>
                    </a:p>
                  </a:txBody>
                  <a:tcPr>
                    <a:solidFill>
                      <a:srgbClr val="233616"/>
                    </a:solidFill>
                  </a:tcPr>
                </a:tc>
                <a:tc rowSpan="3">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Phần mềm mạng</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233616"/>
                    </a:solidFill>
                  </a:tcPr>
                </a:tc>
                <a:extLst>
                  <a:ext uri="{0D108BD9-81ED-4DB2-BD59-A6C34878D82A}">
                    <a16:rowId xmlns:a16="http://schemas.microsoft.com/office/drawing/2014/main" val="10001"/>
                  </a:ext>
                </a:extLst>
              </a:tr>
              <a:tr h="338459">
                <a:tc vMerge="1">
                  <a:txBody>
                    <a:bodyPr/>
                    <a:lstStyle/>
                    <a:p>
                      <a:endParaRPr lang="en-US"/>
                    </a:p>
                  </a:txBody>
                  <a:tcPr>
                    <a:solidFill>
                      <a:srgbClr val="233616"/>
                    </a:solidFill>
                  </a:tcPr>
                </a:tc>
                <a:tc vMerge="1">
                  <a:txBody>
                    <a:bodyPr/>
                    <a:lstStyle/>
                    <a:p>
                      <a:endParaRPr lang="en-US"/>
                    </a:p>
                  </a:txBody>
                  <a:tcPr>
                    <a:solidFill>
                      <a:srgbClr val="233616"/>
                    </a:solidFill>
                  </a:tcPr>
                </a:tc>
                <a:tc vMerge="1">
                  <a:txBody>
                    <a:bodyPr/>
                    <a:lstStyle/>
                    <a:p>
                      <a:endParaRPr lang="en-US"/>
                    </a:p>
                  </a:txBody>
                  <a:tcPr>
                    <a:solidFill>
                      <a:srgbClr val="233616"/>
                    </a:solidFill>
                  </a:tcPr>
                </a:tc>
                <a:tc vMerge="1">
                  <a:txBody>
                    <a:bodyPr/>
                    <a:lstStyle/>
                    <a:p>
                      <a:endParaRPr lang="en-US"/>
                    </a:p>
                  </a:txBody>
                  <a:tcPr>
                    <a:solidFill>
                      <a:srgbClr val="233616"/>
                    </a:solidFill>
                  </a:tcPr>
                </a:tc>
                <a:tc rowSpan="2">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Khác</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233616"/>
                    </a:solidFill>
                  </a:tcPr>
                </a:tc>
                <a:tc gridSpan="2">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Đường truyền dữ liệu</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233616"/>
                    </a:solidFill>
                  </a:tcPr>
                </a:tc>
                <a:tc hMerge="1">
                  <a:txBody>
                    <a:bodyPr/>
                    <a:lstStyle/>
                    <a:p>
                      <a:endParaRPr lang="en-US"/>
                    </a:p>
                  </a:txBody>
                  <a:tcPr>
                    <a:solidFill>
                      <a:srgbClr val="233616"/>
                    </a:solidFill>
                  </a:tcPr>
                </a:tc>
                <a:tc vMerge="1">
                  <a:txBody>
                    <a:bodyPr/>
                    <a:lstStyle/>
                    <a:p>
                      <a:endParaRPr lang="en-US"/>
                    </a:p>
                  </a:txBody>
                  <a:tcPr>
                    <a:solidFill>
                      <a:srgbClr val="233616"/>
                    </a:solidFill>
                  </a:tcPr>
                </a:tc>
                <a:extLst>
                  <a:ext uri="{0D108BD9-81ED-4DB2-BD59-A6C34878D82A}">
                    <a16:rowId xmlns:a16="http://schemas.microsoft.com/office/drawing/2014/main" val="10002"/>
                  </a:ext>
                </a:extLst>
              </a:tr>
              <a:tr h="338459">
                <a:tc vMerge="1">
                  <a:txBody>
                    <a:bodyPr/>
                    <a:lstStyle/>
                    <a:p>
                      <a:endParaRPr lang="en-US"/>
                    </a:p>
                  </a:txBody>
                  <a:tcPr>
                    <a:solidFill>
                      <a:srgbClr val="233616"/>
                    </a:solidFill>
                  </a:tcPr>
                </a:tc>
                <a:tc vMerge="1">
                  <a:txBody>
                    <a:bodyPr/>
                    <a:lstStyle/>
                    <a:p>
                      <a:endParaRPr lang="en-US"/>
                    </a:p>
                  </a:txBody>
                  <a:tcPr>
                    <a:solidFill>
                      <a:srgbClr val="233616"/>
                    </a:solidFill>
                  </a:tcPr>
                </a:tc>
                <a:tc vMerge="1">
                  <a:txBody>
                    <a:bodyPr/>
                    <a:lstStyle/>
                    <a:p>
                      <a:endParaRPr lang="en-US"/>
                    </a:p>
                  </a:txBody>
                  <a:tcPr>
                    <a:solidFill>
                      <a:srgbClr val="233616"/>
                    </a:solidFill>
                  </a:tcPr>
                </a:tc>
                <a:tc vMerge="1">
                  <a:txBody>
                    <a:bodyPr/>
                    <a:lstStyle/>
                    <a:p>
                      <a:endParaRPr lang="en-US"/>
                    </a:p>
                  </a:txBody>
                  <a:tcPr>
                    <a:solidFill>
                      <a:srgbClr val="233616"/>
                    </a:solidFill>
                  </a:tcPr>
                </a:tc>
                <a:tc vMerge="1">
                  <a:txBody>
                    <a:bodyPr/>
                    <a:lstStyle/>
                    <a:p>
                      <a:endParaRPr lang="en-US"/>
                    </a:p>
                  </a:txBody>
                  <a:tcPr>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Có dây</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Không dây</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233616"/>
                    </a:solidFill>
                  </a:tcPr>
                </a:tc>
                <a:tc vMerge="1">
                  <a:txBody>
                    <a:bodyPr/>
                    <a:lstStyle/>
                    <a:p>
                      <a:endParaRPr lang="en-US"/>
                    </a:p>
                  </a:txBody>
                  <a:tcPr>
                    <a:solidFill>
                      <a:srgbClr val="233616"/>
                    </a:solidFill>
                  </a:tcPr>
                </a:tc>
                <a:extLst>
                  <a:ext uri="{0D108BD9-81ED-4DB2-BD59-A6C34878D82A}">
                    <a16:rowId xmlns:a16="http://schemas.microsoft.com/office/drawing/2014/main" val="10003"/>
                  </a:ext>
                </a:extLst>
              </a:tr>
              <a:tr h="302348">
                <a:tc>
                  <a:txBody>
                    <a:bodyPr/>
                    <a:lstStyle/>
                    <a:p>
                      <a:pP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Dùng chung máy in</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extLst>
                  <a:ext uri="{0D108BD9-81ED-4DB2-BD59-A6C34878D82A}">
                    <a16:rowId xmlns:a16="http://schemas.microsoft.com/office/drawing/2014/main" val="10004"/>
                  </a:ext>
                </a:extLst>
              </a:tr>
              <a:tr h="338459">
                <a:tc>
                  <a:txBody>
                    <a:bodyPr/>
                    <a:lstStyle/>
                    <a:p>
                      <a:pP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Máy tính bàn</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extLst>
                  <a:ext uri="{0D108BD9-81ED-4DB2-BD59-A6C34878D82A}">
                    <a16:rowId xmlns:a16="http://schemas.microsoft.com/office/drawing/2014/main" val="10005"/>
                  </a:ext>
                </a:extLst>
              </a:tr>
              <a:tr h="338459">
                <a:tc>
                  <a:txBody>
                    <a:bodyPr/>
                    <a:lstStyle/>
                    <a:p>
                      <a:pP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Điện thoại</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extLst>
                  <a:ext uri="{0D108BD9-81ED-4DB2-BD59-A6C34878D82A}">
                    <a16:rowId xmlns:a16="http://schemas.microsoft.com/office/drawing/2014/main" val="10006"/>
                  </a:ext>
                </a:extLst>
              </a:tr>
              <a:tr h="338459">
                <a:tc>
                  <a:txBody>
                    <a:bodyPr/>
                    <a:lstStyle/>
                    <a:p>
                      <a:pPr>
                        <a:spcBef>
                          <a:spcPts val="300"/>
                        </a:spcBef>
                        <a:spcAft>
                          <a:spcPts val="300"/>
                        </a:spcAft>
                      </a:pPr>
                      <a:r>
                        <a:rPr lang="it-IT" sz="2000" u="none" strike="noStrike">
                          <a:solidFill>
                            <a:schemeClr val="bg1"/>
                          </a:solidFill>
                          <a:effectLst/>
                          <a:latin typeface="Times New Roman" panose="02020603050405020304" pitchFamily="18" charset="0"/>
                          <a:ea typeface="Times New Roman" panose="02020603050405020304" pitchFamily="18" charset="0"/>
                        </a:rPr>
                        <a:t>Cáp quang</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extLst>
                  <a:ext uri="{0D108BD9-81ED-4DB2-BD59-A6C34878D82A}">
                    <a16:rowId xmlns:a16="http://schemas.microsoft.com/office/drawing/2014/main" val="10007"/>
                  </a:ext>
                </a:extLst>
              </a:tr>
              <a:tr h="338459">
                <a:tc>
                  <a:txBody>
                    <a:bodyPr/>
                    <a:lstStyle/>
                    <a:p>
                      <a:pP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Sóng Wifi</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extLst>
                  <a:ext uri="{0D108BD9-81ED-4DB2-BD59-A6C34878D82A}">
                    <a16:rowId xmlns:a16="http://schemas.microsoft.com/office/drawing/2014/main" val="10008"/>
                  </a:ext>
                </a:extLst>
              </a:tr>
              <a:tr h="338459">
                <a:tc>
                  <a:txBody>
                    <a:bodyPr/>
                    <a:lstStyle/>
                    <a:p>
                      <a:pP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Tivi</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extLst>
                  <a:ext uri="{0D108BD9-81ED-4DB2-BD59-A6C34878D82A}">
                    <a16:rowId xmlns:a16="http://schemas.microsoft.com/office/drawing/2014/main" val="10009"/>
                  </a:ext>
                </a:extLst>
              </a:tr>
              <a:tr h="338459">
                <a:tc>
                  <a:txBody>
                    <a:bodyPr/>
                    <a:lstStyle/>
                    <a:p>
                      <a:pP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Bộ định tuyến</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extLst>
                  <a:ext uri="{0D108BD9-81ED-4DB2-BD59-A6C34878D82A}">
                    <a16:rowId xmlns:a16="http://schemas.microsoft.com/office/drawing/2014/main" val="10010"/>
                  </a:ext>
                </a:extLst>
              </a:tr>
              <a:tr h="338459">
                <a:tc>
                  <a:txBody>
                    <a:bodyPr/>
                    <a:lstStyle/>
                    <a:p>
                      <a:pP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Bộ chuyển mạch</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extLst>
                  <a:ext uri="{0D108BD9-81ED-4DB2-BD59-A6C34878D82A}">
                    <a16:rowId xmlns:a16="http://schemas.microsoft.com/office/drawing/2014/main" val="10011"/>
                  </a:ext>
                </a:extLst>
              </a:tr>
              <a:tr h="338459">
                <a:tc>
                  <a:txBody>
                    <a:bodyPr/>
                    <a:lstStyle/>
                    <a:p>
                      <a:pP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Thư điện tử</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extLst>
                  <a:ext uri="{0D108BD9-81ED-4DB2-BD59-A6C34878D82A}">
                    <a16:rowId xmlns:a16="http://schemas.microsoft.com/office/drawing/2014/main" val="10012"/>
                  </a:ext>
                </a:extLst>
              </a:tr>
              <a:tr h="338459">
                <a:tc>
                  <a:txBody>
                    <a:bodyPr/>
                    <a:lstStyle/>
                    <a:p>
                      <a:pP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Zalo</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extLst>
                  <a:ext uri="{0D108BD9-81ED-4DB2-BD59-A6C34878D82A}">
                    <a16:rowId xmlns:a16="http://schemas.microsoft.com/office/drawing/2014/main" val="10013"/>
                  </a:ext>
                </a:extLst>
              </a:tr>
              <a:tr h="338459">
                <a:tc>
                  <a:txBody>
                    <a:bodyPr/>
                    <a:lstStyle/>
                    <a:p>
                      <a:pP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rPr>
                        <a:t>Facebook</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tc>
                  <a:txBody>
                    <a:bodyPr/>
                    <a:lstStyle/>
                    <a:p>
                      <a:pPr algn="ctr">
                        <a:spcBef>
                          <a:spcPts val="300"/>
                        </a:spcBef>
                        <a:spcAft>
                          <a:spcPts val="300"/>
                        </a:spcAft>
                      </a:pPr>
                      <a:r>
                        <a:rPr lang="en-US" sz="2000" u="none" strike="noStrike">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sz="2000" u="sng">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233616"/>
                    </a:solidFill>
                  </a:tcPr>
                </a:tc>
                <a:extLst>
                  <a:ext uri="{0D108BD9-81ED-4DB2-BD59-A6C34878D82A}">
                    <a16:rowId xmlns:a16="http://schemas.microsoft.com/office/drawing/2014/main" val="10014"/>
                  </a:ext>
                </a:extLst>
              </a:tr>
            </a:tbl>
          </a:graphicData>
        </a:graphic>
      </p:graphicFrame>
      <p:sp>
        <p:nvSpPr>
          <p:cNvPr id="6" name="TextBox 5"/>
          <p:cNvSpPr txBox="1"/>
          <p:nvPr/>
        </p:nvSpPr>
        <p:spPr>
          <a:xfrm>
            <a:off x="4000500" y="2754947"/>
            <a:ext cx="514350" cy="307777"/>
          </a:xfrm>
          <a:prstGeom prst="rect">
            <a:avLst/>
          </a:prstGeom>
          <a:noFill/>
        </p:spPr>
        <p:txBody>
          <a:bodyPr wrap="square" rtlCol="0">
            <a:spAutoFit/>
          </a:bodyPr>
          <a:lstStyle/>
          <a:p>
            <a:r>
              <a:rPr lang="en-US" sz="1400" b="1">
                <a:solidFill>
                  <a:srgbClr val="FFFF00"/>
                </a:solidFill>
                <a:latin typeface="Times New Roman" panose="02020603050405020304" pitchFamily="18" charset="0"/>
                <a:cs typeface="Times New Roman" panose="02020603050405020304" pitchFamily="18" charset="0"/>
              </a:rPr>
              <a:t>X</a:t>
            </a:r>
          </a:p>
        </p:txBody>
      </p:sp>
      <p:sp>
        <p:nvSpPr>
          <p:cNvPr id="21" name="TextBox 20"/>
          <p:cNvSpPr txBox="1"/>
          <p:nvPr/>
        </p:nvSpPr>
        <p:spPr>
          <a:xfrm>
            <a:off x="5389100" y="3059747"/>
            <a:ext cx="514350" cy="307777"/>
          </a:xfrm>
          <a:prstGeom prst="rect">
            <a:avLst/>
          </a:prstGeom>
          <a:noFill/>
        </p:spPr>
        <p:txBody>
          <a:bodyPr wrap="square" rtlCol="0">
            <a:spAutoFit/>
          </a:bodyPr>
          <a:lstStyle/>
          <a:p>
            <a:r>
              <a:rPr lang="en-US" sz="1400" b="1">
                <a:solidFill>
                  <a:srgbClr val="FFFF00"/>
                </a:solidFill>
                <a:latin typeface="Times New Roman" panose="02020603050405020304" pitchFamily="18" charset="0"/>
                <a:cs typeface="Times New Roman" panose="02020603050405020304" pitchFamily="18" charset="0"/>
              </a:rPr>
              <a:t>X</a:t>
            </a:r>
          </a:p>
        </p:txBody>
      </p:sp>
      <p:sp>
        <p:nvSpPr>
          <p:cNvPr id="22" name="TextBox 21"/>
          <p:cNvSpPr txBox="1"/>
          <p:nvPr/>
        </p:nvSpPr>
        <p:spPr>
          <a:xfrm>
            <a:off x="5395840" y="3403699"/>
            <a:ext cx="514350" cy="307777"/>
          </a:xfrm>
          <a:prstGeom prst="rect">
            <a:avLst/>
          </a:prstGeom>
          <a:noFill/>
        </p:spPr>
        <p:txBody>
          <a:bodyPr wrap="square" rtlCol="0">
            <a:spAutoFit/>
          </a:bodyPr>
          <a:lstStyle/>
          <a:p>
            <a:r>
              <a:rPr lang="en-US" sz="1400" b="1">
                <a:solidFill>
                  <a:srgbClr val="FFFF00"/>
                </a:solidFill>
                <a:latin typeface="Times New Roman" panose="02020603050405020304" pitchFamily="18" charset="0"/>
                <a:cs typeface="Times New Roman" panose="02020603050405020304" pitchFamily="18" charset="0"/>
              </a:rPr>
              <a:t>X</a:t>
            </a:r>
          </a:p>
        </p:txBody>
      </p:sp>
      <p:sp>
        <p:nvSpPr>
          <p:cNvPr id="23" name="TextBox 22"/>
          <p:cNvSpPr txBox="1"/>
          <p:nvPr/>
        </p:nvSpPr>
        <p:spPr>
          <a:xfrm>
            <a:off x="8033386" y="3747107"/>
            <a:ext cx="332692" cy="307777"/>
          </a:xfrm>
          <a:prstGeom prst="rect">
            <a:avLst/>
          </a:prstGeom>
          <a:noFill/>
        </p:spPr>
        <p:txBody>
          <a:bodyPr wrap="square" rtlCol="0">
            <a:spAutoFit/>
          </a:bodyPr>
          <a:lstStyle/>
          <a:p>
            <a:r>
              <a:rPr lang="en-US" sz="1400" b="1">
                <a:solidFill>
                  <a:srgbClr val="FFFF00"/>
                </a:solidFill>
                <a:latin typeface="Times New Roman" panose="02020603050405020304" pitchFamily="18" charset="0"/>
                <a:cs typeface="Times New Roman" panose="02020603050405020304" pitchFamily="18" charset="0"/>
              </a:rPr>
              <a:t>X</a:t>
            </a:r>
          </a:p>
        </p:txBody>
      </p:sp>
      <p:sp>
        <p:nvSpPr>
          <p:cNvPr id="24" name="TextBox 23"/>
          <p:cNvSpPr txBox="1"/>
          <p:nvPr/>
        </p:nvSpPr>
        <p:spPr>
          <a:xfrm>
            <a:off x="9488605" y="4091977"/>
            <a:ext cx="211541" cy="307777"/>
          </a:xfrm>
          <a:prstGeom prst="rect">
            <a:avLst/>
          </a:prstGeom>
          <a:noFill/>
        </p:spPr>
        <p:txBody>
          <a:bodyPr wrap="square" rtlCol="0">
            <a:spAutoFit/>
          </a:bodyPr>
          <a:lstStyle/>
          <a:p>
            <a:r>
              <a:rPr lang="en-US" sz="1400" b="1">
                <a:solidFill>
                  <a:srgbClr val="FFFF00"/>
                </a:solidFill>
                <a:latin typeface="Times New Roman" panose="02020603050405020304" pitchFamily="18" charset="0"/>
                <a:cs typeface="Times New Roman" panose="02020603050405020304" pitchFamily="18" charset="0"/>
              </a:rPr>
              <a:t>X</a:t>
            </a:r>
          </a:p>
        </p:txBody>
      </p:sp>
      <p:sp>
        <p:nvSpPr>
          <p:cNvPr id="25" name="TextBox 24"/>
          <p:cNvSpPr txBox="1"/>
          <p:nvPr/>
        </p:nvSpPr>
        <p:spPr>
          <a:xfrm>
            <a:off x="6706553" y="5092055"/>
            <a:ext cx="514350" cy="307777"/>
          </a:xfrm>
          <a:prstGeom prst="rect">
            <a:avLst/>
          </a:prstGeom>
          <a:noFill/>
        </p:spPr>
        <p:txBody>
          <a:bodyPr wrap="square" rtlCol="0">
            <a:spAutoFit/>
          </a:bodyPr>
          <a:lstStyle/>
          <a:p>
            <a:r>
              <a:rPr lang="en-US" sz="1400" b="1">
                <a:solidFill>
                  <a:srgbClr val="FFFF00"/>
                </a:solidFill>
                <a:latin typeface="Times New Roman" panose="02020603050405020304" pitchFamily="18" charset="0"/>
                <a:cs typeface="Times New Roman" panose="02020603050405020304" pitchFamily="18" charset="0"/>
              </a:rPr>
              <a:t>X</a:t>
            </a:r>
          </a:p>
        </p:txBody>
      </p:sp>
      <p:sp>
        <p:nvSpPr>
          <p:cNvPr id="26" name="TextBox 25"/>
          <p:cNvSpPr txBox="1"/>
          <p:nvPr/>
        </p:nvSpPr>
        <p:spPr>
          <a:xfrm>
            <a:off x="2781300" y="5422167"/>
            <a:ext cx="514350" cy="307777"/>
          </a:xfrm>
          <a:prstGeom prst="rect">
            <a:avLst/>
          </a:prstGeom>
          <a:noFill/>
        </p:spPr>
        <p:txBody>
          <a:bodyPr wrap="square" rtlCol="0">
            <a:spAutoFit/>
          </a:bodyPr>
          <a:lstStyle/>
          <a:p>
            <a:r>
              <a:rPr lang="en-US" sz="1400" b="1">
                <a:solidFill>
                  <a:srgbClr val="FFFF00"/>
                </a:solidFill>
                <a:latin typeface="Times New Roman" panose="02020603050405020304" pitchFamily="18" charset="0"/>
                <a:cs typeface="Times New Roman" panose="02020603050405020304" pitchFamily="18" charset="0"/>
              </a:rPr>
              <a:t>X</a:t>
            </a:r>
          </a:p>
        </p:txBody>
      </p:sp>
      <p:sp>
        <p:nvSpPr>
          <p:cNvPr id="27" name="TextBox 26"/>
          <p:cNvSpPr txBox="1"/>
          <p:nvPr/>
        </p:nvSpPr>
        <p:spPr>
          <a:xfrm>
            <a:off x="5412105" y="4399754"/>
            <a:ext cx="514350" cy="307777"/>
          </a:xfrm>
          <a:prstGeom prst="rect">
            <a:avLst/>
          </a:prstGeom>
          <a:noFill/>
        </p:spPr>
        <p:txBody>
          <a:bodyPr wrap="square" rtlCol="0">
            <a:spAutoFit/>
          </a:bodyPr>
          <a:lstStyle/>
          <a:p>
            <a:r>
              <a:rPr lang="en-US" sz="1400" b="1">
                <a:solidFill>
                  <a:srgbClr val="FFFF00"/>
                </a:solidFill>
                <a:latin typeface="Times New Roman" panose="02020603050405020304" pitchFamily="18" charset="0"/>
                <a:cs typeface="Times New Roman" panose="02020603050405020304" pitchFamily="18" charset="0"/>
              </a:rPr>
              <a:t>X</a:t>
            </a:r>
          </a:p>
        </p:txBody>
      </p:sp>
      <p:sp>
        <p:nvSpPr>
          <p:cNvPr id="28" name="TextBox 27"/>
          <p:cNvSpPr txBox="1"/>
          <p:nvPr/>
        </p:nvSpPr>
        <p:spPr>
          <a:xfrm>
            <a:off x="2781300" y="6110619"/>
            <a:ext cx="214056" cy="307777"/>
          </a:xfrm>
          <a:prstGeom prst="rect">
            <a:avLst/>
          </a:prstGeom>
          <a:noFill/>
        </p:spPr>
        <p:txBody>
          <a:bodyPr wrap="square" rtlCol="0">
            <a:spAutoFit/>
          </a:bodyPr>
          <a:lstStyle/>
          <a:p>
            <a:r>
              <a:rPr lang="en-US" sz="1400" b="1">
                <a:solidFill>
                  <a:srgbClr val="FFFF00"/>
                </a:solidFill>
                <a:latin typeface="Times New Roman" panose="02020603050405020304" pitchFamily="18" charset="0"/>
                <a:cs typeface="Times New Roman" panose="02020603050405020304" pitchFamily="18" charset="0"/>
              </a:rPr>
              <a:t>X</a:t>
            </a:r>
          </a:p>
        </p:txBody>
      </p:sp>
      <p:sp>
        <p:nvSpPr>
          <p:cNvPr id="29" name="TextBox 28"/>
          <p:cNvSpPr txBox="1"/>
          <p:nvPr/>
        </p:nvSpPr>
        <p:spPr>
          <a:xfrm>
            <a:off x="6706553" y="4757910"/>
            <a:ext cx="246697" cy="307777"/>
          </a:xfrm>
          <a:prstGeom prst="rect">
            <a:avLst/>
          </a:prstGeom>
          <a:noFill/>
        </p:spPr>
        <p:txBody>
          <a:bodyPr wrap="square" rtlCol="0">
            <a:spAutoFit/>
          </a:bodyPr>
          <a:lstStyle/>
          <a:p>
            <a:r>
              <a:rPr lang="en-US" sz="1400" b="1">
                <a:solidFill>
                  <a:srgbClr val="FFFF00"/>
                </a:solidFill>
                <a:latin typeface="Times New Roman" panose="02020603050405020304" pitchFamily="18" charset="0"/>
                <a:cs typeface="Times New Roman" panose="02020603050405020304" pitchFamily="18" charset="0"/>
              </a:rPr>
              <a:t>X</a:t>
            </a:r>
          </a:p>
        </p:txBody>
      </p:sp>
      <p:sp>
        <p:nvSpPr>
          <p:cNvPr id="30" name="TextBox 29"/>
          <p:cNvSpPr txBox="1"/>
          <p:nvPr/>
        </p:nvSpPr>
        <p:spPr>
          <a:xfrm>
            <a:off x="2781300" y="5772261"/>
            <a:ext cx="514350" cy="307777"/>
          </a:xfrm>
          <a:prstGeom prst="rect">
            <a:avLst/>
          </a:prstGeom>
          <a:noFill/>
        </p:spPr>
        <p:txBody>
          <a:bodyPr wrap="square" rtlCol="0">
            <a:spAutoFit/>
          </a:bodyPr>
          <a:lstStyle/>
          <a:p>
            <a:r>
              <a:rPr lang="en-US" sz="1400" b="1">
                <a:solidFill>
                  <a:srgbClr val="FFFF00"/>
                </a:solidFill>
                <a:latin typeface="Times New Roman" panose="02020603050405020304" pitchFamily="18" charset="0"/>
                <a:cs typeface="Times New Roman" panose="02020603050405020304" pitchFamily="18" charset="0"/>
              </a:rPr>
              <a:t>X</a:t>
            </a:r>
          </a:p>
        </p:txBody>
      </p:sp>
      <p:sp>
        <p:nvSpPr>
          <p:cNvPr id="32" name="TextBox 31"/>
          <p:cNvSpPr txBox="1"/>
          <p:nvPr/>
        </p:nvSpPr>
        <p:spPr>
          <a:xfrm>
            <a:off x="10936103" y="5772260"/>
            <a:ext cx="269419" cy="307777"/>
          </a:xfrm>
          <a:prstGeom prst="rect">
            <a:avLst/>
          </a:prstGeom>
          <a:noFill/>
        </p:spPr>
        <p:txBody>
          <a:bodyPr wrap="square" rtlCol="0">
            <a:spAutoFit/>
          </a:bodyPr>
          <a:lstStyle/>
          <a:p>
            <a:r>
              <a:rPr lang="en-US" sz="1400" b="1">
                <a:solidFill>
                  <a:srgbClr val="FFFF00"/>
                </a:solidFill>
                <a:latin typeface="Times New Roman" panose="02020603050405020304" pitchFamily="18" charset="0"/>
                <a:cs typeface="Times New Roman" panose="02020603050405020304" pitchFamily="18" charset="0"/>
              </a:rPr>
              <a:t>X</a:t>
            </a:r>
          </a:p>
        </p:txBody>
      </p:sp>
      <p:sp>
        <p:nvSpPr>
          <p:cNvPr id="33" name="TextBox 32"/>
          <p:cNvSpPr txBox="1"/>
          <p:nvPr/>
        </p:nvSpPr>
        <p:spPr>
          <a:xfrm>
            <a:off x="10947528" y="6110618"/>
            <a:ext cx="201541" cy="307777"/>
          </a:xfrm>
          <a:prstGeom prst="rect">
            <a:avLst/>
          </a:prstGeom>
          <a:noFill/>
        </p:spPr>
        <p:txBody>
          <a:bodyPr wrap="square" rtlCol="0">
            <a:spAutoFit/>
          </a:bodyPr>
          <a:lstStyle/>
          <a:p>
            <a:r>
              <a:rPr lang="en-US" sz="1400" b="1">
                <a:solidFill>
                  <a:srgbClr val="FFFF00"/>
                </a:solidFill>
                <a:latin typeface="Times New Roman" panose="02020603050405020304" pitchFamily="18" charset="0"/>
                <a:cs typeface="Times New Roman" panose="02020603050405020304" pitchFamily="18" charset="0"/>
              </a:rPr>
              <a:t>X</a:t>
            </a:r>
          </a:p>
        </p:txBody>
      </p:sp>
      <p:sp>
        <p:nvSpPr>
          <p:cNvPr id="34" name="TextBox 33"/>
          <p:cNvSpPr txBox="1"/>
          <p:nvPr/>
        </p:nvSpPr>
        <p:spPr>
          <a:xfrm>
            <a:off x="10974510" y="5425114"/>
            <a:ext cx="147579" cy="307777"/>
          </a:xfrm>
          <a:prstGeom prst="rect">
            <a:avLst/>
          </a:prstGeom>
          <a:noFill/>
        </p:spPr>
        <p:txBody>
          <a:bodyPr wrap="square" rtlCol="0">
            <a:spAutoFit/>
          </a:bodyPr>
          <a:lstStyle/>
          <a:p>
            <a:r>
              <a:rPr lang="en-US" sz="1400" b="1">
                <a:solidFill>
                  <a:srgbClr val="FFFF00"/>
                </a:solidFill>
                <a:latin typeface="Times New Roman" panose="02020603050405020304" pitchFamily="18" charset="0"/>
                <a:cs typeface="Times New Roman" panose="02020603050405020304" pitchFamily="18" charset="0"/>
              </a:rPr>
              <a:t>X</a:t>
            </a:r>
          </a:p>
        </p:txBody>
      </p:sp>
    </p:spTree>
    <p:extLst>
      <p:ext uri="{BB962C8B-B14F-4D97-AF65-F5344CB8AC3E}">
        <p14:creationId xmlns:p14="http://schemas.microsoft.com/office/powerpoint/2010/main" val="27025419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P spid="23" grpId="0"/>
      <p:bldP spid="24" grpId="0"/>
      <p:bldP spid="25" grpId="0"/>
      <p:bldP spid="26" grpId="0"/>
      <p:bldP spid="27" grpId="0"/>
      <p:bldP spid="28" grpId="0"/>
      <p:bldP spid="29" grpId="0"/>
      <p:bldP spid="30" grpId="0"/>
      <p:bldP spid="32" grpId="0"/>
      <p:bldP spid="33" grpId="0"/>
      <p:bldP spid="3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1840" y="0"/>
            <a:ext cx="10515600" cy="869315"/>
          </a:xfrm>
        </p:spPr>
        <p:txBody>
          <a:bodyPr>
            <a:normAutofit/>
          </a:bodyPr>
          <a:lstStyle/>
          <a:p>
            <a:pPr algn="ctr"/>
            <a:r>
              <a:rPr lang="en-US" sz="3500" b="1">
                <a:solidFill>
                  <a:srgbClr val="FFFF00"/>
                </a:solidFill>
                <a:latin typeface="Times New Roman" panose="02020603050405020304" pitchFamily="18" charset="0"/>
                <a:cs typeface="Times New Roman" panose="02020603050405020304" pitchFamily="18" charset="0"/>
              </a:rPr>
              <a:t>HOẠT ĐỘNG LUYỆN TẬP</a:t>
            </a:r>
            <a:endParaRPr lang="en-US" sz="350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41839" y="1148872"/>
            <a:ext cx="6893697" cy="4708981"/>
          </a:xfrm>
          <a:prstGeom prst="rect">
            <a:avLst/>
          </a:prstGeom>
          <a:noFill/>
        </p:spPr>
        <p:txBody>
          <a:bodyPr wrap="square" rtlCol="0">
            <a:spAutoFit/>
          </a:bodyPr>
          <a:lstStyle/>
          <a:p>
            <a:pPr marL="342900" indent="-342900" algn="just">
              <a:buAutoNum type="arabicPeriod"/>
            </a:pPr>
            <a:r>
              <a:rPr lang="en-US" sz="2500">
                <a:solidFill>
                  <a:schemeClr val="bg1"/>
                </a:solidFill>
                <a:latin typeface="Times New Roman" panose="02020603050405020304" pitchFamily="18" charset="0"/>
                <a:cs typeface="Times New Roman" panose="02020603050405020304" pitchFamily="18" charset="0"/>
              </a:rPr>
              <a:t>Em hãy chọn phương án đúng.</a:t>
            </a:r>
          </a:p>
          <a:p>
            <a:pPr algn="just"/>
            <a:r>
              <a:rPr lang="en-US" sz="2500">
                <a:solidFill>
                  <a:schemeClr val="bg1"/>
                </a:solidFill>
                <a:latin typeface="Times New Roman" panose="02020603050405020304" pitchFamily="18" charset="0"/>
                <a:cs typeface="Times New Roman" panose="02020603050405020304" pitchFamily="18" charset="0"/>
              </a:rPr>
              <a:t>Máy tính kết nối với nhau để:</a:t>
            </a:r>
          </a:p>
          <a:p>
            <a:r>
              <a:rPr lang="en-US" sz="2500">
                <a:solidFill>
                  <a:schemeClr val="bg1"/>
                </a:solidFill>
                <a:latin typeface="Times New Roman" panose="02020603050405020304" pitchFamily="18" charset="0"/>
                <a:cs typeface="Times New Roman" panose="02020603050405020304" pitchFamily="18" charset="0"/>
              </a:rPr>
              <a:t>A.   Chia sẻ các thiết bị</a:t>
            </a:r>
          </a:p>
          <a:p>
            <a:r>
              <a:rPr lang="en-US" sz="2500">
                <a:solidFill>
                  <a:schemeClr val="bg1"/>
                </a:solidFill>
                <a:latin typeface="Times New Roman" panose="02020603050405020304" pitchFamily="18" charset="0"/>
                <a:cs typeface="Times New Roman" panose="02020603050405020304" pitchFamily="18" charset="0"/>
              </a:rPr>
              <a:t>B.   Tiết kiệm điện</a:t>
            </a:r>
          </a:p>
          <a:p>
            <a:r>
              <a:rPr lang="en-US" sz="2500">
                <a:solidFill>
                  <a:schemeClr val="bg1"/>
                </a:solidFill>
                <a:latin typeface="Times New Roman" panose="02020603050405020304" pitchFamily="18" charset="0"/>
                <a:cs typeface="Times New Roman" panose="02020603050405020304" pitchFamily="18" charset="0"/>
              </a:rPr>
              <a:t>C.   Trao đổi dữ liệu</a:t>
            </a:r>
          </a:p>
          <a:p>
            <a:r>
              <a:rPr lang="en-US" sz="2500">
                <a:solidFill>
                  <a:schemeClr val="bg1"/>
                </a:solidFill>
                <a:latin typeface="Times New Roman" panose="02020603050405020304" pitchFamily="18" charset="0"/>
                <a:cs typeface="Times New Roman" panose="02020603050405020304" pitchFamily="18" charset="0"/>
              </a:rPr>
              <a:t>D.   Thuận lợi cho việc sửa chữa.</a:t>
            </a:r>
          </a:p>
          <a:p>
            <a:r>
              <a:rPr lang="en-US" sz="2500">
                <a:solidFill>
                  <a:schemeClr val="bg1"/>
                </a:solidFill>
                <a:latin typeface="Times New Roman" panose="02020603050405020304" pitchFamily="18" charset="0"/>
                <a:cs typeface="Times New Roman" panose="02020603050405020304" pitchFamily="18" charset="0"/>
              </a:rPr>
              <a:t>2. Em hãy chọn các phương án đúng.</a:t>
            </a:r>
          </a:p>
          <a:p>
            <a:r>
              <a:rPr lang="en-US" sz="2500">
                <a:solidFill>
                  <a:schemeClr val="bg1"/>
                </a:solidFill>
                <a:latin typeface="Times New Roman" panose="02020603050405020304" pitchFamily="18" charset="0"/>
                <a:cs typeface="Times New Roman" panose="02020603050405020304" pitchFamily="18" charset="0"/>
              </a:rPr>
              <a:t>Thiết bị có kết nối không dây ở hình 2.2 là:</a:t>
            </a:r>
          </a:p>
          <a:p>
            <a:pPr marL="342900" indent="-342900">
              <a:buAutoNum type="alphaUcPeriod"/>
            </a:pPr>
            <a:r>
              <a:rPr lang="en-US" sz="2500">
                <a:solidFill>
                  <a:schemeClr val="bg1"/>
                </a:solidFill>
                <a:latin typeface="Times New Roman" panose="02020603050405020304" pitchFamily="18" charset="0"/>
                <a:cs typeface="Times New Roman" panose="02020603050405020304" pitchFamily="18" charset="0"/>
              </a:rPr>
              <a:t>   Máy tính để bàn</a:t>
            </a:r>
          </a:p>
          <a:p>
            <a:r>
              <a:rPr lang="en-US" sz="2500">
                <a:solidFill>
                  <a:schemeClr val="bg1"/>
                </a:solidFill>
                <a:latin typeface="Times New Roman" panose="02020603050405020304" pitchFamily="18" charset="0"/>
                <a:cs typeface="Times New Roman" panose="02020603050405020304" pitchFamily="18" charset="0"/>
              </a:rPr>
              <a:t>B.    Máy tính xách tay</a:t>
            </a:r>
          </a:p>
          <a:p>
            <a:r>
              <a:rPr lang="en-US" sz="2500">
                <a:solidFill>
                  <a:schemeClr val="bg1"/>
                </a:solidFill>
                <a:latin typeface="Times New Roman" panose="02020603050405020304" pitchFamily="18" charset="0"/>
                <a:cs typeface="Times New Roman" panose="02020603050405020304" pitchFamily="18" charset="0"/>
              </a:rPr>
              <a:t>C.    Điện thoại di động</a:t>
            </a:r>
          </a:p>
          <a:p>
            <a:r>
              <a:rPr lang="en-US" sz="2500">
                <a:solidFill>
                  <a:schemeClr val="bg1"/>
                </a:solidFill>
                <a:latin typeface="Times New Roman" panose="02020603050405020304" pitchFamily="18" charset="0"/>
                <a:cs typeface="Times New Roman" panose="02020603050405020304" pitchFamily="18" charset="0"/>
              </a:rPr>
              <a:t>D.    Bộ định tuyến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323" y="1013553"/>
            <a:ext cx="5089793" cy="5012674"/>
          </a:xfrm>
          <a:prstGeom prst="rect">
            <a:avLst/>
          </a:prstGeom>
        </p:spPr>
      </p:pic>
      <p:sp>
        <p:nvSpPr>
          <p:cNvPr id="9" name="Oval 11"/>
          <p:cNvSpPr>
            <a:spLocks noChangeArrowheads="1"/>
          </p:cNvSpPr>
          <p:nvPr/>
        </p:nvSpPr>
        <p:spPr bwMode="auto">
          <a:xfrm>
            <a:off x="641839" y="1897781"/>
            <a:ext cx="487039" cy="48671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b="1"/>
          </a:p>
        </p:txBody>
      </p:sp>
      <p:sp>
        <p:nvSpPr>
          <p:cNvPr id="10" name="Oval 11"/>
          <p:cNvSpPr>
            <a:spLocks noChangeArrowheads="1"/>
          </p:cNvSpPr>
          <p:nvPr/>
        </p:nvSpPr>
        <p:spPr bwMode="auto">
          <a:xfrm>
            <a:off x="641838" y="2646690"/>
            <a:ext cx="487039" cy="48671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b="1"/>
          </a:p>
        </p:txBody>
      </p:sp>
      <p:sp>
        <p:nvSpPr>
          <p:cNvPr id="11" name="Oval 11"/>
          <p:cNvSpPr>
            <a:spLocks noChangeArrowheads="1"/>
          </p:cNvSpPr>
          <p:nvPr/>
        </p:nvSpPr>
        <p:spPr bwMode="auto">
          <a:xfrm>
            <a:off x="659052" y="4603022"/>
            <a:ext cx="487039" cy="48671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b="1"/>
          </a:p>
        </p:txBody>
      </p:sp>
      <p:sp>
        <p:nvSpPr>
          <p:cNvPr id="12" name="Oval 11"/>
          <p:cNvSpPr>
            <a:spLocks noChangeArrowheads="1"/>
          </p:cNvSpPr>
          <p:nvPr/>
        </p:nvSpPr>
        <p:spPr bwMode="auto">
          <a:xfrm>
            <a:off x="659051" y="4981697"/>
            <a:ext cx="487039" cy="48671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b="1"/>
          </a:p>
        </p:txBody>
      </p:sp>
    </p:spTree>
    <p:extLst>
      <p:ext uri="{BB962C8B-B14F-4D97-AF65-F5344CB8AC3E}">
        <p14:creationId xmlns:p14="http://schemas.microsoft.com/office/powerpoint/2010/main" val="35885265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0381" y="221314"/>
            <a:ext cx="9039183" cy="630314"/>
          </a:xfrm>
        </p:spPr>
        <p:txBody>
          <a:bodyPr/>
          <a:lstStyle/>
          <a:p>
            <a:pPr algn="ctr"/>
            <a:r>
              <a:rPr lang="en-US" sz="3600" b="1" dirty="0">
                <a:solidFill>
                  <a:schemeClr val="bg1"/>
                </a:solidFill>
                <a:latin typeface="Times New Roman" pitchFamily="18" charset="0"/>
                <a:cs typeface="Times New Roman" pitchFamily="18" charset="0"/>
              </a:rPr>
              <a:t>TIÊU DIỆT VIRUS CORONA</a:t>
            </a:r>
          </a:p>
        </p:txBody>
      </p:sp>
      <p:pic>
        <p:nvPicPr>
          <p:cNvPr id="4" name="Picture 3"/>
          <p:cNvPicPr/>
          <p:nvPr/>
        </p:nvPicPr>
        <p:blipFill rotWithShape="1">
          <a:blip r:embed="rId4" cstate="print">
            <a:extLst>
              <a:ext uri="{28A0092B-C50C-407E-A947-70E740481C1C}">
                <a14:useLocalDpi xmlns:a14="http://schemas.microsoft.com/office/drawing/2010/main" val="0"/>
              </a:ext>
            </a:extLst>
          </a:blip>
          <a:srcRect l="8354" t="7670" r="9995" b="11426"/>
          <a:stretch/>
        </p:blipFill>
        <p:spPr>
          <a:xfrm>
            <a:off x="9400806" y="4046862"/>
            <a:ext cx="2719654" cy="1748812"/>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b="8136"/>
          <a:stretch/>
        </p:blipFill>
        <p:spPr>
          <a:xfrm>
            <a:off x="6220449" y="1340768"/>
            <a:ext cx="2255917" cy="159266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1618" y="5396124"/>
            <a:ext cx="1743361" cy="938486"/>
          </a:xfrm>
          <a:prstGeom prst="rect">
            <a:avLst/>
          </a:prstGeom>
        </p:spPr>
      </p:pic>
      <p:pic>
        <p:nvPicPr>
          <p:cNvPr id="11" name="Picture 16" descr="Ruler Straight Edge Maths - Free vector graphic on Pixaba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1885" y="5474976"/>
            <a:ext cx="2163323" cy="9069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13806" y="1281453"/>
            <a:ext cx="3589989" cy="183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28297" y="4860794"/>
            <a:ext cx="3537156" cy="213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56421" y="4872903"/>
            <a:ext cx="3563379" cy="2158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Hieu-ung-am-thanh-oh-nooo-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cstate="print"/>
          <a:stretch>
            <a:fillRect/>
          </a:stretch>
        </p:blipFill>
        <p:spPr>
          <a:xfrm>
            <a:off x="13866625" y="622696"/>
            <a:ext cx="364909" cy="363445"/>
          </a:xfrm>
          <a:prstGeom prst="rect">
            <a:avLst/>
          </a:prstGeom>
        </p:spPr>
      </p:pic>
      <p:pic>
        <p:nvPicPr>
          <p:cNvPr id="19" name="Hieu-ung-am-thanh-oh-nooo-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cstate="print"/>
          <a:stretch>
            <a:fillRect/>
          </a:stretch>
        </p:blipFill>
        <p:spPr>
          <a:xfrm>
            <a:off x="14088109" y="2196556"/>
            <a:ext cx="364909" cy="363445"/>
          </a:xfrm>
          <a:prstGeom prst="rect">
            <a:avLst/>
          </a:prstGeom>
        </p:spPr>
      </p:pic>
      <p:pic>
        <p:nvPicPr>
          <p:cNvPr id="20" name="Hieu-ung-am-thanh-oh-nooo-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cstate="print"/>
          <a:stretch>
            <a:fillRect/>
          </a:stretch>
        </p:blipFill>
        <p:spPr>
          <a:xfrm>
            <a:off x="13977745" y="3683417"/>
            <a:ext cx="364909" cy="363445"/>
          </a:xfrm>
          <a:prstGeom prst="rect">
            <a:avLst/>
          </a:prstGeom>
        </p:spPr>
      </p:pic>
      <p:pic>
        <p:nvPicPr>
          <p:cNvPr id="21" name="Hieu-ung-am-thanh-oh-nooo-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cstate="print"/>
          <a:stretch>
            <a:fillRect/>
          </a:stretch>
        </p:blipFill>
        <p:spPr>
          <a:xfrm>
            <a:off x="13964658" y="5214402"/>
            <a:ext cx="364909" cy="363445"/>
          </a:xfrm>
          <a:prstGeom prst="rect">
            <a:avLst/>
          </a:prstGeom>
        </p:spPr>
      </p:pic>
      <p:pic>
        <p:nvPicPr>
          <p:cNvPr id="22" name="Hieu-ung-am-thanh-oh-nooo-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cstate="print"/>
          <a:stretch>
            <a:fillRect/>
          </a:stretch>
        </p:blipFill>
        <p:spPr>
          <a:xfrm>
            <a:off x="13993099" y="6882998"/>
            <a:ext cx="364909" cy="363445"/>
          </a:xfrm>
          <a:prstGeom prst="rect">
            <a:avLst/>
          </a:prstGeom>
        </p:spPr>
      </p:pic>
      <p:pic>
        <p:nvPicPr>
          <p:cNvPr id="23" name="Hieu-ung-am-thanh-oh-nooo-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cstate="print"/>
          <a:stretch>
            <a:fillRect/>
          </a:stretch>
        </p:blipFill>
        <p:spPr>
          <a:xfrm>
            <a:off x="13793891" y="7547985"/>
            <a:ext cx="364909" cy="363445"/>
          </a:xfrm>
          <a:prstGeom prst="rect">
            <a:avLst/>
          </a:prstGeom>
        </p:spPr>
      </p:pic>
      <p:pic>
        <p:nvPicPr>
          <p:cNvPr id="24" name="Picture 23"/>
          <p:cNvPicPr>
            <a:picLocks noChangeAspect="1"/>
          </p:cNvPicPr>
          <p:nvPr/>
        </p:nvPicPr>
        <p:blipFill>
          <a:blip r:embed="rId15" cstate="print">
            <a:extLst>
              <a:ext uri="{BEBA8EAE-BF5A-486C-A8C5-ECC9F3942E4B}">
                <a14:imgProps xmlns:a14="http://schemas.microsoft.com/office/drawing/2010/main">
                  <a14:imgLayer r:embed="rId16">
                    <a14:imgEffect>
                      <a14:backgroundRemoval t="2098" b="89860" l="9959" r="89905"/>
                    </a14:imgEffect>
                  </a14:imgLayer>
                </a14:imgProps>
              </a:ext>
              <a:ext uri="{28A0092B-C50C-407E-A947-70E740481C1C}">
                <a14:useLocalDpi xmlns:a14="http://schemas.microsoft.com/office/drawing/2010/main" val="0"/>
              </a:ext>
            </a:extLst>
          </a:blip>
          <a:stretch>
            <a:fillRect/>
          </a:stretch>
        </p:blipFill>
        <p:spPr>
          <a:xfrm>
            <a:off x="-129892" y="1375137"/>
            <a:ext cx="2419534" cy="1879668"/>
          </a:xfrm>
          <a:prstGeom prst="rect">
            <a:avLst/>
          </a:prstGeom>
        </p:spPr>
      </p:pic>
      <p:sp>
        <p:nvSpPr>
          <p:cNvPr id="25" name="Right Arrow 24">
            <a:hlinkClick r:id="rId17" action="ppaction://hlinksldjump"/>
          </p:cNvPr>
          <p:cNvSpPr/>
          <p:nvPr/>
        </p:nvSpPr>
        <p:spPr>
          <a:xfrm>
            <a:off x="10560496" y="6425110"/>
            <a:ext cx="1127933" cy="385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id="{3791627F-B075-4B53-82D0-E5C89B66A07F}"/>
              </a:ext>
            </a:extLst>
          </p:cNvPr>
          <p:cNvSpPr/>
          <p:nvPr/>
        </p:nvSpPr>
        <p:spPr>
          <a:xfrm>
            <a:off x="2680119" y="1340768"/>
            <a:ext cx="2918042" cy="1514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C00000"/>
                </a:solidFill>
                <a:latin typeface="Times New Roman" pitchFamily="18" charset="0"/>
                <a:cs typeface="Times New Roman" pitchFamily="18" charset="0"/>
              </a:rPr>
              <a:t>Tặng</a:t>
            </a:r>
            <a:r>
              <a:rPr lang="en-US" sz="2400" dirty="0">
                <a:solidFill>
                  <a:srgbClr val="C00000"/>
                </a:solidFill>
                <a:latin typeface="Times New Roman" pitchFamily="18" charset="0"/>
                <a:cs typeface="Times New Roman" pitchFamily="18" charset="0"/>
              </a:rPr>
              <a:t> </a:t>
            </a:r>
            <a:r>
              <a:rPr lang="en-US" sz="2400" err="1">
                <a:solidFill>
                  <a:srgbClr val="C00000"/>
                </a:solidFill>
                <a:latin typeface="Times New Roman" pitchFamily="18" charset="0"/>
                <a:cs typeface="Times New Roman" pitchFamily="18" charset="0"/>
              </a:rPr>
              <a:t>bạn</a:t>
            </a:r>
            <a:r>
              <a:rPr lang="en-US" sz="2400">
                <a:solidFill>
                  <a:srgbClr val="C00000"/>
                </a:solidFill>
                <a:latin typeface="Times New Roman" pitchFamily="18" charset="0"/>
                <a:cs typeface="Times New Roman" pitchFamily="18" charset="0"/>
              </a:rPr>
              <a:t> </a:t>
            </a:r>
            <a:r>
              <a:rPr lang="en-US" sz="2400" smtClean="0">
                <a:solidFill>
                  <a:srgbClr val="C00000"/>
                </a:solidFill>
                <a:latin typeface="Times New Roman" pitchFamily="18" charset="0"/>
                <a:cs typeface="Times New Roman" pitchFamily="18" charset="0"/>
              </a:rPr>
              <a:t>tràng </a:t>
            </a:r>
            <a:r>
              <a:rPr lang="en-US" sz="2400" dirty="0" err="1">
                <a:solidFill>
                  <a:srgbClr val="C00000"/>
                </a:solidFill>
                <a:latin typeface="Times New Roman" pitchFamily="18" charset="0"/>
                <a:cs typeface="Times New Roman" pitchFamily="18" charset="0"/>
              </a:rPr>
              <a:t>pháo</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tay</a:t>
            </a:r>
            <a:endParaRPr lang="en-US" sz="2400" dirty="0">
              <a:solidFill>
                <a:srgbClr val="C00000"/>
              </a:solidFill>
              <a:latin typeface="Times New Roman" pitchFamily="18" charset="0"/>
              <a:cs typeface="Times New Roman" pitchFamily="18" charset="0"/>
            </a:endParaRPr>
          </a:p>
        </p:txBody>
      </p:sp>
      <p:pic>
        <p:nvPicPr>
          <p:cNvPr id="12" name="Picture 3">
            <a:hlinkClick r:id="rId18" action="ppaction://hlinksldjump"/>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19192" y="1287047"/>
            <a:ext cx="3673645" cy="186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Explosion: 14 Points 25">
            <a:extLst>
              <a:ext uri="{FF2B5EF4-FFF2-40B4-BE49-F238E27FC236}">
                <a16:creationId xmlns:a16="http://schemas.microsoft.com/office/drawing/2014/main" id="{3B0873BF-55AE-46FD-B6B1-76EC990556F3}"/>
              </a:ext>
            </a:extLst>
          </p:cNvPr>
          <p:cNvSpPr/>
          <p:nvPr/>
        </p:nvSpPr>
        <p:spPr>
          <a:xfrm>
            <a:off x="5813806" y="3089435"/>
            <a:ext cx="3563378" cy="165170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rPr>
              <a:t>Chúc</a:t>
            </a:r>
            <a:r>
              <a:rPr lang="en-US" sz="2400" dirty="0">
                <a:solidFill>
                  <a:srgbClr val="FF0000"/>
                </a:solidFill>
              </a:rPr>
              <a:t> </a:t>
            </a:r>
            <a:r>
              <a:rPr lang="en-US" sz="2400" dirty="0" err="1">
                <a:solidFill>
                  <a:srgbClr val="FF0000"/>
                </a:solidFill>
              </a:rPr>
              <a:t>bạn</a:t>
            </a:r>
            <a:r>
              <a:rPr lang="en-US" sz="2400" dirty="0">
                <a:solidFill>
                  <a:srgbClr val="FF0000"/>
                </a:solidFill>
              </a:rPr>
              <a:t> may </a:t>
            </a:r>
            <a:r>
              <a:rPr lang="en-US" sz="2400" dirty="0" err="1">
                <a:solidFill>
                  <a:srgbClr val="FF0000"/>
                </a:solidFill>
              </a:rPr>
              <a:t>mắn</a:t>
            </a:r>
            <a:endParaRPr lang="en-US" sz="2400" dirty="0">
              <a:solidFill>
                <a:srgbClr val="FF0000"/>
              </a:solidFill>
            </a:endParaRPr>
          </a:p>
        </p:txBody>
      </p:sp>
      <p:pic>
        <p:nvPicPr>
          <p:cNvPr id="15" name="Picture 6">
            <a:hlinkClick r:id="rId20" action="ppaction://hlinksldjump"/>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837428" y="3066608"/>
            <a:ext cx="3563378" cy="181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Explosion: 14 Points 27">
            <a:extLst>
              <a:ext uri="{FF2B5EF4-FFF2-40B4-BE49-F238E27FC236}">
                <a16:creationId xmlns:a16="http://schemas.microsoft.com/office/drawing/2014/main" id="{3A2D8015-9453-4696-8E24-EEB6EF99C97C}"/>
              </a:ext>
            </a:extLst>
          </p:cNvPr>
          <p:cNvSpPr/>
          <p:nvPr/>
        </p:nvSpPr>
        <p:spPr>
          <a:xfrm>
            <a:off x="2281610" y="2862427"/>
            <a:ext cx="3563379" cy="200337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Được</a:t>
            </a:r>
            <a:r>
              <a:rPr lang="en-US" sz="2400" dirty="0">
                <a:solidFill>
                  <a:schemeClr val="tx1"/>
                </a:solidFill>
              </a:rPr>
              <a:t> </a:t>
            </a:r>
            <a:r>
              <a:rPr lang="en-US" sz="2400" dirty="0" err="1">
                <a:solidFill>
                  <a:schemeClr val="tx1"/>
                </a:solidFill>
              </a:rPr>
              <a:t>bắt</a:t>
            </a:r>
            <a:r>
              <a:rPr lang="en-US" sz="2400" dirty="0">
                <a:solidFill>
                  <a:schemeClr val="tx1"/>
                </a:solidFill>
              </a:rPr>
              <a:t> </a:t>
            </a:r>
            <a:r>
              <a:rPr lang="en-US" sz="2400" dirty="0" err="1">
                <a:solidFill>
                  <a:schemeClr val="tx1"/>
                </a:solidFill>
              </a:rPr>
              <a:t>tay</a:t>
            </a:r>
            <a:r>
              <a:rPr lang="en-US" sz="2400" dirty="0">
                <a:solidFill>
                  <a:schemeClr val="tx1"/>
                </a:solidFill>
              </a:rPr>
              <a:t> </a:t>
            </a:r>
            <a:r>
              <a:rPr lang="en-US" sz="2400" dirty="0" err="1">
                <a:solidFill>
                  <a:schemeClr val="tx1"/>
                </a:solidFill>
              </a:rPr>
              <a:t>với</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ngồi</a:t>
            </a:r>
            <a:r>
              <a:rPr lang="en-US" sz="2400" dirty="0">
                <a:solidFill>
                  <a:schemeClr val="tx1"/>
                </a:solidFill>
              </a:rPr>
              <a:t> </a:t>
            </a:r>
            <a:r>
              <a:rPr lang="en-US" sz="2400" dirty="0" err="1">
                <a:solidFill>
                  <a:schemeClr val="tx1"/>
                </a:solidFill>
              </a:rPr>
              <a:t>bên</a:t>
            </a:r>
            <a:r>
              <a:rPr lang="en-US" sz="2400" dirty="0">
                <a:solidFill>
                  <a:schemeClr val="tx1"/>
                </a:solidFill>
              </a:rPr>
              <a:t> </a:t>
            </a:r>
            <a:r>
              <a:rPr lang="en-US" sz="2400" dirty="0" err="1">
                <a:solidFill>
                  <a:schemeClr val="tx1"/>
                </a:solidFill>
              </a:rPr>
              <a:t>cạnh</a:t>
            </a:r>
            <a:endParaRPr lang="en-US" sz="2400" dirty="0">
              <a:solidFill>
                <a:schemeClr val="tx1"/>
              </a:solidFill>
            </a:endParaRPr>
          </a:p>
        </p:txBody>
      </p:sp>
      <p:pic>
        <p:nvPicPr>
          <p:cNvPr id="14" name="Picture 5">
            <a:hlinkClick r:id="rId22" action="ppaction://hlinksldjump"/>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328857" y="3055891"/>
            <a:ext cx="3532193" cy="181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01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26"/>
                                        </p:tgtEl>
                                        <p:attrNameLst>
                                          <p:attrName>ppt_x</p:attrName>
                                        </p:attrNameLst>
                                      </p:cBhvr>
                                      <p:tavLst>
                                        <p:tav tm="0">
                                          <p:val>
                                            <p:strVal val="ppt_x"/>
                                          </p:val>
                                        </p:tav>
                                        <p:tav tm="100000">
                                          <p:val>
                                            <p:strVal val="ppt_x"/>
                                          </p:val>
                                        </p:tav>
                                      </p:tavLst>
                                    </p:anim>
                                    <p:anim calcmode="lin" valueType="num">
                                      <p:cBhvr additive="base">
                                        <p:cTn id="13" dur="500"/>
                                        <p:tgtEl>
                                          <p:spTgt spid="26"/>
                                        </p:tgtEl>
                                        <p:attrNameLst>
                                          <p:attrName>ppt_y</p:attrName>
                                        </p:attrNameLst>
                                      </p:cBhvr>
                                      <p:tavLst>
                                        <p:tav tm="0">
                                          <p:val>
                                            <p:strVal val="ppt_y"/>
                                          </p:val>
                                        </p:tav>
                                        <p:tav tm="100000">
                                          <p:val>
                                            <p:strVal val="1+ppt_h/2"/>
                                          </p:val>
                                        </p:tav>
                                      </p:tavLst>
                                    </p:anim>
                                    <p:set>
                                      <p:cBhvr>
                                        <p:cTn id="14" dur="1" fill="hold">
                                          <p:stCondLst>
                                            <p:cond delay="499"/>
                                          </p:stCondLst>
                                        </p:cTn>
                                        <p:tgtEl>
                                          <p:spTgt spid="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28"/>
                                        </p:tgtEl>
                                        <p:attrNameLst>
                                          <p:attrName>ppt_x</p:attrName>
                                        </p:attrNameLst>
                                      </p:cBhvr>
                                      <p:tavLst>
                                        <p:tav tm="0">
                                          <p:val>
                                            <p:strVal val="ppt_x"/>
                                          </p:val>
                                        </p:tav>
                                        <p:tav tm="100000">
                                          <p:val>
                                            <p:strVal val="ppt_x"/>
                                          </p:val>
                                        </p:tav>
                                      </p:tavLst>
                                    </p:anim>
                                    <p:anim calcmode="lin" valueType="num">
                                      <p:cBhvr additive="base">
                                        <p:cTn id="19" dur="500"/>
                                        <p:tgtEl>
                                          <p:spTgt spid="28"/>
                                        </p:tgtEl>
                                        <p:attrNameLst>
                                          <p:attrName>ppt_y</p:attrName>
                                        </p:attrNameLst>
                                      </p:cBhvr>
                                      <p:tavLst>
                                        <p:tav tm="0">
                                          <p:val>
                                            <p:strVal val="ppt_y"/>
                                          </p:val>
                                        </p:tav>
                                        <p:tav tm="100000">
                                          <p:val>
                                            <p:strVal val="1+ppt_h/2"/>
                                          </p:val>
                                        </p:tav>
                                      </p:tavLst>
                                    </p:anim>
                                    <p:set>
                                      <p:cBhvr>
                                        <p:cTn id="20"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2"/>
                    </p:tgtEl>
                  </p:cond>
                </p:stCondLst>
                <p:endSync evt="end" delay="0">
                  <p:rtn val="all"/>
                </p:endSync>
                <p:childTnLst>
                  <p:par>
                    <p:cTn id="22" fill="hold">
                      <p:stCondLst>
                        <p:cond delay="0"/>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12"/>
                                        </p:tgtEl>
                                        <p:attrNameLst>
                                          <p:attrName>ppt_x</p:attrName>
                                        </p:attrNameLst>
                                      </p:cBhvr>
                                      <p:tavLst>
                                        <p:tav tm="0">
                                          <p:val>
                                            <p:strVal val="ppt_x"/>
                                          </p:val>
                                        </p:tav>
                                        <p:tav tm="100000">
                                          <p:val>
                                            <p:strVal val="ppt_x"/>
                                          </p:val>
                                        </p:tav>
                                      </p:tavLst>
                                    </p:anim>
                                    <p:anim calcmode="lin" valueType="num">
                                      <p:cBhvr additive="base">
                                        <p:cTn id="26" dur="500"/>
                                        <p:tgtEl>
                                          <p:spTgt spid="12"/>
                                        </p:tgtEl>
                                        <p:attrNameLst>
                                          <p:attrName>ppt_y</p:attrName>
                                        </p:attrNameLst>
                                      </p:cBhvr>
                                      <p:tavLst>
                                        <p:tav tm="0">
                                          <p:val>
                                            <p:strVal val="ppt_y"/>
                                          </p:val>
                                        </p:tav>
                                        <p:tav tm="100000">
                                          <p:val>
                                            <p:strVal val="1+ppt_h/2"/>
                                          </p:val>
                                        </p:tav>
                                      </p:tavLst>
                                    </p:anim>
                                    <p:set>
                                      <p:cBhvr>
                                        <p:cTn id="27" dur="1" fill="hold">
                                          <p:stCondLst>
                                            <p:cond delay="499"/>
                                          </p:stCondLst>
                                        </p:cTn>
                                        <p:tgtEl>
                                          <p:spTgt spid="12"/>
                                        </p:tgtEl>
                                        <p:attrNameLst>
                                          <p:attrName>style.visibility</p:attrName>
                                        </p:attrNameLst>
                                      </p:cBhvr>
                                      <p:to>
                                        <p:strVal val="hidden"/>
                                      </p:to>
                                    </p:set>
                                  </p:childTnLst>
                                </p:cTn>
                              </p:par>
                              <p:par>
                                <p:cTn id="28" presetID="1" presetClass="mediacall" presetSubtype="0" fill="hold" nodeType="withEffect">
                                  <p:stCondLst>
                                    <p:cond delay="0"/>
                                  </p:stCondLst>
                                  <p:childTnLst>
                                    <p:cmd type="call" cmd="playFrom(0.0)">
                                      <p:cBhvr>
                                        <p:cTn id="29" dur="2873" fill="hold"/>
                                        <p:tgtEl>
                                          <p:spTgt spid="18"/>
                                        </p:tgtEl>
                                      </p:cBhvr>
                                    </p:cmd>
                                  </p:childTnLst>
                                </p:cTn>
                              </p:par>
                            </p:childTnLst>
                          </p:cTn>
                        </p:par>
                      </p:childTnLst>
                    </p:cTn>
                  </p:par>
                </p:childTnLst>
              </p:cTn>
              <p:nextCondLst>
                <p:cond evt="onClick" delay="0">
                  <p:tgtEl>
                    <p:spTgt spid="12"/>
                  </p:tgtEl>
                </p:cond>
              </p:nextCondLst>
            </p:seq>
            <p:seq concurrent="1" nextAc="seek">
              <p:cTn id="30" restart="whenNotActive" fill="hold" evtFilter="cancelBubble" nodeType="interactiveSeq">
                <p:stCondLst>
                  <p:cond evt="onClick" delay="0">
                    <p:tgtEl>
                      <p:spTgt spid="13"/>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3"/>
                                        </p:tgtEl>
                                        <p:attrNameLst>
                                          <p:attrName>ppt_x</p:attrName>
                                        </p:attrNameLst>
                                      </p:cBhvr>
                                      <p:tavLst>
                                        <p:tav tm="0">
                                          <p:val>
                                            <p:strVal val="ppt_x"/>
                                          </p:val>
                                        </p:tav>
                                        <p:tav tm="100000">
                                          <p:val>
                                            <p:strVal val="ppt_x"/>
                                          </p:val>
                                        </p:tav>
                                      </p:tavLst>
                                    </p:anim>
                                    <p:anim calcmode="lin" valueType="num">
                                      <p:cBhvr additive="base">
                                        <p:cTn id="35" dur="500"/>
                                        <p:tgtEl>
                                          <p:spTgt spid="13"/>
                                        </p:tgtEl>
                                        <p:attrNameLst>
                                          <p:attrName>ppt_y</p:attrName>
                                        </p:attrNameLst>
                                      </p:cBhvr>
                                      <p:tavLst>
                                        <p:tav tm="0">
                                          <p:val>
                                            <p:strVal val="ppt_y"/>
                                          </p:val>
                                        </p:tav>
                                        <p:tav tm="100000">
                                          <p:val>
                                            <p:strVal val="1+ppt_h/2"/>
                                          </p:val>
                                        </p:tav>
                                      </p:tavLst>
                                    </p:anim>
                                    <p:set>
                                      <p:cBhvr>
                                        <p:cTn id="36" dur="1" fill="hold">
                                          <p:stCondLst>
                                            <p:cond delay="499"/>
                                          </p:stCondLst>
                                        </p:cTn>
                                        <p:tgtEl>
                                          <p:spTgt spid="13"/>
                                        </p:tgtEl>
                                        <p:attrNameLst>
                                          <p:attrName>style.visibility</p:attrName>
                                        </p:attrNameLst>
                                      </p:cBhvr>
                                      <p:to>
                                        <p:strVal val="hidden"/>
                                      </p:to>
                                    </p:set>
                                  </p:childTnLst>
                                </p:cTn>
                              </p:par>
                              <p:par>
                                <p:cTn id="37" presetID="1" presetClass="mediacall" presetSubtype="0" fill="hold" nodeType="withEffect">
                                  <p:stCondLst>
                                    <p:cond delay="0"/>
                                  </p:stCondLst>
                                  <p:childTnLst>
                                    <p:cmd type="call" cmd="playFrom(0.0)">
                                      <p:cBhvr>
                                        <p:cTn id="38" dur="2873" fill="hold"/>
                                        <p:tgtEl>
                                          <p:spTgt spid="19"/>
                                        </p:tgtEl>
                                      </p:cBhvr>
                                    </p:cmd>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2" presetClass="exit" presetSubtype="4" fill="hold" nodeType="clickEffect">
                                  <p:stCondLst>
                                    <p:cond delay="0"/>
                                  </p:stCondLst>
                                  <p:childTnLst>
                                    <p:anim calcmode="lin" valueType="num">
                                      <p:cBhvr additive="base">
                                        <p:cTn id="43" dur="500"/>
                                        <p:tgtEl>
                                          <p:spTgt spid="14"/>
                                        </p:tgtEl>
                                        <p:attrNameLst>
                                          <p:attrName>ppt_x</p:attrName>
                                        </p:attrNameLst>
                                      </p:cBhvr>
                                      <p:tavLst>
                                        <p:tav tm="0">
                                          <p:val>
                                            <p:strVal val="ppt_x"/>
                                          </p:val>
                                        </p:tav>
                                        <p:tav tm="100000">
                                          <p:val>
                                            <p:strVal val="ppt_x"/>
                                          </p:val>
                                        </p:tav>
                                      </p:tavLst>
                                    </p:anim>
                                    <p:anim calcmode="lin" valueType="num">
                                      <p:cBhvr additive="base">
                                        <p:cTn id="44" dur="500"/>
                                        <p:tgtEl>
                                          <p:spTgt spid="14"/>
                                        </p:tgtEl>
                                        <p:attrNameLst>
                                          <p:attrName>ppt_y</p:attrName>
                                        </p:attrNameLst>
                                      </p:cBhvr>
                                      <p:tavLst>
                                        <p:tav tm="0">
                                          <p:val>
                                            <p:strVal val="ppt_y"/>
                                          </p:val>
                                        </p:tav>
                                        <p:tav tm="100000">
                                          <p:val>
                                            <p:strVal val="1+ppt_h/2"/>
                                          </p:val>
                                        </p:tav>
                                      </p:tavLst>
                                    </p:anim>
                                    <p:set>
                                      <p:cBhvr>
                                        <p:cTn id="45" dur="1" fill="hold">
                                          <p:stCondLst>
                                            <p:cond delay="499"/>
                                          </p:stCondLst>
                                        </p:cTn>
                                        <p:tgtEl>
                                          <p:spTgt spid="14"/>
                                        </p:tgtEl>
                                        <p:attrNameLst>
                                          <p:attrName>style.visibility</p:attrName>
                                        </p:attrNameLst>
                                      </p:cBhvr>
                                      <p:to>
                                        <p:strVal val="hidden"/>
                                      </p:to>
                                    </p:set>
                                  </p:childTnLst>
                                </p:cTn>
                              </p:par>
                              <p:par>
                                <p:cTn id="46" presetID="1" presetClass="mediacall" presetSubtype="0" fill="hold" nodeType="withEffect">
                                  <p:stCondLst>
                                    <p:cond delay="0"/>
                                  </p:stCondLst>
                                  <p:childTnLst>
                                    <p:cmd type="call" cmd="playFrom(0.0)">
                                      <p:cBhvr>
                                        <p:cTn id="47" dur="2873" fill="hold"/>
                                        <p:tgtEl>
                                          <p:spTgt spid="20"/>
                                        </p:tgtEl>
                                      </p:cBhvr>
                                    </p:cmd>
                                  </p:childTnLst>
                                </p:cTn>
                              </p:par>
                            </p:childTnLst>
                          </p:cTn>
                        </p:par>
                      </p:childTnLst>
                    </p:cTn>
                  </p:par>
                </p:childTnLst>
              </p:cTn>
              <p:nextCondLst>
                <p:cond evt="onClick" delay="0">
                  <p:tgtEl>
                    <p:spTgt spid="14"/>
                  </p:tgtEl>
                </p:cond>
              </p:nextCondLst>
            </p:seq>
            <p:seq concurrent="1" nextAc="seek">
              <p:cTn id="48" restart="whenNotActive" fill="hold" evtFilter="cancelBubble" nodeType="interactiveSeq">
                <p:stCondLst>
                  <p:cond evt="onClick" delay="0">
                    <p:tgtEl>
                      <p:spTgt spid="15"/>
                    </p:tgtEl>
                  </p:cond>
                </p:stCondLst>
                <p:endSync evt="end" delay="0">
                  <p:rtn val="all"/>
                </p:endSync>
                <p:childTnLst>
                  <p:par>
                    <p:cTn id="49" fill="hold">
                      <p:stCondLst>
                        <p:cond delay="0"/>
                      </p:stCondLst>
                      <p:childTnLst>
                        <p:par>
                          <p:cTn id="50" fill="hold">
                            <p:stCondLst>
                              <p:cond delay="0"/>
                            </p:stCondLst>
                            <p:childTnLst>
                              <p:par>
                                <p:cTn id="51" presetID="2" presetClass="exit" presetSubtype="4" fill="hold" nodeType="clickEffect">
                                  <p:stCondLst>
                                    <p:cond delay="0"/>
                                  </p:stCondLst>
                                  <p:childTnLst>
                                    <p:anim calcmode="lin" valueType="num">
                                      <p:cBhvr additive="base">
                                        <p:cTn id="52" dur="500"/>
                                        <p:tgtEl>
                                          <p:spTgt spid="15"/>
                                        </p:tgtEl>
                                        <p:attrNameLst>
                                          <p:attrName>ppt_x</p:attrName>
                                        </p:attrNameLst>
                                      </p:cBhvr>
                                      <p:tavLst>
                                        <p:tav tm="0">
                                          <p:val>
                                            <p:strVal val="ppt_x"/>
                                          </p:val>
                                        </p:tav>
                                        <p:tav tm="100000">
                                          <p:val>
                                            <p:strVal val="ppt_x"/>
                                          </p:val>
                                        </p:tav>
                                      </p:tavLst>
                                    </p:anim>
                                    <p:anim calcmode="lin" valueType="num">
                                      <p:cBhvr additive="base">
                                        <p:cTn id="53" dur="500"/>
                                        <p:tgtEl>
                                          <p:spTgt spid="15"/>
                                        </p:tgtEl>
                                        <p:attrNameLst>
                                          <p:attrName>ppt_y</p:attrName>
                                        </p:attrNameLst>
                                      </p:cBhvr>
                                      <p:tavLst>
                                        <p:tav tm="0">
                                          <p:val>
                                            <p:strVal val="ppt_y"/>
                                          </p:val>
                                        </p:tav>
                                        <p:tav tm="100000">
                                          <p:val>
                                            <p:strVal val="1+ppt_h/2"/>
                                          </p:val>
                                        </p:tav>
                                      </p:tavLst>
                                    </p:anim>
                                    <p:set>
                                      <p:cBhvr>
                                        <p:cTn id="54" dur="1" fill="hold">
                                          <p:stCondLst>
                                            <p:cond delay="499"/>
                                          </p:stCondLst>
                                        </p:cTn>
                                        <p:tgtEl>
                                          <p:spTgt spid="15"/>
                                        </p:tgtEl>
                                        <p:attrNameLst>
                                          <p:attrName>style.visibility</p:attrName>
                                        </p:attrNameLst>
                                      </p:cBhvr>
                                      <p:to>
                                        <p:strVal val="hidden"/>
                                      </p:to>
                                    </p:set>
                                  </p:childTnLst>
                                </p:cTn>
                              </p:par>
                              <p:par>
                                <p:cTn id="55" presetID="1" presetClass="mediacall" presetSubtype="0" fill="hold" nodeType="withEffect">
                                  <p:stCondLst>
                                    <p:cond delay="0"/>
                                  </p:stCondLst>
                                  <p:childTnLst>
                                    <p:cmd type="call" cmd="playFrom(0.0)">
                                      <p:cBhvr>
                                        <p:cTn id="56" dur="2873" fill="hold"/>
                                        <p:tgtEl>
                                          <p:spTgt spid="21"/>
                                        </p:tgtEl>
                                      </p:cBhvr>
                                    </p:cmd>
                                  </p:childTnLst>
                                </p:cTn>
                              </p:par>
                            </p:childTnLst>
                          </p:cTn>
                        </p:par>
                      </p:childTnLst>
                    </p:cTn>
                  </p:par>
                </p:childTnLst>
              </p:cTn>
              <p:nextCondLst>
                <p:cond evt="onClick" delay="0">
                  <p:tgtEl>
                    <p:spTgt spid="15"/>
                  </p:tgtEl>
                </p:cond>
              </p:nextCondLst>
            </p:seq>
            <p:seq concurrent="1" nextAc="seek">
              <p:cTn id="57" restart="whenNotActive" fill="hold" evtFilter="cancelBubble" nodeType="interactiveSeq">
                <p:stCondLst>
                  <p:cond evt="onClick" delay="0">
                    <p:tgtEl>
                      <p:spTgt spid="16"/>
                    </p:tgtEl>
                  </p:cond>
                </p:stCondLst>
                <p:endSync evt="end" delay="0">
                  <p:rtn val="all"/>
                </p:endSync>
                <p:childTnLst>
                  <p:par>
                    <p:cTn id="58" fill="hold">
                      <p:stCondLst>
                        <p:cond delay="0"/>
                      </p:stCondLst>
                      <p:childTnLst>
                        <p:par>
                          <p:cTn id="59" fill="hold">
                            <p:stCondLst>
                              <p:cond delay="0"/>
                            </p:stCondLst>
                            <p:childTnLst>
                              <p:par>
                                <p:cTn id="60" presetID="2" presetClass="exit" presetSubtype="4" fill="hold" nodeType="clickEffect">
                                  <p:stCondLst>
                                    <p:cond delay="0"/>
                                  </p:stCondLst>
                                  <p:childTnLst>
                                    <p:anim calcmode="lin" valueType="num">
                                      <p:cBhvr additive="base">
                                        <p:cTn id="61" dur="500"/>
                                        <p:tgtEl>
                                          <p:spTgt spid="16"/>
                                        </p:tgtEl>
                                        <p:attrNameLst>
                                          <p:attrName>ppt_x</p:attrName>
                                        </p:attrNameLst>
                                      </p:cBhvr>
                                      <p:tavLst>
                                        <p:tav tm="0">
                                          <p:val>
                                            <p:strVal val="ppt_x"/>
                                          </p:val>
                                        </p:tav>
                                        <p:tav tm="100000">
                                          <p:val>
                                            <p:strVal val="ppt_x"/>
                                          </p:val>
                                        </p:tav>
                                      </p:tavLst>
                                    </p:anim>
                                    <p:anim calcmode="lin" valueType="num">
                                      <p:cBhvr additive="base">
                                        <p:cTn id="62" dur="500"/>
                                        <p:tgtEl>
                                          <p:spTgt spid="16"/>
                                        </p:tgtEl>
                                        <p:attrNameLst>
                                          <p:attrName>ppt_y</p:attrName>
                                        </p:attrNameLst>
                                      </p:cBhvr>
                                      <p:tavLst>
                                        <p:tav tm="0">
                                          <p:val>
                                            <p:strVal val="ppt_y"/>
                                          </p:val>
                                        </p:tav>
                                        <p:tav tm="100000">
                                          <p:val>
                                            <p:strVal val="1+ppt_h/2"/>
                                          </p:val>
                                        </p:tav>
                                      </p:tavLst>
                                    </p:anim>
                                    <p:set>
                                      <p:cBhvr>
                                        <p:cTn id="63" dur="1" fill="hold">
                                          <p:stCondLst>
                                            <p:cond delay="499"/>
                                          </p:stCondLst>
                                        </p:cTn>
                                        <p:tgtEl>
                                          <p:spTgt spid="16"/>
                                        </p:tgtEl>
                                        <p:attrNameLst>
                                          <p:attrName>style.visibility</p:attrName>
                                        </p:attrNameLst>
                                      </p:cBhvr>
                                      <p:to>
                                        <p:strVal val="hidden"/>
                                      </p:to>
                                    </p:set>
                                  </p:childTnLst>
                                </p:cTn>
                              </p:par>
                              <p:par>
                                <p:cTn id="64" presetID="1" presetClass="mediacall" presetSubtype="0" fill="hold" nodeType="withEffect">
                                  <p:stCondLst>
                                    <p:cond delay="0"/>
                                  </p:stCondLst>
                                  <p:childTnLst>
                                    <p:cmd type="call" cmd="playFrom(0.0)">
                                      <p:cBhvr>
                                        <p:cTn id="65" dur="2873" fill="hold"/>
                                        <p:tgtEl>
                                          <p:spTgt spid="22"/>
                                        </p:tgtEl>
                                      </p:cBhvr>
                                    </p:cmd>
                                  </p:childTnLst>
                                </p:cTn>
                              </p:par>
                            </p:childTnLst>
                          </p:cTn>
                        </p:par>
                      </p:childTnLst>
                    </p:cTn>
                  </p:par>
                </p:childTnLst>
              </p:cTn>
              <p:nextCondLst>
                <p:cond evt="onClick" delay="0">
                  <p:tgtEl>
                    <p:spTgt spid="16"/>
                  </p:tgtEl>
                </p:cond>
              </p:nextCondLst>
            </p:seq>
            <p:seq concurrent="1" nextAc="seek">
              <p:cTn id="66" restart="whenNotActive" fill="hold" evtFilter="cancelBubble" nodeType="interactiveSeq">
                <p:stCondLst>
                  <p:cond evt="onClick" delay="0">
                    <p:tgtEl>
                      <p:spTgt spid="17"/>
                    </p:tgtEl>
                  </p:cond>
                </p:stCondLst>
                <p:endSync evt="end" delay="0">
                  <p:rtn val="all"/>
                </p:endSync>
                <p:childTnLst>
                  <p:par>
                    <p:cTn id="67" fill="hold">
                      <p:stCondLst>
                        <p:cond delay="0"/>
                      </p:stCondLst>
                      <p:childTnLst>
                        <p:par>
                          <p:cTn id="68" fill="hold">
                            <p:stCondLst>
                              <p:cond delay="0"/>
                            </p:stCondLst>
                            <p:childTnLst>
                              <p:par>
                                <p:cTn id="69" presetID="2" presetClass="exit" presetSubtype="4" fill="hold" nodeType="clickEffect">
                                  <p:stCondLst>
                                    <p:cond delay="0"/>
                                  </p:stCondLst>
                                  <p:childTnLst>
                                    <p:anim calcmode="lin" valueType="num">
                                      <p:cBhvr additive="base">
                                        <p:cTn id="70" dur="500"/>
                                        <p:tgtEl>
                                          <p:spTgt spid="17"/>
                                        </p:tgtEl>
                                        <p:attrNameLst>
                                          <p:attrName>ppt_x</p:attrName>
                                        </p:attrNameLst>
                                      </p:cBhvr>
                                      <p:tavLst>
                                        <p:tav tm="0">
                                          <p:val>
                                            <p:strVal val="ppt_x"/>
                                          </p:val>
                                        </p:tav>
                                        <p:tav tm="100000">
                                          <p:val>
                                            <p:strVal val="ppt_x"/>
                                          </p:val>
                                        </p:tav>
                                      </p:tavLst>
                                    </p:anim>
                                    <p:anim calcmode="lin" valueType="num">
                                      <p:cBhvr additive="base">
                                        <p:cTn id="71" dur="500"/>
                                        <p:tgtEl>
                                          <p:spTgt spid="17"/>
                                        </p:tgtEl>
                                        <p:attrNameLst>
                                          <p:attrName>ppt_y</p:attrName>
                                        </p:attrNameLst>
                                      </p:cBhvr>
                                      <p:tavLst>
                                        <p:tav tm="0">
                                          <p:val>
                                            <p:strVal val="ppt_y"/>
                                          </p:val>
                                        </p:tav>
                                        <p:tav tm="100000">
                                          <p:val>
                                            <p:strVal val="1+ppt_h/2"/>
                                          </p:val>
                                        </p:tav>
                                      </p:tavLst>
                                    </p:anim>
                                    <p:set>
                                      <p:cBhvr>
                                        <p:cTn id="72" dur="1" fill="hold">
                                          <p:stCondLst>
                                            <p:cond delay="499"/>
                                          </p:stCondLst>
                                        </p:cTn>
                                        <p:tgtEl>
                                          <p:spTgt spid="17"/>
                                        </p:tgtEl>
                                        <p:attrNameLst>
                                          <p:attrName>style.visibility</p:attrName>
                                        </p:attrNameLst>
                                      </p:cBhvr>
                                      <p:to>
                                        <p:strVal val="hidden"/>
                                      </p:to>
                                    </p:set>
                                  </p:childTnLst>
                                </p:cTn>
                              </p:par>
                              <p:par>
                                <p:cTn id="73" presetID="1" presetClass="mediacall" presetSubtype="0" fill="hold" nodeType="withEffect">
                                  <p:stCondLst>
                                    <p:cond delay="0"/>
                                  </p:stCondLst>
                                  <p:childTnLst>
                                    <p:cmd type="call" cmd="playFrom(0.0)">
                                      <p:cBhvr>
                                        <p:cTn id="74" dur="2873" fill="hold"/>
                                        <p:tgtEl>
                                          <p:spTgt spid="23"/>
                                        </p:tgtEl>
                                      </p:cBhvr>
                                    </p:cmd>
                                  </p:childTnLst>
                                </p:cTn>
                              </p:par>
                            </p:childTnLst>
                          </p:cTn>
                        </p:par>
                      </p:childTnLst>
                    </p:cTn>
                  </p:par>
                </p:childTnLst>
              </p:cTn>
              <p:nextCondLst>
                <p:cond evt="onClick" delay="0">
                  <p:tgtEl>
                    <p:spTgt spid="17"/>
                  </p:tgtEl>
                </p:cond>
              </p:nextCondLst>
            </p:seq>
            <p:audio>
              <p:cMediaNode vol="80000">
                <p:cTn id="75" fill="hold" display="0">
                  <p:stCondLst>
                    <p:cond delay="indefinite"/>
                  </p:stCondLst>
                  <p:endCondLst>
                    <p:cond evt="onStopAudio" delay="0">
                      <p:tgtEl>
                        <p:sldTgt/>
                      </p:tgtEl>
                    </p:cond>
                  </p:endCondLst>
                </p:cTn>
                <p:tgtEl>
                  <p:spTgt spid="18"/>
                </p:tgtEl>
              </p:cMediaNode>
            </p:audio>
            <p:audio>
              <p:cMediaNode vol="80000">
                <p:cTn id="76" fill="hold" display="0">
                  <p:stCondLst>
                    <p:cond delay="indefinite"/>
                  </p:stCondLst>
                  <p:endCondLst>
                    <p:cond evt="onStopAudio" delay="0">
                      <p:tgtEl>
                        <p:sldTgt/>
                      </p:tgtEl>
                    </p:cond>
                  </p:endCondLst>
                </p:cTn>
                <p:tgtEl>
                  <p:spTgt spid="19"/>
                </p:tgtEl>
              </p:cMediaNode>
            </p:audio>
            <p:audio>
              <p:cMediaNode vol="80000">
                <p:cTn id="77" fill="hold" display="0">
                  <p:stCondLst>
                    <p:cond delay="indefinite"/>
                  </p:stCondLst>
                  <p:endCondLst>
                    <p:cond evt="onStopAudio" delay="0">
                      <p:tgtEl>
                        <p:sldTgt/>
                      </p:tgtEl>
                    </p:cond>
                  </p:endCondLst>
                </p:cTn>
                <p:tgtEl>
                  <p:spTgt spid="20"/>
                </p:tgtEl>
              </p:cMediaNode>
            </p:audio>
            <p:audio>
              <p:cMediaNode vol="80000">
                <p:cTn id="78" fill="hold" display="0">
                  <p:stCondLst>
                    <p:cond delay="indefinite"/>
                  </p:stCondLst>
                  <p:endCondLst>
                    <p:cond evt="onStopAudio" delay="0">
                      <p:tgtEl>
                        <p:sldTgt/>
                      </p:tgtEl>
                    </p:cond>
                  </p:endCondLst>
                </p:cTn>
                <p:tgtEl>
                  <p:spTgt spid="21"/>
                </p:tgtEl>
              </p:cMediaNode>
            </p:audio>
            <p:audio>
              <p:cMediaNode vol="80000">
                <p:cTn id="79" fill="hold" display="0">
                  <p:stCondLst>
                    <p:cond delay="indefinite"/>
                  </p:stCondLst>
                  <p:endCondLst>
                    <p:cond evt="onStopAudio" delay="0">
                      <p:tgtEl>
                        <p:sldTgt/>
                      </p:tgtEl>
                    </p:cond>
                  </p:endCondLst>
                </p:cTn>
                <p:tgtEl>
                  <p:spTgt spid="22"/>
                </p:tgtEl>
              </p:cMediaNode>
            </p:audio>
            <p:audio>
              <p:cMediaNode vol="80000">
                <p:cTn id="80" fill="hold" display="0">
                  <p:stCondLst>
                    <p:cond delay="indefinite"/>
                  </p:stCondLst>
                  <p:endCondLst>
                    <p:cond evt="onStopAudio" delay="0">
                      <p:tgtEl>
                        <p:sldTgt/>
                      </p:tgtEl>
                    </p:cond>
                  </p:endCondLst>
                </p:cTn>
                <p:tgtEl>
                  <p:spTgt spid="23"/>
                </p:tgtEl>
              </p:cMediaNode>
            </p:audio>
          </p:childTnLst>
        </p:cTn>
      </p:par>
    </p:tnLst>
    <p:bldLst>
      <p:bldP spid="3" grpId="0" animBg="1"/>
      <p:bldP spid="26" grpId="0" animBg="1"/>
      <p:bldP spid="2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8473" y="1524289"/>
            <a:ext cx="9868967" cy="4351338"/>
          </a:xfrm>
        </p:spPr>
        <p:txBody>
          <a:bodyPr>
            <a:normAutofit/>
          </a:bodyPr>
          <a:lstStyle/>
          <a:p>
            <a:pPr marL="0" indent="0" algn="just">
              <a:buNone/>
            </a:pPr>
            <a:r>
              <a:rPr lang="en-US" sz="2500" b="1">
                <a:solidFill>
                  <a:srgbClr val="FFFF00"/>
                </a:solidFill>
                <a:latin typeface="Times New Roman" panose="02020603050405020304" pitchFamily="18" charset="0"/>
                <a:cs typeface="Times New Roman" panose="02020603050405020304" pitchFamily="18" charset="0"/>
              </a:rPr>
              <a:t>     Chuyển giao nhiệm vụ học tập</a:t>
            </a:r>
            <a:endParaRPr lang="en-US" sz="2500" u="sng">
              <a:solidFill>
                <a:srgbClr val="FFFF00"/>
              </a:solidFill>
              <a:latin typeface="Times New Roman" panose="02020603050405020304" pitchFamily="18" charset="0"/>
              <a:cs typeface="Times New Roman" panose="02020603050405020304" pitchFamily="18" charset="0"/>
            </a:endParaRPr>
          </a:p>
          <a:p>
            <a:pPr marL="0" indent="0" algn="just">
              <a:buNone/>
            </a:pPr>
            <a:r>
              <a:rPr lang="en-US" sz="25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Vận dụng các kiến thức đã học giải quyết 2 tình huống sau SGK trang 19  </a:t>
            </a:r>
            <a:r>
              <a:rPr lang="en-US" sz="2500">
                <a:solidFill>
                  <a:schemeClr val="bg1"/>
                </a:solidFill>
                <a:latin typeface="Times New Roman" panose="02020603050405020304" pitchFamily="18" charset="0"/>
                <a:cs typeface="Times New Roman" panose="02020603050405020304" pitchFamily="18" charset="0"/>
              </a:rPr>
              <a:t>(về nhà làm vào vở bài tập)</a:t>
            </a:r>
          </a:p>
          <a:p>
            <a:pPr marL="0" indent="0" algn="just">
              <a:buNone/>
            </a:pPr>
            <a:r>
              <a:rPr lang="en-US" sz="2500">
                <a:solidFill>
                  <a:schemeClr val="bg1"/>
                </a:solidFill>
                <a:latin typeface="Times New Roman" panose="02020603050405020304" pitchFamily="18" charset="0"/>
                <a:cs typeface="Times New Roman" panose="02020603050405020304" pitchFamily="18" charset="0"/>
              </a:rPr>
              <a:t>     Tiết sau báo cáo</a:t>
            </a:r>
          </a:p>
          <a:p>
            <a:pPr marL="0" indent="0" algn="just">
              <a:buNone/>
            </a:pPr>
            <a:r>
              <a:rPr lang="en-US" sz="2500" b="1">
                <a:solidFill>
                  <a:schemeClr val="bg1"/>
                </a:solidFill>
                <a:latin typeface="Times New Roman" panose="02020603050405020304" pitchFamily="18" charset="0"/>
                <a:cs typeface="Times New Roman" panose="02020603050405020304" pitchFamily="18" charset="0"/>
              </a:rPr>
              <a:t> </a:t>
            </a:r>
            <a:endParaRPr lang="en-US" sz="2500">
              <a:solidFill>
                <a:schemeClr val="bg1"/>
              </a:solidFill>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641840" y="0"/>
            <a:ext cx="10515600" cy="869315"/>
          </a:xfrm>
        </p:spPr>
        <p:txBody>
          <a:bodyPr>
            <a:normAutofit/>
          </a:bodyPr>
          <a:lstStyle/>
          <a:p>
            <a:pPr algn="ctr"/>
            <a:r>
              <a:rPr lang="en-US" sz="3500" b="1">
                <a:solidFill>
                  <a:srgbClr val="FFFF00"/>
                </a:solidFill>
                <a:latin typeface="Times New Roman" panose="02020603050405020304" pitchFamily="18" charset="0"/>
                <a:cs typeface="Times New Roman" panose="02020603050405020304" pitchFamily="18" charset="0"/>
              </a:rPr>
              <a:t>HOẠT ĐỘNG VẬN DỤNG</a:t>
            </a:r>
            <a:endParaRPr lang="en-US" sz="350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89595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1840" y="0"/>
            <a:ext cx="10515600" cy="869315"/>
          </a:xfrm>
        </p:spPr>
        <p:txBody>
          <a:bodyPr>
            <a:normAutofit/>
          </a:bodyPr>
          <a:lstStyle/>
          <a:p>
            <a:pPr algn="ctr"/>
            <a:r>
              <a:rPr lang="en-US" sz="3500" b="1">
                <a:solidFill>
                  <a:srgbClr val="FFFF00"/>
                </a:solidFill>
                <a:latin typeface="Times New Roman" panose="02020603050405020304" pitchFamily="18" charset="0"/>
                <a:cs typeface="Times New Roman" panose="02020603050405020304" pitchFamily="18" charset="0"/>
              </a:rPr>
              <a:t>HOẠT ĐỘNG VẬN DỤNG</a:t>
            </a:r>
            <a:endParaRPr lang="en-US" sz="3500">
              <a:solidFill>
                <a:srgbClr val="FFFF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37850" y="995839"/>
            <a:ext cx="11501610" cy="4493538"/>
          </a:xfrm>
          <a:prstGeom prst="rect">
            <a:avLst/>
          </a:prstGeom>
        </p:spPr>
        <p:txBody>
          <a:bodyPr wrap="square">
            <a:spAutoFit/>
          </a:bodyPr>
          <a:lstStyle/>
          <a:p>
            <a:pPr algn="just">
              <a:spcAft>
                <a:spcPts val="0"/>
              </a:spcAft>
            </a:pPr>
            <a:r>
              <a:rPr lang="en-US" sz="25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Vận dụng các kiến thức đã học giải quyết 2 tình huống sau: </a:t>
            </a:r>
            <a:endParaRPr lang="en-US" sz="2500" u="sng">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R="12700" indent="-520700" algn="just">
              <a:spcAft>
                <a:spcPts val="560"/>
              </a:spcAft>
              <a:tabLst>
                <a:tab pos="170180" algn="l"/>
              </a:tabLst>
            </a:pPr>
            <a:r>
              <a:rPr lang="en-US" sz="28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a:solidFill>
                  <a:schemeClr val="bg1"/>
                </a:solidFill>
                <a:latin typeface="Times New Roman" panose="02020603050405020304" pitchFamily="18" charset="0"/>
                <a:ea typeface="Arial" panose="020B0604020202020204" pitchFamily="34" charset="0"/>
                <a:cs typeface="Times New Roman" panose="02020603050405020304" pitchFamily="18" charset="0"/>
              </a:rPr>
              <a:t>TH1: Phòng thư viện của trường có 5 máy tính cần kết nối thành một mạng. Có thế có nhiêu cách kết nối ví dụ như Hình 2.3 sgk.</a:t>
            </a:r>
          </a:p>
          <a:p>
            <a:pPr marL="12700" indent="-520700" algn="just">
              <a:spcAft>
                <a:spcPts val="35"/>
              </a:spcAft>
            </a:pPr>
            <a:r>
              <a:rPr lang="en-US" sz="2500">
                <a:solidFill>
                  <a:schemeClr val="bg1"/>
                </a:solidFill>
                <a:latin typeface="Times New Roman" panose="02020603050405020304" pitchFamily="18" charset="0"/>
                <a:ea typeface="Arial" panose="020B0604020202020204" pitchFamily="34" charset="0"/>
                <a:cs typeface="Times New Roman" panose="02020603050405020304" pitchFamily="18" charset="0"/>
              </a:rPr>
              <a:t>Em hãy vẽ hai cách khác để kết nối chúng thành một mạng.</a:t>
            </a:r>
          </a:p>
          <a:p>
            <a:pPr marL="12700" indent="-520700" algn="just">
              <a:spcAft>
                <a:spcPts val="35"/>
              </a:spcAft>
            </a:pPr>
            <a:r>
              <a:rPr lang="en-US" sz="250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p>
          <a:p>
            <a:pPr marL="12700" indent="-520700" algn="just">
              <a:spcAft>
                <a:spcPts val="35"/>
              </a:spcAft>
            </a:pPr>
            <a:endParaRPr lang="en-US" sz="250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marL="12700" indent="-520700" algn="just">
              <a:spcAft>
                <a:spcPts val="35"/>
              </a:spcAft>
            </a:pPr>
            <a:endParaRPr lang="en-US" sz="250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algn="just">
              <a:spcAft>
                <a:spcPts val="0"/>
              </a:spcAft>
            </a:pPr>
            <a:r>
              <a:rPr lang="en-US" sz="28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TH2:  Nhà bạn An có điện thoại di động của bố, của mẹ và một máy tính xách tay đang cùng truy cập mạng Internet. Theo em, các thiết bị đó có đang được kết nối thành một mạng máy tính không? Nếu có, em hãy chỉ ra các thiết bị đầu cuối và thiết bị kết nối.</a:t>
            </a:r>
          </a:p>
        </p:txBody>
      </p:sp>
      <p:sp>
        <p:nvSpPr>
          <p:cNvPr id="13" name="Rectangle 9"/>
          <p:cNvSpPr>
            <a:spLocks noChangeArrowheads="1"/>
          </p:cNvSpPr>
          <p:nvPr/>
        </p:nvSpPr>
        <p:spPr bwMode="auto">
          <a:xfrm>
            <a:off x="539827" y="8032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2170241885"/>
              </p:ext>
            </p:extLst>
          </p:nvPr>
        </p:nvGraphicFramePr>
        <p:xfrm>
          <a:off x="1419340" y="2886420"/>
          <a:ext cx="4276380" cy="859316"/>
        </p:xfrm>
        <a:graphic>
          <a:graphicData uri="http://schemas.openxmlformats.org/presentationml/2006/ole">
            <mc:AlternateContent xmlns:mc="http://schemas.openxmlformats.org/markup-compatibility/2006">
              <mc:Choice xmlns:v="urn:schemas-microsoft-com:vml" Requires="v">
                <p:oleObj spid="_x0000_s1063" name="Bitmap Image" r:id="rId3" imgW="3561905" imgH="752381" progId="Paint.Picture">
                  <p:embed/>
                </p:oleObj>
              </mc:Choice>
              <mc:Fallback>
                <p:oleObj name="Bitmap Image" r:id="rId3" imgW="3561905" imgH="752381" progId="Paint.Picture">
                  <p:embed/>
                  <p:pic>
                    <p:nvPicPr>
                      <p:cNvPr id="14"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340" y="2886420"/>
                        <a:ext cx="4276380" cy="859316"/>
                      </a:xfrm>
                      <a:prstGeom prst="rect">
                        <a:avLst/>
                      </a:prstGeom>
                      <a:noFill/>
                    </p:spPr>
                  </p:pic>
                </p:oleObj>
              </mc:Fallback>
            </mc:AlternateContent>
          </a:graphicData>
        </a:graphic>
      </p:graphicFrame>
      <p:sp>
        <p:nvSpPr>
          <p:cNvPr id="17" name="Rectangle 13"/>
          <p:cNvSpPr>
            <a:spLocks noChangeArrowheads="1"/>
          </p:cNvSpPr>
          <p:nvPr/>
        </p:nvSpPr>
        <p:spPr bwMode="auto">
          <a:xfrm>
            <a:off x="7304183" y="46711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296740754"/>
              </p:ext>
            </p:extLst>
          </p:nvPr>
        </p:nvGraphicFramePr>
        <p:xfrm>
          <a:off x="7083846" y="2886419"/>
          <a:ext cx="2709364" cy="923553"/>
        </p:xfrm>
        <a:graphic>
          <a:graphicData uri="http://schemas.openxmlformats.org/presentationml/2006/ole">
            <mc:AlternateContent xmlns:mc="http://schemas.openxmlformats.org/markup-compatibility/2006">
              <mc:Choice xmlns:v="urn:schemas-microsoft-com:vml" Requires="v">
                <p:oleObj spid="_x0000_s1064" name="Bitmap Image" r:id="rId5" imgW="3228571" imgH="1181265" progId="Paint.Picture">
                  <p:embed/>
                </p:oleObj>
              </mc:Choice>
              <mc:Fallback>
                <p:oleObj name="Bitmap Image" r:id="rId5" imgW="3228571" imgH="1181265" progId="Paint.Picture">
                  <p:embed/>
                  <p:pic>
                    <p:nvPicPr>
                      <p:cNvPr id="18"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3846" y="2886419"/>
                        <a:ext cx="2709364" cy="923553"/>
                      </a:xfrm>
                      <a:prstGeom prst="rect">
                        <a:avLst/>
                      </a:prstGeom>
                      <a:noFill/>
                    </p:spPr>
                  </p:pic>
                </p:oleObj>
              </mc:Fallback>
            </mc:AlternateContent>
          </a:graphicData>
        </a:graphic>
      </p:graphicFrame>
      <p:sp>
        <p:nvSpPr>
          <p:cNvPr id="19" name="TextBox 18"/>
          <p:cNvSpPr txBox="1"/>
          <p:nvPr/>
        </p:nvSpPr>
        <p:spPr>
          <a:xfrm>
            <a:off x="418641" y="5387247"/>
            <a:ext cx="11578728" cy="1631216"/>
          </a:xfrm>
          <a:prstGeom prst="rect">
            <a:avLst/>
          </a:prstGeom>
          <a:noFill/>
        </p:spPr>
        <p:txBody>
          <a:bodyPr wrap="square" rtlCol="0">
            <a:spAutoFit/>
          </a:bodyPr>
          <a:lstStyle/>
          <a:p>
            <a:pPr algn="just"/>
            <a:r>
              <a:rPr lang="en-US" sz="2500">
                <a:solidFill>
                  <a:schemeClr val="bg1"/>
                </a:solidFill>
                <a:latin typeface="Times New Roman" panose="02020603050405020304" pitchFamily="18" charset="0"/>
                <a:cs typeface="Times New Roman" panose="02020603050405020304" pitchFamily="18" charset="0"/>
              </a:rPr>
              <a:t>- Các thiết bị được kết nối thành mạng. </a:t>
            </a:r>
            <a:endParaRPr lang="en-US" sz="2500" u="sng">
              <a:solidFill>
                <a:schemeClr val="bg1"/>
              </a:solidFill>
              <a:latin typeface="Times New Roman" panose="02020603050405020304" pitchFamily="18" charset="0"/>
              <a:cs typeface="Times New Roman" panose="02020603050405020304" pitchFamily="18" charset="0"/>
            </a:endParaRPr>
          </a:p>
          <a:p>
            <a:pPr algn="just"/>
            <a:r>
              <a:rPr lang="en-US" sz="2500">
                <a:solidFill>
                  <a:schemeClr val="bg1"/>
                </a:solidFill>
                <a:latin typeface="Times New Roman" panose="02020603050405020304" pitchFamily="18" charset="0"/>
                <a:cs typeface="Times New Roman" panose="02020603050405020304" pitchFamily="18" charset="0"/>
              </a:rPr>
              <a:t>- Thiết bị đầu cuối gồm hai điện thoại thông minh và một máy tính xách tay. </a:t>
            </a:r>
            <a:endParaRPr lang="en-US" sz="2500" u="sng">
              <a:solidFill>
                <a:schemeClr val="bg1"/>
              </a:solidFill>
              <a:latin typeface="Times New Roman" panose="02020603050405020304" pitchFamily="18" charset="0"/>
              <a:cs typeface="Times New Roman" panose="02020603050405020304" pitchFamily="18" charset="0"/>
            </a:endParaRPr>
          </a:p>
          <a:p>
            <a:pPr algn="just"/>
            <a:r>
              <a:rPr lang="en-US" sz="2500">
                <a:solidFill>
                  <a:schemeClr val="bg1"/>
                </a:solidFill>
                <a:latin typeface="Times New Roman" panose="02020603050405020304" pitchFamily="18" charset="0"/>
                <a:cs typeface="Times New Roman" panose="02020603050405020304" pitchFamily="18" charset="0"/>
              </a:rPr>
              <a:t>- Thiết bị kết nối bao gồm modem hoặc bộ định tuyến, dây dẫn</a:t>
            </a:r>
            <a:endParaRPr lang="en-US" sz="2500" u="sng">
              <a:solidFill>
                <a:schemeClr val="bg1"/>
              </a:solidFill>
              <a:latin typeface="Times New Roman" panose="02020603050405020304" pitchFamily="18" charset="0"/>
              <a:cs typeface="Times New Roman" panose="02020603050405020304" pitchFamily="18" charset="0"/>
            </a:endParaRPr>
          </a:p>
          <a:p>
            <a:pPr algn="just">
              <a:spcAft>
                <a:spcPts val="0"/>
              </a:spcAft>
            </a:pPr>
            <a:endParaRPr lang="en-US" sz="2500" u="sng">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03134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6330" y="2506662"/>
            <a:ext cx="6664287" cy="1712798"/>
          </a:xfrm>
        </p:spPr>
        <p:txBody>
          <a:bodyPr>
            <a:normAutofit/>
          </a:bodyPr>
          <a:lstStyle/>
          <a:p>
            <a:pPr marL="0" indent="0" algn="just">
              <a:buNone/>
            </a:pPr>
            <a:r>
              <a:rPr lang="nb-NO" sz="3000">
                <a:solidFill>
                  <a:schemeClr val="bg1"/>
                </a:solidFill>
                <a:latin typeface="Times New Roman" panose="02020603050405020304" pitchFamily="18" charset="0"/>
                <a:cs typeface="Times New Roman" panose="02020603050405020304" pitchFamily="18" charset="0"/>
              </a:rPr>
              <a:t>Hoàn thành phần vận dụng </a:t>
            </a:r>
          </a:p>
          <a:p>
            <a:pPr marL="0" indent="0" algn="just">
              <a:buNone/>
            </a:pPr>
            <a:r>
              <a:rPr lang="nb-NO" sz="3000">
                <a:solidFill>
                  <a:schemeClr val="bg1"/>
                </a:solidFill>
                <a:latin typeface="Times New Roman" panose="02020603050405020304" pitchFamily="18" charset="0"/>
                <a:cs typeface="Times New Roman" panose="02020603050405020304" pitchFamily="18" charset="0"/>
              </a:rPr>
              <a:t>Làm bài tập 1,2,3 trong sbt,</a:t>
            </a:r>
          </a:p>
          <a:p>
            <a:pPr marL="0" indent="0" algn="just">
              <a:buNone/>
            </a:pPr>
            <a:r>
              <a:rPr lang="nb-NO" sz="3000">
                <a:solidFill>
                  <a:schemeClr val="bg1"/>
                </a:solidFill>
                <a:latin typeface="Times New Roman" panose="02020603050405020304" pitchFamily="18" charset="0"/>
                <a:cs typeface="Times New Roman" panose="02020603050405020304" pitchFamily="18" charset="0"/>
              </a:rPr>
              <a:t>Đọc bài tiếp theo để chuẩn bị tiết sau.</a:t>
            </a:r>
            <a:endParaRPr lang="en-US" sz="3000" u="sng">
              <a:solidFill>
                <a:schemeClr val="bg1"/>
              </a:solidFill>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619806" y="749147"/>
            <a:ext cx="10515600" cy="869315"/>
          </a:xfrm>
        </p:spPr>
        <p:txBody>
          <a:bodyPr>
            <a:normAutofit/>
          </a:bodyPr>
          <a:lstStyle/>
          <a:p>
            <a:pPr algn="ctr"/>
            <a:r>
              <a:rPr lang="en-US" sz="3500" b="1">
                <a:solidFill>
                  <a:srgbClr val="FFFF00"/>
                </a:solidFill>
                <a:latin typeface="Times New Roman" panose="02020603050405020304" pitchFamily="18" charset="0"/>
                <a:cs typeface="Times New Roman" panose="02020603050405020304" pitchFamily="18" charset="0"/>
              </a:rPr>
              <a:t>HƯỚNG DẪN HỌC TẬP Ở NHÀ</a:t>
            </a:r>
            <a:endParaRPr lang="en-US" sz="350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098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6349" tIns="33174" rIns="66349" bIns="33174" rtlCol="0" anchor="ctr"/>
          <a:lstStyle/>
          <a:p>
            <a:pPr algn="ctr"/>
            <a:endParaRPr lang="en-US"/>
          </a:p>
        </p:txBody>
      </p:sp>
      <p:pic>
        <p:nvPicPr>
          <p:cNvPr id="20" name="图片 4111" descr="PPT素材-11"/>
          <p:cNvPicPr>
            <a:picLocks noChangeAspect="1"/>
          </p:cNvPicPr>
          <p:nvPr/>
        </p:nvPicPr>
        <p:blipFill>
          <a:blip r:embed="rId3"/>
          <a:stretch>
            <a:fillRect/>
          </a:stretch>
        </p:blipFill>
        <p:spPr>
          <a:xfrm>
            <a:off x="-759043" y="4013234"/>
            <a:ext cx="14127677" cy="2907957"/>
          </a:xfrm>
          <a:prstGeom prst="rect">
            <a:avLst/>
          </a:prstGeom>
          <a:noFill/>
          <a:ln w="9525">
            <a:noFill/>
          </a:ln>
        </p:spPr>
      </p:pic>
      <p:pic>
        <p:nvPicPr>
          <p:cNvPr id="21" name="图片 4101" descr="13"/>
          <p:cNvPicPr>
            <a:picLocks noChangeAspect="1"/>
          </p:cNvPicPr>
          <p:nvPr/>
        </p:nvPicPr>
        <p:blipFill>
          <a:blip r:embed="rId4"/>
          <a:stretch>
            <a:fillRect/>
          </a:stretch>
        </p:blipFill>
        <p:spPr>
          <a:xfrm>
            <a:off x="3334172" y="-282448"/>
            <a:ext cx="9220200" cy="6388085"/>
          </a:xfrm>
          <a:prstGeom prst="rect">
            <a:avLst/>
          </a:prstGeom>
          <a:solidFill>
            <a:srgbClr val="00B050"/>
          </a:solidFill>
          <a:ln w="9525">
            <a:noFill/>
          </a:ln>
        </p:spPr>
      </p:pic>
      <p:pic>
        <p:nvPicPr>
          <p:cNvPr id="23" name="图片 4108" descr="7"/>
          <p:cNvPicPr>
            <a:picLocks noChangeAspect="1"/>
          </p:cNvPicPr>
          <p:nvPr/>
        </p:nvPicPr>
        <p:blipFill>
          <a:blip r:embed="rId5"/>
          <a:stretch>
            <a:fillRect/>
          </a:stretch>
        </p:blipFill>
        <p:spPr>
          <a:xfrm>
            <a:off x="759044" y="1292554"/>
            <a:ext cx="1978360" cy="998425"/>
          </a:xfrm>
          <a:prstGeom prst="rect">
            <a:avLst/>
          </a:prstGeom>
          <a:noFill/>
          <a:ln w="9525">
            <a:noFill/>
          </a:ln>
        </p:spPr>
      </p:pic>
      <p:pic>
        <p:nvPicPr>
          <p:cNvPr id="24" name="Picture 23"/>
          <p:cNvPicPr/>
          <p:nvPr/>
        </p:nvPicPr>
        <p:blipFill>
          <a:blip r:embed="rId6" cstate="print">
            <a:extLst>
              <a:ext uri="{28A0092B-C50C-407E-A947-70E740481C1C}">
                <a14:useLocalDpi xmlns:a14="http://schemas.microsoft.com/office/drawing/2010/main" val="0"/>
              </a:ext>
            </a:extLst>
          </a:blip>
          <a:stretch>
            <a:fillRect/>
          </a:stretch>
        </p:blipFill>
        <p:spPr>
          <a:xfrm>
            <a:off x="-6920" y="3741689"/>
            <a:ext cx="3341092" cy="2861232"/>
          </a:xfrm>
          <a:prstGeom prst="rect">
            <a:avLst/>
          </a:prstGeom>
        </p:spPr>
      </p:pic>
      <p:pic>
        <p:nvPicPr>
          <p:cNvPr id="15" name="Picture 4" descr="C:\Users\ADMIN\Desktop\Tai nguyen thiet ke tro choi\Bảng gỗ\1a.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15599" y="1"/>
            <a:ext cx="1672167"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4EF16F95-392D-4EF0-952E-552B20DBE1EA}"/>
              </a:ext>
            </a:extLst>
          </p:cNvPr>
          <p:cNvSpPr txBox="1"/>
          <p:nvPr/>
        </p:nvSpPr>
        <p:spPr>
          <a:xfrm>
            <a:off x="2967566" y="906464"/>
            <a:ext cx="7456245" cy="4539191"/>
          </a:xfrm>
          <a:prstGeom prst="rect">
            <a:avLst/>
          </a:prstGeom>
          <a:noFill/>
        </p:spPr>
        <p:txBody>
          <a:bodyPr wrap="square">
            <a:spAutoFit/>
          </a:bodyPr>
          <a:lstStyle/>
          <a:p>
            <a:pPr>
              <a:lnSpc>
                <a:spcPct val="150000"/>
              </a:lnSpc>
            </a:pPr>
            <a:r>
              <a:rPr lang="en-US" sz="2800" dirty="0">
                <a:solidFill>
                  <a:schemeClr val="tx1"/>
                </a:solidFill>
                <a:latin typeface="Times New Roman" panose="02020603050405020304" pitchFamily="18" charset="0"/>
                <a:cs typeface="Times New Roman" panose="02020603050405020304" pitchFamily="18" charset="0"/>
              </a:rPr>
              <a:t>1. </a:t>
            </a:r>
            <a:r>
              <a:rPr lang="vi-VN" sz="2800" dirty="0">
                <a:solidFill>
                  <a:schemeClr val="tx1"/>
                </a:solidFill>
                <a:latin typeface="Times New Roman" panose="02020603050405020304" pitchFamily="18" charset="0"/>
                <a:cs typeface="Times New Roman" panose="02020603050405020304" pitchFamily="18" charset="0"/>
              </a:rPr>
              <a:t>Em hãy chọn những việc mà em có thể làm với Internet.</a:t>
            </a:r>
          </a:p>
          <a:p>
            <a:pPr>
              <a:lnSpc>
                <a:spcPct val="150000"/>
              </a:lnSpc>
            </a:pPr>
            <a:r>
              <a:rPr lang="vi-VN" sz="2800" dirty="0">
                <a:solidFill>
                  <a:schemeClr val="tx1"/>
                </a:solidFill>
                <a:latin typeface="Times New Roman" panose="02020603050405020304" pitchFamily="18" charset="0"/>
                <a:cs typeface="Times New Roman" panose="02020603050405020304" pitchFamily="18" charset="0"/>
              </a:rPr>
              <a:t>a) Học ngoại ngữ trực tuyến với người nước ngoài.</a:t>
            </a:r>
          </a:p>
          <a:p>
            <a:pPr>
              <a:lnSpc>
                <a:spcPct val="150000"/>
              </a:lnSpc>
            </a:pPr>
            <a:r>
              <a:rPr lang="vi-VN" sz="2800" dirty="0">
                <a:solidFill>
                  <a:schemeClr val="tx1"/>
                </a:solidFill>
                <a:latin typeface="Times New Roman" panose="02020603050405020304" pitchFamily="18" charset="0"/>
                <a:cs typeface="Times New Roman" panose="02020603050405020304" pitchFamily="18" charset="0"/>
              </a:rPr>
              <a:t>b) Nghe nhạc, xem phim trực tuyến.</a:t>
            </a:r>
          </a:p>
          <a:p>
            <a:pPr>
              <a:lnSpc>
                <a:spcPct val="150000"/>
              </a:lnSpc>
            </a:pPr>
            <a:r>
              <a:rPr lang="vi-VN" sz="2800" dirty="0">
                <a:solidFill>
                  <a:schemeClr val="tx1"/>
                </a:solidFill>
                <a:latin typeface="Times New Roman" panose="02020603050405020304" pitchFamily="18" charset="0"/>
                <a:cs typeface="Times New Roman" panose="02020603050405020304" pitchFamily="18" charset="0"/>
              </a:rPr>
              <a:t>c) Chơi đá bóng để nâng cao sức khỏe.</a:t>
            </a:r>
          </a:p>
          <a:p>
            <a:pPr>
              <a:lnSpc>
                <a:spcPct val="150000"/>
              </a:lnSpc>
            </a:pPr>
            <a:r>
              <a:rPr lang="vi-VN" sz="2800" dirty="0">
                <a:solidFill>
                  <a:schemeClr val="tx1"/>
                </a:solidFill>
                <a:latin typeface="Times New Roman" panose="02020603050405020304" pitchFamily="18" charset="0"/>
                <a:cs typeface="Times New Roman" panose="02020603050405020304" pitchFamily="18" charset="0"/>
              </a:rPr>
              <a:t>d) Tìm kiếm tài liệu học tập.</a:t>
            </a:r>
          </a:p>
          <a:p>
            <a:pPr>
              <a:lnSpc>
                <a:spcPct val="150000"/>
              </a:lnSpc>
            </a:pPr>
            <a:r>
              <a:rPr lang="vi-VN" sz="2800" dirty="0">
                <a:solidFill>
                  <a:schemeClr val="tx1"/>
                </a:solidFill>
                <a:latin typeface="Times New Roman" panose="02020603050405020304" pitchFamily="18" charset="0"/>
                <a:cs typeface="Times New Roman" panose="02020603050405020304" pitchFamily="18" charset="0"/>
              </a:rPr>
              <a:t>e) Gửi thư điện tử.</a:t>
            </a:r>
          </a:p>
        </p:txBody>
      </p:sp>
      <p:sp>
        <p:nvSpPr>
          <p:cNvPr id="17" name="TextBox 16">
            <a:extLst>
              <a:ext uri="{FF2B5EF4-FFF2-40B4-BE49-F238E27FC236}">
                <a16:creationId xmlns:a16="http://schemas.microsoft.com/office/drawing/2014/main" id="{73BAC8CA-2B45-4AF0-8EC7-ABB8C1E3A270}"/>
              </a:ext>
            </a:extLst>
          </p:cNvPr>
          <p:cNvSpPr txBox="1"/>
          <p:nvPr/>
        </p:nvSpPr>
        <p:spPr>
          <a:xfrm>
            <a:off x="3449319" y="5021217"/>
            <a:ext cx="7066280" cy="646331"/>
          </a:xfrm>
          <a:prstGeom prst="rect">
            <a:avLst/>
          </a:prstGeom>
          <a:noFill/>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a, b, d, e</a:t>
            </a:r>
          </a:p>
        </p:txBody>
      </p:sp>
    </p:spTree>
    <p:extLst>
      <p:ext uri="{BB962C8B-B14F-4D97-AF65-F5344CB8AC3E}">
        <p14:creationId xmlns:p14="http://schemas.microsoft.com/office/powerpoint/2010/main" val="204859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290">
                                          <p:stCondLst>
                                            <p:cond delay="0"/>
                                          </p:stCondLst>
                                        </p:cTn>
                                        <p:tgtEl>
                                          <p:spTgt spid="23"/>
                                        </p:tgtEl>
                                      </p:cBhvr>
                                    </p:animEffect>
                                    <p:anim calcmode="lin" valueType="num">
                                      <p:cBhvr>
                                        <p:cTn id="8"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13" dur="13">
                                          <p:stCondLst>
                                            <p:cond delay="325"/>
                                          </p:stCondLst>
                                        </p:cTn>
                                        <p:tgtEl>
                                          <p:spTgt spid="23"/>
                                        </p:tgtEl>
                                      </p:cBhvr>
                                      <p:to x="100000" y="60000"/>
                                    </p:animScale>
                                    <p:animScale>
                                      <p:cBhvr>
                                        <p:cTn id="14" dur="83" decel="50000">
                                          <p:stCondLst>
                                            <p:cond delay="338"/>
                                          </p:stCondLst>
                                        </p:cTn>
                                        <p:tgtEl>
                                          <p:spTgt spid="23"/>
                                        </p:tgtEl>
                                      </p:cBhvr>
                                      <p:to x="100000" y="100000"/>
                                    </p:animScale>
                                    <p:animScale>
                                      <p:cBhvr>
                                        <p:cTn id="15" dur="13">
                                          <p:stCondLst>
                                            <p:cond delay="656"/>
                                          </p:stCondLst>
                                        </p:cTn>
                                        <p:tgtEl>
                                          <p:spTgt spid="23"/>
                                        </p:tgtEl>
                                      </p:cBhvr>
                                      <p:to x="100000" y="80000"/>
                                    </p:animScale>
                                    <p:animScale>
                                      <p:cBhvr>
                                        <p:cTn id="16" dur="83" decel="50000">
                                          <p:stCondLst>
                                            <p:cond delay="669"/>
                                          </p:stCondLst>
                                        </p:cTn>
                                        <p:tgtEl>
                                          <p:spTgt spid="23"/>
                                        </p:tgtEl>
                                      </p:cBhvr>
                                      <p:to x="100000" y="100000"/>
                                    </p:animScale>
                                    <p:animScale>
                                      <p:cBhvr>
                                        <p:cTn id="17" dur="13">
                                          <p:stCondLst>
                                            <p:cond delay="821"/>
                                          </p:stCondLst>
                                        </p:cTn>
                                        <p:tgtEl>
                                          <p:spTgt spid="23"/>
                                        </p:tgtEl>
                                      </p:cBhvr>
                                      <p:to x="100000" y="90000"/>
                                    </p:animScale>
                                    <p:animScale>
                                      <p:cBhvr>
                                        <p:cTn id="18" dur="83" decel="50000">
                                          <p:stCondLst>
                                            <p:cond delay="834"/>
                                          </p:stCondLst>
                                        </p:cTn>
                                        <p:tgtEl>
                                          <p:spTgt spid="23"/>
                                        </p:tgtEl>
                                      </p:cBhvr>
                                      <p:to x="100000" y="100000"/>
                                    </p:animScale>
                                    <p:animScale>
                                      <p:cBhvr>
                                        <p:cTn id="19" dur="13">
                                          <p:stCondLst>
                                            <p:cond delay="904"/>
                                          </p:stCondLst>
                                        </p:cTn>
                                        <p:tgtEl>
                                          <p:spTgt spid="23"/>
                                        </p:tgtEl>
                                      </p:cBhvr>
                                      <p:to x="100000" y="95000"/>
                                    </p:animScale>
                                    <p:animScale>
                                      <p:cBhvr>
                                        <p:cTn id="20" dur="83" decel="50000">
                                          <p:stCondLst>
                                            <p:cond delay="917"/>
                                          </p:stCondLst>
                                        </p:cTn>
                                        <p:tgtEl>
                                          <p:spTgt spid="23"/>
                                        </p:tgtEl>
                                      </p:cBhvr>
                                      <p:to x="100000" y="100000"/>
                                    </p:animScale>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6349" tIns="33174" rIns="66349" bIns="33174" rtlCol="0" anchor="ctr"/>
          <a:lstStyle/>
          <a:p>
            <a:pPr algn="ctr"/>
            <a:endParaRPr lang="en-US"/>
          </a:p>
        </p:txBody>
      </p:sp>
      <p:pic>
        <p:nvPicPr>
          <p:cNvPr id="20" name="图片 4111" descr="PPT素材-11"/>
          <p:cNvPicPr>
            <a:picLocks noChangeAspect="1"/>
          </p:cNvPicPr>
          <p:nvPr/>
        </p:nvPicPr>
        <p:blipFill>
          <a:blip r:embed="rId3"/>
          <a:stretch>
            <a:fillRect/>
          </a:stretch>
        </p:blipFill>
        <p:spPr>
          <a:xfrm>
            <a:off x="-759043" y="4013234"/>
            <a:ext cx="14127677" cy="2907957"/>
          </a:xfrm>
          <a:prstGeom prst="rect">
            <a:avLst/>
          </a:prstGeom>
          <a:noFill/>
          <a:ln w="9525">
            <a:noFill/>
          </a:ln>
        </p:spPr>
      </p:pic>
      <p:pic>
        <p:nvPicPr>
          <p:cNvPr id="21" name="图片 4101" descr="13"/>
          <p:cNvPicPr>
            <a:picLocks noChangeAspect="1"/>
          </p:cNvPicPr>
          <p:nvPr/>
        </p:nvPicPr>
        <p:blipFill>
          <a:blip r:embed="rId4"/>
          <a:stretch>
            <a:fillRect/>
          </a:stretch>
        </p:blipFill>
        <p:spPr>
          <a:xfrm>
            <a:off x="2971800" y="-2298"/>
            <a:ext cx="9220200" cy="6388085"/>
          </a:xfrm>
          <a:prstGeom prst="rect">
            <a:avLst/>
          </a:prstGeom>
          <a:solidFill>
            <a:srgbClr val="00B050"/>
          </a:solidFill>
          <a:ln w="9525">
            <a:noFill/>
          </a:ln>
        </p:spPr>
      </p:pic>
      <p:pic>
        <p:nvPicPr>
          <p:cNvPr id="23" name="图片 4108" descr="7"/>
          <p:cNvPicPr>
            <a:picLocks noChangeAspect="1"/>
          </p:cNvPicPr>
          <p:nvPr/>
        </p:nvPicPr>
        <p:blipFill>
          <a:blip r:embed="rId5"/>
          <a:stretch>
            <a:fillRect/>
          </a:stretch>
        </p:blipFill>
        <p:spPr>
          <a:xfrm>
            <a:off x="759044" y="1292554"/>
            <a:ext cx="1978360" cy="998425"/>
          </a:xfrm>
          <a:prstGeom prst="rect">
            <a:avLst/>
          </a:prstGeom>
          <a:noFill/>
          <a:ln w="9525">
            <a:noFill/>
          </a:ln>
        </p:spPr>
      </p:pic>
      <p:pic>
        <p:nvPicPr>
          <p:cNvPr id="24" name="Picture 23"/>
          <p:cNvPicPr/>
          <p:nvPr/>
        </p:nvPicPr>
        <p:blipFill>
          <a:blip r:embed="rId6" cstate="print">
            <a:extLst>
              <a:ext uri="{28A0092B-C50C-407E-A947-70E740481C1C}">
                <a14:useLocalDpi xmlns:a14="http://schemas.microsoft.com/office/drawing/2010/main" val="0"/>
              </a:ext>
            </a:extLst>
          </a:blip>
          <a:stretch>
            <a:fillRect/>
          </a:stretch>
        </p:blipFill>
        <p:spPr>
          <a:xfrm>
            <a:off x="-6920" y="3741689"/>
            <a:ext cx="3341092" cy="2861232"/>
          </a:xfrm>
          <a:prstGeom prst="rect">
            <a:avLst/>
          </a:prstGeom>
        </p:spPr>
      </p:pic>
      <p:pic>
        <p:nvPicPr>
          <p:cNvPr id="13" name="Picture 4" descr="C:\Users\ADMIN\Desktop\Tai nguyen thiet ke tro choi\Bảng gỗ\1a.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15599" y="1"/>
            <a:ext cx="1672167"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A4AA05EF-AE79-4174-8F47-5E4DF6F694D6}"/>
              </a:ext>
            </a:extLst>
          </p:cNvPr>
          <p:cNvSpPr txBox="1"/>
          <p:nvPr/>
        </p:nvSpPr>
        <p:spPr>
          <a:xfrm>
            <a:off x="3218180" y="1791766"/>
            <a:ext cx="7066280"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Thông</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tin internet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viết</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tắt</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cụm</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từ</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(WWW)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có</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nghĩa</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gì</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8512297D-6064-4202-938F-5BE6623C3D59}"/>
              </a:ext>
            </a:extLst>
          </p:cNvPr>
          <p:cNvSpPr/>
          <p:nvPr/>
        </p:nvSpPr>
        <p:spPr>
          <a:xfrm>
            <a:off x="3118222" y="3678498"/>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chemeClr val="tx1"/>
                </a:solidFill>
                <a:latin typeface="Times New Roman" panose="02020603050405020304" pitchFamily="18" charset="0"/>
                <a:cs typeface="Times New Roman" panose="02020603050405020304" pitchFamily="18" charset="0"/>
              </a:rPr>
              <a:t>WWW</a:t>
            </a:r>
            <a:r>
              <a:rPr lang="vi-VN" sz="3200" dirty="0">
                <a:solidFill>
                  <a:schemeClr val="tx1"/>
                </a:solidFill>
                <a:latin typeface="Times New Roman" panose="02020603050405020304" pitchFamily="18" charset="0"/>
                <a:cs typeface="Times New Roman" panose="02020603050405020304" pitchFamily="18" charset="0"/>
              </a:rPr>
              <a:t> là viết tắt của cụm từ </a:t>
            </a:r>
            <a:r>
              <a:rPr lang="vi-VN" sz="3200" b="1" dirty="0">
                <a:solidFill>
                  <a:schemeClr val="tx1"/>
                </a:solidFill>
                <a:latin typeface="Times New Roman" panose="02020603050405020304" pitchFamily="18" charset="0"/>
                <a:cs typeface="Times New Roman" panose="02020603050405020304" pitchFamily="18" charset="0"/>
              </a:rPr>
              <a:t>World Wide Web</a:t>
            </a:r>
            <a:r>
              <a:rPr lang="vi-VN" sz="3200" dirty="0">
                <a:solidFill>
                  <a:schemeClr val="tx1"/>
                </a:solidFill>
                <a:latin typeface="Times New Roman" panose="02020603050405020304" pitchFamily="18" charset="0"/>
                <a:cs typeface="Times New Roman" panose="02020603050405020304" pitchFamily="18" charset="0"/>
              </a:rPr>
              <a:t> (</a:t>
            </a:r>
            <a:r>
              <a:rPr lang="vi-VN" sz="3200" i="1" dirty="0">
                <a:solidFill>
                  <a:schemeClr val="tx1"/>
                </a:solidFill>
                <a:latin typeface="Times New Roman" panose="02020603050405020304" pitchFamily="18" charset="0"/>
                <a:cs typeface="Times New Roman" panose="02020603050405020304" pitchFamily="18" charset="0"/>
              </a:rPr>
              <a:t>dịch nhanh là</a:t>
            </a:r>
            <a:r>
              <a:rPr lang="vi-VN" sz="3200" dirty="0">
                <a:solidFill>
                  <a:schemeClr val="tx1"/>
                </a:solidFill>
                <a:latin typeface="Times New Roman" panose="02020603050405020304" pitchFamily="18" charset="0"/>
                <a:cs typeface="Times New Roman" panose="02020603050405020304" pitchFamily="18" charset="0"/>
              </a:rPr>
              <a:t> </a:t>
            </a:r>
            <a:r>
              <a:rPr lang="vi-VN" sz="3200" b="1" i="1" dirty="0">
                <a:solidFill>
                  <a:schemeClr val="tx1"/>
                </a:solidFill>
                <a:latin typeface="Times New Roman" panose="02020603050405020304" pitchFamily="18" charset="0"/>
                <a:cs typeface="Times New Roman" panose="02020603050405020304" pitchFamily="18" charset="0"/>
              </a:rPr>
              <a:t>Mạng lưới toàn cầu</a:t>
            </a:r>
            <a:r>
              <a:rPr lang="vi-VN" sz="3200" dirty="0">
                <a:solidFill>
                  <a:schemeClr val="tx1"/>
                </a:solidFill>
                <a:latin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8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290">
                                          <p:stCondLst>
                                            <p:cond delay="0"/>
                                          </p:stCondLst>
                                        </p:cTn>
                                        <p:tgtEl>
                                          <p:spTgt spid="23"/>
                                        </p:tgtEl>
                                      </p:cBhvr>
                                    </p:animEffect>
                                    <p:anim calcmode="lin" valueType="num">
                                      <p:cBhvr>
                                        <p:cTn id="8"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13" dur="13">
                                          <p:stCondLst>
                                            <p:cond delay="325"/>
                                          </p:stCondLst>
                                        </p:cTn>
                                        <p:tgtEl>
                                          <p:spTgt spid="23"/>
                                        </p:tgtEl>
                                      </p:cBhvr>
                                      <p:to x="100000" y="60000"/>
                                    </p:animScale>
                                    <p:animScale>
                                      <p:cBhvr>
                                        <p:cTn id="14" dur="83" decel="50000">
                                          <p:stCondLst>
                                            <p:cond delay="338"/>
                                          </p:stCondLst>
                                        </p:cTn>
                                        <p:tgtEl>
                                          <p:spTgt spid="23"/>
                                        </p:tgtEl>
                                      </p:cBhvr>
                                      <p:to x="100000" y="100000"/>
                                    </p:animScale>
                                    <p:animScale>
                                      <p:cBhvr>
                                        <p:cTn id="15" dur="13">
                                          <p:stCondLst>
                                            <p:cond delay="656"/>
                                          </p:stCondLst>
                                        </p:cTn>
                                        <p:tgtEl>
                                          <p:spTgt spid="23"/>
                                        </p:tgtEl>
                                      </p:cBhvr>
                                      <p:to x="100000" y="80000"/>
                                    </p:animScale>
                                    <p:animScale>
                                      <p:cBhvr>
                                        <p:cTn id="16" dur="83" decel="50000">
                                          <p:stCondLst>
                                            <p:cond delay="669"/>
                                          </p:stCondLst>
                                        </p:cTn>
                                        <p:tgtEl>
                                          <p:spTgt spid="23"/>
                                        </p:tgtEl>
                                      </p:cBhvr>
                                      <p:to x="100000" y="100000"/>
                                    </p:animScale>
                                    <p:animScale>
                                      <p:cBhvr>
                                        <p:cTn id="17" dur="13">
                                          <p:stCondLst>
                                            <p:cond delay="821"/>
                                          </p:stCondLst>
                                        </p:cTn>
                                        <p:tgtEl>
                                          <p:spTgt spid="23"/>
                                        </p:tgtEl>
                                      </p:cBhvr>
                                      <p:to x="100000" y="90000"/>
                                    </p:animScale>
                                    <p:animScale>
                                      <p:cBhvr>
                                        <p:cTn id="18" dur="83" decel="50000">
                                          <p:stCondLst>
                                            <p:cond delay="834"/>
                                          </p:stCondLst>
                                        </p:cTn>
                                        <p:tgtEl>
                                          <p:spTgt spid="23"/>
                                        </p:tgtEl>
                                      </p:cBhvr>
                                      <p:to x="100000" y="100000"/>
                                    </p:animScale>
                                    <p:animScale>
                                      <p:cBhvr>
                                        <p:cTn id="19" dur="13">
                                          <p:stCondLst>
                                            <p:cond delay="904"/>
                                          </p:stCondLst>
                                        </p:cTn>
                                        <p:tgtEl>
                                          <p:spTgt spid="23"/>
                                        </p:tgtEl>
                                      </p:cBhvr>
                                      <p:to x="100000" y="95000"/>
                                    </p:animScale>
                                    <p:animScale>
                                      <p:cBhvr>
                                        <p:cTn id="20" dur="83" decel="50000">
                                          <p:stCondLst>
                                            <p:cond delay="917"/>
                                          </p:stCondLst>
                                        </p:cTn>
                                        <p:tgtEl>
                                          <p:spTgt spid="23"/>
                                        </p:tgtEl>
                                      </p:cBhvr>
                                      <p:to x="100000" y="100000"/>
                                    </p:animScale>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3" name="Rectangle 32"/>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6349" tIns="33174" rIns="66349" bIns="33174" rtlCol="0" anchor="ctr"/>
          <a:lstStyle/>
          <a:p>
            <a:pPr algn="ctr"/>
            <a:endParaRPr lang="en-US"/>
          </a:p>
        </p:txBody>
      </p:sp>
      <p:pic>
        <p:nvPicPr>
          <p:cNvPr id="20" name="图片 4111" descr="PPT素材-11"/>
          <p:cNvPicPr>
            <a:picLocks noChangeAspect="1"/>
          </p:cNvPicPr>
          <p:nvPr/>
        </p:nvPicPr>
        <p:blipFill>
          <a:blip r:embed="rId3"/>
          <a:stretch>
            <a:fillRect/>
          </a:stretch>
        </p:blipFill>
        <p:spPr>
          <a:xfrm>
            <a:off x="-759043" y="4013234"/>
            <a:ext cx="14127677" cy="2907957"/>
          </a:xfrm>
          <a:prstGeom prst="rect">
            <a:avLst/>
          </a:prstGeom>
          <a:noFill/>
          <a:ln w="9525">
            <a:noFill/>
          </a:ln>
        </p:spPr>
      </p:pic>
      <p:pic>
        <p:nvPicPr>
          <p:cNvPr id="21" name="图片 4101" descr="13"/>
          <p:cNvPicPr>
            <a:picLocks noChangeAspect="1"/>
          </p:cNvPicPr>
          <p:nvPr/>
        </p:nvPicPr>
        <p:blipFill>
          <a:blip r:embed="rId4"/>
          <a:stretch>
            <a:fillRect/>
          </a:stretch>
        </p:blipFill>
        <p:spPr>
          <a:xfrm>
            <a:off x="2737404" y="-202019"/>
            <a:ext cx="9220200" cy="6388085"/>
          </a:xfrm>
          <a:prstGeom prst="rect">
            <a:avLst/>
          </a:prstGeom>
          <a:solidFill>
            <a:srgbClr val="00B050"/>
          </a:solidFill>
          <a:ln w="9525">
            <a:noFill/>
          </a:ln>
        </p:spPr>
      </p:pic>
      <p:pic>
        <p:nvPicPr>
          <p:cNvPr id="23" name="图片 4108" descr="7"/>
          <p:cNvPicPr>
            <a:picLocks noChangeAspect="1"/>
          </p:cNvPicPr>
          <p:nvPr/>
        </p:nvPicPr>
        <p:blipFill>
          <a:blip r:embed="rId5"/>
          <a:stretch>
            <a:fillRect/>
          </a:stretch>
        </p:blipFill>
        <p:spPr>
          <a:xfrm>
            <a:off x="759044" y="1292554"/>
            <a:ext cx="1978360" cy="998425"/>
          </a:xfrm>
          <a:prstGeom prst="rect">
            <a:avLst/>
          </a:prstGeom>
          <a:noFill/>
          <a:ln w="9525">
            <a:noFill/>
          </a:ln>
        </p:spPr>
      </p:pic>
      <p:pic>
        <p:nvPicPr>
          <p:cNvPr id="24" name="Picture 23"/>
          <p:cNvPicPr/>
          <p:nvPr/>
        </p:nvPicPr>
        <p:blipFill>
          <a:blip r:embed="rId6" cstate="print">
            <a:extLst>
              <a:ext uri="{28A0092B-C50C-407E-A947-70E740481C1C}">
                <a14:useLocalDpi xmlns:a14="http://schemas.microsoft.com/office/drawing/2010/main" val="0"/>
              </a:ext>
            </a:extLst>
          </a:blip>
          <a:stretch>
            <a:fillRect/>
          </a:stretch>
        </p:blipFill>
        <p:spPr>
          <a:xfrm>
            <a:off x="-6920" y="3741689"/>
            <a:ext cx="3341092" cy="2861232"/>
          </a:xfrm>
          <a:prstGeom prst="rect">
            <a:avLst/>
          </a:prstGeom>
        </p:spPr>
      </p:pic>
      <p:pic>
        <p:nvPicPr>
          <p:cNvPr id="13" name="Picture 4" descr="C:\Users\ADMIN\Desktop\Tai nguyen thiet ke tro choi\Bảng gỗ\1a.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15599" y="1"/>
            <a:ext cx="1672167"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E623F7F4-9FF7-4C42-B97F-6618157F47B3}"/>
              </a:ext>
            </a:extLst>
          </p:cNvPr>
          <p:cNvSpPr txBox="1"/>
          <p:nvPr/>
        </p:nvSpPr>
        <p:spPr>
          <a:xfrm>
            <a:off x="3496447" y="1955539"/>
            <a:ext cx="7064476" cy="35394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Times New Roman" panose="02020603050405020304" pitchFamily="18" charset="0"/>
                <a:cs typeface="Times New Roman" panose="02020603050405020304" pitchFamily="18" charset="0"/>
              </a:rPr>
              <a:t>3. </a:t>
            </a:r>
            <a:r>
              <a:rPr lang="en-US" sz="3200" b="1" dirty="0" err="1">
                <a:solidFill>
                  <a:srgbClr val="FF0000"/>
                </a:solidFill>
                <a:latin typeface="Times New Roman" panose="02020603050405020304" pitchFamily="18" charset="0"/>
                <a:cs typeface="Times New Roman" panose="02020603050405020304" pitchFamily="18" charset="0"/>
              </a:rPr>
              <a:t>Phát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nào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đây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đặc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internet?</a:t>
            </a:r>
          </a:p>
          <a:p>
            <a:pPr marL="514350" marR="0" lvl="0" indent="-514350" defTabSz="914400" rtl="0" eaLnBrk="1" fontAlgn="auto" latinLnBrk="0" hangingPunct="1">
              <a:lnSpc>
                <a:spcPct val="100000"/>
              </a:lnSpc>
              <a:spcBef>
                <a:spcPts val="0"/>
              </a:spcBef>
              <a:spcAft>
                <a:spcPts val="0"/>
              </a:spcAft>
              <a:buClrTx/>
              <a:buSzTx/>
              <a:buAutoNum type="alphaUcPeriod"/>
              <a:tabLst/>
              <a:defRPr/>
            </a:pPr>
            <a:r>
              <a:rPr lang="en-US" sz="3200" b="1" noProof="0" dirty="0" err="1">
                <a:solidFill>
                  <a:schemeClr val="tx1"/>
                </a:solidFill>
                <a:latin typeface="Times New Roman" panose="02020603050405020304" pitchFamily="18" charset="0"/>
                <a:cs typeface="Times New Roman" panose="02020603050405020304" pitchFamily="18" charset="0"/>
              </a:rPr>
              <a:t>Phạm</a:t>
            </a:r>
            <a:r>
              <a:rPr lang="en-US" sz="3200" b="1" noProof="0" dirty="0">
                <a:solidFill>
                  <a:schemeClr val="tx1"/>
                </a:solidFill>
                <a:latin typeface="Times New Roman" panose="02020603050405020304" pitchFamily="18" charset="0"/>
                <a:cs typeface="Times New Roman" panose="02020603050405020304" pitchFamily="18" charset="0"/>
              </a:rPr>
              <a:t> vi </a:t>
            </a:r>
            <a:r>
              <a:rPr lang="en-US" sz="3200" b="1" noProof="0" dirty="0" err="1">
                <a:solidFill>
                  <a:schemeClr val="tx1"/>
                </a:solidFill>
                <a:latin typeface="Times New Roman" panose="02020603050405020304" pitchFamily="18" charset="0"/>
                <a:cs typeface="Times New Roman" panose="02020603050405020304" pitchFamily="18" charset="0"/>
              </a:rPr>
              <a:t>hoạt</a:t>
            </a:r>
            <a:r>
              <a:rPr lang="en-US" sz="3200" b="1" noProof="0" dirty="0">
                <a:solidFill>
                  <a:schemeClr val="tx1"/>
                </a:solidFill>
                <a:latin typeface="Times New Roman" panose="02020603050405020304" pitchFamily="18" charset="0"/>
                <a:cs typeface="Times New Roman" panose="02020603050405020304" pitchFamily="18" charset="0"/>
              </a:rPr>
              <a:t> </a:t>
            </a:r>
            <a:r>
              <a:rPr lang="en-US" sz="3200" b="1" noProof="0" dirty="0" err="1">
                <a:solidFill>
                  <a:schemeClr val="tx1"/>
                </a:solidFill>
                <a:latin typeface="Times New Roman" panose="02020603050405020304" pitchFamily="18" charset="0"/>
                <a:cs typeface="Times New Roman" panose="02020603050405020304" pitchFamily="18" charset="0"/>
              </a:rPr>
              <a:t>động</a:t>
            </a:r>
            <a:r>
              <a:rPr lang="en-US" sz="3200" b="1" noProof="0" dirty="0">
                <a:solidFill>
                  <a:schemeClr val="tx1"/>
                </a:solidFill>
                <a:latin typeface="Times New Roman" panose="02020603050405020304" pitchFamily="18" charset="0"/>
                <a:cs typeface="Times New Roman" panose="02020603050405020304" pitchFamily="18" charset="0"/>
              </a:rPr>
              <a:t> </a:t>
            </a:r>
            <a:r>
              <a:rPr lang="en-US" sz="3200" b="1" noProof="0" dirty="0" err="1">
                <a:solidFill>
                  <a:schemeClr val="tx1"/>
                </a:solidFill>
                <a:latin typeface="Times New Roman" panose="02020603050405020304" pitchFamily="18" charset="0"/>
                <a:cs typeface="Times New Roman" panose="02020603050405020304" pitchFamily="18" charset="0"/>
              </a:rPr>
              <a:t>trên</a:t>
            </a:r>
            <a:r>
              <a:rPr lang="en-US" sz="3200" b="1" noProof="0" dirty="0">
                <a:solidFill>
                  <a:schemeClr val="tx1"/>
                </a:solidFill>
                <a:latin typeface="Times New Roman" panose="02020603050405020304" pitchFamily="18" charset="0"/>
                <a:cs typeface="Times New Roman" panose="02020603050405020304" pitchFamily="18" charset="0"/>
              </a:rPr>
              <a:t> </a:t>
            </a:r>
            <a:r>
              <a:rPr lang="en-US" sz="3200" b="1" noProof="0" dirty="0" err="1">
                <a:solidFill>
                  <a:schemeClr val="tx1"/>
                </a:solidFill>
                <a:latin typeface="Times New Roman" panose="02020603050405020304" pitchFamily="18" charset="0"/>
                <a:cs typeface="Times New Roman" panose="02020603050405020304" pitchFamily="18" charset="0"/>
              </a:rPr>
              <a:t>toàn</a:t>
            </a:r>
            <a:r>
              <a:rPr lang="en-US" sz="3200" b="1" noProof="0" dirty="0">
                <a:solidFill>
                  <a:schemeClr val="tx1"/>
                </a:solidFill>
                <a:latin typeface="Times New Roman" panose="02020603050405020304" pitchFamily="18" charset="0"/>
                <a:cs typeface="Times New Roman" panose="02020603050405020304" pitchFamily="18" charset="0"/>
              </a:rPr>
              <a:t> </a:t>
            </a:r>
            <a:r>
              <a:rPr lang="en-US" sz="3200" b="1" noProof="0" dirty="0" err="1">
                <a:solidFill>
                  <a:schemeClr val="tx1"/>
                </a:solidFill>
                <a:latin typeface="Times New Roman" panose="02020603050405020304" pitchFamily="18" charset="0"/>
                <a:cs typeface="Times New Roman" panose="02020603050405020304" pitchFamily="18" charset="0"/>
              </a:rPr>
              <a:t>cầu</a:t>
            </a:r>
            <a:r>
              <a:rPr lang="en-US" sz="3200" b="1" noProof="0" dirty="0">
                <a:solidFill>
                  <a:schemeClr val="tx1"/>
                </a:solidFill>
                <a:latin typeface="Times New Roman" panose="02020603050405020304" pitchFamily="18" charset="0"/>
                <a:cs typeface="Times New Roman" panose="02020603050405020304" pitchFamily="18" charset="0"/>
              </a:rPr>
              <a:t>.</a:t>
            </a:r>
          </a:p>
          <a:p>
            <a:pPr marR="0" lvl="0" defTabSz="914400" rtl="0" eaLnBrk="1" fontAlgn="auto" latinLnBrk="0" hangingPunct="1">
              <a:lnSpc>
                <a:spcPct val="100000"/>
              </a:lnSpc>
              <a:spcBef>
                <a:spcPts val="0"/>
              </a:spcBef>
              <a:spcAft>
                <a:spcPts val="0"/>
              </a:spcAft>
              <a:buClrTx/>
              <a:buSzTx/>
              <a:tabLst/>
              <a:defRPr/>
            </a:pPr>
            <a:r>
              <a:rPr lang="en-US" sz="3200" b="1" dirty="0">
                <a:solidFill>
                  <a:schemeClr val="tx1"/>
                </a:solidFill>
                <a:latin typeface="Times New Roman" panose="02020603050405020304" pitchFamily="18" charset="0"/>
                <a:cs typeface="Times New Roman" panose="02020603050405020304" pitchFamily="18" charset="0"/>
              </a:rPr>
              <a:t>B. </a:t>
            </a:r>
            <a:r>
              <a:rPr lang="en-US" sz="3200" b="1" dirty="0" err="1">
                <a:solidFill>
                  <a:schemeClr val="tx1"/>
                </a:solidFill>
                <a:latin typeface="Times New Roman" panose="02020603050405020304" pitchFamily="18" charset="0"/>
                <a:cs typeface="Times New Roman" panose="02020603050405020304" pitchFamily="18" charset="0"/>
              </a:rPr>
              <a:t>Có</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nhiều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dịch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vụ</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dạng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phong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phú</a:t>
            </a:r>
            <a:r>
              <a:rPr lang="en-US" sz="3200" b="1" dirty="0">
                <a:solidFill>
                  <a:schemeClr val="tx1"/>
                </a:solidFill>
                <a:latin typeface="Times New Roman" panose="02020603050405020304" pitchFamily="18" charset="0"/>
                <a:cs typeface="Times New Roman" panose="02020603050405020304" pitchFamily="18" charset="0"/>
              </a:rPr>
              <a:t>.</a:t>
            </a:r>
          </a:p>
          <a:p>
            <a:pPr marR="0" lvl="0" defTabSz="914400" rtl="0" eaLnBrk="1" fontAlgn="auto" latinLnBrk="0" hangingPunct="1">
              <a:lnSpc>
                <a:spcPct val="100000"/>
              </a:lnSpc>
              <a:spcBef>
                <a:spcPts val="0"/>
              </a:spcBef>
              <a:spcAft>
                <a:spcPts val="0"/>
              </a:spcAft>
              <a:buClrTx/>
              <a:buSzTx/>
              <a:tabLst/>
              <a:defRPr/>
            </a:pPr>
            <a:r>
              <a:rPr lang="en-US" sz="3200" b="1" noProof="0" dirty="0">
                <a:solidFill>
                  <a:schemeClr val="tx1"/>
                </a:solidFill>
                <a:latin typeface="Times New Roman" panose="02020603050405020304" pitchFamily="18" charset="0"/>
                <a:cs typeface="Times New Roman" panose="02020603050405020304" pitchFamily="18" charset="0"/>
              </a:rPr>
              <a:t>C. </a:t>
            </a:r>
            <a:r>
              <a:rPr lang="en-US" sz="3200" b="1" noProof="0" dirty="0" err="1">
                <a:solidFill>
                  <a:schemeClr val="tx1"/>
                </a:solidFill>
                <a:latin typeface="Times New Roman" panose="02020603050405020304" pitchFamily="18" charset="0"/>
                <a:cs typeface="Times New Roman" panose="02020603050405020304" pitchFamily="18" charset="0"/>
              </a:rPr>
              <a:t>Không</a:t>
            </a:r>
            <a:r>
              <a:rPr lang="en-US" sz="3200" b="1" noProof="0" dirty="0">
                <a:solidFill>
                  <a:schemeClr val="tx1"/>
                </a:solidFill>
                <a:latin typeface="Times New Roman" panose="02020603050405020304" pitchFamily="18" charset="0"/>
                <a:cs typeface="Times New Roman" panose="02020603050405020304" pitchFamily="18" charset="0"/>
              </a:rPr>
              <a:t> </a:t>
            </a:r>
            <a:r>
              <a:rPr lang="en-US" sz="3200" b="1" noProof="0" dirty="0" err="1">
                <a:solidFill>
                  <a:schemeClr val="tx1"/>
                </a:solidFill>
                <a:latin typeface="Times New Roman" panose="02020603050405020304" pitchFamily="18" charset="0"/>
                <a:cs typeface="Times New Roman" panose="02020603050405020304" pitchFamily="18" charset="0"/>
              </a:rPr>
              <a:t>thuộc</a:t>
            </a:r>
            <a:r>
              <a:rPr lang="en-US" sz="3200" b="1" noProof="0" dirty="0">
                <a:solidFill>
                  <a:schemeClr val="tx1"/>
                </a:solidFill>
                <a:latin typeface="Times New Roman" panose="02020603050405020304" pitchFamily="18" charset="0"/>
                <a:cs typeface="Times New Roman" panose="02020603050405020304" pitchFamily="18" charset="0"/>
              </a:rPr>
              <a:t> </a:t>
            </a:r>
            <a:r>
              <a:rPr lang="en-US" sz="3200" b="1" noProof="0" dirty="0" err="1">
                <a:solidFill>
                  <a:schemeClr val="tx1"/>
                </a:solidFill>
                <a:latin typeface="Times New Roman" panose="02020603050405020304" pitchFamily="18" charset="0"/>
                <a:cs typeface="Times New Roman" panose="02020603050405020304" pitchFamily="18" charset="0"/>
              </a:rPr>
              <a:t>quyền</a:t>
            </a:r>
            <a:r>
              <a:rPr lang="en-US" sz="3200" b="1" noProof="0" dirty="0">
                <a:solidFill>
                  <a:schemeClr val="tx1"/>
                </a:solidFill>
                <a:latin typeface="Times New Roman" panose="02020603050405020304" pitchFamily="18" charset="0"/>
                <a:cs typeface="Times New Roman" panose="02020603050405020304" pitchFamily="18" charset="0"/>
              </a:rPr>
              <a:t> </a:t>
            </a:r>
            <a:r>
              <a:rPr lang="en-US" sz="3200" b="1" noProof="0" dirty="0" err="1">
                <a:solidFill>
                  <a:schemeClr val="tx1"/>
                </a:solidFill>
                <a:latin typeface="Times New Roman" panose="02020603050405020304" pitchFamily="18" charset="0"/>
                <a:cs typeface="Times New Roman" panose="02020603050405020304" pitchFamily="18" charset="0"/>
              </a:rPr>
              <a:t>sở</a:t>
            </a:r>
            <a:r>
              <a:rPr lang="en-US" sz="3200" b="1" noProof="0" dirty="0">
                <a:solidFill>
                  <a:schemeClr val="tx1"/>
                </a:solidFill>
                <a:latin typeface="Times New Roman" panose="02020603050405020304" pitchFamily="18" charset="0"/>
                <a:cs typeface="Times New Roman" panose="02020603050405020304" pitchFamily="18" charset="0"/>
              </a:rPr>
              <a:t> </a:t>
            </a:r>
            <a:r>
              <a:rPr lang="en-US" sz="3200" b="1" noProof="0" dirty="0" err="1">
                <a:solidFill>
                  <a:schemeClr val="tx1"/>
                </a:solidFill>
                <a:latin typeface="Times New Roman" panose="02020603050405020304" pitchFamily="18" charset="0"/>
                <a:cs typeface="Times New Roman" panose="02020603050405020304" pitchFamily="18" charset="0"/>
              </a:rPr>
              <a:t>hữu</a:t>
            </a:r>
            <a:r>
              <a:rPr lang="en-US" sz="3200" b="1" noProof="0" dirty="0">
                <a:solidFill>
                  <a:schemeClr val="tx1"/>
                </a:solidFill>
                <a:latin typeface="Times New Roman" panose="02020603050405020304" pitchFamily="18" charset="0"/>
                <a:cs typeface="Times New Roman" panose="02020603050405020304" pitchFamily="18" charset="0"/>
              </a:rPr>
              <a:t> </a:t>
            </a:r>
            <a:r>
              <a:rPr lang="en-US" sz="3200" b="1" noProof="0" dirty="0" err="1">
                <a:solidFill>
                  <a:schemeClr val="tx1"/>
                </a:solidFill>
                <a:latin typeface="Times New Roman" panose="02020603050405020304" pitchFamily="18" charset="0"/>
                <a:cs typeface="Times New Roman" panose="02020603050405020304" pitchFamily="18" charset="0"/>
              </a:rPr>
              <a:t>của</a:t>
            </a:r>
            <a:r>
              <a:rPr lang="en-US" sz="3200" b="1" noProof="0" dirty="0">
                <a:solidFill>
                  <a:schemeClr val="tx1"/>
                </a:solidFill>
                <a:latin typeface="Times New Roman" panose="02020603050405020304" pitchFamily="18" charset="0"/>
                <a:cs typeface="Times New Roman" panose="02020603050405020304" pitchFamily="18" charset="0"/>
              </a:rPr>
              <a:t> ai.</a:t>
            </a:r>
          </a:p>
          <a:p>
            <a:pPr marR="0" lvl="0" defTabSz="914400" rtl="0" eaLnBrk="1" fontAlgn="auto" latinLnBrk="0" hangingPunct="1">
              <a:lnSpc>
                <a:spcPct val="100000"/>
              </a:lnSpc>
              <a:spcBef>
                <a:spcPts val="0"/>
              </a:spcBef>
              <a:spcAft>
                <a:spcPts val="0"/>
              </a:spcAft>
              <a:buClrTx/>
              <a:buSzTx/>
              <a:tabLst/>
              <a:defRPr/>
            </a:pPr>
            <a:r>
              <a:rPr lang="en-US" sz="3200" b="1" dirty="0">
                <a:solidFill>
                  <a:schemeClr val="tx1"/>
                </a:solidFill>
                <a:latin typeface="Times New Roman" panose="02020603050405020304" pitchFamily="18" charset="0"/>
                <a:cs typeface="Times New Roman" panose="02020603050405020304" pitchFamily="18" charset="0"/>
              </a:rPr>
              <a:t>D. </a:t>
            </a:r>
            <a:r>
              <a:rPr lang="en-US" sz="3200" b="1" dirty="0" err="1">
                <a:solidFill>
                  <a:schemeClr val="tx1"/>
                </a:solidFill>
                <a:latin typeface="Times New Roman" panose="02020603050405020304" pitchFamily="18" charset="0"/>
                <a:cs typeface="Times New Roman" panose="02020603050405020304" pitchFamily="18" charset="0"/>
              </a:rPr>
              <a:t>Thông</a:t>
            </a:r>
            <a:r>
              <a:rPr lang="en-US" sz="3200" b="1" dirty="0">
                <a:solidFill>
                  <a:schemeClr val="tx1"/>
                </a:solidFill>
                <a:latin typeface="Times New Roman" panose="02020603050405020304" pitchFamily="18" charset="0"/>
                <a:cs typeface="Times New Roman" panose="02020603050405020304" pitchFamily="18" charset="0"/>
              </a:rPr>
              <a:t> tin </a:t>
            </a:r>
            <a:r>
              <a:rPr lang="en-US" sz="3200" b="1" dirty="0" err="1">
                <a:solidFill>
                  <a:schemeClr val="tx1"/>
                </a:solidFill>
                <a:latin typeface="Times New Roman" panose="02020603050405020304" pitchFamily="18" charset="0"/>
                <a:cs typeface="Times New Roman" panose="02020603050405020304" pitchFamily="18" charset="0"/>
              </a:rPr>
              <a:t>chính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xác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tuyệt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đối</a:t>
            </a:r>
            <a:r>
              <a:rPr lang="en-US" sz="3200" b="1" dirty="0">
                <a:solidFill>
                  <a:schemeClr val="tx1"/>
                </a:solidFill>
                <a:latin typeface="Times New Roman" panose="02020603050405020304" pitchFamily="18" charset="0"/>
                <a:cs typeface="Times New Roman" panose="02020603050405020304" pitchFamily="18" charset="0"/>
              </a:rPr>
              <a:t>.</a:t>
            </a:r>
            <a:endParaRPr lang="en-US" sz="3200" b="1" noProof="0" dirty="0">
              <a:solidFill>
                <a:schemeClr val="tx1"/>
              </a:solidFill>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A32356E6-7925-4B82-97DA-A1351A2E4DEA}"/>
              </a:ext>
            </a:extLst>
          </p:cNvPr>
          <p:cNvSpPr/>
          <p:nvPr/>
        </p:nvSpPr>
        <p:spPr>
          <a:xfrm>
            <a:off x="3334172" y="4882294"/>
            <a:ext cx="660681" cy="601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D</a:t>
            </a:r>
          </a:p>
        </p:txBody>
      </p:sp>
    </p:spTree>
    <p:extLst>
      <p:ext uri="{BB962C8B-B14F-4D97-AF65-F5344CB8AC3E}">
        <p14:creationId xmlns:p14="http://schemas.microsoft.com/office/powerpoint/2010/main" val="425116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290">
                                          <p:stCondLst>
                                            <p:cond delay="0"/>
                                          </p:stCondLst>
                                        </p:cTn>
                                        <p:tgtEl>
                                          <p:spTgt spid="23"/>
                                        </p:tgtEl>
                                      </p:cBhvr>
                                    </p:animEffect>
                                    <p:anim calcmode="lin" valueType="num">
                                      <p:cBhvr>
                                        <p:cTn id="8"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13" dur="13">
                                          <p:stCondLst>
                                            <p:cond delay="325"/>
                                          </p:stCondLst>
                                        </p:cTn>
                                        <p:tgtEl>
                                          <p:spTgt spid="23"/>
                                        </p:tgtEl>
                                      </p:cBhvr>
                                      <p:to x="100000" y="60000"/>
                                    </p:animScale>
                                    <p:animScale>
                                      <p:cBhvr>
                                        <p:cTn id="14" dur="83" decel="50000">
                                          <p:stCondLst>
                                            <p:cond delay="338"/>
                                          </p:stCondLst>
                                        </p:cTn>
                                        <p:tgtEl>
                                          <p:spTgt spid="23"/>
                                        </p:tgtEl>
                                      </p:cBhvr>
                                      <p:to x="100000" y="100000"/>
                                    </p:animScale>
                                    <p:animScale>
                                      <p:cBhvr>
                                        <p:cTn id="15" dur="13">
                                          <p:stCondLst>
                                            <p:cond delay="656"/>
                                          </p:stCondLst>
                                        </p:cTn>
                                        <p:tgtEl>
                                          <p:spTgt spid="23"/>
                                        </p:tgtEl>
                                      </p:cBhvr>
                                      <p:to x="100000" y="80000"/>
                                    </p:animScale>
                                    <p:animScale>
                                      <p:cBhvr>
                                        <p:cTn id="16" dur="83" decel="50000">
                                          <p:stCondLst>
                                            <p:cond delay="669"/>
                                          </p:stCondLst>
                                        </p:cTn>
                                        <p:tgtEl>
                                          <p:spTgt spid="23"/>
                                        </p:tgtEl>
                                      </p:cBhvr>
                                      <p:to x="100000" y="100000"/>
                                    </p:animScale>
                                    <p:animScale>
                                      <p:cBhvr>
                                        <p:cTn id="17" dur="13">
                                          <p:stCondLst>
                                            <p:cond delay="821"/>
                                          </p:stCondLst>
                                        </p:cTn>
                                        <p:tgtEl>
                                          <p:spTgt spid="23"/>
                                        </p:tgtEl>
                                      </p:cBhvr>
                                      <p:to x="100000" y="90000"/>
                                    </p:animScale>
                                    <p:animScale>
                                      <p:cBhvr>
                                        <p:cTn id="18" dur="83" decel="50000">
                                          <p:stCondLst>
                                            <p:cond delay="834"/>
                                          </p:stCondLst>
                                        </p:cTn>
                                        <p:tgtEl>
                                          <p:spTgt spid="23"/>
                                        </p:tgtEl>
                                      </p:cBhvr>
                                      <p:to x="100000" y="100000"/>
                                    </p:animScale>
                                    <p:animScale>
                                      <p:cBhvr>
                                        <p:cTn id="19" dur="13">
                                          <p:stCondLst>
                                            <p:cond delay="904"/>
                                          </p:stCondLst>
                                        </p:cTn>
                                        <p:tgtEl>
                                          <p:spTgt spid="23"/>
                                        </p:tgtEl>
                                      </p:cBhvr>
                                      <p:to x="100000" y="95000"/>
                                    </p:animScale>
                                    <p:animScale>
                                      <p:cBhvr>
                                        <p:cTn id="20" dur="83" decel="50000">
                                          <p:stCondLst>
                                            <p:cond delay="917"/>
                                          </p:stCondLst>
                                        </p:cTn>
                                        <p:tgtEl>
                                          <p:spTgt spid="23"/>
                                        </p:tgtEl>
                                      </p:cBhvr>
                                      <p:to x="100000" y="100000"/>
                                    </p:animScale>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6349" tIns="33174" rIns="66349" bIns="33174" rtlCol="0" anchor="ctr"/>
          <a:lstStyle/>
          <a:p>
            <a:pPr algn="ctr"/>
            <a:endParaRPr lang="en-US"/>
          </a:p>
        </p:txBody>
      </p:sp>
      <p:pic>
        <p:nvPicPr>
          <p:cNvPr id="20" name="图片 4111" descr="PPT素材-11"/>
          <p:cNvPicPr>
            <a:picLocks noChangeAspect="1"/>
          </p:cNvPicPr>
          <p:nvPr/>
        </p:nvPicPr>
        <p:blipFill>
          <a:blip r:embed="rId3"/>
          <a:stretch>
            <a:fillRect/>
          </a:stretch>
        </p:blipFill>
        <p:spPr>
          <a:xfrm>
            <a:off x="-759043" y="4013234"/>
            <a:ext cx="14127677" cy="2907957"/>
          </a:xfrm>
          <a:prstGeom prst="rect">
            <a:avLst/>
          </a:prstGeom>
          <a:noFill/>
          <a:ln w="9525">
            <a:noFill/>
          </a:ln>
        </p:spPr>
      </p:pic>
      <p:pic>
        <p:nvPicPr>
          <p:cNvPr id="21" name="图片 4101" descr="13"/>
          <p:cNvPicPr>
            <a:picLocks noChangeAspect="1"/>
          </p:cNvPicPr>
          <p:nvPr/>
        </p:nvPicPr>
        <p:blipFill>
          <a:blip r:embed="rId4"/>
          <a:stretch>
            <a:fillRect/>
          </a:stretch>
        </p:blipFill>
        <p:spPr>
          <a:xfrm>
            <a:off x="2910258" y="-1"/>
            <a:ext cx="9220200" cy="6388085"/>
          </a:xfrm>
          <a:prstGeom prst="rect">
            <a:avLst/>
          </a:prstGeom>
          <a:solidFill>
            <a:srgbClr val="00B050"/>
          </a:solidFill>
          <a:ln w="9525">
            <a:noFill/>
          </a:ln>
        </p:spPr>
      </p:pic>
      <p:pic>
        <p:nvPicPr>
          <p:cNvPr id="23" name="图片 4108" descr="7"/>
          <p:cNvPicPr>
            <a:picLocks noChangeAspect="1"/>
          </p:cNvPicPr>
          <p:nvPr/>
        </p:nvPicPr>
        <p:blipFill>
          <a:blip r:embed="rId5"/>
          <a:stretch>
            <a:fillRect/>
          </a:stretch>
        </p:blipFill>
        <p:spPr>
          <a:xfrm>
            <a:off x="759044" y="1292554"/>
            <a:ext cx="1978360" cy="998425"/>
          </a:xfrm>
          <a:prstGeom prst="rect">
            <a:avLst/>
          </a:prstGeom>
          <a:noFill/>
          <a:ln w="9525">
            <a:noFill/>
          </a:ln>
        </p:spPr>
      </p:pic>
      <p:pic>
        <p:nvPicPr>
          <p:cNvPr id="24" name="Picture 23"/>
          <p:cNvPicPr/>
          <p:nvPr/>
        </p:nvPicPr>
        <p:blipFill>
          <a:blip r:embed="rId6" cstate="print">
            <a:extLst>
              <a:ext uri="{28A0092B-C50C-407E-A947-70E740481C1C}">
                <a14:useLocalDpi xmlns:a14="http://schemas.microsoft.com/office/drawing/2010/main" val="0"/>
              </a:ext>
            </a:extLst>
          </a:blip>
          <a:stretch>
            <a:fillRect/>
          </a:stretch>
        </p:blipFill>
        <p:spPr>
          <a:xfrm>
            <a:off x="-6920" y="3741689"/>
            <a:ext cx="3341092" cy="2861232"/>
          </a:xfrm>
          <a:prstGeom prst="rect">
            <a:avLst/>
          </a:prstGeom>
        </p:spPr>
      </p:pic>
      <p:pic>
        <p:nvPicPr>
          <p:cNvPr id="13" name="Picture 4" descr="C:\Users\ADMIN\Desktop\Tai nguyen thiet ke tro choi\Bảng gỗ\1a.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15599" y="1"/>
            <a:ext cx="1672167"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9E354E07-5E88-4E93-A248-03C7BD78F5FD}"/>
              </a:ext>
            </a:extLst>
          </p:cNvPr>
          <p:cNvSpPr txBox="1"/>
          <p:nvPr/>
        </p:nvSpPr>
        <p:spPr>
          <a:xfrm>
            <a:off x="3247103" y="1915982"/>
            <a:ext cx="7064476"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chemeClr val="tx1"/>
                </a:solidFill>
                <a:latin typeface="Times New Roman" panose="02020603050405020304" pitchFamily="18" charset="0"/>
                <a:cs typeface="Times New Roman" panose="02020603050405020304" pitchFamily="18" charset="0"/>
              </a:rPr>
              <a:t>4. </a:t>
            </a:r>
            <a:r>
              <a:rPr lang="en-US" sz="3600" b="1" dirty="0" err="1">
                <a:solidFill>
                  <a:schemeClr val="tx1"/>
                </a:solidFill>
                <a:latin typeface="Times New Roman" panose="02020603050405020304" pitchFamily="18" charset="0"/>
                <a:cs typeface="Times New Roman" panose="02020603050405020304" pitchFamily="18" charset="0"/>
              </a:rPr>
              <a:t>Để</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kết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nối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với</a:t>
            </a:r>
            <a:r>
              <a:rPr lang="en-US" sz="3600" b="1" dirty="0">
                <a:solidFill>
                  <a:schemeClr val="tx1"/>
                </a:solidFill>
                <a:latin typeface="Times New Roman" panose="02020603050405020304" pitchFamily="18" charset="0"/>
                <a:cs typeface="Times New Roman" panose="02020603050405020304" pitchFamily="18" charset="0"/>
              </a:rPr>
              <a:t> internet, </a:t>
            </a:r>
            <a:r>
              <a:rPr lang="en-US" sz="3600" b="1" dirty="0" err="1">
                <a:solidFill>
                  <a:schemeClr val="tx1"/>
                </a:solidFill>
                <a:latin typeface="Times New Roman" panose="02020603050405020304" pitchFamily="18" charset="0"/>
                <a:cs typeface="Times New Roman" panose="02020603050405020304" pitchFamily="18" charset="0"/>
              </a:rPr>
              <a:t>máy</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tính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phải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được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cài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đặt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thông</a:t>
            </a:r>
            <a:r>
              <a:rPr lang="en-US" sz="3600" b="1" dirty="0">
                <a:solidFill>
                  <a:schemeClr val="tx1"/>
                </a:solidFill>
                <a:latin typeface="Times New Roman" panose="02020603050405020304" pitchFamily="18" charset="0"/>
                <a:cs typeface="Times New Roman" panose="02020603050405020304" pitchFamily="18" charset="0"/>
              </a:rPr>
              <a:t> qua ai?</a:t>
            </a:r>
            <a:endParaRPr kumimoji="0" lang="en-US" sz="3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F2B91896-5276-4A03-B75F-95AA1B5283DC}"/>
              </a:ext>
            </a:extLst>
          </p:cNvPr>
          <p:cNvSpPr/>
          <p:nvPr/>
        </p:nvSpPr>
        <p:spPr>
          <a:xfrm>
            <a:off x="4218039" y="3834737"/>
            <a:ext cx="5941062"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err="1">
                <a:solidFill>
                  <a:srgbClr val="002060"/>
                </a:solidFill>
                <a:latin typeface="Times New Roman" pitchFamily="18" charset="0"/>
                <a:cs typeface="Times New Roman" pitchFamily="18" charset="0"/>
              </a:rPr>
              <a:t>Nhà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cung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cấp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dịch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vụ</a:t>
            </a:r>
            <a:r>
              <a:rPr lang="en-US" sz="3200" b="1" dirty="0">
                <a:solidFill>
                  <a:srgbClr val="002060"/>
                </a:solidFill>
                <a:latin typeface="Times New Roman" pitchFamily="18" charset="0"/>
                <a:cs typeface="Times New Roman" pitchFamily="18" charset="0"/>
              </a:rPr>
              <a:t> internet.</a:t>
            </a:r>
          </a:p>
        </p:txBody>
      </p:sp>
    </p:spTree>
    <p:extLst>
      <p:ext uri="{BB962C8B-B14F-4D97-AF65-F5344CB8AC3E}">
        <p14:creationId xmlns:p14="http://schemas.microsoft.com/office/powerpoint/2010/main" val="49205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290">
                                          <p:stCondLst>
                                            <p:cond delay="0"/>
                                          </p:stCondLst>
                                        </p:cTn>
                                        <p:tgtEl>
                                          <p:spTgt spid="23"/>
                                        </p:tgtEl>
                                      </p:cBhvr>
                                    </p:animEffect>
                                    <p:anim calcmode="lin" valueType="num">
                                      <p:cBhvr>
                                        <p:cTn id="8"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13" dur="13">
                                          <p:stCondLst>
                                            <p:cond delay="325"/>
                                          </p:stCondLst>
                                        </p:cTn>
                                        <p:tgtEl>
                                          <p:spTgt spid="23"/>
                                        </p:tgtEl>
                                      </p:cBhvr>
                                      <p:to x="100000" y="60000"/>
                                    </p:animScale>
                                    <p:animScale>
                                      <p:cBhvr>
                                        <p:cTn id="14" dur="83" decel="50000">
                                          <p:stCondLst>
                                            <p:cond delay="338"/>
                                          </p:stCondLst>
                                        </p:cTn>
                                        <p:tgtEl>
                                          <p:spTgt spid="23"/>
                                        </p:tgtEl>
                                      </p:cBhvr>
                                      <p:to x="100000" y="100000"/>
                                    </p:animScale>
                                    <p:animScale>
                                      <p:cBhvr>
                                        <p:cTn id="15" dur="13">
                                          <p:stCondLst>
                                            <p:cond delay="656"/>
                                          </p:stCondLst>
                                        </p:cTn>
                                        <p:tgtEl>
                                          <p:spTgt spid="23"/>
                                        </p:tgtEl>
                                      </p:cBhvr>
                                      <p:to x="100000" y="80000"/>
                                    </p:animScale>
                                    <p:animScale>
                                      <p:cBhvr>
                                        <p:cTn id="16" dur="83" decel="50000">
                                          <p:stCondLst>
                                            <p:cond delay="669"/>
                                          </p:stCondLst>
                                        </p:cTn>
                                        <p:tgtEl>
                                          <p:spTgt spid="23"/>
                                        </p:tgtEl>
                                      </p:cBhvr>
                                      <p:to x="100000" y="100000"/>
                                    </p:animScale>
                                    <p:animScale>
                                      <p:cBhvr>
                                        <p:cTn id="17" dur="13">
                                          <p:stCondLst>
                                            <p:cond delay="821"/>
                                          </p:stCondLst>
                                        </p:cTn>
                                        <p:tgtEl>
                                          <p:spTgt spid="23"/>
                                        </p:tgtEl>
                                      </p:cBhvr>
                                      <p:to x="100000" y="90000"/>
                                    </p:animScale>
                                    <p:animScale>
                                      <p:cBhvr>
                                        <p:cTn id="18" dur="83" decel="50000">
                                          <p:stCondLst>
                                            <p:cond delay="834"/>
                                          </p:stCondLst>
                                        </p:cTn>
                                        <p:tgtEl>
                                          <p:spTgt spid="23"/>
                                        </p:tgtEl>
                                      </p:cBhvr>
                                      <p:to x="100000" y="100000"/>
                                    </p:animScale>
                                    <p:animScale>
                                      <p:cBhvr>
                                        <p:cTn id="19" dur="13">
                                          <p:stCondLst>
                                            <p:cond delay="904"/>
                                          </p:stCondLst>
                                        </p:cTn>
                                        <p:tgtEl>
                                          <p:spTgt spid="23"/>
                                        </p:tgtEl>
                                      </p:cBhvr>
                                      <p:to x="100000" y="95000"/>
                                    </p:animScale>
                                    <p:animScale>
                                      <p:cBhvr>
                                        <p:cTn id="20" dur="83" decel="50000">
                                          <p:stCondLst>
                                            <p:cond delay="917"/>
                                          </p:stCondLst>
                                        </p:cTn>
                                        <p:tgtEl>
                                          <p:spTgt spid="23"/>
                                        </p:tgtEl>
                                      </p:cBhvr>
                                      <p:to x="100000" y="100000"/>
                                    </p:animScale>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3" name="Rectangle 32"/>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6349" tIns="33174" rIns="66349" bIns="33174" rtlCol="0" anchor="ctr"/>
          <a:lstStyle/>
          <a:p>
            <a:pPr algn="ctr"/>
            <a:endParaRPr lang="en-US"/>
          </a:p>
        </p:txBody>
      </p:sp>
      <p:pic>
        <p:nvPicPr>
          <p:cNvPr id="20" name="图片 4111" descr="PPT素材-11"/>
          <p:cNvPicPr>
            <a:picLocks noChangeAspect="1"/>
          </p:cNvPicPr>
          <p:nvPr/>
        </p:nvPicPr>
        <p:blipFill>
          <a:blip r:embed="rId3"/>
          <a:stretch>
            <a:fillRect/>
          </a:stretch>
        </p:blipFill>
        <p:spPr>
          <a:xfrm>
            <a:off x="-759043" y="4013234"/>
            <a:ext cx="14127677" cy="2907957"/>
          </a:xfrm>
          <a:prstGeom prst="rect">
            <a:avLst/>
          </a:prstGeom>
          <a:noFill/>
          <a:ln w="9525">
            <a:noFill/>
          </a:ln>
        </p:spPr>
      </p:pic>
      <p:pic>
        <p:nvPicPr>
          <p:cNvPr id="21" name="图片 4101" descr="13"/>
          <p:cNvPicPr>
            <a:picLocks noChangeAspect="1"/>
          </p:cNvPicPr>
          <p:nvPr/>
        </p:nvPicPr>
        <p:blipFill>
          <a:blip r:embed="rId4"/>
          <a:stretch>
            <a:fillRect/>
          </a:stretch>
        </p:blipFill>
        <p:spPr>
          <a:xfrm>
            <a:off x="2971800" y="-2298"/>
            <a:ext cx="9220200" cy="6388085"/>
          </a:xfrm>
          <a:prstGeom prst="rect">
            <a:avLst/>
          </a:prstGeom>
          <a:solidFill>
            <a:srgbClr val="00B050"/>
          </a:solidFill>
          <a:ln w="9525">
            <a:noFill/>
          </a:ln>
        </p:spPr>
      </p:pic>
      <p:pic>
        <p:nvPicPr>
          <p:cNvPr id="23" name="图片 4108" descr="7"/>
          <p:cNvPicPr>
            <a:picLocks noChangeAspect="1"/>
          </p:cNvPicPr>
          <p:nvPr/>
        </p:nvPicPr>
        <p:blipFill>
          <a:blip r:embed="rId5"/>
          <a:stretch>
            <a:fillRect/>
          </a:stretch>
        </p:blipFill>
        <p:spPr>
          <a:xfrm>
            <a:off x="759044" y="1292554"/>
            <a:ext cx="1978360" cy="998425"/>
          </a:xfrm>
          <a:prstGeom prst="rect">
            <a:avLst/>
          </a:prstGeom>
          <a:noFill/>
          <a:ln w="9525">
            <a:noFill/>
          </a:ln>
        </p:spPr>
      </p:pic>
      <p:pic>
        <p:nvPicPr>
          <p:cNvPr id="24" name="Picture 23"/>
          <p:cNvPicPr/>
          <p:nvPr/>
        </p:nvPicPr>
        <p:blipFill>
          <a:blip r:embed="rId6" cstate="print">
            <a:extLst>
              <a:ext uri="{28A0092B-C50C-407E-A947-70E740481C1C}">
                <a14:useLocalDpi xmlns:a14="http://schemas.microsoft.com/office/drawing/2010/main" val="0"/>
              </a:ext>
            </a:extLst>
          </a:blip>
          <a:stretch>
            <a:fillRect/>
          </a:stretch>
        </p:blipFill>
        <p:spPr>
          <a:xfrm>
            <a:off x="-6920" y="3741689"/>
            <a:ext cx="3341092" cy="2861232"/>
          </a:xfrm>
          <a:prstGeom prst="rect">
            <a:avLst/>
          </a:prstGeom>
        </p:spPr>
      </p:pic>
      <p:pic>
        <p:nvPicPr>
          <p:cNvPr id="13" name="Picture 4" descr="C:\Users\ADMIN\Desktop\Tai nguyen thiet ke tro choi\Bảng gỗ\1a.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15599" y="1"/>
            <a:ext cx="1672167"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CE056198-9846-4EE7-BDAC-7011DCD84B1E}"/>
              </a:ext>
            </a:extLst>
          </p:cNvPr>
          <p:cNvSpPr/>
          <p:nvPr/>
        </p:nvSpPr>
        <p:spPr>
          <a:xfrm>
            <a:off x="3069580" y="1858215"/>
            <a:ext cx="7096975" cy="954107"/>
          </a:xfrm>
          <a:prstGeom prst="rect">
            <a:avLst/>
          </a:prstGeom>
        </p:spPr>
        <p:txBody>
          <a:bodyPr wrap="square">
            <a:spAutoFit/>
          </a:bodyPr>
          <a:lstStyle/>
          <a:p>
            <a:pPr algn="just"/>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truy</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cập</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Internet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id="{9DDFD130-C74E-49AA-9D28-2B1514FA19EA}"/>
              </a:ext>
            </a:extLst>
          </p:cNvPr>
          <p:cNvSpPr/>
          <p:nvPr/>
        </p:nvSpPr>
        <p:spPr>
          <a:xfrm>
            <a:off x="3217360" y="2817852"/>
            <a:ext cx="7183591" cy="1815882"/>
          </a:xfrm>
          <a:prstGeom prst="rect">
            <a:avLst/>
          </a:prstGeom>
        </p:spPr>
        <p:txBody>
          <a:bodyPr wrap="square">
            <a:spAutoFit/>
          </a:bodyPr>
          <a:lstStyle/>
          <a:p>
            <a:pPr algn="just"/>
            <a:r>
              <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kiếm</a:t>
            </a:r>
            <a:r>
              <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sẻ</a:t>
            </a:r>
            <a:r>
              <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lưu</a:t>
            </a:r>
            <a:r>
              <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trao</a:t>
            </a:r>
            <a:r>
              <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tin.</a:t>
            </a:r>
          </a:p>
          <a:p>
            <a:pPr algn="just"/>
            <a:endPar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45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290">
                                          <p:stCondLst>
                                            <p:cond delay="0"/>
                                          </p:stCondLst>
                                        </p:cTn>
                                        <p:tgtEl>
                                          <p:spTgt spid="23"/>
                                        </p:tgtEl>
                                      </p:cBhvr>
                                    </p:animEffect>
                                    <p:anim calcmode="lin" valueType="num">
                                      <p:cBhvr>
                                        <p:cTn id="8"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13" dur="13">
                                          <p:stCondLst>
                                            <p:cond delay="325"/>
                                          </p:stCondLst>
                                        </p:cTn>
                                        <p:tgtEl>
                                          <p:spTgt spid="23"/>
                                        </p:tgtEl>
                                      </p:cBhvr>
                                      <p:to x="100000" y="60000"/>
                                    </p:animScale>
                                    <p:animScale>
                                      <p:cBhvr>
                                        <p:cTn id="14" dur="83" decel="50000">
                                          <p:stCondLst>
                                            <p:cond delay="338"/>
                                          </p:stCondLst>
                                        </p:cTn>
                                        <p:tgtEl>
                                          <p:spTgt spid="23"/>
                                        </p:tgtEl>
                                      </p:cBhvr>
                                      <p:to x="100000" y="100000"/>
                                    </p:animScale>
                                    <p:animScale>
                                      <p:cBhvr>
                                        <p:cTn id="15" dur="13">
                                          <p:stCondLst>
                                            <p:cond delay="656"/>
                                          </p:stCondLst>
                                        </p:cTn>
                                        <p:tgtEl>
                                          <p:spTgt spid="23"/>
                                        </p:tgtEl>
                                      </p:cBhvr>
                                      <p:to x="100000" y="80000"/>
                                    </p:animScale>
                                    <p:animScale>
                                      <p:cBhvr>
                                        <p:cTn id="16" dur="83" decel="50000">
                                          <p:stCondLst>
                                            <p:cond delay="669"/>
                                          </p:stCondLst>
                                        </p:cTn>
                                        <p:tgtEl>
                                          <p:spTgt spid="23"/>
                                        </p:tgtEl>
                                      </p:cBhvr>
                                      <p:to x="100000" y="100000"/>
                                    </p:animScale>
                                    <p:animScale>
                                      <p:cBhvr>
                                        <p:cTn id="17" dur="13">
                                          <p:stCondLst>
                                            <p:cond delay="821"/>
                                          </p:stCondLst>
                                        </p:cTn>
                                        <p:tgtEl>
                                          <p:spTgt spid="23"/>
                                        </p:tgtEl>
                                      </p:cBhvr>
                                      <p:to x="100000" y="90000"/>
                                    </p:animScale>
                                    <p:animScale>
                                      <p:cBhvr>
                                        <p:cTn id="18" dur="83" decel="50000">
                                          <p:stCondLst>
                                            <p:cond delay="834"/>
                                          </p:stCondLst>
                                        </p:cTn>
                                        <p:tgtEl>
                                          <p:spTgt spid="23"/>
                                        </p:tgtEl>
                                      </p:cBhvr>
                                      <p:to x="100000" y="100000"/>
                                    </p:animScale>
                                    <p:animScale>
                                      <p:cBhvr>
                                        <p:cTn id="19" dur="13">
                                          <p:stCondLst>
                                            <p:cond delay="904"/>
                                          </p:stCondLst>
                                        </p:cTn>
                                        <p:tgtEl>
                                          <p:spTgt spid="23"/>
                                        </p:tgtEl>
                                      </p:cBhvr>
                                      <p:to x="100000" y="95000"/>
                                    </p:animScale>
                                    <p:animScale>
                                      <p:cBhvr>
                                        <p:cTn id="20" dur="83" decel="50000">
                                          <p:stCondLst>
                                            <p:cond delay="917"/>
                                          </p:stCondLst>
                                        </p:cTn>
                                        <p:tgtEl>
                                          <p:spTgt spid="23"/>
                                        </p:tgtEl>
                                      </p:cBhvr>
                                      <p:to x="100000" y="100000"/>
                                    </p:animScale>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ASUS\AppData\Local\Temp\~CaABFC\data\asimages\{7267740F-0680-41C0-9E65-E52B3DEB5298}_1.png&quot;/&gt;&lt;left val=&quot;77&quot;/&gt;&lt;top val=&quot;17&quot;/&gt;&lt;width val=&quot;582&quot;/&gt;&lt;height val=&quot;68&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9&quot;/&gt;&lt;/TableIndex&gt;&lt;/ShapeTextInfo&gt;"/>
  <p:tag name="HTML_SHAPEINFO" val="&lt;ThreeDShapeInfo&gt;&lt;uuid val=&quot;&quot;/&gt;&lt;isInvalidForFieldText val=&quot;0&quot;/&gt;&lt;Image&gt;&lt;filename val=&quot;C:\Users\ASUS\AppData\Local\Temp\~CaABFC\data\asimages\{EF34973A-849D-4743-8752-5FD8A2021DD6}_1.png&quot;/&gt;&lt;left val=&quot;83&quot;/&gt;&lt;top val=&quot;395&quot;/&gt;&lt;width val=&quot;552&quot;/&gt;&lt;height val=&quot;94&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895</TotalTime>
  <Words>2036</Words>
  <Application>Microsoft Office PowerPoint</Application>
  <PresentationFormat>Widescreen</PresentationFormat>
  <Paragraphs>359</Paragraphs>
  <Slides>42</Slides>
  <Notes>7</Notes>
  <HiddenSlides>0</HiddenSlides>
  <MMClips>7</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1" baseType="lpstr">
      <vt:lpstr>Arial</vt:lpstr>
      <vt:lpstr>Arial-Rounded</vt:lpstr>
      <vt:lpstr>Calibri</vt:lpstr>
      <vt:lpstr>Calibri Light</vt:lpstr>
      <vt:lpstr>等线</vt:lpstr>
      <vt:lpstr>Times New Roman</vt:lpstr>
      <vt:lpstr>Wingdings</vt:lpstr>
      <vt:lpstr>Office Theme</vt:lpstr>
      <vt:lpstr>Bitmap Image</vt:lpstr>
      <vt:lpstr>PowerPoint Presentation</vt:lpstr>
      <vt:lpstr>PowerPoint Presentation</vt:lpstr>
      <vt:lpstr>MỞ ĐẦU</vt:lpstr>
      <vt:lpstr>TIÊU DIỆT VIRUS CORONA</vt:lpstr>
      <vt:lpstr>PowerPoint Presentation</vt:lpstr>
      <vt:lpstr>PowerPoint Presentation</vt:lpstr>
      <vt:lpstr>PowerPoint Presentation</vt:lpstr>
      <vt:lpstr>PowerPoint Presentation</vt:lpstr>
      <vt:lpstr>PowerPoint Presentation</vt:lpstr>
      <vt:lpstr>PowerPoint Presentation</vt:lpstr>
      <vt:lpstr> Quan sát các hình sau và cho biết các mạng lưới sau là mạng lưới gì?</vt:lpstr>
      <vt:lpstr>Quan sát các hình sau và cho biết các mạng lưới sau là mạng lưới gì?</vt:lpstr>
      <vt:lpstr>PowerPoint Presentation</vt:lpstr>
      <vt:lpstr>CHỦ ĐỀ 2. MẠNG MÁY TÍNH VÀ INTERNET BÀI 4: MẠNG MÁY TÍNH </vt:lpstr>
      <vt:lpstr>PowerPoint Presentation</vt:lpstr>
      <vt:lpstr>ĐÁP ÁN THẢO LUẬN</vt:lpstr>
      <vt:lpstr>HOẠT ĐỘNG HÌNH THÀNH KIẾN THỨC </vt:lpstr>
      <vt:lpstr>THẢO LUẬN NHÓM ( Phiếu học tập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lpstr>HOẠT ĐỘNG LUYỆN TẬP</vt:lpstr>
      <vt:lpstr>HOẠT ĐỘNG VẬN DỤNG</vt:lpstr>
      <vt:lpstr>HOẠT ĐỘNG VẬN DỤNG</vt:lpstr>
      <vt:lpstr>HƯỚNG DẪN HỌC TẬP Ở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B. MẠNG MÁY TÍNH VÀ INTERNET BÀI 4: MẠNG MÁY TÍNH</dc:title>
  <dc:creator>Admin</dc:creator>
  <cp:lastModifiedBy>PC</cp:lastModifiedBy>
  <cp:revision>69</cp:revision>
  <dcterms:created xsi:type="dcterms:W3CDTF">2021-07-10T14:44:17Z</dcterms:created>
  <dcterms:modified xsi:type="dcterms:W3CDTF">2023-05-25T08:18:59Z</dcterms:modified>
</cp:coreProperties>
</file>