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6/27/2021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609600"/>
            <a:ext cx="9144000" cy="62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711</Words>
  <Application>Microsoft Office PowerPoint</Application>
  <PresentationFormat>On-screen Show (4:3)</PresentationFormat>
  <Paragraphs>114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Thu Thao</cp:lastModifiedBy>
  <cp:revision>49</cp:revision>
  <dcterms:created xsi:type="dcterms:W3CDTF">2021-04-18T08:12:15Z</dcterms:created>
  <dcterms:modified xsi:type="dcterms:W3CDTF">2021-06-27T07:38:24Z</dcterms:modified>
</cp:coreProperties>
</file>