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7778" autoAdjust="0"/>
  </p:normalViewPr>
  <p:slideViewPr>
    <p:cSldViewPr snapToGrid="0" showGuides="1">
      <p:cViewPr varScale="1">
        <p:scale>
          <a:sx n="72" d="100"/>
          <a:sy n="72" d="100"/>
        </p:scale>
        <p:origin x="-630" y="-9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896">12974 10928 0</inkml:trace>
  <inkml:trace contextRef="#ctx0" brushRef="#br0" timeOffset="173462.9199">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2010/1/1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1/1/2010</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1/1/2010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1/1/2010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1/1/2010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1/1/2010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1/1/2010</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1/1/2010</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1/1/2010</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1/1/2010</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1/1/2010</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png"/><Relationship Id="rId4" Type="http://schemas.openxmlformats.org/officeDocument/2006/relationships/image" Target="../media/image17.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tags" Target="../tags/tag6.xml"/><Relationship Id="rId7" Type="http://schemas.openxmlformats.org/officeDocument/2006/relationships/notesSlide" Target="../notesSlides/notesSlide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7.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image" Target="../media/image6.jp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image" Target="../media/image6.jp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3.bin"/><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3.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image" Target="../media/image6.jp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slide" Target="slide47.xml"/><Relationship Id="rId18" Type="http://schemas.openxmlformats.org/officeDocument/2006/relationships/image" Target="../media/image47.png"/><Relationship Id="rId3" Type="http://schemas.microsoft.com/office/2007/relationships/media" Target="../media/media2.mp3"/><Relationship Id="rId7" Type="http://schemas.openxmlformats.org/officeDocument/2006/relationships/image" Target="../media/image38.jpeg"/><Relationship Id="rId12" Type="http://schemas.openxmlformats.org/officeDocument/2006/relationships/image" Target="../media/image44.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37.png"/><Relationship Id="rId11" Type="http://schemas.openxmlformats.org/officeDocument/2006/relationships/image" Target="../media/image42.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1.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0.gif"/><Relationship Id="rId1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58.png"/><Relationship Id="rId3" Type="http://schemas.openxmlformats.org/officeDocument/2006/relationships/tags" Target="../tags/tag13.xml"/><Relationship Id="rId7" Type="http://schemas.openxmlformats.org/officeDocument/2006/relationships/image" Target="../media/image56.png"/><Relationship Id="rId12"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27.png"/><Relationship Id="rId5" Type="http://schemas.openxmlformats.org/officeDocument/2006/relationships/slideLayout" Target="../slideLayouts/slideLayout13.xml"/><Relationship Id="rId10" Type="http://schemas.openxmlformats.org/officeDocument/2006/relationships/image" Target="../media/image57.png"/><Relationship Id="rId4" Type="http://schemas.openxmlformats.org/officeDocument/2006/relationships/tags" Target="../tags/tag14.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a:t>?2. Mol là lượng chất có chứa N</a:t>
            </a:r>
            <a:r>
              <a:rPr lang="en-US" sz="3200" baseline="-25000"/>
              <a:t>A</a:t>
            </a:r>
            <a:r>
              <a:rPr lang="en-US" sz="3200"/>
              <a:t> (6.10</a:t>
            </a:r>
            <a:r>
              <a:rPr lang="en-US" sz="3200" baseline="30000"/>
              <a:t>23 </a:t>
            </a:r>
            <a:r>
              <a:rPr lang="en-US" sz="3200"/>
              <a:t>) nguyên tử hoặc phân tử của chất đó.</a:t>
            </a:r>
          </a:p>
        </p:txBody>
      </p:sp>
      <p:pic>
        <p:nvPicPr>
          <p:cNvPr id="3" name="Picture 2">
            <a:extLst>
              <a:ext uri="{FF2B5EF4-FFF2-40B4-BE49-F238E27FC236}">
                <a16:creationId xmlns=""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 xmlns:a16="http://schemas.microsoft.com/office/drawing/2014/main" val="20000"/>
                    </a:ext>
                  </a:extLst>
                </a:gridCol>
                <a:gridCol w="3268133">
                  <a:extLst>
                    <a:ext uri="{9D8B030D-6E8A-4147-A177-3AD203B41FA5}">
                      <a16:colId xmlns="" xmlns:a16="http://schemas.microsoft.com/office/drawing/2014/main" val="20001"/>
                    </a:ext>
                  </a:extLst>
                </a:gridCol>
                <a:gridCol w="4553184">
                  <a:extLst>
                    <a:ext uri="{9D8B030D-6E8A-4147-A177-3AD203B41FA5}">
                      <a16:colId xmlns=""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 xmlns:a16="http://schemas.microsoft.com/office/drawing/2014/main" val="10004"/>
                  </a:ext>
                </a:extLst>
              </a:tr>
            </a:tbl>
          </a:graphicData>
        </a:graphic>
      </p:graphicFrame>
      <p:sp>
        <p:nvSpPr>
          <p:cNvPr id="3" name="TextBox 2">
            <a:extLst>
              <a:ext uri="{FF2B5EF4-FFF2-40B4-BE49-F238E27FC236}">
                <a16:creationId xmlns=""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 xmlns:a16="http://schemas.microsoft.com/office/drawing/2014/main" id="{00CD20D2-8681-13BE-7653-6FCAE870825C}"/>
              </a:ext>
            </a:extLst>
          </p:cNvPr>
          <p:cNvSpPr txBox="1">
            <a:spLocks noChangeArrowheads="1"/>
          </p:cNvSpPr>
          <p:nvPr/>
        </p:nvSpPr>
        <p:spPr bwMode="auto">
          <a:xfrm>
            <a:off x="6387548" y="2857859"/>
            <a:ext cx="38961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0000FF"/>
                </a:solidFill>
                <a:cs typeface="Arial" panose="020B0604020202020204" pitchFamily="34" charset="0"/>
              </a:rPr>
              <a:t>6,022.10</a:t>
            </a:r>
            <a:r>
              <a:rPr lang="en-US" altLang="en-US" sz="2800" b="1" baseline="30000" dirty="0" smtClean="0">
                <a:solidFill>
                  <a:srgbClr val="0000FF"/>
                </a:solidFill>
                <a:cs typeface="Arial" panose="020B0604020202020204" pitchFamily="34" charset="0"/>
              </a:rPr>
              <a:t>23</a:t>
            </a:r>
            <a:r>
              <a:rPr lang="en-US" altLang="en-US" sz="2800" b="1" dirty="0" smtClean="0">
                <a:solidFill>
                  <a:srgbClr val="0000FF"/>
                </a:solidFill>
                <a:cs typeface="Arial" panose="020B0604020202020204" pitchFamily="34" charset="0"/>
              </a:rPr>
              <a:t> </a:t>
            </a:r>
            <a:r>
              <a:rPr lang="en-US" altLang="en-US" sz="2800" b="1" dirty="0">
                <a:solidFill>
                  <a:srgbClr val="0000FF"/>
                </a:solidFill>
                <a:cs typeface="Arial" panose="020B0604020202020204" pitchFamily="34" charset="0"/>
              </a:rPr>
              <a:t>p. </a:t>
            </a:r>
            <a:r>
              <a:rPr lang="en-US" altLang="en-US" sz="2800" b="1" dirty="0" err="1">
                <a:solidFill>
                  <a:srgbClr val="0000FF"/>
                </a:solidFill>
                <a:cs typeface="Arial" panose="020B0604020202020204" pitchFamily="34" charset="0"/>
              </a:rPr>
              <a:t>tử</a:t>
            </a:r>
            <a:r>
              <a:rPr lang="en-US" altLang="en-US" sz="2800" b="1" dirty="0">
                <a:solidFill>
                  <a:srgbClr val="0000FF"/>
                </a:solidFill>
                <a:cs typeface="Arial" panose="020B0604020202020204" pitchFamily="34" charset="0"/>
              </a:rPr>
              <a:t> H</a:t>
            </a:r>
            <a:r>
              <a:rPr lang="en-US" altLang="en-US" sz="2800" b="1" baseline="-25000" dirty="0">
                <a:solidFill>
                  <a:srgbClr val="0000FF"/>
                </a:solidFill>
                <a:cs typeface="Arial" panose="020B0604020202020204" pitchFamily="34" charset="0"/>
              </a:rPr>
              <a:t>2</a:t>
            </a:r>
            <a:r>
              <a:rPr lang="en-US" altLang="en-US" sz="2800" b="1" dirty="0">
                <a:solidFill>
                  <a:srgbClr val="0000FF"/>
                </a:solidFill>
                <a:cs typeface="Arial" panose="020B0604020202020204" pitchFamily="34" charset="0"/>
              </a:rPr>
              <a:t>O</a:t>
            </a:r>
            <a:endParaRPr lang="en-US" altLang="en-US" sz="2800" dirty="0">
              <a:solidFill>
                <a:srgbClr val="000000"/>
              </a:solidFill>
              <a:cs typeface="Arial" panose="020B0604020202020204" pitchFamily="34" charset="0"/>
            </a:endParaRPr>
          </a:p>
        </p:txBody>
      </p:sp>
      <p:sp>
        <p:nvSpPr>
          <p:cNvPr id="9" name="TextBox 8">
            <a:extLst>
              <a:ext uri="{FF2B5EF4-FFF2-40B4-BE49-F238E27FC236}">
                <a16:creationId xmlns=""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000000"/>
                </a:solidFill>
                <a:cs typeface="Arial" panose="020B0604020202020204" pitchFamily="34" charset="0"/>
              </a:rPr>
              <a:t>6,022.10</a:t>
            </a:r>
            <a:r>
              <a:rPr lang="en-US" altLang="en-US" sz="2800" b="1" baseline="30000" dirty="0" smtClean="0">
                <a:solidFill>
                  <a:srgbClr val="000000"/>
                </a:solidFill>
                <a:cs typeface="Arial" panose="020B0604020202020204" pitchFamily="34" charset="0"/>
              </a:rPr>
              <a:t>23</a:t>
            </a:r>
            <a:r>
              <a:rPr lang="en-US" altLang="en-US" sz="2800" b="1" dirty="0" smtClean="0">
                <a:solidFill>
                  <a:srgbClr val="000000"/>
                </a:solidFill>
                <a:cs typeface="Arial" panose="020B0604020202020204" pitchFamily="34" charset="0"/>
              </a:rPr>
              <a:t> </a:t>
            </a:r>
            <a:r>
              <a:rPr lang="en-US" altLang="en-US" sz="2800" b="1" dirty="0" err="1">
                <a:solidFill>
                  <a:srgbClr val="000000"/>
                </a:solidFill>
                <a:cs typeface="Arial" panose="020B0604020202020204" pitchFamily="34" charset="0"/>
              </a:rPr>
              <a:t>ng</a:t>
            </a:r>
            <a:r>
              <a:rPr lang="en-US" altLang="en-US" sz="2800" b="1" dirty="0">
                <a:solidFill>
                  <a:srgbClr val="000000"/>
                </a:solidFill>
                <a:cs typeface="Arial" panose="020B0604020202020204" pitchFamily="34" charset="0"/>
              </a:rPr>
              <a:t>. </a:t>
            </a:r>
            <a:r>
              <a:rPr lang="en-US" altLang="en-US" sz="2800" b="1" dirty="0" err="1">
                <a:solidFill>
                  <a:srgbClr val="000000"/>
                </a:solidFill>
                <a:cs typeface="Arial" panose="020B0604020202020204" pitchFamily="34" charset="0"/>
              </a:rPr>
              <a:t>tử</a:t>
            </a:r>
            <a:r>
              <a:rPr lang="en-US" altLang="en-US" sz="2800" b="1" dirty="0">
                <a:solidFill>
                  <a:srgbClr val="000000"/>
                </a:solidFill>
                <a:cs typeface="Arial" panose="020B0604020202020204" pitchFamily="34" charset="0"/>
              </a:rPr>
              <a:t> Fe</a:t>
            </a:r>
            <a:endParaRPr lang="en-US" altLang="en-US" sz="2800" dirty="0">
              <a:solidFill>
                <a:srgbClr val="000000"/>
              </a:solidFill>
              <a:cs typeface="Arial" panose="020B0604020202020204" pitchFamily="34" charset="0"/>
            </a:endParaRPr>
          </a:p>
        </p:txBody>
      </p:sp>
      <p:sp>
        <p:nvSpPr>
          <p:cNvPr id="10" name="TextBox 9">
            <a:extLst>
              <a:ext uri="{FF2B5EF4-FFF2-40B4-BE49-F238E27FC236}">
                <a16:creationId xmlns=""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FF0000"/>
                </a:solidFill>
                <a:cs typeface="Arial" panose="020B0604020202020204" pitchFamily="34" charset="0"/>
              </a:rPr>
              <a:t>6,022.10</a:t>
            </a:r>
            <a:r>
              <a:rPr lang="en-US" altLang="en-US" sz="2800" b="1" baseline="30000" dirty="0" smtClean="0">
                <a:solidFill>
                  <a:srgbClr val="FF0000"/>
                </a:solidFill>
                <a:cs typeface="Arial" panose="020B0604020202020204" pitchFamily="34" charset="0"/>
              </a:rPr>
              <a:t>23</a:t>
            </a:r>
            <a:r>
              <a:rPr lang="en-US" altLang="en-US" sz="2800" b="1" dirty="0" smtClean="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Al</a:t>
            </a:r>
            <a:endParaRPr lang="en-US" altLang="en-US" sz="2800" dirty="0">
              <a:solidFill>
                <a:srgbClr val="FF0000"/>
              </a:solidFill>
              <a:cs typeface="Arial" panose="020B0604020202020204" pitchFamily="34" charset="0"/>
            </a:endParaRPr>
          </a:p>
        </p:txBody>
      </p:sp>
      <p:sp>
        <p:nvSpPr>
          <p:cNvPr id="11" name="TextBox 10">
            <a:extLst>
              <a:ext uri="{FF2B5EF4-FFF2-40B4-BE49-F238E27FC236}">
                <a16:creationId xmlns=""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00B050"/>
                </a:solidFill>
                <a:cs typeface="Arial" panose="020B0604020202020204" pitchFamily="34" charset="0"/>
              </a:rPr>
              <a:t>6,022.10</a:t>
            </a:r>
            <a:r>
              <a:rPr lang="en-US" altLang="en-US" sz="2800" b="1" baseline="30000" dirty="0" smtClean="0">
                <a:solidFill>
                  <a:srgbClr val="00B050"/>
                </a:solidFill>
                <a:cs typeface="Arial" panose="020B0604020202020204" pitchFamily="34" charset="0"/>
              </a:rPr>
              <a:t>23</a:t>
            </a:r>
            <a:r>
              <a:rPr lang="en-US" altLang="en-US" sz="2800" b="1" dirty="0" smtClean="0">
                <a:solidFill>
                  <a:srgbClr val="00B050"/>
                </a:solidFill>
                <a:cs typeface="Arial" panose="020B0604020202020204" pitchFamily="34" charset="0"/>
              </a:rPr>
              <a:t> </a:t>
            </a:r>
            <a:r>
              <a:rPr lang="en-US" altLang="en-US" sz="2800" b="1" dirty="0">
                <a:solidFill>
                  <a:srgbClr val="00B050"/>
                </a:solidFill>
                <a:cs typeface="Arial" panose="020B0604020202020204" pitchFamily="34" charset="0"/>
              </a:rPr>
              <a:t>p. </a:t>
            </a:r>
            <a:r>
              <a:rPr lang="en-US" altLang="en-US" sz="2800" b="1" dirty="0" err="1">
                <a:solidFill>
                  <a:srgbClr val="00B050"/>
                </a:solidFill>
                <a:cs typeface="Arial" panose="020B0604020202020204" pitchFamily="34" charset="0"/>
              </a:rPr>
              <a:t>tử</a:t>
            </a:r>
            <a:r>
              <a:rPr lang="en-US" altLang="en-US" sz="2800" b="1" dirty="0">
                <a:solidFill>
                  <a:srgbClr val="00B050"/>
                </a:solidFill>
                <a:cs typeface="Arial" panose="020B0604020202020204" pitchFamily="34" charset="0"/>
              </a:rPr>
              <a:t> </a:t>
            </a:r>
            <a:r>
              <a:rPr lang="en-US" altLang="en-US" sz="2800" b="1" dirty="0" err="1">
                <a:solidFill>
                  <a:srgbClr val="00B050"/>
                </a:solidFill>
                <a:cs typeface="Arial" panose="020B0604020202020204" pitchFamily="34" charset="0"/>
              </a:rPr>
              <a:t>NaCl</a:t>
            </a:r>
            <a:endParaRPr lang="en-US" altLang="en-US" sz="2800" dirty="0">
              <a:solidFill>
                <a:srgbClr val="00B050"/>
              </a:solidFill>
              <a:cs typeface="Arial" panose="020B0604020202020204" pitchFamily="34" charset="0"/>
            </a:endParaRPr>
          </a:p>
        </p:txBody>
      </p:sp>
      <p:sp>
        <p:nvSpPr>
          <p:cNvPr id="14" name="TextBox 13">
            <a:extLst>
              <a:ext uri="{FF2B5EF4-FFF2-40B4-BE49-F238E27FC236}">
                <a16:creationId xmlns=""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a:rPr>
                        </m:ctrlPr>
                      </m:fPr>
                      <m:num>
                        <m:r>
                          <a:rPr lang="en-US" sz="2800" i="1">
                            <a:latin typeface="Cambria Math" panose="02040503050406030204" pitchFamily="18" charset="0"/>
                          </a:rPr>
                          <m:t>1,2204.</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a:rPr>
                        </m:ctrlPr>
                      </m:fPr>
                      <m:num>
                        <m:r>
                          <a:rPr lang="en-US" sz="2800" i="1">
                            <a:latin typeface="Cambria Math" panose="02040503050406030204" pitchFamily="18" charset="0"/>
                          </a:rPr>
                          <m:t>7,5275.</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 xmlns:a16="http://schemas.microsoft.com/office/drawing/2014/main"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 xmlns:a16="http://schemas.microsoft.com/office/drawing/2014/main"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 xmlns:a16="http://schemas.microsoft.com/office/drawing/2014/main"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 xmlns:a16="http://schemas.microsoft.com/office/drawing/2014/main"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 xmlns:a16="http://schemas.microsoft.com/office/drawing/2014/main" id="{1EB2A9A2-3D7A-D6FF-2E4D-9906745E2E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6667">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46667">
                                          <p:cBhvr additive="base">
                                            <p:cTn id="7"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8" dur="75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ppt_x"/>
                                              </p:val>
                                            </p:tav>
                                            <p:tav tm="100000">
                                              <p:val>
                                                <p:strVal val="#ppt_x"/>
                                              </p:val>
                                            </p:tav>
                                          </p:tavLst>
                                        </p:anim>
                                        <p:anim calcmode="lin" valueType="num">
                                          <p:cBhvr additive="base">
                                            <p:cTn id="8" dur="75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 xmlns:a16="http://schemas.microsoft.com/office/drawing/2014/main" val="279878576"/>
                    </a:ext>
                  </a:extLst>
                </a:gridCol>
                <a:gridCol w="2590800">
                  <a:extLst>
                    <a:ext uri="{9D8B030D-6E8A-4147-A177-3AD203B41FA5}">
                      <a16:colId xmlns="" xmlns:a16="http://schemas.microsoft.com/office/drawing/2014/main" val="2662996000"/>
                    </a:ext>
                  </a:extLst>
                </a:gridCol>
                <a:gridCol w="2183954">
                  <a:extLst>
                    <a:ext uri="{9D8B030D-6E8A-4147-A177-3AD203B41FA5}">
                      <a16:colId xmlns="" xmlns:a16="http://schemas.microsoft.com/office/drawing/2014/main" val="438624228"/>
                    </a:ext>
                  </a:extLst>
                </a:gridCol>
                <a:gridCol w="1605727">
                  <a:extLst>
                    <a:ext uri="{9D8B030D-6E8A-4147-A177-3AD203B41FA5}">
                      <a16:colId xmlns=""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81132137"/>
                  </a:ext>
                </a:extLst>
              </a:tr>
            </a:tbl>
          </a:graphicData>
        </a:graphic>
      </p:graphicFrame>
      <p:sp>
        <p:nvSpPr>
          <p:cNvPr id="3" name="Rectangle 1">
            <a:extLst>
              <a:ext uri="{FF2B5EF4-FFF2-40B4-BE49-F238E27FC236}">
                <a16:creationId xmlns=""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 xmlns:a16="http://schemas.microsoft.com/office/drawing/2014/main" val="279878576"/>
                    </a:ext>
                  </a:extLst>
                </a:gridCol>
                <a:gridCol w="2590800">
                  <a:extLst>
                    <a:ext uri="{9D8B030D-6E8A-4147-A177-3AD203B41FA5}">
                      <a16:colId xmlns="" xmlns:a16="http://schemas.microsoft.com/office/drawing/2014/main" val="2662996000"/>
                    </a:ext>
                  </a:extLst>
                </a:gridCol>
                <a:gridCol w="2183954">
                  <a:extLst>
                    <a:ext uri="{9D8B030D-6E8A-4147-A177-3AD203B41FA5}">
                      <a16:colId xmlns="" xmlns:a16="http://schemas.microsoft.com/office/drawing/2014/main" val="438624228"/>
                    </a:ext>
                  </a:extLst>
                </a:gridCol>
                <a:gridCol w="1605727">
                  <a:extLst>
                    <a:ext uri="{9D8B030D-6E8A-4147-A177-3AD203B41FA5}">
                      <a16:colId xmlns=""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81132137"/>
                  </a:ext>
                </a:extLst>
              </a:tr>
            </a:tbl>
          </a:graphicData>
        </a:graphic>
      </p:graphicFrame>
      <p:sp>
        <p:nvSpPr>
          <p:cNvPr id="3" name="Rectangle 1">
            <a:extLst>
              <a:ext uri="{FF2B5EF4-FFF2-40B4-BE49-F238E27FC236}">
                <a16:creationId xmlns=""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595A86-7B77-87DD-7414-DF17EB3A53E6}"/>
              </a:ext>
            </a:extLst>
          </p:cNvPr>
          <p:cNvPicPr>
            <a:picLocks noChangeAspect="1"/>
          </p:cNvPicPr>
          <p:nvPr/>
        </p:nvPicPr>
        <p:blipFill rotWithShape="1">
          <a:blip r:embed="rId3"/>
          <a:srcRect r="878" b="1505"/>
          <a:stretch/>
        </p:blipFill>
        <p:spPr>
          <a:xfrm>
            <a:off x="-132681" y="-144113"/>
            <a:ext cx="12261522" cy="6859588"/>
          </a:xfrm>
          <a:prstGeom prst="rect">
            <a:avLst/>
          </a:prstGeom>
        </p:spPr>
      </p:pic>
      <p:pic>
        <p:nvPicPr>
          <p:cNvPr id="29702" name="Picture 6">
            <a:extLst>
              <a:ext uri="{FF2B5EF4-FFF2-40B4-BE49-F238E27FC236}">
                <a16:creationId xmlns="" xmlns:a16="http://schemas.microsoft.com/office/drawing/2014/main"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5"/>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1029" r:id="rId6" imgW="444307" imgH="393529" progId="Equation.DSMT4">
                  <p:embed/>
                </p:oleObj>
              </mc:Choice>
              <mc:Fallback>
                <p:oleObj r:id="rId6" imgW="444307" imgH="393529"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595A86-7B77-87DD-7414-DF17EB3A53E6}"/>
              </a:ext>
            </a:extLst>
          </p:cNvPr>
          <p:cNvPicPr>
            <a:picLocks noChangeAspect="1"/>
          </p:cNvPicPr>
          <p:nvPr/>
        </p:nvPicPr>
        <p:blipFill rotWithShape="1">
          <a:blip r:embed="rId3"/>
          <a:srcRect r="878" b="1505"/>
          <a:stretch/>
        </p:blipFill>
        <p:spPr>
          <a:xfrm>
            <a:off x="-63406" y="-19418"/>
            <a:ext cx="12261522" cy="6859588"/>
          </a:xfrm>
          <a:prstGeom prst="rect">
            <a:avLst/>
          </a:prstGeom>
        </p:spPr>
      </p:pic>
      <p:grpSp>
        <p:nvGrpSpPr>
          <p:cNvPr id="8" name="Group 7">
            <a:extLst>
              <a:ext uri="{FF2B5EF4-FFF2-40B4-BE49-F238E27FC236}">
                <a16:creationId xmlns=""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4"/>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spid="_x0000_s2053" r:id="rId5" imgW="444307" imgH="393529" progId="Equation.DSMT4">
                  <p:embed/>
                </p:oleObj>
              </mc:Choice>
              <mc:Fallback>
                <p:oleObj r:id="rId5" imgW="444307" imgH="393529" progId="Equation.DSMT4">
                  <p:embed/>
                  <p:pic>
                    <p:nvPicPr>
                      <p:cNvPr id="15" name="Object 14">
                        <a:extLst>
                          <a:ext uri="{FF2B5EF4-FFF2-40B4-BE49-F238E27FC236}">
                            <a16:creationId xmlns="" xmlns:a16="http://schemas.microsoft.com/office/drawing/2014/main"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 xmlns:a16="http://schemas.microsoft.com/office/drawing/2014/main" id="{577D36FD-4FF0-489B-951F-58084B9A052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 presetClass="entr" presetSubtype="1" fill="hold" nodeType="afterEffect" p14:presetBounceEnd="50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5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a:rPr>
                        </m:ctrlPr>
                      </m:fPr>
                      <m:num>
                        <m:sSub>
                          <m:sSubPr>
                            <m:ctrlPr>
                              <a:rPr lang="en-US" sz="2800" i="1">
                                <a:solidFill>
                                  <a:srgbClr val="FF0000"/>
                                </a:solidFill>
                                <a:latin typeface="Cambria Math"/>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a:rPr>
                        </m:ctrlPr>
                      </m:fPr>
                      <m:num>
                        <m:sSub>
                          <m:sSubPr>
                            <m:ctrlPr>
                              <a:rPr lang="en-US" sz="2800" i="1">
                                <a:solidFill>
                                  <a:srgbClr val="FF0000"/>
                                </a:solidFill>
                                <a:latin typeface="Cambria Math"/>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a:rPr>
                          </m:ctrlPr>
                        </m:sSubPr>
                        <m:e>
                          <m:r>
                            <a:rPr lang="en-US" sz="2800" i="1">
                              <a:latin typeface="Cambria Math" panose="02040503050406030204" pitchFamily="18" charset="0"/>
                            </a:rPr>
                            <m:t>𝑑</m:t>
                          </m:r>
                        </m:e>
                        <m:sub>
                          <m:f>
                            <m:fPr>
                              <m:type m:val="lin"/>
                              <m:ctrlPr>
                                <a:rPr lang="en-US" sz="2800" i="1">
                                  <a:latin typeface="Cambria Math"/>
                                </a:rPr>
                              </m:ctrlPr>
                            </m:fPr>
                            <m:num>
                              <m:sSub>
                                <m:sSubPr>
                                  <m:ctrlPr>
                                    <a:rPr lang="en-US" sz="2800" i="1">
                                      <a:latin typeface="Cambria Math"/>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a:rPr>
                          </m:ctrlPr>
                        </m:fPr>
                        <m:num>
                          <m:sSub>
                            <m:sSubPr>
                              <m:ctrlPr>
                                <a:rPr lang="en-US" sz="2800" i="1">
                                  <a:latin typeface="Cambria Math"/>
                                </a:rPr>
                              </m:ctrlPr>
                            </m:sSubPr>
                            <m:e>
                              <m:r>
                                <a:rPr lang="en-US" sz="2800" i="1">
                                  <a:latin typeface="Cambria Math" panose="02040503050406030204" pitchFamily="18" charset="0"/>
                                </a:rPr>
                                <m:t>𝑀</m:t>
                              </m:r>
                            </m:e>
                            <m:sub>
                              <m:sSub>
                                <m:sSubPr>
                                  <m:ctrlPr>
                                    <a:rPr lang="en-US" sz="2800" i="1">
                                      <a:latin typeface="Cambria Math"/>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a:rPr>
                          </m:ctrlPr>
                        </m:sSubPr>
                        <m:e>
                          <m:r>
                            <a:rPr lang="en-US" sz="3200" i="1">
                              <a:latin typeface="Cambria Math" panose="02040503050406030204" pitchFamily="18" charset="0"/>
                            </a:rPr>
                            <m:t>𝑑</m:t>
                          </m:r>
                        </m:e>
                        <m:sub>
                          <m:f>
                            <m:fPr>
                              <m:type m:val="lin"/>
                              <m:ctrlPr>
                                <a:rPr lang="en-US" sz="3200" i="1">
                                  <a:latin typeface="Cambria Math"/>
                                </a:rPr>
                              </m:ctrlPr>
                            </m:fPr>
                            <m:num>
                              <m:sSub>
                                <m:sSubPr>
                                  <m:ctrlPr>
                                    <a:rPr lang="en-US" sz="3200" i="1">
                                      <a:latin typeface="Cambria Math"/>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a:rPr>
                          </m:ctrlPr>
                        </m:fPr>
                        <m:num>
                          <m:sSub>
                            <m:sSubPr>
                              <m:ctrlPr>
                                <a:rPr lang="en-US" sz="3200" i="1">
                                  <a:latin typeface="Cambria Math"/>
                                </a:rPr>
                              </m:ctrlPr>
                            </m:sSubPr>
                            <m:e>
                              <m:r>
                                <a:rPr lang="en-US" sz="3200" i="1">
                                  <a:latin typeface="Cambria Math" panose="02040503050406030204" pitchFamily="18" charset="0"/>
                                </a:rPr>
                                <m:t>𝑀</m:t>
                              </m:r>
                            </m:e>
                            <m:sub>
                              <m:sSub>
                                <m:sSubPr>
                                  <m:ctrlPr>
                                    <a:rPr lang="en-US" sz="3200" i="1">
                                      <a:latin typeface="Cambria Math"/>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 name="Picture 2">
            <a:extLst>
              <a:ext uri="{FF2B5EF4-FFF2-40B4-BE49-F238E27FC236}">
                <a16:creationId xmlns="" xmlns:a16="http://schemas.microsoft.com/office/drawing/2014/main" id="{FCC31A37-E883-D9EB-41B1-9D616DB2F4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a:ea typeface="Times New Roman" panose="02020603050405020304" pitchFamily="18" charset="0"/>
                            <a:cs typeface="Times New Roman" panose="02020603050405020304" pitchFamily="18" charset="0"/>
                          </a:rPr>
                        </m:ctrlPr>
                      </m:fPr>
                      <m:num>
                        <m:sSub>
                          <m:sSubPr>
                            <m:ctrlPr>
                              <a:rPr lang="en-US" sz="3200" i="1">
                                <a:effectLst/>
                                <a:latin typeface="Cambria Math"/>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 xmlns:a16="http://schemas.microsoft.com/office/drawing/2014/main" val="1309484666"/>
                    </a:ext>
                  </a:extLst>
                </a:gridCol>
                <a:gridCol w="1363667">
                  <a:extLst>
                    <a:ext uri="{9D8B030D-6E8A-4147-A177-3AD203B41FA5}">
                      <a16:colId xmlns="" xmlns:a16="http://schemas.microsoft.com/office/drawing/2014/main" val="464488353"/>
                    </a:ext>
                  </a:extLst>
                </a:gridCol>
                <a:gridCol w="1363667">
                  <a:extLst>
                    <a:ext uri="{9D8B030D-6E8A-4147-A177-3AD203B41FA5}">
                      <a16:colId xmlns="" xmlns:a16="http://schemas.microsoft.com/office/drawing/2014/main" val="368580540"/>
                    </a:ext>
                  </a:extLst>
                </a:gridCol>
                <a:gridCol w="1363667">
                  <a:extLst>
                    <a:ext uri="{9D8B030D-6E8A-4147-A177-3AD203B41FA5}">
                      <a16:colId xmlns="" xmlns:a16="http://schemas.microsoft.com/office/drawing/2014/main" val="1877149354"/>
                    </a:ext>
                  </a:extLst>
                </a:gridCol>
                <a:gridCol w="1363667">
                  <a:extLst>
                    <a:ext uri="{9D8B030D-6E8A-4147-A177-3AD203B41FA5}">
                      <a16:colId xmlns="" xmlns:a16="http://schemas.microsoft.com/office/drawing/2014/main" val="296000950"/>
                    </a:ext>
                  </a:extLst>
                </a:gridCol>
                <a:gridCol w="1363667">
                  <a:extLst>
                    <a:ext uri="{9D8B030D-6E8A-4147-A177-3AD203B41FA5}">
                      <a16:colId xmlns="" xmlns:a16="http://schemas.microsoft.com/office/drawing/2014/main" val="382161565"/>
                    </a:ext>
                  </a:extLst>
                </a:gridCol>
                <a:gridCol w="1703980">
                  <a:extLst>
                    <a:ext uri="{9D8B030D-6E8A-4147-A177-3AD203B41FA5}">
                      <a16:colId xmlns="" xmlns:a16="http://schemas.microsoft.com/office/drawing/2014/main" val="348209129"/>
                    </a:ext>
                  </a:extLst>
                </a:gridCol>
                <a:gridCol w="1363667">
                  <a:extLst>
                    <a:ext uri="{9D8B030D-6E8A-4147-A177-3AD203B41FA5}">
                      <a16:colId xmlns=""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a:rPr>
                        </m:ctrlPr>
                      </m:sSubPr>
                      <m:e>
                        <m:r>
                          <a:rPr lang="en-US" sz="4000" i="1">
                            <a:latin typeface="Cambria Math" panose="02040503050406030204" pitchFamily="18" charset="0"/>
                          </a:rPr>
                          <m:t>𝑛</m:t>
                        </m:r>
                      </m:e>
                      <m:sub>
                        <m:sSub>
                          <m:sSubPr>
                            <m:ctrlPr>
                              <a:rPr lang="en-US" sz="4000" i="1">
                                <a:latin typeface="Cambria Math"/>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4"/>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3077"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 xmlns:a16="http://schemas.microsoft.com/office/drawing/2014/main" val="1309484666"/>
                    </a:ext>
                  </a:extLst>
                </a:gridCol>
                <a:gridCol w="1363667">
                  <a:extLst>
                    <a:ext uri="{9D8B030D-6E8A-4147-A177-3AD203B41FA5}">
                      <a16:colId xmlns="" xmlns:a16="http://schemas.microsoft.com/office/drawing/2014/main" val="464488353"/>
                    </a:ext>
                  </a:extLst>
                </a:gridCol>
                <a:gridCol w="1363667">
                  <a:extLst>
                    <a:ext uri="{9D8B030D-6E8A-4147-A177-3AD203B41FA5}">
                      <a16:colId xmlns="" xmlns:a16="http://schemas.microsoft.com/office/drawing/2014/main" val="368580540"/>
                    </a:ext>
                  </a:extLst>
                </a:gridCol>
                <a:gridCol w="1363667">
                  <a:extLst>
                    <a:ext uri="{9D8B030D-6E8A-4147-A177-3AD203B41FA5}">
                      <a16:colId xmlns="" xmlns:a16="http://schemas.microsoft.com/office/drawing/2014/main" val="1877149354"/>
                    </a:ext>
                  </a:extLst>
                </a:gridCol>
                <a:gridCol w="1363667">
                  <a:extLst>
                    <a:ext uri="{9D8B030D-6E8A-4147-A177-3AD203B41FA5}">
                      <a16:colId xmlns="" xmlns:a16="http://schemas.microsoft.com/office/drawing/2014/main" val="296000950"/>
                    </a:ext>
                  </a:extLst>
                </a:gridCol>
                <a:gridCol w="1363667">
                  <a:extLst>
                    <a:ext uri="{9D8B030D-6E8A-4147-A177-3AD203B41FA5}">
                      <a16:colId xmlns="" xmlns:a16="http://schemas.microsoft.com/office/drawing/2014/main" val="382161565"/>
                    </a:ext>
                  </a:extLst>
                </a:gridCol>
                <a:gridCol w="1703980">
                  <a:extLst>
                    <a:ext uri="{9D8B030D-6E8A-4147-A177-3AD203B41FA5}">
                      <a16:colId xmlns="" xmlns:a16="http://schemas.microsoft.com/office/drawing/2014/main" val="348209129"/>
                    </a:ext>
                  </a:extLst>
                </a:gridCol>
                <a:gridCol w="1363667">
                  <a:extLst>
                    <a:ext uri="{9D8B030D-6E8A-4147-A177-3AD203B41FA5}">
                      <a16:colId xmlns=""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140799765"/>
                  </a:ext>
                </a:extLst>
              </a:tr>
            </a:tbl>
          </a:graphicData>
        </a:graphic>
      </p:graphicFrame>
      <p:sp>
        <p:nvSpPr>
          <p:cNvPr id="6" name="TextBox 5">
            <a:extLst>
              <a:ext uri="{FF2B5EF4-FFF2-40B4-BE49-F238E27FC236}">
                <a16:creationId xmlns=""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dirty="0" err="1">
                <a:latin typeface="Arial" panose="020B0604020202020204" pitchFamily="34" charset="0"/>
                <a:cs typeface="Arial" panose="020B0604020202020204" pitchFamily="34" charset="0"/>
              </a:rPr>
              <a:t>Như</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vậy</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khối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1 </a:t>
            </a:r>
            <a:r>
              <a:rPr lang="en-US" sz="2800" i="1" dirty="0" err="1">
                <a:latin typeface="Arial" panose="020B0604020202020204" pitchFamily="34" charset="0"/>
                <a:cs typeface="Arial" panose="020B0604020202020204" pitchFamily="34" charset="0"/>
              </a:rPr>
              <a:t>nguyên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tử</a:t>
            </a:r>
            <a:r>
              <a:rPr lang="en-US" sz="2800" i="1" dirty="0">
                <a:latin typeface="Arial" panose="020B0604020202020204" pitchFamily="34" charset="0"/>
                <a:cs typeface="Arial" panose="020B0604020202020204" pitchFamily="34" charset="0"/>
              </a:rPr>
              <a:t> carbon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12 </a:t>
            </a:r>
            <a:r>
              <a:rPr lang="en-US" sz="2800" i="1" dirty="0" err="1">
                <a:latin typeface="Arial" panose="020B0604020202020204" pitchFamily="34" charset="0"/>
                <a:cs typeface="Arial" panose="020B0604020202020204" pitchFamily="34" charset="0"/>
              </a:rPr>
              <a:t>amu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Khối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này</a:t>
            </a:r>
            <a:r>
              <a:rPr lang="en-US" sz="2800" i="1" dirty="0">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vô</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cùng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nhỏ</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bé</a:t>
            </a:r>
            <a:r>
              <a:rPr lang="en-US" sz="2800" i="1" dirty="0">
                <a:latin typeface="Arial" panose="020B0604020202020204" pitchFamily="34" charset="0"/>
                <a:cs typeface="Arial" panose="020B0604020202020204" pitchFamily="34" charset="0"/>
              </a:rPr>
              <a:t>, </a:t>
            </a:r>
            <a:r>
              <a:rPr lang="en-US" sz="2800" i="1" u="sng" dirty="0" err="1">
                <a:solidFill>
                  <a:srgbClr val="0070C0"/>
                </a:solidFill>
                <a:latin typeface="Arial" panose="020B0604020202020204" pitchFamily="34" charset="0"/>
                <a:cs typeface="Arial" panose="020B0604020202020204" pitchFamily="34" charset="0"/>
              </a:rPr>
              <a:t>không</a:t>
            </a:r>
            <a:r>
              <a:rPr lang="en-US" sz="2800" i="1" u="sng" dirty="0">
                <a:solidFill>
                  <a:srgbClr val="0070C0"/>
                </a:solidFill>
                <a:latin typeface="Arial" panose="020B0604020202020204" pitchFamily="34" charset="0"/>
                <a:cs typeface="Arial" panose="020B0604020202020204" pitchFamily="34" charset="0"/>
              </a:rPr>
              <a:t> </a:t>
            </a:r>
            <a:r>
              <a:rPr lang="en-US" sz="2800" i="1" u="sng" dirty="0" err="1">
                <a:solidFill>
                  <a:srgbClr val="0070C0"/>
                </a:solidFill>
                <a:latin typeface="Arial" panose="020B0604020202020204" pitchFamily="34" charset="0"/>
                <a:cs typeface="Arial" panose="020B0604020202020204" pitchFamily="34" charset="0"/>
              </a:rPr>
              <a:t>thể</a:t>
            </a:r>
            <a:r>
              <a:rPr lang="en-US" sz="2800" i="1" u="sng" dirty="0">
                <a:solidFill>
                  <a:srgbClr val="0070C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cân</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bằng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các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dụng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cụ</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thông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thường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khối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của</a:t>
            </a:r>
            <a:r>
              <a:rPr lang="en-US" sz="2800" i="1" dirty="0">
                <a:latin typeface="Arial" panose="020B0604020202020204" pitchFamily="34" charset="0"/>
                <a:cs typeface="Arial" panose="020B0604020202020204" pitchFamily="34" charset="0"/>
              </a:rPr>
              <a:t> 1 </a:t>
            </a:r>
            <a:r>
              <a:rPr lang="en-US" sz="2800" i="1" dirty="0" err="1">
                <a:latin typeface="Arial" panose="020B0604020202020204" pitchFamily="34" charset="0"/>
                <a:cs typeface="Arial" panose="020B0604020202020204" pitchFamily="34" charset="0"/>
              </a:rPr>
              <a:t>nguyên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tử</a:t>
            </a:r>
            <a:r>
              <a:rPr lang="en-US" sz="2800" i="1" dirty="0">
                <a:latin typeface="Arial" panose="020B0604020202020204" pitchFamily="34" charset="0"/>
                <a:cs typeface="Arial" panose="020B0604020202020204" pitchFamily="34" charset="0"/>
              </a:rPr>
              <a:t> carbon </a:t>
            </a:r>
            <a:r>
              <a:rPr lang="en-US" sz="2800" i="1" dirty="0" err="1">
                <a:latin typeface="Arial" panose="020B0604020202020204" pitchFamily="34" charset="0"/>
                <a:cs typeface="Arial" panose="020B0604020202020204" pitchFamily="34" charset="0"/>
              </a:rPr>
              <a:t>tính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theo</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đơn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vị</a:t>
            </a:r>
            <a:r>
              <a:rPr lang="en-US" sz="2800" i="1" dirty="0">
                <a:latin typeface="Arial" panose="020B0604020202020204" pitchFamily="34" charset="0"/>
                <a:cs typeface="Arial" panose="020B0604020202020204" pitchFamily="34" charset="0"/>
              </a:rPr>
              <a:t> gam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1,9916.10</a:t>
            </a:r>
            <a:r>
              <a:rPr lang="en-US" sz="2800" i="1" baseline="30000" dirty="0">
                <a:latin typeface="Arial" panose="020B0604020202020204" pitchFamily="34" charset="0"/>
                <a:cs typeface="Arial" panose="020B0604020202020204" pitchFamily="34" charset="0"/>
              </a:rPr>
              <a:t>-23</a:t>
            </a:r>
            <a:r>
              <a:rPr lang="en-US" sz="2800" i="1" dirty="0">
                <a:latin typeface="Arial" panose="020B0604020202020204" pitchFamily="34" charset="0"/>
                <a:cs typeface="Arial" panose="020B0604020202020204" pitchFamily="34" charset="0"/>
              </a:rPr>
              <a:t> gam).</a:t>
            </a:r>
            <a:endParaRPr lang="en-US" sz="2800" dirty="0">
              <a:latin typeface="Arial" panose="020B0604020202020204" pitchFamily="34" charset="0"/>
              <a:cs typeface="Arial" panose="020B0604020202020204" pitchFamily="34" charset="0"/>
            </a:endParaRPr>
          </a:p>
          <a:p>
            <a:pPr fontAlgn="base"/>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Nhưng</a:t>
            </a:r>
            <a:r>
              <a:rPr lang="en-US" sz="2800" i="1" dirty="0">
                <a:latin typeface="Arial" panose="020B0604020202020204" pitchFamily="34" charset="0"/>
                <a:cs typeface="Arial" panose="020B0604020202020204" pitchFamily="34" charset="0"/>
              </a:rPr>
              <a:t> ta </a:t>
            </a:r>
            <a:r>
              <a:rPr lang="en-US" sz="2800" i="1" dirty="0" err="1">
                <a:latin typeface="Arial" panose="020B0604020202020204" pitchFamily="34" charset="0"/>
                <a:cs typeface="Arial" panose="020B0604020202020204" pitchFamily="34" charset="0"/>
              </a:rPr>
              <a:t>dễ</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dàng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cân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được</a:t>
            </a:r>
            <a:r>
              <a:rPr lang="en-US" sz="2800" i="1" dirty="0">
                <a:latin typeface="Arial" panose="020B0604020202020204" pitchFamily="34" charset="0"/>
                <a:cs typeface="Arial" panose="020B0604020202020204" pitchFamily="34" charset="0"/>
              </a:rPr>
              <a:t> 12 gam carbon. </a:t>
            </a:r>
            <a:r>
              <a:rPr lang="en-US" sz="2800" i="1" dirty="0" err="1">
                <a:latin typeface="Arial" panose="020B0604020202020204" pitchFamily="34" charset="0"/>
                <a:cs typeface="Arial" panose="020B0604020202020204" pitchFamily="34" charset="0"/>
              </a:rPr>
              <a:t>Các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khoa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học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đã</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tìm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ra</a:t>
            </a:r>
            <a:r>
              <a:rPr lang="en-US" sz="2800" i="1" dirty="0">
                <a:latin typeface="Arial" panose="020B0604020202020204" pitchFamily="34" charset="0"/>
                <a:cs typeface="Arial" panose="020B0604020202020204" pitchFamily="34" charset="0"/>
              </a:rPr>
              <a:t> 12 gam carbon </a:t>
            </a:r>
            <a:r>
              <a:rPr lang="en-US" sz="2800" i="1" dirty="0" err="1">
                <a:latin typeface="Arial" panose="020B0604020202020204" pitchFamily="34" charset="0"/>
                <a:cs typeface="Arial" panose="020B0604020202020204" pitchFamily="34" charset="0"/>
              </a:rPr>
              <a:t>có</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chứa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số</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nguyên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6,022.10</a:t>
            </a:r>
            <a:r>
              <a:rPr lang="en-US" sz="2800" i="1" baseline="30000" dirty="0">
                <a:latin typeface="Arial" panose="020B0604020202020204" pitchFamily="34" charset="0"/>
                <a:cs typeface="Arial" panose="020B0604020202020204" pitchFamily="34" charset="0"/>
              </a:rPr>
              <a:t>23</a:t>
            </a:r>
            <a:r>
              <a:rPr lang="en-US" sz="2800" i="1" dirty="0">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Số</a:t>
            </a:r>
            <a:r>
              <a:rPr lang="en-US" sz="2800" i="1" dirty="0">
                <a:solidFill>
                  <a:srgbClr val="FF0000"/>
                </a:solidFill>
                <a:latin typeface="Arial" panose="020B0604020202020204" pitchFamily="34" charset="0"/>
                <a:cs typeface="Arial" panose="020B0604020202020204" pitchFamily="34" charset="0"/>
              </a:rPr>
              <a:t> 6,022.10</a:t>
            </a:r>
            <a:r>
              <a:rPr lang="en-US" sz="2800" i="1" baseline="30000" dirty="0">
                <a:solidFill>
                  <a:srgbClr val="FF0000"/>
                </a:solidFill>
                <a:latin typeface="Arial" panose="020B0604020202020204" pitchFamily="34" charset="0"/>
                <a:cs typeface="Arial" panose="020B0604020202020204" pitchFamily="34" charset="0"/>
              </a:rPr>
              <a:t>23 </a:t>
            </a:r>
            <a:r>
              <a:rPr lang="en-US" sz="2800" i="1" dirty="0" err="1">
                <a:solidFill>
                  <a:srgbClr val="FF0000"/>
                </a:solidFill>
                <a:latin typeface="Arial" panose="020B0604020202020204" pitchFamily="34" charset="0"/>
                <a:cs typeface="Arial" panose="020B0604020202020204" pitchFamily="34" charset="0"/>
              </a:rPr>
              <a:t>được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gọi</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là</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số</a:t>
            </a:r>
            <a:r>
              <a:rPr lang="en-US" sz="2800" i="1" dirty="0">
                <a:solidFill>
                  <a:srgbClr val="FF0000"/>
                </a:solidFill>
                <a:latin typeface="Arial" panose="020B0604020202020204" pitchFamily="34" charset="0"/>
                <a:cs typeface="Arial" panose="020B0604020202020204" pitchFamily="34" charset="0"/>
              </a:rPr>
              <a:t> Avogadro</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được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hiệu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a:solidFill>
                  <a:srgbClr val="FF0000"/>
                </a:solidFill>
                <a:latin typeface="Arial" panose="020B0604020202020204" pitchFamily="34" charset="0"/>
                <a:cs typeface="Arial" panose="020B0604020202020204" pitchFamily="34" charset="0"/>
              </a:rPr>
              <a:t>N</a:t>
            </a:r>
            <a:r>
              <a:rPr lang="en-US" sz="2800" i="1" baseline="-25000" dirty="0">
                <a:solidFill>
                  <a:srgbClr val="FF0000"/>
                </a:solidFill>
                <a:latin typeface="Arial" panose="020B0604020202020204" pitchFamily="34" charset="0"/>
                <a:cs typeface="Arial" panose="020B0604020202020204" pitchFamily="34" charset="0"/>
              </a:rPr>
              <a:t>A</a:t>
            </a:r>
            <a:r>
              <a:rPr lang="en-US" sz="2800"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 xmlns:ahyp="http://schemas.microsoft.com/office/drawing/2018/hyperlinkcolor"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 xmlns:ahyp="http://schemas.microsoft.com/office/drawing/2018/hyperlinkcolor"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 xmlns:a16="http://schemas.microsoft.com/office/drawing/2014/main"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 xmlns:a16="http://schemas.microsoft.com/office/drawing/2014/main"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6889</TotalTime>
  <Words>2794</Words>
  <Application>Microsoft Office PowerPoint</Application>
  <PresentationFormat>Custom</PresentationFormat>
  <Paragraphs>440</Paragraphs>
  <Slides>53</Slides>
  <Notes>17</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user</cp:lastModifiedBy>
  <cp:revision>4</cp:revision>
  <dcterms:created xsi:type="dcterms:W3CDTF">2015-12-01T09:06:39Z</dcterms:created>
  <dcterms:modified xsi:type="dcterms:W3CDTF">2009-12-31T17:37:47Z</dcterms:modified>
</cp:coreProperties>
</file>