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4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theme/theme5.xml" ContentType="application/vnd.openxmlformats-officedocument.theme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theme/theme6.xml" ContentType="application/vnd.openxmlformats-officedocument.theme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theme/theme7.xml" ContentType="application/vnd.openxmlformats-officedocument.theme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theme/theme8.xml" ContentType="application/vnd.openxmlformats-officedocument.theme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theme/theme9.xml" ContentType="application/vnd.openxmlformats-officedocument.theme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theme/theme10.xml" ContentType="application/vnd.openxmlformats-officedocument.theme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theme/theme11.xml" ContentType="application/vnd.openxmlformats-officedocument.theme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theme/theme12.xml" ContentType="application/vnd.openxmlformats-officedocument.theme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15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media/audio3.wav" ContentType="audio/x-wav"/>
  <Override PartName="/ppt/media/audio4.wav" ContentType="audio/x-wav"/>
  <Override PartName="/ppt/tags/tag2.xml" ContentType="application/vnd.openxmlformats-officedocument.presentationml.tags+xml"/>
  <Override PartName="/ppt/notesSlides/notesSlide8.xml" ContentType="application/vnd.openxmlformats-officedocument.presentationml.notesSlide+xml"/>
  <Override PartName="/ppt/tags/tag3.xml" ContentType="application/vnd.openxmlformats-officedocument.presentationml.tags+xml"/>
  <Override PartName="/ppt/notesSlides/notesSlide9.xml" ContentType="application/vnd.openxmlformats-officedocument.presentationml.notesSlide+xml"/>
  <Override PartName="/ppt/tags/tag4.xml" ContentType="application/vnd.openxmlformats-officedocument.presentationml.tags+xml"/>
  <Override PartName="/ppt/notesSlides/notesSlide10.xml" ContentType="application/vnd.openxmlformats-officedocument.presentationml.notesSlide+xml"/>
  <Override PartName="/ppt/tags/tag5.xml" ContentType="application/vnd.openxmlformats-officedocument.presentationml.tags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696" r:id="rId3"/>
    <p:sldMasterId id="2147483767" r:id="rId4"/>
    <p:sldMasterId id="2147483843" r:id="rId5"/>
    <p:sldMasterId id="2147483865" r:id="rId6"/>
    <p:sldMasterId id="2147483887" r:id="rId7"/>
    <p:sldMasterId id="2147483909" r:id="rId8"/>
    <p:sldMasterId id="2147483931" r:id="rId9"/>
    <p:sldMasterId id="2147483943" r:id="rId10"/>
    <p:sldMasterId id="2147483955" r:id="rId11"/>
    <p:sldMasterId id="2147483967" r:id="rId12"/>
    <p:sldMasterId id="2147483979" r:id="rId13"/>
  </p:sldMasterIdLst>
  <p:notesMasterIdLst>
    <p:notesMasterId r:id="rId35"/>
  </p:notesMasterIdLst>
  <p:handoutMasterIdLst>
    <p:handoutMasterId r:id="rId36"/>
  </p:handoutMasterIdLst>
  <p:sldIdLst>
    <p:sldId id="257" r:id="rId14"/>
    <p:sldId id="297" r:id="rId15"/>
    <p:sldId id="259" r:id="rId16"/>
    <p:sldId id="260" r:id="rId17"/>
    <p:sldId id="261" r:id="rId18"/>
    <p:sldId id="262" r:id="rId19"/>
    <p:sldId id="278" r:id="rId20"/>
    <p:sldId id="302" r:id="rId21"/>
    <p:sldId id="298" r:id="rId22"/>
    <p:sldId id="299" r:id="rId23"/>
    <p:sldId id="301" r:id="rId24"/>
    <p:sldId id="309" r:id="rId25"/>
    <p:sldId id="308" r:id="rId26"/>
    <p:sldId id="303" r:id="rId27"/>
    <p:sldId id="304" r:id="rId28"/>
    <p:sldId id="305" r:id="rId29"/>
    <p:sldId id="306" r:id="rId30"/>
    <p:sldId id="307" r:id="rId31"/>
    <p:sldId id="294" r:id="rId32"/>
    <p:sldId id="300" r:id="rId33"/>
    <p:sldId id="296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theme" Target="theme/theme1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handoutMaster" Target="handoutMasters/handoutMaster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C19E87-C51E-4D3F-B3F1-9D88F3EDF262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6C7FC5-5DC8-4F24-893C-C6BCD495BF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5282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E0214E-227F-4AE2-BD80-CB4F7D9C5C40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84BD05-56DB-4CBC-A402-40BC0F87D7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0734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8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5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5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6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7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95C1C73-23FC-45C1-A2AE-90CAA852ADD8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71938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nút</a:t>
            </a:r>
            <a:r>
              <a:rPr lang="en-US" baseline="0" dirty="0"/>
              <a:t> Answer </a:t>
            </a:r>
            <a:r>
              <a:rPr lang="en-US" baseline="0" dirty="0" err="1"/>
              <a:t>màu</a:t>
            </a:r>
            <a:r>
              <a:rPr lang="en-US" baseline="0" dirty="0"/>
              <a:t> </a:t>
            </a:r>
            <a:r>
              <a:rPr lang="en-US" baseline="0" dirty="0" err="1"/>
              <a:t>xanh</a:t>
            </a:r>
            <a:r>
              <a:rPr lang="en-US" baseline="0" dirty="0"/>
              <a:t>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màn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hiển</a:t>
            </a:r>
            <a:r>
              <a:rPr lang="en-US" baseline="0" dirty="0"/>
              <a:t> </a:t>
            </a:r>
            <a:r>
              <a:rPr lang="en-US" baseline="0" dirty="0" err="1"/>
              <a:t>thị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FB80A3F1-A5B8-4DD4-BBA4-6C471DA2EAD1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18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268641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8" name="Google Shape;1738;gb63a33390f_0_4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9" name="Google Shape;1739;gb63a33390f_0_4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901490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5" name="Google Shape;1015;g287f0b491a4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6" name="Google Shape;1016;g287f0b491a4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491397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7" name="Google Shape;2077;g54dda1946d_4_26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8" name="Google Shape;2078;g54dda1946d_4_26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066670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0" name="Google Shape;2220;g289f5d8f87f_0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1" name="Google Shape;2221;g289f5d8f87f_0_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604403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3" name="Google Shape;1063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4" name="Google Shape;1064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338351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3" name="Google Shape;1343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4" name="Google Shape;1344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173975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nút</a:t>
            </a:r>
            <a:r>
              <a:rPr lang="en-US" baseline="0" dirty="0"/>
              <a:t> Answer </a:t>
            </a:r>
            <a:r>
              <a:rPr lang="en-US" baseline="0" dirty="0" err="1"/>
              <a:t>màu</a:t>
            </a:r>
            <a:r>
              <a:rPr lang="en-US" baseline="0" dirty="0"/>
              <a:t> </a:t>
            </a:r>
            <a:r>
              <a:rPr lang="en-US" baseline="0" dirty="0" err="1"/>
              <a:t>xanh</a:t>
            </a:r>
            <a:r>
              <a:rPr lang="en-US" baseline="0" dirty="0"/>
              <a:t>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màn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hiển</a:t>
            </a:r>
            <a:r>
              <a:rPr lang="en-US" baseline="0" dirty="0"/>
              <a:t> </a:t>
            </a:r>
            <a:r>
              <a:rPr lang="en-US" baseline="0" dirty="0" err="1"/>
              <a:t>thị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FB80A3F1-A5B8-4DD4-BBA4-6C471DA2EAD1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15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534774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nút</a:t>
            </a:r>
            <a:r>
              <a:rPr lang="en-US" baseline="0" dirty="0"/>
              <a:t> Answer </a:t>
            </a:r>
            <a:r>
              <a:rPr lang="en-US" baseline="0" dirty="0" err="1"/>
              <a:t>màu</a:t>
            </a:r>
            <a:r>
              <a:rPr lang="en-US" baseline="0" dirty="0"/>
              <a:t> </a:t>
            </a:r>
            <a:r>
              <a:rPr lang="en-US" baseline="0" dirty="0" err="1"/>
              <a:t>xanh</a:t>
            </a:r>
            <a:r>
              <a:rPr lang="en-US" baseline="0" dirty="0"/>
              <a:t>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màn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hiển</a:t>
            </a:r>
            <a:r>
              <a:rPr lang="en-US" baseline="0" dirty="0"/>
              <a:t> </a:t>
            </a:r>
            <a:r>
              <a:rPr lang="en-US" baseline="0" dirty="0" err="1"/>
              <a:t>thị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FB80A3F1-A5B8-4DD4-BBA4-6C471DA2EAD1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16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876854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nút</a:t>
            </a:r>
            <a:r>
              <a:rPr lang="en-US" baseline="0" dirty="0"/>
              <a:t> Answer </a:t>
            </a:r>
            <a:r>
              <a:rPr lang="en-US" baseline="0" dirty="0" err="1"/>
              <a:t>màu</a:t>
            </a:r>
            <a:r>
              <a:rPr lang="en-US" baseline="0" dirty="0"/>
              <a:t> </a:t>
            </a:r>
            <a:r>
              <a:rPr lang="en-US" baseline="0" dirty="0" err="1"/>
              <a:t>xanh</a:t>
            </a:r>
            <a:r>
              <a:rPr lang="en-US" baseline="0" dirty="0"/>
              <a:t>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màn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hiển</a:t>
            </a:r>
            <a:r>
              <a:rPr lang="en-US" baseline="0" dirty="0"/>
              <a:t> </a:t>
            </a:r>
            <a:r>
              <a:rPr lang="en-US" baseline="0" dirty="0" err="1"/>
              <a:t>thị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FB80A3F1-A5B8-4DD4-BBA4-6C471DA2EAD1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17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825920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9146F4-FE9B-4D31-9518-8DCDF327A347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3E124A0-6B38-44F3-9693-12B23E346C9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19686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0D9CF41-F53B-47CC-8DA6-D048B2790981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8EA911E-3C6F-4BA7-8302-41AE475F7EA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981544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649ABF1-E253-472E-91CB-F9622DC8C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EEF87-E46F-4436-A67D-BCBBCC921B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7DD5F38-1CBA-449D-BC53-F3C519A6DC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DBC3D5-784A-4498-BEB4-681ECFF33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3409A-7C6D-41CE-B89E-61E47B3254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80769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649ABF1-E253-472E-91CB-F9622DC8C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EEF87-E46F-4436-A67D-BCBBCC921B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7DD5F38-1CBA-449D-BC53-F3C519A6DC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DBC3D5-784A-4498-BEB4-681ECFF33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3409A-7C6D-41CE-B89E-61E47B3254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431072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649ABF1-E253-472E-91CB-F9622DC8C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EEF87-E46F-4436-A67D-BCBBCC921B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7DD5F38-1CBA-449D-BC53-F3C519A6DC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DBC3D5-784A-4498-BEB4-681ECFF33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3409A-7C6D-41CE-B89E-61E47B3254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19754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649ABF1-E253-472E-91CB-F9622DC8C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EEF87-E46F-4436-A67D-BCBBCC921B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7DD5F38-1CBA-449D-BC53-F3C519A6DC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DBC3D5-784A-4498-BEB4-681ECFF33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3409A-7C6D-41CE-B89E-61E47B3254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197756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649ABF1-E253-472E-91CB-F9622DC8C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EEF87-E46F-4436-A67D-BCBBCC921B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7DD5F38-1CBA-449D-BC53-F3C519A6DC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DBC3D5-784A-4498-BEB4-681ECFF33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3409A-7C6D-41CE-B89E-61E47B3254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259737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649ABF1-E253-472E-91CB-F9622DC8C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EEF87-E46F-4436-A67D-BCBBCC921B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7DD5F38-1CBA-449D-BC53-F3C519A6DC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DBC3D5-784A-4498-BEB4-681ECFF33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3409A-7C6D-41CE-B89E-61E47B3254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584188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0CDEC-9942-48BC-919E-5CFFD9C5A7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75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4761D4-3112-4447-A6EA-FDE3488B76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6E103C-8EC1-4E5F-A98A-23328F69BE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75" y="2057400"/>
            <a:ext cx="3932237" cy="3811588"/>
          </a:xfrm>
        </p:spPr>
        <p:txBody>
          <a:bodyPr/>
          <a:lstStyle>
            <a:lvl1pPr marL="0" indent="0">
              <a:buNone/>
              <a:defRPr sz="1500"/>
            </a:lvl1pPr>
            <a:lvl2pPr marL="456700" indent="0">
              <a:buNone/>
              <a:defRPr sz="1400"/>
            </a:lvl2pPr>
            <a:lvl3pPr marL="913404" indent="0">
              <a:buNone/>
              <a:defRPr sz="1200"/>
            </a:lvl3pPr>
            <a:lvl4pPr marL="1370114" indent="0">
              <a:buNone/>
              <a:defRPr sz="1000"/>
            </a:lvl4pPr>
            <a:lvl5pPr marL="1826819" indent="0">
              <a:buNone/>
              <a:defRPr sz="1000"/>
            </a:lvl5pPr>
            <a:lvl6pPr marL="2283509" indent="0">
              <a:buNone/>
              <a:defRPr sz="1000"/>
            </a:lvl6pPr>
            <a:lvl7pPr marL="2740223" indent="0">
              <a:buNone/>
              <a:defRPr sz="1000"/>
            </a:lvl7pPr>
            <a:lvl8pPr marL="3196924" indent="0">
              <a:buNone/>
              <a:defRPr sz="1000"/>
            </a:lvl8pPr>
            <a:lvl9pPr marL="3653621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5425B6-BC44-42A6-93D2-F92C76E7A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EEF87-E46F-4436-A67D-BCBBCC921B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7A6701-BB1E-4A23-B5B6-97DCF3E7DE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B18290-B112-43FA-99DC-AA1EF7FD3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3409A-7C6D-41CE-B89E-61E47B3254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795147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3BBBF6-343A-4871-9C6F-E2A27FA63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75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54C39BC-72A5-4F29-80A6-5280D1ACD32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700" indent="0">
              <a:buNone/>
              <a:defRPr sz="2800"/>
            </a:lvl2pPr>
            <a:lvl3pPr marL="913404" indent="0">
              <a:buNone/>
              <a:defRPr sz="2400"/>
            </a:lvl3pPr>
            <a:lvl4pPr marL="1370114" indent="0">
              <a:buNone/>
              <a:defRPr sz="2000"/>
            </a:lvl4pPr>
            <a:lvl5pPr marL="1826819" indent="0">
              <a:buNone/>
              <a:defRPr sz="2000"/>
            </a:lvl5pPr>
            <a:lvl6pPr marL="2283509" indent="0">
              <a:buNone/>
              <a:defRPr sz="2000"/>
            </a:lvl6pPr>
            <a:lvl7pPr marL="2740223" indent="0">
              <a:buNone/>
              <a:defRPr sz="2000"/>
            </a:lvl7pPr>
            <a:lvl8pPr marL="3196924" indent="0">
              <a:buNone/>
              <a:defRPr sz="2000"/>
            </a:lvl8pPr>
            <a:lvl9pPr marL="3653621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338F48-F54A-4C06-BA72-55E58E63DB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75" y="2057400"/>
            <a:ext cx="3932237" cy="3811588"/>
          </a:xfrm>
        </p:spPr>
        <p:txBody>
          <a:bodyPr/>
          <a:lstStyle>
            <a:lvl1pPr marL="0" indent="0">
              <a:buNone/>
              <a:defRPr sz="1500"/>
            </a:lvl1pPr>
            <a:lvl2pPr marL="456700" indent="0">
              <a:buNone/>
              <a:defRPr sz="1400"/>
            </a:lvl2pPr>
            <a:lvl3pPr marL="913404" indent="0">
              <a:buNone/>
              <a:defRPr sz="1200"/>
            </a:lvl3pPr>
            <a:lvl4pPr marL="1370114" indent="0">
              <a:buNone/>
              <a:defRPr sz="1000"/>
            </a:lvl4pPr>
            <a:lvl5pPr marL="1826819" indent="0">
              <a:buNone/>
              <a:defRPr sz="1000"/>
            </a:lvl5pPr>
            <a:lvl6pPr marL="2283509" indent="0">
              <a:buNone/>
              <a:defRPr sz="1000"/>
            </a:lvl6pPr>
            <a:lvl7pPr marL="2740223" indent="0">
              <a:buNone/>
              <a:defRPr sz="1000"/>
            </a:lvl7pPr>
            <a:lvl8pPr marL="3196924" indent="0">
              <a:buNone/>
              <a:defRPr sz="1000"/>
            </a:lvl8pPr>
            <a:lvl9pPr marL="3653621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79E0A6-C9BF-4783-A64E-1C5877DD30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EEF87-E46F-4436-A67D-BCBBCC921B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E76215-AACE-4065-9BCD-A387B9C51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0C3425-F407-46D1-8EB9-8807CEDC56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3409A-7C6D-41CE-B89E-61E47B3254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126987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617C6A-C5CB-4CA5-909A-CB414A48A7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4A827A-3638-4693-AF07-9E51DAFB2E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C8837F-3F68-44AE-9559-2D30EC0C0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EEF87-E46F-4436-A67D-BCBBCC921B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D42FA3-E78E-4754-B8E0-26C1F06E1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85A15E-0E58-4AC3-AA66-0169AC891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3409A-7C6D-41CE-B89E-61E47B3254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941398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D8AF6AE-71D0-4BF9-A373-C39A5A36445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5B6593-DD91-4979-9FD5-2F3AF7E89A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6E36A7-EC4D-4859-95F5-40719064C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EEF87-E46F-4436-A67D-BCBBCC921B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6295FC-6554-4127-88C9-03AB5B245E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621F65-6FB6-4917-B9E8-9CB3D3BCE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3409A-7C6D-41CE-B89E-61E47B3254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4801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2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2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6C9D6C9-9537-4415-804D-248604C874E3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1CE3447-6339-4A5F-899E-DDA9E093A1F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627792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1"/>
          <p:cNvSpPr txBox="1">
            <a:spLocks noGrp="1"/>
          </p:cNvSpPr>
          <p:nvPr>
            <p:ph type="subTitle" idx="1"/>
          </p:nvPr>
        </p:nvSpPr>
        <p:spPr>
          <a:xfrm>
            <a:off x="6419668" y="3735561"/>
            <a:ext cx="3887200" cy="1354800"/>
          </a:xfrm>
          <a:prstGeom prst="rect">
            <a:avLst/>
          </a:prstGeom>
        </p:spPr>
        <p:txBody>
          <a:bodyPr spcFirstLastPara="1" wrap="square" lIns="91328" tIns="91328" rIns="91328" bIns="91328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42" name="Google Shape;242;p11"/>
          <p:cNvSpPr txBox="1">
            <a:spLocks noGrp="1"/>
          </p:cNvSpPr>
          <p:nvPr>
            <p:ph type="title" hasCustomPrompt="1"/>
          </p:nvPr>
        </p:nvSpPr>
        <p:spPr>
          <a:xfrm>
            <a:off x="7060267" y="2380400"/>
            <a:ext cx="2606000" cy="1558000"/>
          </a:xfrm>
          <a:prstGeom prst="rect">
            <a:avLst/>
          </a:prstGeom>
        </p:spPr>
        <p:txBody>
          <a:bodyPr spcFirstLastPara="1" wrap="square" lIns="91328" tIns="91328" rIns="91328" bIns="91328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8300"/>
            </a:lvl1pPr>
            <a:lvl2pPr lvl="1" algn="ctr">
              <a:spcBef>
                <a:spcPts val="0"/>
              </a:spcBef>
              <a:spcAft>
                <a:spcPts val="0"/>
              </a:spcAft>
              <a:buSzPts val="6400"/>
              <a:buNone/>
              <a:defRPr sz="8500"/>
            </a:lvl2pPr>
            <a:lvl3pPr lvl="2" algn="ctr">
              <a:spcBef>
                <a:spcPts val="0"/>
              </a:spcBef>
              <a:spcAft>
                <a:spcPts val="0"/>
              </a:spcAft>
              <a:buSzPts val="6400"/>
              <a:buNone/>
              <a:defRPr sz="8500"/>
            </a:lvl3pPr>
            <a:lvl4pPr lvl="3" algn="ctr">
              <a:spcBef>
                <a:spcPts val="0"/>
              </a:spcBef>
              <a:spcAft>
                <a:spcPts val="0"/>
              </a:spcAft>
              <a:buSzPts val="6400"/>
              <a:buNone/>
              <a:defRPr sz="8500"/>
            </a:lvl4pPr>
            <a:lvl5pPr lvl="4" algn="ctr">
              <a:spcBef>
                <a:spcPts val="0"/>
              </a:spcBef>
              <a:spcAft>
                <a:spcPts val="0"/>
              </a:spcAft>
              <a:buSzPts val="6400"/>
              <a:buNone/>
              <a:defRPr sz="8500"/>
            </a:lvl5pPr>
            <a:lvl6pPr lvl="5" algn="ctr">
              <a:spcBef>
                <a:spcPts val="0"/>
              </a:spcBef>
              <a:spcAft>
                <a:spcPts val="0"/>
              </a:spcAft>
              <a:buSzPts val="6400"/>
              <a:buNone/>
              <a:defRPr sz="8500"/>
            </a:lvl6pPr>
            <a:lvl7pPr lvl="6" algn="ctr">
              <a:spcBef>
                <a:spcPts val="0"/>
              </a:spcBef>
              <a:spcAft>
                <a:spcPts val="0"/>
              </a:spcAft>
              <a:buSzPts val="6400"/>
              <a:buNone/>
              <a:defRPr sz="8500"/>
            </a:lvl7pPr>
            <a:lvl8pPr lvl="7" algn="ctr">
              <a:spcBef>
                <a:spcPts val="0"/>
              </a:spcBef>
              <a:spcAft>
                <a:spcPts val="0"/>
              </a:spcAft>
              <a:buSzPts val="6400"/>
              <a:buNone/>
              <a:defRPr sz="8500"/>
            </a:lvl8pPr>
            <a:lvl9pPr lvl="8" algn="ctr">
              <a:spcBef>
                <a:spcPts val="0"/>
              </a:spcBef>
              <a:spcAft>
                <a:spcPts val="0"/>
              </a:spcAft>
              <a:buSzPts val="6400"/>
              <a:buNone/>
              <a:defRPr sz="85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4331572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4508519" y="1973765"/>
            <a:ext cx="6732400" cy="199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4508500" y="4352235"/>
            <a:ext cx="6732400" cy="53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0" y="0"/>
            <a:ext cx="133200" cy="6858061"/>
            <a:chOff x="0" y="0"/>
            <a:chExt cx="99900" cy="5143546"/>
          </a:xfrm>
        </p:grpSpPr>
        <p:sp>
          <p:nvSpPr>
            <p:cNvPr id="12" name="Google Shape;12;p2"/>
            <p:cNvSpPr/>
            <p:nvPr/>
          </p:nvSpPr>
          <p:spPr>
            <a:xfrm>
              <a:off x="0" y="4747846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0" y="435219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0" y="395653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0" y="3560885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0" y="3165231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0" y="2769577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0" y="2373923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0" y="1978269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0" y="1582615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0" y="118696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0" y="79130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0" y="395654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0" y="0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25" name="Google Shape;25;p2"/>
          <p:cNvGrpSpPr/>
          <p:nvPr/>
        </p:nvGrpSpPr>
        <p:grpSpPr>
          <a:xfrm>
            <a:off x="12058800" y="0"/>
            <a:ext cx="133200" cy="6858061"/>
            <a:chOff x="9044100" y="0"/>
            <a:chExt cx="99900" cy="5143546"/>
          </a:xfrm>
        </p:grpSpPr>
        <p:sp>
          <p:nvSpPr>
            <p:cNvPr id="26" name="Google Shape;26;p2"/>
            <p:cNvSpPr/>
            <p:nvPr/>
          </p:nvSpPr>
          <p:spPr>
            <a:xfrm>
              <a:off x="9044100" y="4747846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9044100" y="435219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9044100" y="395653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9044100" y="3560885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9044100" y="3165231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9044100" y="2769577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9044100" y="2373923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9044100" y="1978269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9044100" y="1582615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9044100" y="118696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9044100" y="79130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9044100" y="395654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9044100" y="0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5758327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3"/>
          <p:cNvSpPr txBox="1">
            <a:spLocks noGrp="1"/>
          </p:cNvSpPr>
          <p:nvPr>
            <p:ph type="title"/>
          </p:nvPr>
        </p:nvSpPr>
        <p:spPr>
          <a:xfrm>
            <a:off x="5638200" y="3637884"/>
            <a:ext cx="5426800" cy="114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1" name="Google Shape;41;p3"/>
          <p:cNvSpPr txBox="1">
            <a:spLocks noGrp="1"/>
          </p:cNvSpPr>
          <p:nvPr>
            <p:ph type="title" idx="2" hasCustomPrompt="1"/>
          </p:nvPr>
        </p:nvSpPr>
        <p:spPr>
          <a:xfrm>
            <a:off x="5638200" y="1344151"/>
            <a:ext cx="2256000" cy="1844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2" name="Google Shape;42;p3"/>
          <p:cNvSpPr txBox="1">
            <a:spLocks noGrp="1"/>
          </p:cNvSpPr>
          <p:nvPr>
            <p:ph type="subTitle" idx="1"/>
          </p:nvPr>
        </p:nvSpPr>
        <p:spPr>
          <a:xfrm>
            <a:off x="5638200" y="4987984"/>
            <a:ext cx="5426800" cy="50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3" name="Google Shape;43;p3"/>
          <p:cNvGrpSpPr/>
          <p:nvPr/>
        </p:nvGrpSpPr>
        <p:grpSpPr>
          <a:xfrm>
            <a:off x="0" y="0"/>
            <a:ext cx="133200" cy="6858061"/>
            <a:chOff x="0" y="0"/>
            <a:chExt cx="99900" cy="5143546"/>
          </a:xfrm>
        </p:grpSpPr>
        <p:sp>
          <p:nvSpPr>
            <p:cNvPr id="44" name="Google Shape;44;p3"/>
            <p:cNvSpPr/>
            <p:nvPr/>
          </p:nvSpPr>
          <p:spPr>
            <a:xfrm>
              <a:off x="0" y="4747846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0" y="435219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0" y="395653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0" y="3560885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0" y="3165231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0" y="2769577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0" y="2373923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0" y="1978269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0" y="1582615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0" y="118696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0" y="79130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0" y="395654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0" y="0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57" name="Google Shape;57;p3"/>
          <p:cNvGrpSpPr/>
          <p:nvPr/>
        </p:nvGrpSpPr>
        <p:grpSpPr>
          <a:xfrm>
            <a:off x="12058800" y="0"/>
            <a:ext cx="133200" cy="6858061"/>
            <a:chOff x="9044100" y="0"/>
            <a:chExt cx="99900" cy="5143546"/>
          </a:xfrm>
        </p:grpSpPr>
        <p:sp>
          <p:nvSpPr>
            <p:cNvPr id="58" name="Google Shape;58;p3"/>
            <p:cNvSpPr/>
            <p:nvPr/>
          </p:nvSpPr>
          <p:spPr>
            <a:xfrm>
              <a:off x="9044100" y="4747846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9044100" y="435219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9044100" y="395653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9044100" y="3560885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9044100" y="3165231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9044100" y="2769577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9044100" y="2373923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9044100" y="1978269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9044100" y="1582615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9044100" y="118696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8" name="Google Shape;68;p3"/>
            <p:cNvSpPr/>
            <p:nvPr/>
          </p:nvSpPr>
          <p:spPr>
            <a:xfrm>
              <a:off x="9044100" y="79130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9" name="Google Shape;69;p3"/>
            <p:cNvSpPr/>
            <p:nvPr/>
          </p:nvSpPr>
          <p:spPr>
            <a:xfrm>
              <a:off x="9044100" y="395654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0" name="Google Shape;70;p3"/>
            <p:cNvSpPr/>
            <p:nvPr/>
          </p:nvSpPr>
          <p:spPr>
            <a:xfrm>
              <a:off x="9044100" y="0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3398797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"/>
          <p:cNvSpPr txBox="1">
            <a:spLocks noGrp="1"/>
          </p:cNvSpPr>
          <p:nvPr>
            <p:ph type="body" idx="1"/>
          </p:nvPr>
        </p:nvSpPr>
        <p:spPr>
          <a:xfrm>
            <a:off x="960000" y="1621000"/>
            <a:ext cx="3737600" cy="43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grpSp>
        <p:nvGrpSpPr>
          <p:cNvPr id="74" name="Google Shape;74;p4"/>
          <p:cNvGrpSpPr/>
          <p:nvPr/>
        </p:nvGrpSpPr>
        <p:grpSpPr>
          <a:xfrm>
            <a:off x="0" y="0"/>
            <a:ext cx="133200" cy="6858061"/>
            <a:chOff x="0" y="0"/>
            <a:chExt cx="99900" cy="5143546"/>
          </a:xfrm>
        </p:grpSpPr>
        <p:sp>
          <p:nvSpPr>
            <p:cNvPr id="75" name="Google Shape;75;p4"/>
            <p:cNvSpPr/>
            <p:nvPr/>
          </p:nvSpPr>
          <p:spPr>
            <a:xfrm>
              <a:off x="0" y="4747846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6" name="Google Shape;76;p4"/>
            <p:cNvSpPr/>
            <p:nvPr/>
          </p:nvSpPr>
          <p:spPr>
            <a:xfrm>
              <a:off x="0" y="435219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7" name="Google Shape;77;p4"/>
            <p:cNvSpPr/>
            <p:nvPr/>
          </p:nvSpPr>
          <p:spPr>
            <a:xfrm>
              <a:off x="0" y="395653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8" name="Google Shape;78;p4"/>
            <p:cNvSpPr/>
            <p:nvPr/>
          </p:nvSpPr>
          <p:spPr>
            <a:xfrm>
              <a:off x="0" y="3560885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9" name="Google Shape;79;p4"/>
            <p:cNvSpPr/>
            <p:nvPr/>
          </p:nvSpPr>
          <p:spPr>
            <a:xfrm>
              <a:off x="0" y="3165231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0" name="Google Shape;80;p4"/>
            <p:cNvSpPr/>
            <p:nvPr/>
          </p:nvSpPr>
          <p:spPr>
            <a:xfrm>
              <a:off x="0" y="2769577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1" name="Google Shape;81;p4"/>
            <p:cNvSpPr/>
            <p:nvPr/>
          </p:nvSpPr>
          <p:spPr>
            <a:xfrm>
              <a:off x="0" y="2373923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2" name="Google Shape;82;p4"/>
            <p:cNvSpPr/>
            <p:nvPr/>
          </p:nvSpPr>
          <p:spPr>
            <a:xfrm>
              <a:off x="0" y="1978269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3" name="Google Shape;83;p4"/>
            <p:cNvSpPr/>
            <p:nvPr/>
          </p:nvSpPr>
          <p:spPr>
            <a:xfrm>
              <a:off x="0" y="1582615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4" name="Google Shape;84;p4"/>
            <p:cNvSpPr/>
            <p:nvPr/>
          </p:nvSpPr>
          <p:spPr>
            <a:xfrm>
              <a:off x="0" y="118696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5" name="Google Shape;85;p4"/>
            <p:cNvSpPr/>
            <p:nvPr/>
          </p:nvSpPr>
          <p:spPr>
            <a:xfrm>
              <a:off x="0" y="79130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6" name="Google Shape;86;p4"/>
            <p:cNvSpPr/>
            <p:nvPr/>
          </p:nvSpPr>
          <p:spPr>
            <a:xfrm>
              <a:off x="0" y="395654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7" name="Google Shape;87;p4"/>
            <p:cNvSpPr/>
            <p:nvPr/>
          </p:nvSpPr>
          <p:spPr>
            <a:xfrm>
              <a:off x="0" y="0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88" name="Google Shape;88;p4"/>
          <p:cNvGrpSpPr/>
          <p:nvPr/>
        </p:nvGrpSpPr>
        <p:grpSpPr>
          <a:xfrm>
            <a:off x="12058800" y="0"/>
            <a:ext cx="133200" cy="6858061"/>
            <a:chOff x="9044100" y="0"/>
            <a:chExt cx="99900" cy="5143546"/>
          </a:xfrm>
        </p:grpSpPr>
        <p:sp>
          <p:nvSpPr>
            <p:cNvPr id="89" name="Google Shape;89;p4"/>
            <p:cNvSpPr/>
            <p:nvPr/>
          </p:nvSpPr>
          <p:spPr>
            <a:xfrm>
              <a:off x="9044100" y="4747846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0" name="Google Shape;90;p4"/>
            <p:cNvSpPr/>
            <p:nvPr/>
          </p:nvSpPr>
          <p:spPr>
            <a:xfrm>
              <a:off x="9044100" y="435219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1" name="Google Shape;91;p4"/>
            <p:cNvSpPr/>
            <p:nvPr/>
          </p:nvSpPr>
          <p:spPr>
            <a:xfrm>
              <a:off x="9044100" y="395653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2" name="Google Shape;92;p4"/>
            <p:cNvSpPr/>
            <p:nvPr/>
          </p:nvSpPr>
          <p:spPr>
            <a:xfrm>
              <a:off x="9044100" y="3560885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3" name="Google Shape;93;p4"/>
            <p:cNvSpPr/>
            <p:nvPr/>
          </p:nvSpPr>
          <p:spPr>
            <a:xfrm>
              <a:off x="9044100" y="3165231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4" name="Google Shape;94;p4"/>
            <p:cNvSpPr/>
            <p:nvPr/>
          </p:nvSpPr>
          <p:spPr>
            <a:xfrm>
              <a:off x="9044100" y="2769577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5" name="Google Shape;95;p4"/>
            <p:cNvSpPr/>
            <p:nvPr/>
          </p:nvSpPr>
          <p:spPr>
            <a:xfrm>
              <a:off x="9044100" y="2373923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6" name="Google Shape;96;p4"/>
            <p:cNvSpPr/>
            <p:nvPr/>
          </p:nvSpPr>
          <p:spPr>
            <a:xfrm>
              <a:off x="9044100" y="1978269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7" name="Google Shape;97;p4"/>
            <p:cNvSpPr/>
            <p:nvPr/>
          </p:nvSpPr>
          <p:spPr>
            <a:xfrm>
              <a:off x="9044100" y="1582615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8" name="Google Shape;98;p4"/>
            <p:cNvSpPr/>
            <p:nvPr/>
          </p:nvSpPr>
          <p:spPr>
            <a:xfrm>
              <a:off x="9044100" y="118696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9" name="Google Shape;99;p4"/>
            <p:cNvSpPr/>
            <p:nvPr/>
          </p:nvSpPr>
          <p:spPr>
            <a:xfrm>
              <a:off x="9044100" y="79130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00" name="Google Shape;100;p4"/>
            <p:cNvSpPr/>
            <p:nvPr/>
          </p:nvSpPr>
          <p:spPr>
            <a:xfrm>
              <a:off x="9044100" y="395654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01" name="Google Shape;101;p4"/>
            <p:cNvSpPr/>
            <p:nvPr/>
          </p:nvSpPr>
          <p:spPr>
            <a:xfrm>
              <a:off x="9044100" y="0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6287617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38" name="Google Shape;138;p6"/>
          <p:cNvGrpSpPr/>
          <p:nvPr/>
        </p:nvGrpSpPr>
        <p:grpSpPr>
          <a:xfrm>
            <a:off x="0" y="0"/>
            <a:ext cx="133200" cy="6858061"/>
            <a:chOff x="0" y="0"/>
            <a:chExt cx="99900" cy="5143546"/>
          </a:xfrm>
        </p:grpSpPr>
        <p:sp>
          <p:nvSpPr>
            <p:cNvPr id="139" name="Google Shape;139;p6"/>
            <p:cNvSpPr/>
            <p:nvPr/>
          </p:nvSpPr>
          <p:spPr>
            <a:xfrm>
              <a:off x="0" y="4747846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40" name="Google Shape;140;p6"/>
            <p:cNvSpPr/>
            <p:nvPr/>
          </p:nvSpPr>
          <p:spPr>
            <a:xfrm>
              <a:off x="0" y="435219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41" name="Google Shape;141;p6"/>
            <p:cNvSpPr/>
            <p:nvPr/>
          </p:nvSpPr>
          <p:spPr>
            <a:xfrm>
              <a:off x="0" y="395653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42" name="Google Shape;142;p6"/>
            <p:cNvSpPr/>
            <p:nvPr/>
          </p:nvSpPr>
          <p:spPr>
            <a:xfrm>
              <a:off x="0" y="3560885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43" name="Google Shape;143;p6"/>
            <p:cNvSpPr/>
            <p:nvPr/>
          </p:nvSpPr>
          <p:spPr>
            <a:xfrm>
              <a:off x="0" y="3165231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44" name="Google Shape;144;p6"/>
            <p:cNvSpPr/>
            <p:nvPr/>
          </p:nvSpPr>
          <p:spPr>
            <a:xfrm>
              <a:off x="0" y="2769577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45" name="Google Shape;145;p6"/>
            <p:cNvSpPr/>
            <p:nvPr/>
          </p:nvSpPr>
          <p:spPr>
            <a:xfrm>
              <a:off x="0" y="2373923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46" name="Google Shape;146;p6"/>
            <p:cNvSpPr/>
            <p:nvPr/>
          </p:nvSpPr>
          <p:spPr>
            <a:xfrm>
              <a:off x="0" y="1978269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47" name="Google Shape;147;p6"/>
            <p:cNvSpPr/>
            <p:nvPr/>
          </p:nvSpPr>
          <p:spPr>
            <a:xfrm>
              <a:off x="0" y="1582615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48" name="Google Shape;148;p6"/>
            <p:cNvSpPr/>
            <p:nvPr/>
          </p:nvSpPr>
          <p:spPr>
            <a:xfrm>
              <a:off x="0" y="118696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49" name="Google Shape;149;p6"/>
            <p:cNvSpPr/>
            <p:nvPr/>
          </p:nvSpPr>
          <p:spPr>
            <a:xfrm>
              <a:off x="0" y="79130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50" name="Google Shape;150;p6"/>
            <p:cNvSpPr/>
            <p:nvPr/>
          </p:nvSpPr>
          <p:spPr>
            <a:xfrm>
              <a:off x="0" y="395654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51" name="Google Shape;151;p6"/>
            <p:cNvSpPr/>
            <p:nvPr/>
          </p:nvSpPr>
          <p:spPr>
            <a:xfrm>
              <a:off x="0" y="0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152" name="Google Shape;152;p6"/>
          <p:cNvGrpSpPr/>
          <p:nvPr/>
        </p:nvGrpSpPr>
        <p:grpSpPr>
          <a:xfrm>
            <a:off x="12058800" y="0"/>
            <a:ext cx="133200" cy="6858061"/>
            <a:chOff x="9044100" y="0"/>
            <a:chExt cx="99900" cy="5143546"/>
          </a:xfrm>
        </p:grpSpPr>
        <p:sp>
          <p:nvSpPr>
            <p:cNvPr id="153" name="Google Shape;153;p6"/>
            <p:cNvSpPr/>
            <p:nvPr/>
          </p:nvSpPr>
          <p:spPr>
            <a:xfrm>
              <a:off x="9044100" y="4747846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54" name="Google Shape;154;p6"/>
            <p:cNvSpPr/>
            <p:nvPr/>
          </p:nvSpPr>
          <p:spPr>
            <a:xfrm>
              <a:off x="9044100" y="435219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55" name="Google Shape;155;p6"/>
            <p:cNvSpPr/>
            <p:nvPr/>
          </p:nvSpPr>
          <p:spPr>
            <a:xfrm>
              <a:off x="9044100" y="395653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56" name="Google Shape;156;p6"/>
            <p:cNvSpPr/>
            <p:nvPr/>
          </p:nvSpPr>
          <p:spPr>
            <a:xfrm>
              <a:off x="9044100" y="3560885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57" name="Google Shape;157;p6"/>
            <p:cNvSpPr/>
            <p:nvPr/>
          </p:nvSpPr>
          <p:spPr>
            <a:xfrm>
              <a:off x="9044100" y="3165231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58" name="Google Shape;158;p6"/>
            <p:cNvSpPr/>
            <p:nvPr/>
          </p:nvSpPr>
          <p:spPr>
            <a:xfrm>
              <a:off x="9044100" y="2769577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59" name="Google Shape;159;p6"/>
            <p:cNvSpPr/>
            <p:nvPr/>
          </p:nvSpPr>
          <p:spPr>
            <a:xfrm>
              <a:off x="9044100" y="2373923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60" name="Google Shape;160;p6"/>
            <p:cNvSpPr/>
            <p:nvPr/>
          </p:nvSpPr>
          <p:spPr>
            <a:xfrm>
              <a:off x="9044100" y="1978269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61" name="Google Shape;161;p6"/>
            <p:cNvSpPr/>
            <p:nvPr/>
          </p:nvSpPr>
          <p:spPr>
            <a:xfrm>
              <a:off x="9044100" y="1582615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62" name="Google Shape;162;p6"/>
            <p:cNvSpPr/>
            <p:nvPr/>
          </p:nvSpPr>
          <p:spPr>
            <a:xfrm>
              <a:off x="9044100" y="118696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63" name="Google Shape;163;p6"/>
            <p:cNvSpPr/>
            <p:nvPr/>
          </p:nvSpPr>
          <p:spPr>
            <a:xfrm>
              <a:off x="9044100" y="79130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64" name="Google Shape;164;p6"/>
            <p:cNvSpPr/>
            <p:nvPr/>
          </p:nvSpPr>
          <p:spPr>
            <a:xfrm>
              <a:off x="9044100" y="395654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65" name="Google Shape;165;p6"/>
            <p:cNvSpPr/>
            <p:nvPr/>
          </p:nvSpPr>
          <p:spPr>
            <a:xfrm>
              <a:off x="9044100" y="0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0552230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9"/>
          <p:cNvSpPr txBox="1">
            <a:spLocks noGrp="1"/>
          </p:cNvSpPr>
          <p:nvPr>
            <p:ph type="title"/>
          </p:nvPr>
        </p:nvSpPr>
        <p:spPr>
          <a:xfrm>
            <a:off x="1606900" y="1618133"/>
            <a:ext cx="4329200" cy="154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30" name="Google Shape;230;p9"/>
          <p:cNvSpPr txBox="1">
            <a:spLocks noGrp="1"/>
          </p:cNvSpPr>
          <p:nvPr>
            <p:ph type="subTitle" idx="1"/>
          </p:nvPr>
        </p:nvSpPr>
        <p:spPr>
          <a:xfrm>
            <a:off x="1606883" y="3829084"/>
            <a:ext cx="4329200" cy="14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31" name="Google Shape;231;p9"/>
          <p:cNvGrpSpPr/>
          <p:nvPr/>
        </p:nvGrpSpPr>
        <p:grpSpPr>
          <a:xfrm>
            <a:off x="0" y="0"/>
            <a:ext cx="133200" cy="6858061"/>
            <a:chOff x="0" y="0"/>
            <a:chExt cx="99900" cy="5143546"/>
          </a:xfrm>
        </p:grpSpPr>
        <p:sp>
          <p:nvSpPr>
            <p:cNvPr id="232" name="Google Shape;232;p9"/>
            <p:cNvSpPr/>
            <p:nvPr/>
          </p:nvSpPr>
          <p:spPr>
            <a:xfrm>
              <a:off x="0" y="4747846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33" name="Google Shape;233;p9"/>
            <p:cNvSpPr/>
            <p:nvPr/>
          </p:nvSpPr>
          <p:spPr>
            <a:xfrm>
              <a:off x="0" y="435219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34" name="Google Shape;234;p9"/>
            <p:cNvSpPr/>
            <p:nvPr/>
          </p:nvSpPr>
          <p:spPr>
            <a:xfrm>
              <a:off x="0" y="395653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35" name="Google Shape;235;p9"/>
            <p:cNvSpPr/>
            <p:nvPr/>
          </p:nvSpPr>
          <p:spPr>
            <a:xfrm>
              <a:off x="0" y="3560885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36" name="Google Shape;236;p9"/>
            <p:cNvSpPr/>
            <p:nvPr/>
          </p:nvSpPr>
          <p:spPr>
            <a:xfrm>
              <a:off x="0" y="3165231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37" name="Google Shape;237;p9"/>
            <p:cNvSpPr/>
            <p:nvPr/>
          </p:nvSpPr>
          <p:spPr>
            <a:xfrm>
              <a:off x="0" y="2769577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38" name="Google Shape;238;p9"/>
            <p:cNvSpPr/>
            <p:nvPr/>
          </p:nvSpPr>
          <p:spPr>
            <a:xfrm>
              <a:off x="0" y="2373923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39" name="Google Shape;239;p9"/>
            <p:cNvSpPr/>
            <p:nvPr/>
          </p:nvSpPr>
          <p:spPr>
            <a:xfrm>
              <a:off x="0" y="1978269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40" name="Google Shape;240;p9"/>
            <p:cNvSpPr/>
            <p:nvPr/>
          </p:nvSpPr>
          <p:spPr>
            <a:xfrm>
              <a:off x="0" y="1582615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41" name="Google Shape;241;p9"/>
            <p:cNvSpPr/>
            <p:nvPr/>
          </p:nvSpPr>
          <p:spPr>
            <a:xfrm>
              <a:off x="0" y="118696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42" name="Google Shape;242;p9"/>
            <p:cNvSpPr/>
            <p:nvPr/>
          </p:nvSpPr>
          <p:spPr>
            <a:xfrm>
              <a:off x="0" y="79130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43" name="Google Shape;243;p9"/>
            <p:cNvSpPr/>
            <p:nvPr/>
          </p:nvSpPr>
          <p:spPr>
            <a:xfrm>
              <a:off x="0" y="395654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44" name="Google Shape;244;p9"/>
            <p:cNvSpPr/>
            <p:nvPr/>
          </p:nvSpPr>
          <p:spPr>
            <a:xfrm>
              <a:off x="0" y="0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245" name="Google Shape;245;p9"/>
          <p:cNvGrpSpPr/>
          <p:nvPr/>
        </p:nvGrpSpPr>
        <p:grpSpPr>
          <a:xfrm>
            <a:off x="12058800" y="0"/>
            <a:ext cx="133200" cy="6858061"/>
            <a:chOff x="9044100" y="0"/>
            <a:chExt cx="99900" cy="5143546"/>
          </a:xfrm>
        </p:grpSpPr>
        <p:sp>
          <p:nvSpPr>
            <p:cNvPr id="246" name="Google Shape;246;p9"/>
            <p:cNvSpPr/>
            <p:nvPr/>
          </p:nvSpPr>
          <p:spPr>
            <a:xfrm>
              <a:off x="9044100" y="4747846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47" name="Google Shape;247;p9"/>
            <p:cNvSpPr/>
            <p:nvPr/>
          </p:nvSpPr>
          <p:spPr>
            <a:xfrm>
              <a:off x="9044100" y="435219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48" name="Google Shape;248;p9"/>
            <p:cNvSpPr/>
            <p:nvPr/>
          </p:nvSpPr>
          <p:spPr>
            <a:xfrm>
              <a:off x="9044100" y="395653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49" name="Google Shape;249;p9"/>
            <p:cNvSpPr/>
            <p:nvPr/>
          </p:nvSpPr>
          <p:spPr>
            <a:xfrm>
              <a:off x="9044100" y="3560885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50" name="Google Shape;250;p9"/>
            <p:cNvSpPr/>
            <p:nvPr/>
          </p:nvSpPr>
          <p:spPr>
            <a:xfrm>
              <a:off x="9044100" y="3165231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51" name="Google Shape;251;p9"/>
            <p:cNvSpPr/>
            <p:nvPr/>
          </p:nvSpPr>
          <p:spPr>
            <a:xfrm>
              <a:off x="9044100" y="2769577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52" name="Google Shape;252;p9"/>
            <p:cNvSpPr/>
            <p:nvPr/>
          </p:nvSpPr>
          <p:spPr>
            <a:xfrm>
              <a:off x="9044100" y="2373923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53" name="Google Shape;253;p9"/>
            <p:cNvSpPr/>
            <p:nvPr/>
          </p:nvSpPr>
          <p:spPr>
            <a:xfrm>
              <a:off x="9044100" y="1978269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54" name="Google Shape;254;p9"/>
            <p:cNvSpPr/>
            <p:nvPr/>
          </p:nvSpPr>
          <p:spPr>
            <a:xfrm>
              <a:off x="9044100" y="1582615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55" name="Google Shape;255;p9"/>
            <p:cNvSpPr/>
            <p:nvPr/>
          </p:nvSpPr>
          <p:spPr>
            <a:xfrm>
              <a:off x="9044100" y="118696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56" name="Google Shape;256;p9"/>
            <p:cNvSpPr/>
            <p:nvPr/>
          </p:nvSpPr>
          <p:spPr>
            <a:xfrm>
              <a:off x="9044100" y="79130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57" name="Google Shape;257;p9"/>
            <p:cNvSpPr/>
            <p:nvPr/>
          </p:nvSpPr>
          <p:spPr>
            <a:xfrm>
              <a:off x="9044100" y="395654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58" name="Google Shape;258;p9"/>
            <p:cNvSpPr/>
            <p:nvPr/>
          </p:nvSpPr>
          <p:spPr>
            <a:xfrm>
              <a:off x="9044100" y="0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8350272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11"/>
          <p:cNvSpPr txBox="1">
            <a:spLocks noGrp="1"/>
          </p:cNvSpPr>
          <p:nvPr>
            <p:ph type="title" hasCustomPrompt="1"/>
          </p:nvPr>
        </p:nvSpPr>
        <p:spPr>
          <a:xfrm>
            <a:off x="2507000" y="3845967"/>
            <a:ext cx="7178000" cy="14324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264" name="Google Shape;264;p11"/>
          <p:cNvSpPr txBox="1">
            <a:spLocks noGrp="1"/>
          </p:cNvSpPr>
          <p:nvPr>
            <p:ph type="subTitle" idx="1"/>
          </p:nvPr>
        </p:nvSpPr>
        <p:spPr>
          <a:xfrm>
            <a:off x="2507000" y="5501244"/>
            <a:ext cx="7178000" cy="59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grpSp>
        <p:nvGrpSpPr>
          <p:cNvPr id="265" name="Google Shape;265;p11"/>
          <p:cNvGrpSpPr/>
          <p:nvPr/>
        </p:nvGrpSpPr>
        <p:grpSpPr>
          <a:xfrm>
            <a:off x="0" y="0"/>
            <a:ext cx="133200" cy="6858061"/>
            <a:chOff x="0" y="0"/>
            <a:chExt cx="99900" cy="5143546"/>
          </a:xfrm>
        </p:grpSpPr>
        <p:sp>
          <p:nvSpPr>
            <p:cNvPr id="266" name="Google Shape;266;p11"/>
            <p:cNvSpPr/>
            <p:nvPr/>
          </p:nvSpPr>
          <p:spPr>
            <a:xfrm>
              <a:off x="0" y="4747846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67" name="Google Shape;267;p11"/>
            <p:cNvSpPr/>
            <p:nvPr/>
          </p:nvSpPr>
          <p:spPr>
            <a:xfrm>
              <a:off x="0" y="435219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68" name="Google Shape;268;p11"/>
            <p:cNvSpPr/>
            <p:nvPr/>
          </p:nvSpPr>
          <p:spPr>
            <a:xfrm>
              <a:off x="0" y="395653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69" name="Google Shape;269;p11"/>
            <p:cNvSpPr/>
            <p:nvPr/>
          </p:nvSpPr>
          <p:spPr>
            <a:xfrm>
              <a:off x="0" y="3560885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70" name="Google Shape;270;p11"/>
            <p:cNvSpPr/>
            <p:nvPr/>
          </p:nvSpPr>
          <p:spPr>
            <a:xfrm>
              <a:off x="0" y="3165231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71" name="Google Shape;271;p11"/>
            <p:cNvSpPr/>
            <p:nvPr/>
          </p:nvSpPr>
          <p:spPr>
            <a:xfrm>
              <a:off x="0" y="2769577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72" name="Google Shape;272;p11"/>
            <p:cNvSpPr/>
            <p:nvPr/>
          </p:nvSpPr>
          <p:spPr>
            <a:xfrm>
              <a:off x="0" y="2373923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73" name="Google Shape;273;p11"/>
            <p:cNvSpPr/>
            <p:nvPr/>
          </p:nvSpPr>
          <p:spPr>
            <a:xfrm>
              <a:off x="0" y="1978269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74" name="Google Shape;274;p11"/>
            <p:cNvSpPr/>
            <p:nvPr/>
          </p:nvSpPr>
          <p:spPr>
            <a:xfrm>
              <a:off x="0" y="1582615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75" name="Google Shape;275;p11"/>
            <p:cNvSpPr/>
            <p:nvPr/>
          </p:nvSpPr>
          <p:spPr>
            <a:xfrm>
              <a:off x="0" y="118696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76" name="Google Shape;276;p11"/>
            <p:cNvSpPr/>
            <p:nvPr/>
          </p:nvSpPr>
          <p:spPr>
            <a:xfrm>
              <a:off x="0" y="79130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77" name="Google Shape;277;p11"/>
            <p:cNvSpPr/>
            <p:nvPr/>
          </p:nvSpPr>
          <p:spPr>
            <a:xfrm>
              <a:off x="0" y="395654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78" name="Google Shape;278;p11"/>
            <p:cNvSpPr/>
            <p:nvPr/>
          </p:nvSpPr>
          <p:spPr>
            <a:xfrm>
              <a:off x="0" y="0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279" name="Google Shape;279;p11"/>
          <p:cNvGrpSpPr/>
          <p:nvPr/>
        </p:nvGrpSpPr>
        <p:grpSpPr>
          <a:xfrm>
            <a:off x="12058800" y="0"/>
            <a:ext cx="133200" cy="6858061"/>
            <a:chOff x="9044100" y="0"/>
            <a:chExt cx="99900" cy="5143546"/>
          </a:xfrm>
        </p:grpSpPr>
        <p:sp>
          <p:nvSpPr>
            <p:cNvPr id="280" name="Google Shape;280;p11"/>
            <p:cNvSpPr/>
            <p:nvPr/>
          </p:nvSpPr>
          <p:spPr>
            <a:xfrm>
              <a:off x="9044100" y="4747846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81" name="Google Shape;281;p11"/>
            <p:cNvSpPr/>
            <p:nvPr/>
          </p:nvSpPr>
          <p:spPr>
            <a:xfrm>
              <a:off x="9044100" y="435219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82" name="Google Shape;282;p11"/>
            <p:cNvSpPr/>
            <p:nvPr/>
          </p:nvSpPr>
          <p:spPr>
            <a:xfrm>
              <a:off x="9044100" y="395653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83" name="Google Shape;283;p11"/>
            <p:cNvSpPr/>
            <p:nvPr/>
          </p:nvSpPr>
          <p:spPr>
            <a:xfrm>
              <a:off x="9044100" y="3560885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84" name="Google Shape;284;p11"/>
            <p:cNvSpPr/>
            <p:nvPr/>
          </p:nvSpPr>
          <p:spPr>
            <a:xfrm>
              <a:off x="9044100" y="3165231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85" name="Google Shape;285;p11"/>
            <p:cNvSpPr/>
            <p:nvPr/>
          </p:nvSpPr>
          <p:spPr>
            <a:xfrm>
              <a:off x="9044100" y="2769577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86" name="Google Shape;286;p11"/>
            <p:cNvSpPr/>
            <p:nvPr/>
          </p:nvSpPr>
          <p:spPr>
            <a:xfrm>
              <a:off x="9044100" y="2373923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87" name="Google Shape;287;p11"/>
            <p:cNvSpPr/>
            <p:nvPr/>
          </p:nvSpPr>
          <p:spPr>
            <a:xfrm>
              <a:off x="9044100" y="1978269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88" name="Google Shape;288;p11"/>
            <p:cNvSpPr/>
            <p:nvPr/>
          </p:nvSpPr>
          <p:spPr>
            <a:xfrm>
              <a:off x="9044100" y="1582615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89" name="Google Shape;289;p11"/>
            <p:cNvSpPr/>
            <p:nvPr/>
          </p:nvSpPr>
          <p:spPr>
            <a:xfrm>
              <a:off x="9044100" y="118696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90" name="Google Shape;290;p11"/>
            <p:cNvSpPr/>
            <p:nvPr/>
          </p:nvSpPr>
          <p:spPr>
            <a:xfrm>
              <a:off x="9044100" y="79130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91" name="Google Shape;291;p11"/>
            <p:cNvSpPr/>
            <p:nvPr/>
          </p:nvSpPr>
          <p:spPr>
            <a:xfrm>
              <a:off x="9044100" y="395654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92" name="Google Shape;292;p11"/>
            <p:cNvSpPr/>
            <p:nvPr/>
          </p:nvSpPr>
          <p:spPr>
            <a:xfrm>
              <a:off x="9044100" y="0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842013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687378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13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96" name="Google Shape;296;p13"/>
          <p:cNvSpPr txBox="1">
            <a:spLocks noGrp="1"/>
          </p:cNvSpPr>
          <p:nvPr>
            <p:ph type="subTitle" idx="1"/>
          </p:nvPr>
        </p:nvSpPr>
        <p:spPr>
          <a:xfrm>
            <a:off x="960049" y="2976024"/>
            <a:ext cx="320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7" name="Google Shape;297;p13"/>
          <p:cNvSpPr txBox="1">
            <a:spLocks noGrp="1"/>
          </p:cNvSpPr>
          <p:nvPr>
            <p:ph type="subTitle" idx="2"/>
          </p:nvPr>
        </p:nvSpPr>
        <p:spPr>
          <a:xfrm>
            <a:off x="4495800" y="2976024"/>
            <a:ext cx="320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8" name="Google Shape;298;p13"/>
          <p:cNvSpPr txBox="1">
            <a:spLocks noGrp="1"/>
          </p:cNvSpPr>
          <p:nvPr>
            <p:ph type="subTitle" idx="3"/>
          </p:nvPr>
        </p:nvSpPr>
        <p:spPr>
          <a:xfrm>
            <a:off x="960049" y="5316100"/>
            <a:ext cx="320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9" name="Google Shape;299;p13"/>
          <p:cNvSpPr txBox="1">
            <a:spLocks noGrp="1"/>
          </p:cNvSpPr>
          <p:nvPr>
            <p:ph type="subTitle" idx="4"/>
          </p:nvPr>
        </p:nvSpPr>
        <p:spPr>
          <a:xfrm>
            <a:off x="4495800" y="5316100"/>
            <a:ext cx="320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0" name="Google Shape;300;p13"/>
          <p:cNvSpPr txBox="1">
            <a:spLocks noGrp="1"/>
          </p:cNvSpPr>
          <p:nvPr>
            <p:ph type="subTitle" idx="5"/>
          </p:nvPr>
        </p:nvSpPr>
        <p:spPr>
          <a:xfrm>
            <a:off x="8031551" y="2976024"/>
            <a:ext cx="320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1" name="Google Shape;301;p13"/>
          <p:cNvSpPr txBox="1">
            <a:spLocks noGrp="1"/>
          </p:cNvSpPr>
          <p:nvPr>
            <p:ph type="subTitle" idx="6"/>
          </p:nvPr>
        </p:nvSpPr>
        <p:spPr>
          <a:xfrm>
            <a:off x="8031551" y="5316100"/>
            <a:ext cx="320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13"/>
          <p:cNvSpPr txBox="1">
            <a:spLocks noGrp="1"/>
          </p:cNvSpPr>
          <p:nvPr>
            <p:ph type="title" idx="7" hasCustomPrompt="1"/>
          </p:nvPr>
        </p:nvSpPr>
        <p:spPr>
          <a:xfrm>
            <a:off x="2050249" y="1741500"/>
            <a:ext cx="1020000" cy="7192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303" name="Google Shape;303;p13"/>
          <p:cNvSpPr txBox="1">
            <a:spLocks noGrp="1"/>
          </p:cNvSpPr>
          <p:nvPr>
            <p:ph type="title" idx="8" hasCustomPrompt="1"/>
          </p:nvPr>
        </p:nvSpPr>
        <p:spPr>
          <a:xfrm>
            <a:off x="2050249" y="4080901"/>
            <a:ext cx="1020000" cy="7192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304" name="Google Shape;304;p13"/>
          <p:cNvSpPr txBox="1">
            <a:spLocks noGrp="1"/>
          </p:cNvSpPr>
          <p:nvPr>
            <p:ph type="title" idx="9" hasCustomPrompt="1"/>
          </p:nvPr>
        </p:nvSpPr>
        <p:spPr>
          <a:xfrm>
            <a:off x="5586000" y="1741500"/>
            <a:ext cx="1020000" cy="7192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305" name="Google Shape;305;p13"/>
          <p:cNvSpPr txBox="1">
            <a:spLocks noGrp="1"/>
          </p:cNvSpPr>
          <p:nvPr>
            <p:ph type="title" idx="13" hasCustomPrompt="1"/>
          </p:nvPr>
        </p:nvSpPr>
        <p:spPr>
          <a:xfrm>
            <a:off x="5586000" y="4080901"/>
            <a:ext cx="1020000" cy="7192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306" name="Google Shape;306;p13"/>
          <p:cNvSpPr txBox="1">
            <a:spLocks noGrp="1"/>
          </p:cNvSpPr>
          <p:nvPr>
            <p:ph type="title" idx="14" hasCustomPrompt="1"/>
          </p:nvPr>
        </p:nvSpPr>
        <p:spPr>
          <a:xfrm>
            <a:off x="9121751" y="1741500"/>
            <a:ext cx="1020000" cy="7192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307" name="Google Shape;307;p13"/>
          <p:cNvSpPr txBox="1">
            <a:spLocks noGrp="1"/>
          </p:cNvSpPr>
          <p:nvPr>
            <p:ph type="title" idx="15" hasCustomPrompt="1"/>
          </p:nvPr>
        </p:nvSpPr>
        <p:spPr>
          <a:xfrm>
            <a:off x="9121751" y="4080901"/>
            <a:ext cx="1020000" cy="7192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308" name="Google Shape;308;p13"/>
          <p:cNvSpPr txBox="1">
            <a:spLocks noGrp="1"/>
          </p:cNvSpPr>
          <p:nvPr>
            <p:ph type="subTitle" idx="16"/>
          </p:nvPr>
        </p:nvSpPr>
        <p:spPr>
          <a:xfrm>
            <a:off x="960049" y="2460699"/>
            <a:ext cx="3200400" cy="71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667" b="1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309" name="Google Shape;309;p13"/>
          <p:cNvSpPr txBox="1">
            <a:spLocks noGrp="1"/>
          </p:cNvSpPr>
          <p:nvPr>
            <p:ph type="subTitle" idx="17"/>
          </p:nvPr>
        </p:nvSpPr>
        <p:spPr>
          <a:xfrm>
            <a:off x="4495800" y="2460699"/>
            <a:ext cx="3200400" cy="71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667" b="1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310" name="Google Shape;310;p13"/>
          <p:cNvSpPr txBox="1">
            <a:spLocks noGrp="1"/>
          </p:cNvSpPr>
          <p:nvPr>
            <p:ph type="subTitle" idx="18"/>
          </p:nvPr>
        </p:nvSpPr>
        <p:spPr>
          <a:xfrm>
            <a:off x="8031551" y="2460699"/>
            <a:ext cx="3200400" cy="71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667" b="1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311" name="Google Shape;311;p13"/>
          <p:cNvSpPr txBox="1">
            <a:spLocks noGrp="1"/>
          </p:cNvSpPr>
          <p:nvPr>
            <p:ph type="subTitle" idx="19"/>
          </p:nvPr>
        </p:nvSpPr>
        <p:spPr>
          <a:xfrm>
            <a:off x="960049" y="4800100"/>
            <a:ext cx="3200400" cy="71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667" b="1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312" name="Google Shape;312;p13"/>
          <p:cNvSpPr txBox="1">
            <a:spLocks noGrp="1"/>
          </p:cNvSpPr>
          <p:nvPr>
            <p:ph type="subTitle" idx="20"/>
          </p:nvPr>
        </p:nvSpPr>
        <p:spPr>
          <a:xfrm>
            <a:off x="4495800" y="4800100"/>
            <a:ext cx="3200400" cy="71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667" b="1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313" name="Google Shape;313;p13"/>
          <p:cNvSpPr txBox="1">
            <a:spLocks noGrp="1"/>
          </p:cNvSpPr>
          <p:nvPr>
            <p:ph type="subTitle" idx="21"/>
          </p:nvPr>
        </p:nvSpPr>
        <p:spPr>
          <a:xfrm>
            <a:off x="8031551" y="4800100"/>
            <a:ext cx="3200400" cy="71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667" b="1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grpSp>
        <p:nvGrpSpPr>
          <p:cNvPr id="314" name="Google Shape;314;p13"/>
          <p:cNvGrpSpPr/>
          <p:nvPr/>
        </p:nvGrpSpPr>
        <p:grpSpPr>
          <a:xfrm>
            <a:off x="0" y="0"/>
            <a:ext cx="133200" cy="6858061"/>
            <a:chOff x="0" y="0"/>
            <a:chExt cx="99900" cy="5143546"/>
          </a:xfrm>
        </p:grpSpPr>
        <p:sp>
          <p:nvSpPr>
            <p:cNvPr id="315" name="Google Shape;315;p13"/>
            <p:cNvSpPr/>
            <p:nvPr/>
          </p:nvSpPr>
          <p:spPr>
            <a:xfrm>
              <a:off x="0" y="4747846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16" name="Google Shape;316;p13"/>
            <p:cNvSpPr/>
            <p:nvPr/>
          </p:nvSpPr>
          <p:spPr>
            <a:xfrm>
              <a:off x="0" y="435219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17" name="Google Shape;317;p13"/>
            <p:cNvSpPr/>
            <p:nvPr/>
          </p:nvSpPr>
          <p:spPr>
            <a:xfrm>
              <a:off x="0" y="395653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18" name="Google Shape;318;p13"/>
            <p:cNvSpPr/>
            <p:nvPr/>
          </p:nvSpPr>
          <p:spPr>
            <a:xfrm>
              <a:off x="0" y="3560885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19" name="Google Shape;319;p13"/>
            <p:cNvSpPr/>
            <p:nvPr/>
          </p:nvSpPr>
          <p:spPr>
            <a:xfrm>
              <a:off x="0" y="3165231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20" name="Google Shape;320;p13"/>
            <p:cNvSpPr/>
            <p:nvPr/>
          </p:nvSpPr>
          <p:spPr>
            <a:xfrm>
              <a:off x="0" y="2769577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21" name="Google Shape;321;p13"/>
            <p:cNvSpPr/>
            <p:nvPr/>
          </p:nvSpPr>
          <p:spPr>
            <a:xfrm>
              <a:off x="0" y="2373923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22" name="Google Shape;322;p13"/>
            <p:cNvSpPr/>
            <p:nvPr/>
          </p:nvSpPr>
          <p:spPr>
            <a:xfrm>
              <a:off x="0" y="1978269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23" name="Google Shape;323;p13"/>
            <p:cNvSpPr/>
            <p:nvPr/>
          </p:nvSpPr>
          <p:spPr>
            <a:xfrm>
              <a:off x="0" y="1582615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24" name="Google Shape;324;p13"/>
            <p:cNvSpPr/>
            <p:nvPr/>
          </p:nvSpPr>
          <p:spPr>
            <a:xfrm>
              <a:off x="0" y="118696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25" name="Google Shape;325;p13"/>
            <p:cNvSpPr/>
            <p:nvPr/>
          </p:nvSpPr>
          <p:spPr>
            <a:xfrm>
              <a:off x="0" y="79130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26" name="Google Shape;326;p13"/>
            <p:cNvSpPr/>
            <p:nvPr/>
          </p:nvSpPr>
          <p:spPr>
            <a:xfrm>
              <a:off x="0" y="395654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27" name="Google Shape;327;p13"/>
            <p:cNvSpPr/>
            <p:nvPr/>
          </p:nvSpPr>
          <p:spPr>
            <a:xfrm>
              <a:off x="0" y="0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328" name="Google Shape;328;p13"/>
          <p:cNvGrpSpPr/>
          <p:nvPr/>
        </p:nvGrpSpPr>
        <p:grpSpPr>
          <a:xfrm>
            <a:off x="12058800" y="0"/>
            <a:ext cx="133200" cy="6858061"/>
            <a:chOff x="9044100" y="0"/>
            <a:chExt cx="99900" cy="5143546"/>
          </a:xfrm>
        </p:grpSpPr>
        <p:sp>
          <p:nvSpPr>
            <p:cNvPr id="329" name="Google Shape;329;p13"/>
            <p:cNvSpPr/>
            <p:nvPr/>
          </p:nvSpPr>
          <p:spPr>
            <a:xfrm>
              <a:off x="9044100" y="4747846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30" name="Google Shape;330;p13"/>
            <p:cNvSpPr/>
            <p:nvPr/>
          </p:nvSpPr>
          <p:spPr>
            <a:xfrm>
              <a:off x="9044100" y="435219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31" name="Google Shape;331;p13"/>
            <p:cNvSpPr/>
            <p:nvPr/>
          </p:nvSpPr>
          <p:spPr>
            <a:xfrm>
              <a:off x="9044100" y="395653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32" name="Google Shape;332;p13"/>
            <p:cNvSpPr/>
            <p:nvPr/>
          </p:nvSpPr>
          <p:spPr>
            <a:xfrm>
              <a:off x="9044100" y="3560885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33" name="Google Shape;333;p13"/>
            <p:cNvSpPr/>
            <p:nvPr/>
          </p:nvSpPr>
          <p:spPr>
            <a:xfrm>
              <a:off x="9044100" y="3165231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34" name="Google Shape;334;p13"/>
            <p:cNvSpPr/>
            <p:nvPr/>
          </p:nvSpPr>
          <p:spPr>
            <a:xfrm>
              <a:off x="9044100" y="2769577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35" name="Google Shape;335;p13"/>
            <p:cNvSpPr/>
            <p:nvPr/>
          </p:nvSpPr>
          <p:spPr>
            <a:xfrm>
              <a:off x="9044100" y="2373923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36" name="Google Shape;336;p13"/>
            <p:cNvSpPr/>
            <p:nvPr/>
          </p:nvSpPr>
          <p:spPr>
            <a:xfrm>
              <a:off x="9044100" y="1978269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37" name="Google Shape;337;p13"/>
            <p:cNvSpPr/>
            <p:nvPr/>
          </p:nvSpPr>
          <p:spPr>
            <a:xfrm>
              <a:off x="9044100" y="1582615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38" name="Google Shape;338;p13"/>
            <p:cNvSpPr/>
            <p:nvPr/>
          </p:nvSpPr>
          <p:spPr>
            <a:xfrm>
              <a:off x="9044100" y="118696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39" name="Google Shape;339;p13"/>
            <p:cNvSpPr/>
            <p:nvPr/>
          </p:nvSpPr>
          <p:spPr>
            <a:xfrm>
              <a:off x="9044100" y="79130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40" name="Google Shape;340;p13"/>
            <p:cNvSpPr/>
            <p:nvPr/>
          </p:nvSpPr>
          <p:spPr>
            <a:xfrm>
              <a:off x="9044100" y="395654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41" name="Google Shape;341;p13"/>
            <p:cNvSpPr/>
            <p:nvPr/>
          </p:nvSpPr>
          <p:spPr>
            <a:xfrm>
              <a:off x="9044100" y="0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342" name="Google Shape;342;p13"/>
          <p:cNvGrpSpPr/>
          <p:nvPr/>
        </p:nvGrpSpPr>
        <p:grpSpPr>
          <a:xfrm>
            <a:off x="354775" y="5900311"/>
            <a:ext cx="798080" cy="790560"/>
            <a:chOff x="-1040357" y="1370945"/>
            <a:chExt cx="598560" cy="592920"/>
          </a:xfrm>
        </p:grpSpPr>
        <p:sp>
          <p:nvSpPr>
            <p:cNvPr id="343" name="Google Shape;343;p13"/>
            <p:cNvSpPr/>
            <p:nvPr/>
          </p:nvSpPr>
          <p:spPr>
            <a:xfrm>
              <a:off x="-1022842" y="1388905"/>
              <a:ext cx="324853" cy="281364"/>
            </a:xfrm>
            <a:custGeom>
              <a:avLst/>
              <a:gdLst/>
              <a:ahLst/>
              <a:cxnLst/>
              <a:rect l="l" t="t" r="r" b="b"/>
              <a:pathLst>
                <a:path w="6566" h="5687" extrusionOk="0">
                  <a:moveTo>
                    <a:pt x="4857" y="119"/>
                  </a:moveTo>
                  <a:lnTo>
                    <a:pt x="6432" y="2843"/>
                  </a:lnTo>
                  <a:lnTo>
                    <a:pt x="4857" y="5570"/>
                  </a:lnTo>
                  <a:lnTo>
                    <a:pt x="1709" y="5570"/>
                  </a:lnTo>
                  <a:lnTo>
                    <a:pt x="137" y="2843"/>
                  </a:lnTo>
                  <a:lnTo>
                    <a:pt x="1709" y="119"/>
                  </a:lnTo>
                  <a:close/>
                  <a:moveTo>
                    <a:pt x="1643" y="0"/>
                  </a:moveTo>
                  <a:lnTo>
                    <a:pt x="0" y="2843"/>
                  </a:lnTo>
                  <a:lnTo>
                    <a:pt x="1643" y="5686"/>
                  </a:lnTo>
                  <a:lnTo>
                    <a:pt x="4926" y="5686"/>
                  </a:lnTo>
                  <a:lnTo>
                    <a:pt x="6566" y="2843"/>
                  </a:lnTo>
                  <a:lnTo>
                    <a:pt x="4926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" name="Google Shape;344;p13"/>
            <p:cNvSpPr/>
            <p:nvPr/>
          </p:nvSpPr>
          <p:spPr>
            <a:xfrm>
              <a:off x="-967874" y="1370945"/>
              <a:ext cx="48832" cy="41757"/>
            </a:xfrm>
            <a:custGeom>
              <a:avLst/>
              <a:gdLst/>
              <a:ahLst/>
              <a:cxnLst/>
              <a:rect l="l" t="t" r="r" b="b"/>
              <a:pathLst>
                <a:path w="987" h="844" extrusionOk="0">
                  <a:moveTo>
                    <a:pt x="565" y="1"/>
                  </a:moveTo>
                  <a:cubicBezTo>
                    <a:pt x="191" y="1"/>
                    <a:pt x="0" y="455"/>
                    <a:pt x="268" y="720"/>
                  </a:cubicBezTo>
                  <a:cubicBezTo>
                    <a:pt x="353" y="805"/>
                    <a:pt x="459" y="843"/>
                    <a:pt x="562" y="843"/>
                  </a:cubicBezTo>
                  <a:cubicBezTo>
                    <a:pt x="779" y="843"/>
                    <a:pt x="987" y="676"/>
                    <a:pt x="987" y="423"/>
                  </a:cubicBezTo>
                  <a:cubicBezTo>
                    <a:pt x="987" y="188"/>
                    <a:pt x="797" y="1"/>
                    <a:pt x="565" y="1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" name="Google Shape;345;p13"/>
            <p:cNvSpPr/>
            <p:nvPr/>
          </p:nvSpPr>
          <p:spPr>
            <a:xfrm>
              <a:off x="-808710" y="1370945"/>
              <a:ext cx="48683" cy="41757"/>
            </a:xfrm>
            <a:custGeom>
              <a:avLst/>
              <a:gdLst/>
              <a:ahLst/>
              <a:cxnLst/>
              <a:rect l="l" t="t" r="r" b="b"/>
              <a:pathLst>
                <a:path w="984" h="844" extrusionOk="0">
                  <a:moveTo>
                    <a:pt x="562" y="1"/>
                  </a:moveTo>
                  <a:cubicBezTo>
                    <a:pt x="188" y="1"/>
                    <a:pt x="1" y="455"/>
                    <a:pt x="265" y="720"/>
                  </a:cubicBezTo>
                  <a:cubicBezTo>
                    <a:pt x="351" y="805"/>
                    <a:pt x="456" y="843"/>
                    <a:pt x="559" y="843"/>
                  </a:cubicBezTo>
                  <a:cubicBezTo>
                    <a:pt x="776" y="843"/>
                    <a:pt x="984" y="676"/>
                    <a:pt x="984" y="423"/>
                  </a:cubicBezTo>
                  <a:cubicBezTo>
                    <a:pt x="984" y="188"/>
                    <a:pt x="797" y="1"/>
                    <a:pt x="562" y="1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6" name="Google Shape;346;p13"/>
            <p:cNvSpPr/>
            <p:nvPr/>
          </p:nvSpPr>
          <p:spPr>
            <a:xfrm>
              <a:off x="-801783" y="1646527"/>
              <a:ext cx="41757" cy="41806"/>
            </a:xfrm>
            <a:custGeom>
              <a:avLst/>
              <a:gdLst/>
              <a:ahLst/>
              <a:cxnLst/>
              <a:rect l="l" t="t" r="r" b="b"/>
              <a:pathLst>
                <a:path w="844" h="845" extrusionOk="0">
                  <a:moveTo>
                    <a:pt x="422" y="1"/>
                  </a:moveTo>
                  <a:cubicBezTo>
                    <a:pt x="190" y="1"/>
                    <a:pt x="0" y="188"/>
                    <a:pt x="0" y="423"/>
                  </a:cubicBezTo>
                  <a:cubicBezTo>
                    <a:pt x="0" y="654"/>
                    <a:pt x="190" y="844"/>
                    <a:pt x="422" y="844"/>
                  </a:cubicBezTo>
                  <a:cubicBezTo>
                    <a:pt x="657" y="844"/>
                    <a:pt x="844" y="654"/>
                    <a:pt x="844" y="423"/>
                  </a:cubicBezTo>
                  <a:cubicBezTo>
                    <a:pt x="844" y="188"/>
                    <a:pt x="657" y="1"/>
                    <a:pt x="422" y="1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7" name="Google Shape;347;p13"/>
            <p:cNvSpPr/>
            <p:nvPr/>
          </p:nvSpPr>
          <p:spPr>
            <a:xfrm>
              <a:off x="-722127" y="1508687"/>
              <a:ext cx="41806" cy="41757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2" y="0"/>
                  </a:moveTo>
                  <a:cubicBezTo>
                    <a:pt x="188" y="0"/>
                    <a:pt x="0" y="190"/>
                    <a:pt x="0" y="422"/>
                  </a:cubicBezTo>
                  <a:cubicBezTo>
                    <a:pt x="0" y="657"/>
                    <a:pt x="188" y="844"/>
                    <a:pt x="422" y="844"/>
                  </a:cubicBezTo>
                  <a:cubicBezTo>
                    <a:pt x="654" y="844"/>
                    <a:pt x="844" y="657"/>
                    <a:pt x="844" y="422"/>
                  </a:cubicBezTo>
                  <a:cubicBezTo>
                    <a:pt x="844" y="190"/>
                    <a:pt x="654" y="0"/>
                    <a:pt x="422" y="0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8" name="Google Shape;348;p13"/>
            <p:cNvSpPr/>
            <p:nvPr/>
          </p:nvSpPr>
          <p:spPr>
            <a:xfrm>
              <a:off x="-1040357" y="1508687"/>
              <a:ext cx="41806" cy="41757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3" y="0"/>
                  </a:moveTo>
                  <a:cubicBezTo>
                    <a:pt x="188" y="0"/>
                    <a:pt x="1" y="190"/>
                    <a:pt x="1" y="422"/>
                  </a:cubicBezTo>
                  <a:cubicBezTo>
                    <a:pt x="1" y="657"/>
                    <a:pt x="188" y="844"/>
                    <a:pt x="423" y="844"/>
                  </a:cubicBezTo>
                  <a:cubicBezTo>
                    <a:pt x="654" y="844"/>
                    <a:pt x="845" y="657"/>
                    <a:pt x="845" y="422"/>
                  </a:cubicBezTo>
                  <a:cubicBezTo>
                    <a:pt x="845" y="190"/>
                    <a:pt x="654" y="0"/>
                    <a:pt x="423" y="0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9" name="Google Shape;349;p13"/>
            <p:cNvSpPr/>
            <p:nvPr/>
          </p:nvSpPr>
          <p:spPr>
            <a:xfrm>
              <a:off x="-1021952" y="1664486"/>
              <a:ext cx="323962" cy="281315"/>
            </a:xfrm>
            <a:custGeom>
              <a:avLst/>
              <a:gdLst/>
              <a:ahLst/>
              <a:cxnLst/>
              <a:rect l="l" t="t" r="r" b="b"/>
              <a:pathLst>
                <a:path w="6548" h="5686" extrusionOk="0">
                  <a:moveTo>
                    <a:pt x="1658" y="0"/>
                  </a:moveTo>
                  <a:lnTo>
                    <a:pt x="1658" y="116"/>
                  </a:lnTo>
                  <a:lnTo>
                    <a:pt x="4839" y="116"/>
                  </a:lnTo>
                  <a:lnTo>
                    <a:pt x="6414" y="2843"/>
                  </a:lnTo>
                  <a:lnTo>
                    <a:pt x="4839" y="5570"/>
                  </a:lnTo>
                  <a:lnTo>
                    <a:pt x="1691" y="5570"/>
                  </a:lnTo>
                  <a:lnTo>
                    <a:pt x="101" y="2813"/>
                  </a:lnTo>
                  <a:lnTo>
                    <a:pt x="0" y="2873"/>
                  </a:lnTo>
                  <a:lnTo>
                    <a:pt x="1625" y="5686"/>
                  </a:lnTo>
                  <a:lnTo>
                    <a:pt x="4908" y="5686"/>
                  </a:lnTo>
                  <a:lnTo>
                    <a:pt x="6548" y="2843"/>
                  </a:lnTo>
                  <a:lnTo>
                    <a:pt x="4908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0" name="Google Shape;350;p13"/>
            <p:cNvSpPr/>
            <p:nvPr/>
          </p:nvSpPr>
          <p:spPr>
            <a:xfrm>
              <a:off x="-801783" y="1646527"/>
              <a:ext cx="41757" cy="41806"/>
            </a:xfrm>
            <a:custGeom>
              <a:avLst/>
              <a:gdLst/>
              <a:ahLst/>
              <a:cxnLst/>
              <a:rect l="l" t="t" r="r" b="b"/>
              <a:pathLst>
                <a:path w="844" h="845" extrusionOk="0">
                  <a:moveTo>
                    <a:pt x="422" y="1"/>
                  </a:moveTo>
                  <a:cubicBezTo>
                    <a:pt x="190" y="1"/>
                    <a:pt x="0" y="188"/>
                    <a:pt x="0" y="423"/>
                  </a:cubicBezTo>
                  <a:cubicBezTo>
                    <a:pt x="0" y="654"/>
                    <a:pt x="190" y="844"/>
                    <a:pt x="422" y="844"/>
                  </a:cubicBezTo>
                  <a:cubicBezTo>
                    <a:pt x="657" y="844"/>
                    <a:pt x="844" y="654"/>
                    <a:pt x="844" y="423"/>
                  </a:cubicBezTo>
                  <a:cubicBezTo>
                    <a:pt x="844" y="188"/>
                    <a:pt x="657" y="1"/>
                    <a:pt x="422" y="1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1" name="Google Shape;351;p13"/>
            <p:cNvSpPr/>
            <p:nvPr/>
          </p:nvSpPr>
          <p:spPr>
            <a:xfrm>
              <a:off x="-784170" y="1526745"/>
              <a:ext cx="324012" cy="281364"/>
            </a:xfrm>
            <a:custGeom>
              <a:avLst/>
              <a:gdLst/>
              <a:ahLst/>
              <a:cxnLst/>
              <a:rect l="l" t="t" r="r" b="b"/>
              <a:pathLst>
                <a:path w="6549" h="5687" extrusionOk="0">
                  <a:moveTo>
                    <a:pt x="1641" y="1"/>
                  </a:moveTo>
                  <a:lnTo>
                    <a:pt x="1" y="2844"/>
                  </a:lnTo>
                  <a:lnTo>
                    <a:pt x="1641" y="5686"/>
                  </a:lnTo>
                  <a:lnTo>
                    <a:pt x="4926" y="5686"/>
                  </a:lnTo>
                  <a:lnTo>
                    <a:pt x="6548" y="2873"/>
                  </a:lnTo>
                  <a:lnTo>
                    <a:pt x="6447" y="2814"/>
                  </a:lnTo>
                  <a:lnTo>
                    <a:pt x="4858" y="5571"/>
                  </a:lnTo>
                  <a:lnTo>
                    <a:pt x="1709" y="5571"/>
                  </a:lnTo>
                  <a:lnTo>
                    <a:pt x="134" y="2844"/>
                  </a:lnTo>
                  <a:lnTo>
                    <a:pt x="1709" y="117"/>
                  </a:lnTo>
                  <a:lnTo>
                    <a:pt x="4890" y="117"/>
                  </a:lnTo>
                  <a:lnTo>
                    <a:pt x="4890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2" name="Google Shape;352;p13"/>
            <p:cNvSpPr/>
            <p:nvPr/>
          </p:nvSpPr>
          <p:spPr>
            <a:xfrm>
              <a:off x="-722127" y="1508687"/>
              <a:ext cx="41806" cy="41757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2" y="0"/>
                  </a:moveTo>
                  <a:cubicBezTo>
                    <a:pt x="188" y="0"/>
                    <a:pt x="0" y="190"/>
                    <a:pt x="0" y="422"/>
                  </a:cubicBezTo>
                  <a:cubicBezTo>
                    <a:pt x="0" y="657"/>
                    <a:pt x="188" y="844"/>
                    <a:pt x="422" y="844"/>
                  </a:cubicBezTo>
                  <a:cubicBezTo>
                    <a:pt x="654" y="844"/>
                    <a:pt x="844" y="657"/>
                    <a:pt x="844" y="422"/>
                  </a:cubicBezTo>
                  <a:cubicBezTo>
                    <a:pt x="844" y="190"/>
                    <a:pt x="654" y="0"/>
                    <a:pt x="422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" name="Google Shape;353;p13"/>
            <p:cNvSpPr/>
            <p:nvPr/>
          </p:nvSpPr>
          <p:spPr>
            <a:xfrm>
              <a:off x="-722127" y="1784268"/>
              <a:ext cx="41806" cy="41757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2" y="0"/>
                  </a:moveTo>
                  <a:cubicBezTo>
                    <a:pt x="188" y="0"/>
                    <a:pt x="0" y="190"/>
                    <a:pt x="0" y="422"/>
                  </a:cubicBezTo>
                  <a:cubicBezTo>
                    <a:pt x="0" y="654"/>
                    <a:pt x="188" y="844"/>
                    <a:pt x="422" y="844"/>
                  </a:cubicBezTo>
                  <a:cubicBezTo>
                    <a:pt x="654" y="844"/>
                    <a:pt x="844" y="654"/>
                    <a:pt x="844" y="422"/>
                  </a:cubicBezTo>
                  <a:cubicBezTo>
                    <a:pt x="844" y="190"/>
                    <a:pt x="654" y="0"/>
                    <a:pt x="422" y="0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4" name="Google Shape;354;p13"/>
            <p:cNvSpPr/>
            <p:nvPr/>
          </p:nvSpPr>
          <p:spPr>
            <a:xfrm>
              <a:off x="-483603" y="1646527"/>
              <a:ext cx="41806" cy="41806"/>
            </a:xfrm>
            <a:custGeom>
              <a:avLst/>
              <a:gdLst/>
              <a:ahLst/>
              <a:cxnLst/>
              <a:rect l="l" t="t" r="r" b="b"/>
              <a:pathLst>
                <a:path w="845" h="845" extrusionOk="0">
                  <a:moveTo>
                    <a:pt x="423" y="1"/>
                  </a:moveTo>
                  <a:cubicBezTo>
                    <a:pt x="191" y="1"/>
                    <a:pt x="1" y="188"/>
                    <a:pt x="1" y="423"/>
                  </a:cubicBezTo>
                  <a:cubicBezTo>
                    <a:pt x="1" y="654"/>
                    <a:pt x="191" y="844"/>
                    <a:pt x="423" y="844"/>
                  </a:cubicBezTo>
                  <a:cubicBezTo>
                    <a:pt x="657" y="844"/>
                    <a:pt x="844" y="654"/>
                    <a:pt x="844" y="423"/>
                  </a:cubicBezTo>
                  <a:cubicBezTo>
                    <a:pt x="844" y="188"/>
                    <a:pt x="657" y="1"/>
                    <a:pt x="423" y="1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5" name="Google Shape;355;p13"/>
            <p:cNvSpPr/>
            <p:nvPr/>
          </p:nvSpPr>
          <p:spPr>
            <a:xfrm>
              <a:off x="-722127" y="1784268"/>
              <a:ext cx="41806" cy="41757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2" y="0"/>
                  </a:moveTo>
                  <a:cubicBezTo>
                    <a:pt x="188" y="0"/>
                    <a:pt x="0" y="190"/>
                    <a:pt x="0" y="422"/>
                  </a:cubicBezTo>
                  <a:cubicBezTo>
                    <a:pt x="0" y="654"/>
                    <a:pt x="188" y="844"/>
                    <a:pt x="422" y="844"/>
                  </a:cubicBezTo>
                  <a:cubicBezTo>
                    <a:pt x="654" y="844"/>
                    <a:pt x="844" y="654"/>
                    <a:pt x="844" y="422"/>
                  </a:cubicBezTo>
                  <a:cubicBezTo>
                    <a:pt x="844" y="190"/>
                    <a:pt x="654" y="0"/>
                    <a:pt x="422" y="0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6" name="Google Shape;356;p13"/>
            <p:cNvSpPr/>
            <p:nvPr/>
          </p:nvSpPr>
          <p:spPr>
            <a:xfrm>
              <a:off x="-808710" y="1922108"/>
              <a:ext cx="48683" cy="41757"/>
            </a:xfrm>
            <a:custGeom>
              <a:avLst/>
              <a:gdLst/>
              <a:ahLst/>
              <a:cxnLst/>
              <a:rect l="l" t="t" r="r" b="b"/>
              <a:pathLst>
                <a:path w="984" h="844" extrusionOk="0">
                  <a:moveTo>
                    <a:pt x="562" y="1"/>
                  </a:moveTo>
                  <a:cubicBezTo>
                    <a:pt x="188" y="1"/>
                    <a:pt x="1" y="455"/>
                    <a:pt x="265" y="720"/>
                  </a:cubicBezTo>
                  <a:cubicBezTo>
                    <a:pt x="351" y="805"/>
                    <a:pt x="456" y="843"/>
                    <a:pt x="559" y="843"/>
                  </a:cubicBezTo>
                  <a:cubicBezTo>
                    <a:pt x="776" y="843"/>
                    <a:pt x="984" y="676"/>
                    <a:pt x="984" y="423"/>
                  </a:cubicBezTo>
                  <a:cubicBezTo>
                    <a:pt x="984" y="188"/>
                    <a:pt x="797" y="1"/>
                    <a:pt x="562" y="1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" name="Google Shape;357;p13"/>
            <p:cNvSpPr/>
            <p:nvPr/>
          </p:nvSpPr>
          <p:spPr>
            <a:xfrm>
              <a:off x="-722127" y="1784268"/>
              <a:ext cx="41806" cy="41757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2" y="0"/>
                  </a:moveTo>
                  <a:cubicBezTo>
                    <a:pt x="188" y="0"/>
                    <a:pt x="0" y="190"/>
                    <a:pt x="0" y="422"/>
                  </a:cubicBezTo>
                  <a:cubicBezTo>
                    <a:pt x="0" y="654"/>
                    <a:pt x="188" y="844"/>
                    <a:pt x="422" y="844"/>
                  </a:cubicBezTo>
                  <a:cubicBezTo>
                    <a:pt x="654" y="844"/>
                    <a:pt x="844" y="654"/>
                    <a:pt x="844" y="422"/>
                  </a:cubicBezTo>
                  <a:cubicBezTo>
                    <a:pt x="844" y="190"/>
                    <a:pt x="654" y="0"/>
                    <a:pt x="422" y="0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" name="Google Shape;358;p13"/>
            <p:cNvSpPr/>
            <p:nvPr/>
          </p:nvSpPr>
          <p:spPr>
            <a:xfrm>
              <a:off x="-1040357" y="1784268"/>
              <a:ext cx="41806" cy="41757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3" y="0"/>
                  </a:moveTo>
                  <a:cubicBezTo>
                    <a:pt x="188" y="0"/>
                    <a:pt x="1" y="190"/>
                    <a:pt x="1" y="422"/>
                  </a:cubicBezTo>
                  <a:cubicBezTo>
                    <a:pt x="1" y="654"/>
                    <a:pt x="188" y="844"/>
                    <a:pt x="423" y="844"/>
                  </a:cubicBezTo>
                  <a:cubicBezTo>
                    <a:pt x="654" y="844"/>
                    <a:pt x="845" y="654"/>
                    <a:pt x="845" y="422"/>
                  </a:cubicBezTo>
                  <a:cubicBezTo>
                    <a:pt x="845" y="190"/>
                    <a:pt x="654" y="0"/>
                    <a:pt x="423" y="0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59" name="Google Shape;359;p13"/>
          <p:cNvGrpSpPr/>
          <p:nvPr/>
        </p:nvGrpSpPr>
        <p:grpSpPr>
          <a:xfrm flipH="1">
            <a:off x="11128817" y="5744911"/>
            <a:ext cx="726697" cy="945972"/>
            <a:chOff x="3025497" y="1458081"/>
            <a:chExt cx="509177" cy="662816"/>
          </a:xfrm>
        </p:grpSpPr>
        <p:sp>
          <p:nvSpPr>
            <p:cNvPr id="360" name="Google Shape;360;p13"/>
            <p:cNvSpPr/>
            <p:nvPr/>
          </p:nvSpPr>
          <p:spPr>
            <a:xfrm>
              <a:off x="3025497" y="1458081"/>
              <a:ext cx="509177" cy="662816"/>
            </a:xfrm>
            <a:custGeom>
              <a:avLst/>
              <a:gdLst/>
              <a:ahLst/>
              <a:cxnLst/>
              <a:rect l="l" t="t" r="r" b="b"/>
              <a:pathLst>
                <a:path w="5630" h="7329" extrusionOk="0">
                  <a:moveTo>
                    <a:pt x="1120" y="1"/>
                  </a:moveTo>
                  <a:lnTo>
                    <a:pt x="0" y="726"/>
                  </a:lnTo>
                  <a:lnTo>
                    <a:pt x="220" y="815"/>
                  </a:lnTo>
                  <a:lnTo>
                    <a:pt x="485" y="672"/>
                  </a:lnTo>
                  <a:lnTo>
                    <a:pt x="1352" y="2992"/>
                  </a:lnTo>
                  <a:cubicBezTo>
                    <a:pt x="1352" y="2992"/>
                    <a:pt x="327" y="3566"/>
                    <a:pt x="416" y="5092"/>
                  </a:cubicBezTo>
                  <a:cubicBezTo>
                    <a:pt x="487" y="6335"/>
                    <a:pt x="1557" y="7328"/>
                    <a:pt x="2746" y="7328"/>
                  </a:cubicBezTo>
                  <a:cubicBezTo>
                    <a:pt x="3015" y="7328"/>
                    <a:pt x="3291" y="7277"/>
                    <a:pt x="3562" y="7166"/>
                  </a:cubicBezTo>
                  <a:cubicBezTo>
                    <a:pt x="5030" y="6563"/>
                    <a:pt x="5630" y="5167"/>
                    <a:pt x="4852" y="3717"/>
                  </a:cubicBezTo>
                  <a:cubicBezTo>
                    <a:pt x="4299" y="2689"/>
                    <a:pt x="3126" y="2539"/>
                    <a:pt x="2490" y="2539"/>
                  </a:cubicBezTo>
                  <a:cubicBezTo>
                    <a:pt x="2229" y="2539"/>
                    <a:pt x="2059" y="2564"/>
                    <a:pt x="2059" y="2564"/>
                  </a:cubicBezTo>
                  <a:lnTo>
                    <a:pt x="1013" y="497"/>
                  </a:lnTo>
                  <a:lnTo>
                    <a:pt x="1120" y="301"/>
                  </a:lnTo>
                  <a:lnTo>
                    <a:pt x="11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1" name="Google Shape;361;p13"/>
            <p:cNvSpPr/>
            <p:nvPr/>
          </p:nvSpPr>
          <p:spPr>
            <a:xfrm>
              <a:off x="3126790" y="1799571"/>
              <a:ext cx="382652" cy="296364"/>
            </a:xfrm>
            <a:custGeom>
              <a:avLst/>
              <a:gdLst/>
              <a:ahLst/>
              <a:cxnLst/>
              <a:rect l="l" t="t" r="r" b="b"/>
              <a:pathLst>
                <a:path w="4231" h="3277" extrusionOk="0">
                  <a:moveTo>
                    <a:pt x="3527" y="0"/>
                  </a:moveTo>
                  <a:cubicBezTo>
                    <a:pt x="3527" y="0"/>
                    <a:pt x="3417" y="45"/>
                    <a:pt x="3126" y="199"/>
                  </a:cubicBezTo>
                  <a:cubicBezTo>
                    <a:pt x="2834" y="351"/>
                    <a:pt x="3001" y="719"/>
                    <a:pt x="2683" y="1100"/>
                  </a:cubicBezTo>
                  <a:cubicBezTo>
                    <a:pt x="2362" y="1483"/>
                    <a:pt x="1827" y="1483"/>
                    <a:pt x="1049" y="1542"/>
                  </a:cubicBezTo>
                  <a:cubicBezTo>
                    <a:pt x="268" y="1605"/>
                    <a:pt x="0" y="2430"/>
                    <a:pt x="0" y="2430"/>
                  </a:cubicBezTo>
                  <a:cubicBezTo>
                    <a:pt x="0" y="2430"/>
                    <a:pt x="589" y="3164"/>
                    <a:pt x="1094" y="3253"/>
                  </a:cubicBezTo>
                  <a:cubicBezTo>
                    <a:pt x="1173" y="3268"/>
                    <a:pt x="1270" y="3276"/>
                    <a:pt x="1380" y="3276"/>
                  </a:cubicBezTo>
                  <a:cubicBezTo>
                    <a:pt x="1968" y="3276"/>
                    <a:pt x="2931" y="3028"/>
                    <a:pt x="3527" y="2092"/>
                  </a:cubicBezTo>
                  <a:cubicBezTo>
                    <a:pt x="4231" y="984"/>
                    <a:pt x="3527" y="0"/>
                    <a:pt x="35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2" name="Google Shape;362;p13"/>
            <p:cNvSpPr/>
            <p:nvPr/>
          </p:nvSpPr>
          <p:spPr>
            <a:xfrm>
              <a:off x="3110421" y="1912707"/>
              <a:ext cx="141629" cy="145424"/>
            </a:xfrm>
            <a:custGeom>
              <a:avLst/>
              <a:gdLst/>
              <a:ahLst/>
              <a:cxnLst/>
              <a:rect l="l" t="t" r="r" b="b"/>
              <a:pathLst>
                <a:path w="1566" h="1608" extrusionOk="0">
                  <a:moveTo>
                    <a:pt x="149" y="0"/>
                  </a:moveTo>
                  <a:lnTo>
                    <a:pt x="0" y="57"/>
                  </a:lnTo>
                  <a:cubicBezTo>
                    <a:pt x="0" y="57"/>
                    <a:pt x="214" y="692"/>
                    <a:pt x="577" y="1117"/>
                  </a:cubicBezTo>
                  <a:cubicBezTo>
                    <a:pt x="929" y="1527"/>
                    <a:pt x="1391" y="1608"/>
                    <a:pt x="1454" y="1608"/>
                  </a:cubicBezTo>
                  <a:cubicBezTo>
                    <a:pt x="1456" y="1608"/>
                    <a:pt x="1458" y="1607"/>
                    <a:pt x="1459" y="1607"/>
                  </a:cubicBezTo>
                  <a:cubicBezTo>
                    <a:pt x="1491" y="1601"/>
                    <a:pt x="1566" y="1500"/>
                    <a:pt x="1545" y="1497"/>
                  </a:cubicBezTo>
                  <a:cubicBezTo>
                    <a:pt x="1524" y="1491"/>
                    <a:pt x="882" y="1218"/>
                    <a:pt x="731" y="1046"/>
                  </a:cubicBezTo>
                  <a:cubicBezTo>
                    <a:pt x="577" y="873"/>
                    <a:pt x="149" y="0"/>
                    <a:pt x="1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4578441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1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65" name="Google Shape;365;p14"/>
          <p:cNvGrpSpPr/>
          <p:nvPr/>
        </p:nvGrpSpPr>
        <p:grpSpPr>
          <a:xfrm>
            <a:off x="0" y="0"/>
            <a:ext cx="133200" cy="6858061"/>
            <a:chOff x="0" y="0"/>
            <a:chExt cx="99900" cy="5143546"/>
          </a:xfrm>
        </p:grpSpPr>
        <p:sp>
          <p:nvSpPr>
            <p:cNvPr id="366" name="Google Shape;366;p14"/>
            <p:cNvSpPr/>
            <p:nvPr/>
          </p:nvSpPr>
          <p:spPr>
            <a:xfrm>
              <a:off x="0" y="4747846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67" name="Google Shape;367;p14"/>
            <p:cNvSpPr/>
            <p:nvPr/>
          </p:nvSpPr>
          <p:spPr>
            <a:xfrm>
              <a:off x="0" y="435219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68" name="Google Shape;368;p14"/>
            <p:cNvSpPr/>
            <p:nvPr/>
          </p:nvSpPr>
          <p:spPr>
            <a:xfrm>
              <a:off x="0" y="395653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69" name="Google Shape;369;p14"/>
            <p:cNvSpPr/>
            <p:nvPr/>
          </p:nvSpPr>
          <p:spPr>
            <a:xfrm>
              <a:off x="0" y="3560885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70" name="Google Shape;370;p14"/>
            <p:cNvSpPr/>
            <p:nvPr/>
          </p:nvSpPr>
          <p:spPr>
            <a:xfrm>
              <a:off x="0" y="3165231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71" name="Google Shape;371;p14"/>
            <p:cNvSpPr/>
            <p:nvPr/>
          </p:nvSpPr>
          <p:spPr>
            <a:xfrm>
              <a:off x="0" y="2769577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72" name="Google Shape;372;p14"/>
            <p:cNvSpPr/>
            <p:nvPr/>
          </p:nvSpPr>
          <p:spPr>
            <a:xfrm>
              <a:off x="0" y="2373923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73" name="Google Shape;373;p14"/>
            <p:cNvSpPr/>
            <p:nvPr/>
          </p:nvSpPr>
          <p:spPr>
            <a:xfrm>
              <a:off x="0" y="1978269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74" name="Google Shape;374;p14"/>
            <p:cNvSpPr/>
            <p:nvPr/>
          </p:nvSpPr>
          <p:spPr>
            <a:xfrm>
              <a:off x="0" y="1582615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75" name="Google Shape;375;p14"/>
            <p:cNvSpPr/>
            <p:nvPr/>
          </p:nvSpPr>
          <p:spPr>
            <a:xfrm>
              <a:off x="0" y="118696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76" name="Google Shape;376;p14"/>
            <p:cNvSpPr/>
            <p:nvPr/>
          </p:nvSpPr>
          <p:spPr>
            <a:xfrm>
              <a:off x="0" y="79130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77" name="Google Shape;377;p14"/>
            <p:cNvSpPr/>
            <p:nvPr/>
          </p:nvSpPr>
          <p:spPr>
            <a:xfrm>
              <a:off x="0" y="395654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78" name="Google Shape;378;p14"/>
            <p:cNvSpPr/>
            <p:nvPr/>
          </p:nvSpPr>
          <p:spPr>
            <a:xfrm>
              <a:off x="0" y="0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379" name="Google Shape;379;p14"/>
          <p:cNvGrpSpPr/>
          <p:nvPr/>
        </p:nvGrpSpPr>
        <p:grpSpPr>
          <a:xfrm>
            <a:off x="12058800" y="0"/>
            <a:ext cx="133200" cy="6858061"/>
            <a:chOff x="9044100" y="0"/>
            <a:chExt cx="99900" cy="5143546"/>
          </a:xfrm>
        </p:grpSpPr>
        <p:sp>
          <p:nvSpPr>
            <p:cNvPr id="380" name="Google Shape;380;p14"/>
            <p:cNvSpPr/>
            <p:nvPr/>
          </p:nvSpPr>
          <p:spPr>
            <a:xfrm>
              <a:off x="9044100" y="4747846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81" name="Google Shape;381;p14"/>
            <p:cNvSpPr/>
            <p:nvPr/>
          </p:nvSpPr>
          <p:spPr>
            <a:xfrm>
              <a:off x="9044100" y="435219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82" name="Google Shape;382;p14"/>
            <p:cNvSpPr/>
            <p:nvPr/>
          </p:nvSpPr>
          <p:spPr>
            <a:xfrm>
              <a:off x="9044100" y="395653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83" name="Google Shape;383;p14"/>
            <p:cNvSpPr/>
            <p:nvPr/>
          </p:nvSpPr>
          <p:spPr>
            <a:xfrm>
              <a:off x="9044100" y="3560885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84" name="Google Shape;384;p14"/>
            <p:cNvSpPr/>
            <p:nvPr/>
          </p:nvSpPr>
          <p:spPr>
            <a:xfrm>
              <a:off x="9044100" y="3165231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85" name="Google Shape;385;p14"/>
            <p:cNvSpPr/>
            <p:nvPr/>
          </p:nvSpPr>
          <p:spPr>
            <a:xfrm>
              <a:off x="9044100" y="2769577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86" name="Google Shape;386;p14"/>
            <p:cNvSpPr/>
            <p:nvPr/>
          </p:nvSpPr>
          <p:spPr>
            <a:xfrm>
              <a:off x="9044100" y="2373923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87" name="Google Shape;387;p14"/>
            <p:cNvSpPr/>
            <p:nvPr/>
          </p:nvSpPr>
          <p:spPr>
            <a:xfrm>
              <a:off x="9044100" y="1978269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88" name="Google Shape;388;p14"/>
            <p:cNvSpPr/>
            <p:nvPr/>
          </p:nvSpPr>
          <p:spPr>
            <a:xfrm>
              <a:off x="9044100" y="1582615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89" name="Google Shape;389;p14"/>
            <p:cNvSpPr/>
            <p:nvPr/>
          </p:nvSpPr>
          <p:spPr>
            <a:xfrm>
              <a:off x="9044100" y="118696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90" name="Google Shape;390;p14"/>
            <p:cNvSpPr/>
            <p:nvPr/>
          </p:nvSpPr>
          <p:spPr>
            <a:xfrm>
              <a:off x="9044100" y="79130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91" name="Google Shape;391;p14"/>
            <p:cNvSpPr/>
            <p:nvPr/>
          </p:nvSpPr>
          <p:spPr>
            <a:xfrm>
              <a:off x="9044100" y="395654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92" name="Google Shape;392;p14"/>
            <p:cNvSpPr/>
            <p:nvPr/>
          </p:nvSpPr>
          <p:spPr>
            <a:xfrm>
              <a:off x="9044100" y="0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217288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E64FEF-C0EA-4B62-A553-30A1AA2FE6E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38955A-9BFC-499A-8AF0-1A85A6FAE41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99571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1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95" name="Google Shape;395;p15"/>
          <p:cNvGrpSpPr/>
          <p:nvPr/>
        </p:nvGrpSpPr>
        <p:grpSpPr>
          <a:xfrm>
            <a:off x="0" y="0"/>
            <a:ext cx="133200" cy="6858061"/>
            <a:chOff x="0" y="0"/>
            <a:chExt cx="99900" cy="5143546"/>
          </a:xfrm>
        </p:grpSpPr>
        <p:sp>
          <p:nvSpPr>
            <p:cNvPr id="396" name="Google Shape;396;p15"/>
            <p:cNvSpPr/>
            <p:nvPr/>
          </p:nvSpPr>
          <p:spPr>
            <a:xfrm>
              <a:off x="0" y="4747846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97" name="Google Shape;397;p15"/>
            <p:cNvSpPr/>
            <p:nvPr/>
          </p:nvSpPr>
          <p:spPr>
            <a:xfrm>
              <a:off x="0" y="435219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98" name="Google Shape;398;p15"/>
            <p:cNvSpPr/>
            <p:nvPr/>
          </p:nvSpPr>
          <p:spPr>
            <a:xfrm>
              <a:off x="0" y="395653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99" name="Google Shape;399;p15"/>
            <p:cNvSpPr/>
            <p:nvPr/>
          </p:nvSpPr>
          <p:spPr>
            <a:xfrm>
              <a:off x="0" y="3560885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00" name="Google Shape;400;p15"/>
            <p:cNvSpPr/>
            <p:nvPr/>
          </p:nvSpPr>
          <p:spPr>
            <a:xfrm>
              <a:off x="0" y="3165231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01" name="Google Shape;401;p15"/>
            <p:cNvSpPr/>
            <p:nvPr/>
          </p:nvSpPr>
          <p:spPr>
            <a:xfrm>
              <a:off x="0" y="2769577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02" name="Google Shape;402;p15"/>
            <p:cNvSpPr/>
            <p:nvPr/>
          </p:nvSpPr>
          <p:spPr>
            <a:xfrm>
              <a:off x="0" y="2373923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03" name="Google Shape;403;p15"/>
            <p:cNvSpPr/>
            <p:nvPr/>
          </p:nvSpPr>
          <p:spPr>
            <a:xfrm>
              <a:off x="0" y="1978269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04" name="Google Shape;404;p15"/>
            <p:cNvSpPr/>
            <p:nvPr/>
          </p:nvSpPr>
          <p:spPr>
            <a:xfrm>
              <a:off x="0" y="1582615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05" name="Google Shape;405;p15"/>
            <p:cNvSpPr/>
            <p:nvPr/>
          </p:nvSpPr>
          <p:spPr>
            <a:xfrm>
              <a:off x="0" y="118696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06" name="Google Shape;406;p15"/>
            <p:cNvSpPr/>
            <p:nvPr/>
          </p:nvSpPr>
          <p:spPr>
            <a:xfrm>
              <a:off x="0" y="79130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07" name="Google Shape;407;p15"/>
            <p:cNvSpPr/>
            <p:nvPr/>
          </p:nvSpPr>
          <p:spPr>
            <a:xfrm>
              <a:off x="0" y="395654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08" name="Google Shape;408;p15"/>
            <p:cNvSpPr/>
            <p:nvPr/>
          </p:nvSpPr>
          <p:spPr>
            <a:xfrm>
              <a:off x="0" y="0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409" name="Google Shape;409;p15"/>
          <p:cNvGrpSpPr/>
          <p:nvPr/>
        </p:nvGrpSpPr>
        <p:grpSpPr>
          <a:xfrm>
            <a:off x="12058800" y="0"/>
            <a:ext cx="133200" cy="6858061"/>
            <a:chOff x="9044100" y="0"/>
            <a:chExt cx="99900" cy="5143546"/>
          </a:xfrm>
        </p:grpSpPr>
        <p:sp>
          <p:nvSpPr>
            <p:cNvPr id="410" name="Google Shape;410;p15"/>
            <p:cNvSpPr/>
            <p:nvPr/>
          </p:nvSpPr>
          <p:spPr>
            <a:xfrm>
              <a:off x="9044100" y="4747846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11" name="Google Shape;411;p15"/>
            <p:cNvSpPr/>
            <p:nvPr/>
          </p:nvSpPr>
          <p:spPr>
            <a:xfrm>
              <a:off x="9044100" y="435219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12" name="Google Shape;412;p15"/>
            <p:cNvSpPr/>
            <p:nvPr/>
          </p:nvSpPr>
          <p:spPr>
            <a:xfrm>
              <a:off x="9044100" y="395653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13" name="Google Shape;413;p15"/>
            <p:cNvSpPr/>
            <p:nvPr/>
          </p:nvSpPr>
          <p:spPr>
            <a:xfrm>
              <a:off x="9044100" y="3560885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14" name="Google Shape;414;p15"/>
            <p:cNvSpPr/>
            <p:nvPr/>
          </p:nvSpPr>
          <p:spPr>
            <a:xfrm>
              <a:off x="9044100" y="3165231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15" name="Google Shape;415;p15"/>
            <p:cNvSpPr/>
            <p:nvPr/>
          </p:nvSpPr>
          <p:spPr>
            <a:xfrm>
              <a:off x="9044100" y="2769577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16" name="Google Shape;416;p15"/>
            <p:cNvSpPr/>
            <p:nvPr/>
          </p:nvSpPr>
          <p:spPr>
            <a:xfrm>
              <a:off x="9044100" y="2373923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17" name="Google Shape;417;p15"/>
            <p:cNvSpPr/>
            <p:nvPr/>
          </p:nvSpPr>
          <p:spPr>
            <a:xfrm>
              <a:off x="9044100" y="1978269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18" name="Google Shape;418;p15"/>
            <p:cNvSpPr/>
            <p:nvPr/>
          </p:nvSpPr>
          <p:spPr>
            <a:xfrm>
              <a:off x="9044100" y="1582615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19" name="Google Shape;419;p15"/>
            <p:cNvSpPr/>
            <p:nvPr/>
          </p:nvSpPr>
          <p:spPr>
            <a:xfrm>
              <a:off x="9044100" y="118696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20" name="Google Shape;420;p15"/>
            <p:cNvSpPr/>
            <p:nvPr/>
          </p:nvSpPr>
          <p:spPr>
            <a:xfrm>
              <a:off x="9044100" y="79130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21" name="Google Shape;421;p15"/>
            <p:cNvSpPr/>
            <p:nvPr/>
          </p:nvSpPr>
          <p:spPr>
            <a:xfrm>
              <a:off x="9044100" y="395654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22" name="Google Shape;422;p15"/>
            <p:cNvSpPr/>
            <p:nvPr/>
          </p:nvSpPr>
          <p:spPr>
            <a:xfrm>
              <a:off x="9044100" y="0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423" name="Google Shape;423;p15"/>
          <p:cNvGrpSpPr/>
          <p:nvPr/>
        </p:nvGrpSpPr>
        <p:grpSpPr>
          <a:xfrm rot="5400000">
            <a:off x="11067929" y="5884525"/>
            <a:ext cx="798080" cy="790560"/>
            <a:chOff x="4272718" y="2052795"/>
            <a:chExt cx="598560" cy="592920"/>
          </a:xfrm>
        </p:grpSpPr>
        <p:sp>
          <p:nvSpPr>
            <p:cNvPr id="424" name="Google Shape;424;p15"/>
            <p:cNvSpPr/>
            <p:nvPr/>
          </p:nvSpPr>
          <p:spPr>
            <a:xfrm>
              <a:off x="4290233" y="2070755"/>
              <a:ext cx="324853" cy="281364"/>
            </a:xfrm>
            <a:custGeom>
              <a:avLst/>
              <a:gdLst/>
              <a:ahLst/>
              <a:cxnLst/>
              <a:rect l="l" t="t" r="r" b="b"/>
              <a:pathLst>
                <a:path w="6566" h="5687" extrusionOk="0">
                  <a:moveTo>
                    <a:pt x="4857" y="119"/>
                  </a:moveTo>
                  <a:lnTo>
                    <a:pt x="6432" y="2843"/>
                  </a:lnTo>
                  <a:lnTo>
                    <a:pt x="4857" y="5570"/>
                  </a:lnTo>
                  <a:lnTo>
                    <a:pt x="1709" y="5570"/>
                  </a:lnTo>
                  <a:lnTo>
                    <a:pt x="137" y="2843"/>
                  </a:lnTo>
                  <a:lnTo>
                    <a:pt x="1709" y="119"/>
                  </a:lnTo>
                  <a:close/>
                  <a:moveTo>
                    <a:pt x="1643" y="0"/>
                  </a:moveTo>
                  <a:lnTo>
                    <a:pt x="0" y="2843"/>
                  </a:lnTo>
                  <a:lnTo>
                    <a:pt x="1643" y="5686"/>
                  </a:lnTo>
                  <a:lnTo>
                    <a:pt x="4926" y="5686"/>
                  </a:lnTo>
                  <a:lnTo>
                    <a:pt x="6566" y="2843"/>
                  </a:lnTo>
                  <a:lnTo>
                    <a:pt x="4926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5" name="Google Shape;425;p15"/>
            <p:cNvSpPr/>
            <p:nvPr/>
          </p:nvSpPr>
          <p:spPr>
            <a:xfrm>
              <a:off x="4345201" y="2052795"/>
              <a:ext cx="48832" cy="41757"/>
            </a:xfrm>
            <a:custGeom>
              <a:avLst/>
              <a:gdLst/>
              <a:ahLst/>
              <a:cxnLst/>
              <a:rect l="l" t="t" r="r" b="b"/>
              <a:pathLst>
                <a:path w="987" h="844" extrusionOk="0">
                  <a:moveTo>
                    <a:pt x="565" y="1"/>
                  </a:moveTo>
                  <a:cubicBezTo>
                    <a:pt x="191" y="1"/>
                    <a:pt x="0" y="455"/>
                    <a:pt x="268" y="720"/>
                  </a:cubicBezTo>
                  <a:cubicBezTo>
                    <a:pt x="353" y="805"/>
                    <a:pt x="459" y="843"/>
                    <a:pt x="562" y="843"/>
                  </a:cubicBezTo>
                  <a:cubicBezTo>
                    <a:pt x="779" y="843"/>
                    <a:pt x="987" y="676"/>
                    <a:pt x="987" y="423"/>
                  </a:cubicBezTo>
                  <a:cubicBezTo>
                    <a:pt x="987" y="188"/>
                    <a:pt x="797" y="1"/>
                    <a:pt x="565" y="1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15"/>
            <p:cNvSpPr/>
            <p:nvPr/>
          </p:nvSpPr>
          <p:spPr>
            <a:xfrm>
              <a:off x="4352276" y="2328377"/>
              <a:ext cx="41757" cy="41806"/>
            </a:xfrm>
            <a:custGeom>
              <a:avLst/>
              <a:gdLst/>
              <a:ahLst/>
              <a:cxnLst/>
              <a:rect l="l" t="t" r="r" b="b"/>
              <a:pathLst>
                <a:path w="844" h="845" extrusionOk="0">
                  <a:moveTo>
                    <a:pt x="422" y="1"/>
                  </a:moveTo>
                  <a:cubicBezTo>
                    <a:pt x="190" y="1"/>
                    <a:pt x="0" y="188"/>
                    <a:pt x="0" y="423"/>
                  </a:cubicBezTo>
                  <a:cubicBezTo>
                    <a:pt x="0" y="654"/>
                    <a:pt x="190" y="844"/>
                    <a:pt x="422" y="844"/>
                  </a:cubicBezTo>
                  <a:cubicBezTo>
                    <a:pt x="654" y="844"/>
                    <a:pt x="844" y="654"/>
                    <a:pt x="844" y="423"/>
                  </a:cubicBezTo>
                  <a:cubicBezTo>
                    <a:pt x="844" y="188"/>
                    <a:pt x="654" y="1"/>
                    <a:pt x="422" y="1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15"/>
            <p:cNvSpPr/>
            <p:nvPr/>
          </p:nvSpPr>
          <p:spPr>
            <a:xfrm>
              <a:off x="4511292" y="2328377"/>
              <a:ext cx="41757" cy="41806"/>
            </a:xfrm>
            <a:custGeom>
              <a:avLst/>
              <a:gdLst/>
              <a:ahLst/>
              <a:cxnLst/>
              <a:rect l="l" t="t" r="r" b="b"/>
              <a:pathLst>
                <a:path w="844" h="845" extrusionOk="0">
                  <a:moveTo>
                    <a:pt x="422" y="1"/>
                  </a:moveTo>
                  <a:cubicBezTo>
                    <a:pt x="190" y="1"/>
                    <a:pt x="0" y="188"/>
                    <a:pt x="0" y="423"/>
                  </a:cubicBezTo>
                  <a:cubicBezTo>
                    <a:pt x="0" y="654"/>
                    <a:pt x="190" y="844"/>
                    <a:pt x="422" y="844"/>
                  </a:cubicBezTo>
                  <a:cubicBezTo>
                    <a:pt x="657" y="844"/>
                    <a:pt x="844" y="654"/>
                    <a:pt x="844" y="423"/>
                  </a:cubicBezTo>
                  <a:cubicBezTo>
                    <a:pt x="844" y="188"/>
                    <a:pt x="657" y="1"/>
                    <a:pt x="422" y="1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8" name="Google Shape;428;p15"/>
            <p:cNvSpPr/>
            <p:nvPr/>
          </p:nvSpPr>
          <p:spPr>
            <a:xfrm>
              <a:off x="4590948" y="2190537"/>
              <a:ext cx="41806" cy="41757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2" y="0"/>
                  </a:moveTo>
                  <a:cubicBezTo>
                    <a:pt x="188" y="0"/>
                    <a:pt x="0" y="190"/>
                    <a:pt x="0" y="422"/>
                  </a:cubicBezTo>
                  <a:cubicBezTo>
                    <a:pt x="0" y="657"/>
                    <a:pt x="188" y="844"/>
                    <a:pt x="422" y="844"/>
                  </a:cubicBezTo>
                  <a:cubicBezTo>
                    <a:pt x="654" y="844"/>
                    <a:pt x="844" y="657"/>
                    <a:pt x="844" y="422"/>
                  </a:cubicBezTo>
                  <a:cubicBezTo>
                    <a:pt x="844" y="190"/>
                    <a:pt x="654" y="0"/>
                    <a:pt x="422" y="0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9" name="Google Shape;429;p15"/>
            <p:cNvSpPr/>
            <p:nvPr/>
          </p:nvSpPr>
          <p:spPr>
            <a:xfrm>
              <a:off x="4272718" y="2190537"/>
              <a:ext cx="41806" cy="41757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3" y="0"/>
                  </a:moveTo>
                  <a:cubicBezTo>
                    <a:pt x="188" y="0"/>
                    <a:pt x="1" y="190"/>
                    <a:pt x="1" y="422"/>
                  </a:cubicBezTo>
                  <a:cubicBezTo>
                    <a:pt x="1" y="657"/>
                    <a:pt x="188" y="844"/>
                    <a:pt x="423" y="844"/>
                  </a:cubicBezTo>
                  <a:cubicBezTo>
                    <a:pt x="654" y="844"/>
                    <a:pt x="845" y="657"/>
                    <a:pt x="845" y="422"/>
                  </a:cubicBezTo>
                  <a:cubicBezTo>
                    <a:pt x="845" y="190"/>
                    <a:pt x="654" y="0"/>
                    <a:pt x="423" y="0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0" name="Google Shape;430;p15"/>
            <p:cNvSpPr/>
            <p:nvPr/>
          </p:nvSpPr>
          <p:spPr>
            <a:xfrm>
              <a:off x="4291123" y="2346336"/>
              <a:ext cx="323962" cy="281315"/>
            </a:xfrm>
            <a:custGeom>
              <a:avLst/>
              <a:gdLst/>
              <a:ahLst/>
              <a:cxnLst/>
              <a:rect l="l" t="t" r="r" b="b"/>
              <a:pathLst>
                <a:path w="6548" h="5686" extrusionOk="0">
                  <a:moveTo>
                    <a:pt x="1658" y="0"/>
                  </a:moveTo>
                  <a:lnTo>
                    <a:pt x="1658" y="116"/>
                  </a:lnTo>
                  <a:lnTo>
                    <a:pt x="4839" y="116"/>
                  </a:lnTo>
                  <a:lnTo>
                    <a:pt x="6414" y="2843"/>
                  </a:lnTo>
                  <a:lnTo>
                    <a:pt x="4839" y="5570"/>
                  </a:lnTo>
                  <a:lnTo>
                    <a:pt x="1691" y="5570"/>
                  </a:lnTo>
                  <a:lnTo>
                    <a:pt x="101" y="2813"/>
                  </a:lnTo>
                  <a:lnTo>
                    <a:pt x="0" y="2873"/>
                  </a:lnTo>
                  <a:lnTo>
                    <a:pt x="1625" y="5686"/>
                  </a:lnTo>
                  <a:lnTo>
                    <a:pt x="4908" y="5686"/>
                  </a:lnTo>
                  <a:lnTo>
                    <a:pt x="6548" y="2843"/>
                  </a:lnTo>
                  <a:lnTo>
                    <a:pt x="4908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1" name="Google Shape;431;p15"/>
            <p:cNvSpPr/>
            <p:nvPr/>
          </p:nvSpPr>
          <p:spPr>
            <a:xfrm>
              <a:off x="4352276" y="2328377"/>
              <a:ext cx="41757" cy="41806"/>
            </a:xfrm>
            <a:custGeom>
              <a:avLst/>
              <a:gdLst/>
              <a:ahLst/>
              <a:cxnLst/>
              <a:rect l="l" t="t" r="r" b="b"/>
              <a:pathLst>
                <a:path w="844" h="845" extrusionOk="0">
                  <a:moveTo>
                    <a:pt x="422" y="1"/>
                  </a:moveTo>
                  <a:cubicBezTo>
                    <a:pt x="190" y="1"/>
                    <a:pt x="0" y="188"/>
                    <a:pt x="0" y="423"/>
                  </a:cubicBezTo>
                  <a:cubicBezTo>
                    <a:pt x="0" y="654"/>
                    <a:pt x="190" y="844"/>
                    <a:pt x="422" y="844"/>
                  </a:cubicBezTo>
                  <a:cubicBezTo>
                    <a:pt x="654" y="844"/>
                    <a:pt x="844" y="654"/>
                    <a:pt x="844" y="423"/>
                  </a:cubicBezTo>
                  <a:cubicBezTo>
                    <a:pt x="844" y="188"/>
                    <a:pt x="654" y="1"/>
                    <a:pt x="422" y="1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2" name="Google Shape;432;p15"/>
            <p:cNvSpPr/>
            <p:nvPr/>
          </p:nvSpPr>
          <p:spPr>
            <a:xfrm>
              <a:off x="4511292" y="2328377"/>
              <a:ext cx="41757" cy="41806"/>
            </a:xfrm>
            <a:custGeom>
              <a:avLst/>
              <a:gdLst/>
              <a:ahLst/>
              <a:cxnLst/>
              <a:rect l="l" t="t" r="r" b="b"/>
              <a:pathLst>
                <a:path w="844" h="845" extrusionOk="0">
                  <a:moveTo>
                    <a:pt x="422" y="1"/>
                  </a:moveTo>
                  <a:cubicBezTo>
                    <a:pt x="190" y="1"/>
                    <a:pt x="0" y="188"/>
                    <a:pt x="0" y="423"/>
                  </a:cubicBezTo>
                  <a:cubicBezTo>
                    <a:pt x="0" y="654"/>
                    <a:pt x="190" y="844"/>
                    <a:pt x="422" y="844"/>
                  </a:cubicBezTo>
                  <a:cubicBezTo>
                    <a:pt x="657" y="844"/>
                    <a:pt x="844" y="654"/>
                    <a:pt x="844" y="423"/>
                  </a:cubicBezTo>
                  <a:cubicBezTo>
                    <a:pt x="844" y="188"/>
                    <a:pt x="657" y="1"/>
                    <a:pt x="422" y="1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3" name="Google Shape;433;p15"/>
            <p:cNvSpPr/>
            <p:nvPr/>
          </p:nvSpPr>
          <p:spPr>
            <a:xfrm>
              <a:off x="4528905" y="2208595"/>
              <a:ext cx="324012" cy="281364"/>
            </a:xfrm>
            <a:custGeom>
              <a:avLst/>
              <a:gdLst/>
              <a:ahLst/>
              <a:cxnLst/>
              <a:rect l="l" t="t" r="r" b="b"/>
              <a:pathLst>
                <a:path w="6549" h="5687" extrusionOk="0">
                  <a:moveTo>
                    <a:pt x="1641" y="1"/>
                  </a:moveTo>
                  <a:lnTo>
                    <a:pt x="1" y="2844"/>
                  </a:lnTo>
                  <a:lnTo>
                    <a:pt x="1641" y="5686"/>
                  </a:lnTo>
                  <a:lnTo>
                    <a:pt x="4926" y="5686"/>
                  </a:lnTo>
                  <a:lnTo>
                    <a:pt x="6548" y="2873"/>
                  </a:lnTo>
                  <a:lnTo>
                    <a:pt x="6447" y="2814"/>
                  </a:lnTo>
                  <a:lnTo>
                    <a:pt x="4858" y="5571"/>
                  </a:lnTo>
                  <a:lnTo>
                    <a:pt x="1709" y="5571"/>
                  </a:lnTo>
                  <a:lnTo>
                    <a:pt x="134" y="2844"/>
                  </a:lnTo>
                  <a:lnTo>
                    <a:pt x="1709" y="117"/>
                  </a:lnTo>
                  <a:lnTo>
                    <a:pt x="4890" y="117"/>
                  </a:lnTo>
                  <a:lnTo>
                    <a:pt x="4890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4" name="Google Shape;434;p15"/>
            <p:cNvSpPr/>
            <p:nvPr/>
          </p:nvSpPr>
          <p:spPr>
            <a:xfrm>
              <a:off x="4590948" y="2190537"/>
              <a:ext cx="41806" cy="41757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2" y="0"/>
                  </a:moveTo>
                  <a:cubicBezTo>
                    <a:pt x="188" y="0"/>
                    <a:pt x="0" y="190"/>
                    <a:pt x="0" y="422"/>
                  </a:cubicBezTo>
                  <a:cubicBezTo>
                    <a:pt x="0" y="657"/>
                    <a:pt x="188" y="844"/>
                    <a:pt x="422" y="844"/>
                  </a:cubicBezTo>
                  <a:cubicBezTo>
                    <a:pt x="654" y="844"/>
                    <a:pt x="844" y="657"/>
                    <a:pt x="844" y="422"/>
                  </a:cubicBezTo>
                  <a:cubicBezTo>
                    <a:pt x="844" y="190"/>
                    <a:pt x="654" y="0"/>
                    <a:pt x="422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5" name="Google Shape;435;p15"/>
            <p:cNvSpPr/>
            <p:nvPr/>
          </p:nvSpPr>
          <p:spPr>
            <a:xfrm>
              <a:off x="4749964" y="2190537"/>
              <a:ext cx="41806" cy="41757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2" y="0"/>
                  </a:moveTo>
                  <a:cubicBezTo>
                    <a:pt x="191" y="0"/>
                    <a:pt x="1" y="190"/>
                    <a:pt x="1" y="422"/>
                  </a:cubicBezTo>
                  <a:cubicBezTo>
                    <a:pt x="1" y="657"/>
                    <a:pt x="191" y="844"/>
                    <a:pt x="422" y="844"/>
                  </a:cubicBezTo>
                  <a:cubicBezTo>
                    <a:pt x="654" y="844"/>
                    <a:pt x="844" y="657"/>
                    <a:pt x="844" y="422"/>
                  </a:cubicBezTo>
                  <a:cubicBezTo>
                    <a:pt x="844" y="190"/>
                    <a:pt x="654" y="0"/>
                    <a:pt x="422" y="0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6" name="Google Shape;436;p15"/>
            <p:cNvSpPr/>
            <p:nvPr/>
          </p:nvSpPr>
          <p:spPr>
            <a:xfrm>
              <a:off x="4590948" y="2466118"/>
              <a:ext cx="41806" cy="41757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2" y="0"/>
                  </a:moveTo>
                  <a:cubicBezTo>
                    <a:pt x="188" y="0"/>
                    <a:pt x="0" y="190"/>
                    <a:pt x="0" y="422"/>
                  </a:cubicBezTo>
                  <a:cubicBezTo>
                    <a:pt x="0" y="654"/>
                    <a:pt x="188" y="844"/>
                    <a:pt x="422" y="844"/>
                  </a:cubicBezTo>
                  <a:cubicBezTo>
                    <a:pt x="654" y="844"/>
                    <a:pt x="844" y="654"/>
                    <a:pt x="844" y="422"/>
                  </a:cubicBezTo>
                  <a:cubicBezTo>
                    <a:pt x="844" y="190"/>
                    <a:pt x="654" y="0"/>
                    <a:pt x="422" y="0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7" name="Google Shape;437;p15"/>
            <p:cNvSpPr/>
            <p:nvPr/>
          </p:nvSpPr>
          <p:spPr>
            <a:xfrm>
              <a:off x="4829472" y="2328377"/>
              <a:ext cx="41806" cy="41806"/>
            </a:xfrm>
            <a:custGeom>
              <a:avLst/>
              <a:gdLst/>
              <a:ahLst/>
              <a:cxnLst/>
              <a:rect l="l" t="t" r="r" b="b"/>
              <a:pathLst>
                <a:path w="845" h="845" extrusionOk="0">
                  <a:moveTo>
                    <a:pt x="423" y="1"/>
                  </a:moveTo>
                  <a:cubicBezTo>
                    <a:pt x="191" y="1"/>
                    <a:pt x="1" y="188"/>
                    <a:pt x="1" y="423"/>
                  </a:cubicBezTo>
                  <a:cubicBezTo>
                    <a:pt x="1" y="654"/>
                    <a:pt x="191" y="844"/>
                    <a:pt x="423" y="844"/>
                  </a:cubicBezTo>
                  <a:cubicBezTo>
                    <a:pt x="657" y="844"/>
                    <a:pt x="844" y="654"/>
                    <a:pt x="844" y="423"/>
                  </a:cubicBezTo>
                  <a:cubicBezTo>
                    <a:pt x="844" y="188"/>
                    <a:pt x="657" y="1"/>
                    <a:pt x="423" y="1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8" name="Google Shape;438;p15"/>
            <p:cNvSpPr/>
            <p:nvPr/>
          </p:nvSpPr>
          <p:spPr>
            <a:xfrm>
              <a:off x="4511292" y="2328377"/>
              <a:ext cx="41757" cy="41806"/>
            </a:xfrm>
            <a:custGeom>
              <a:avLst/>
              <a:gdLst/>
              <a:ahLst/>
              <a:cxnLst/>
              <a:rect l="l" t="t" r="r" b="b"/>
              <a:pathLst>
                <a:path w="844" h="845" extrusionOk="0">
                  <a:moveTo>
                    <a:pt x="422" y="1"/>
                  </a:moveTo>
                  <a:cubicBezTo>
                    <a:pt x="190" y="1"/>
                    <a:pt x="0" y="188"/>
                    <a:pt x="0" y="423"/>
                  </a:cubicBezTo>
                  <a:cubicBezTo>
                    <a:pt x="0" y="654"/>
                    <a:pt x="190" y="844"/>
                    <a:pt x="422" y="844"/>
                  </a:cubicBezTo>
                  <a:cubicBezTo>
                    <a:pt x="657" y="844"/>
                    <a:pt x="844" y="654"/>
                    <a:pt x="844" y="423"/>
                  </a:cubicBezTo>
                  <a:cubicBezTo>
                    <a:pt x="844" y="188"/>
                    <a:pt x="657" y="1"/>
                    <a:pt x="422" y="1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9" name="Google Shape;439;p15"/>
            <p:cNvSpPr/>
            <p:nvPr/>
          </p:nvSpPr>
          <p:spPr>
            <a:xfrm>
              <a:off x="4590948" y="2466118"/>
              <a:ext cx="41806" cy="41757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2" y="0"/>
                  </a:moveTo>
                  <a:cubicBezTo>
                    <a:pt x="188" y="0"/>
                    <a:pt x="0" y="190"/>
                    <a:pt x="0" y="422"/>
                  </a:cubicBezTo>
                  <a:cubicBezTo>
                    <a:pt x="0" y="654"/>
                    <a:pt x="188" y="844"/>
                    <a:pt x="422" y="844"/>
                  </a:cubicBezTo>
                  <a:cubicBezTo>
                    <a:pt x="654" y="844"/>
                    <a:pt x="844" y="654"/>
                    <a:pt x="844" y="422"/>
                  </a:cubicBezTo>
                  <a:cubicBezTo>
                    <a:pt x="844" y="190"/>
                    <a:pt x="654" y="0"/>
                    <a:pt x="422" y="0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0" name="Google Shape;440;p15"/>
            <p:cNvSpPr/>
            <p:nvPr/>
          </p:nvSpPr>
          <p:spPr>
            <a:xfrm>
              <a:off x="4345201" y="2603958"/>
              <a:ext cx="48832" cy="41757"/>
            </a:xfrm>
            <a:custGeom>
              <a:avLst/>
              <a:gdLst/>
              <a:ahLst/>
              <a:cxnLst/>
              <a:rect l="l" t="t" r="r" b="b"/>
              <a:pathLst>
                <a:path w="987" h="844" extrusionOk="0">
                  <a:moveTo>
                    <a:pt x="565" y="1"/>
                  </a:moveTo>
                  <a:cubicBezTo>
                    <a:pt x="191" y="1"/>
                    <a:pt x="0" y="452"/>
                    <a:pt x="268" y="720"/>
                  </a:cubicBezTo>
                  <a:cubicBezTo>
                    <a:pt x="353" y="805"/>
                    <a:pt x="459" y="843"/>
                    <a:pt x="562" y="843"/>
                  </a:cubicBezTo>
                  <a:cubicBezTo>
                    <a:pt x="779" y="843"/>
                    <a:pt x="987" y="676"/>
                    <a:pt x="987" y="423"/>
                  </a:cubicBezTo>
                  <a:cubicBezTo>
                    <a:pt x="987" y="188"/>
                    <a:pt x="797" y="1"/>
                    <a:pt x="565" y="1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1" name="Google Shape;441;p15"/>
            <p:cNvSpPr/>
            <p:nvPr/>
          </p:nvSpPr>
          <p:spPr>
            <a:xfrm>
              <a:off x="4504365" y="2603958"/>
              <a:ext cx="48683" cy="41757"/>
            </a:xfrm>
            <a:custGeom>
              <a:avLst/>
              <a:gdLst/>
              <a:ahLst/>
              <a:cxnLst/>
              <a:rect l="l" t="t" r="r" b="b"/>
              <a:pathLst>
                <a:path w="984" h="844" extrusionOk="0">
                  <a:moveTo>
                    <a:pt x="562" y="1"/>
                  </a:moveTo>
                  <a:cubicBezTo>
                    <a:pt x="188" y="1"/>
                    <a:pt x="1" y="455"/>
                    <a:pt x="265" y="720"/>
                  </a:cubicBezTo>
                  <a:cubicBezTo>
                    <a:pt x="351" y="805"/>
                    <a:pt x="456" y="843"/>
                    <a:pt x="559" y="843"/>
                  </a:cubicBezTo>
                  <a:cubicBezTo>
                    <a:pt x="776" y="843"/>
                    <a:pt x="984" y="676"/>
                    <a:pt x="984" y="423"/>
                  </a:cubicBezTo>
                  <a:cubicBezTo>
                    <a:pt x="984" y="188"/>
                    <a:pt x="797" y="1"/>
                    <a:pt x="562" y="1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68605596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1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444" name="Google Shape;444;p16"/>
          <p:cNvGrpSpPr/>
          <p:nvPr/>
        </p:nvGrpSpPr>
        <p:grpSpPr>
          <a:xfrm>
            <a:off x="0" y="0"/>
            <a:ext cx="133200" cy="6858061"/>
            <a:chOff x="0" y="0"/>
            <a:chExt cx="99900" cy="5143546"/>
          </a:xfrm>
        </p:grpSpPr>
        <p:sp>
          <p:nvSpPr>
            <p:cNvPr id="445" name="Google Shape;445;p16"/>
            <p:cNvSpPr/>
            <p:nvPr/>
          </p:nvSpPr>
          <p:spPr>
            <a:xfrm>
              <a:off x="0" y="4747846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46" name="Google Shape;446;p16"/>
            <p:cNvSpPr/>
            <p:nvPr/>
          </p:nvSpPr>
          <p:spPr>
            <a:xfrm>
              <a:off x="0" y="435219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47" name="Google Shape;447;p16"/>
            <p:cNvSpPr/>
            <p:nvPr/>
          </p:nvSpPr>
          <p:spPr>
            <a:xfrm>
              <a:off x="0" y="395653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48" name="Google Shape;448;p16"/>
            <p:cNvSpPr/>
            <p:nvPr/>
          </p:nvSpPr>
          <p:spPr>
            <a:xfrm>
              <a:off x="0" y="3560885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49" name="Google Shape;449;p16"/>
            <p:cNvSpPr/>
            <p:nvPr/>
          </p:nvSpPr>
          <p:spPr>
            <a:xfrm>
              <a:off x="0" y="3165231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50" name="Google Shape;450;p16"/>
            <p:cNvSpPr/>
            <p:nvPr/>
          </p:nvSpPr>
          <p:spPr>
            <a:xfrm>
              <a:off x="0" y="2769577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51" name="Google Shape;451;p16"/>
            <p:cNvSpPr/>
            <p:nvPr/>
          </p:nvSpPr>
          <p:spPr>
            <a:xfrm>
              <a:off x="0" y="2373923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52" name="Google Shape;452;p16"/>
            <p:cNvSpPr/>
            <p:nvPr/>
          </p:nvSpPr>
          <p:spPr>
            <a:xfrm>
              <a:off x="0" y="1978269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53" name="Google Shape;453;p16"/>
            <p:cNvSpPr/>
            <p:nvPr/>
          </p:nvSpPr>
          <p:spPr>
            <a:xfrm>
              <a:off x="0" y="1582615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54" name="Google Shape;454;p16"/>
            <p:cNvSpPr/>
            <p:nvPr/>
          </p:nvSpPr>
          <p:spPr>
            <a:xfrm>
              <a:off x="0" y="118696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55" name="Google Shape;455;p16"/>
            <p:cNvSpPr/>
            <p:nvPr/>
          </p:nvSpPr>
          <p:spPr>
            <a:xfrm>
              <a:off x="0" y="79130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56" name="Google Shape;456;p16"/>
            <p:cNvSpPr/>
            <p:nvPr/>
          </p:nvSpPr>
          <p:spPr>
            <a:xfrm>
              <a:off x="0" y="395654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57" name="Google Shape;457;p16"/>
            <p:cNvSpPr/>
            <p:nvPr/>
          </p:nvSpPr>
          <p:spPr>
            <a:xfrm>
              <a:off x="0" y="0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458" name="Google Shape;458;p16"/>
          <p:cNvGrpSpPr/>
          <p:nvPr/>
        </p:nvGrpSpPr>
        <p:grpSpPr>
          <a:xfrm>
            <a:off x="12058800" y="0"/>
            <a:ext cx="133200" cy="6858061"/>
            <a:chOff x="9044100" y="0"/>
            <a:chExt cx="99900" cy="5143546"/>
          </a:xfrm>
        </p:grpSpPr>
        <p:sp>
          <p:nvSpPr>
            <p:cNvPr id="459" name="Google Shape;459;p16"/>
            <p:cNvSpPr/>
            <p:nvPr/>
          </p:nvSpPr>
          <p:spPr>
            <a:xfrm>
              <a:off x="9044100" y="4747846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60" name="Google Shape;460;p16"/>
            <p:cNvSpPr/>
            <p:nvPr/>
          </p:nvSpPr>
          <p:spPr>
            <a:xfrm>
              <a:off x="9044100" y="435219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61" name="Google Shape;461;p16"/>
            <p:cNvSpPr/>
            <p:nvPr/>
          </p:nvSpPr>
          <p:spPr>
            <a:xfrm>
              <a:off x="9044100" y="395653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62" name="Google Shape;462;p16"/>
            <p:cNvSpPr/>
            <p:nvPr/>
          </p:nvSpPr>
          <p:spPr>
            <a:xfrm>
              <a:off x="9044100" y="3560885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63" name="Google Shape;463;p16"/>
            <p:cNvSpPr/>
            <p:nvPr/>
          </p:nvSpPr>
          <p:spPr>
            <a:xfrm>
              <a:off x="9044100" y="3165231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64" name="Google Shape;464;p16"/>
            <p:cNvSpPr/>
            <p:nvPr/>
          </p:nvSpPr>
          <p:spPr>
            <a:xfrm>
              <a:off x="9044100" y="2769577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65" name="Google Shape;465;p16"/>
            <p:cNvSpPr/>
            <p:nvPr/>
          </p:nvSpPr>
          <p:spPr>
            <a:xfrm>
              <a:off x="9044100" y="2373923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66" name="Google Shape;466;p16"/>
            <p:cNvSpPr/>
            <p:nvPr/>
          </p:nvSpPr>
          <p:spPr>
            <a:xfrm>
              <a:off x="9044100" y="1978269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67" name="Google Shape;467;p16"/>
            <p:cNvSpPr/>
            <p:nvPr/>
          </p:nvSpPr>
          <p:spPr>
            <a:xfrm>
              <a:off x="9044100" y="1582615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68" name="Google Shape;468;p16"/>
            <p:cNvSpPr/>
            <p:nvPr/>
          </p:nvSpPr>
          <p:spPr>
            <a:xfrm>
              <a:off x="9044100" y="118696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69" name="Google Shape;469;p16"/>
            <p:cNvSpPr/>
            <p:nvPr/>
          </p:nvSpPr>
          <p:spPr>
            <a:xfrm>
              <a:off x="9044100" y="79130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70" name="Google Shape;470;p16"/>
            <p:cNvSpPr/>
            <p:nvPr/>
          </p:nvSpPr>
          <p:spPr>
            <a:xfrm>
              <a:off x="9044100" y="395654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71" name="Google Shape;471;p16"/>
            <p:cNvSpPr/>
            <p:nvPr/>
          </p:nvSpPr>
          <p:spPr>
            <a:xfrm>
              <a:off x="9044100" y="0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472" name="Google Shape;472;p16"/>
          <p:cNvGrpSpPr/>
          <p:nvPr/>
        </p:nvGrpSpPr>
        <p:grpSpPr>
          <a:xfrm>
            <a:off x="365108" y="5900311"/>
            <a:ext cx="798080" cy="790560"/>
            <a:chOff x="-1040357" y="1370945"/>
            <a:chExt cx="598560" cy="592920"/>
          </a:xfrm>
        </p:grpSpPr>
        <p:sp>
          <p:nvSpPr>
            <p:cNvPr id="473" name="Google Shape;473;p16"/>
            <p:cNvSpPr/>
            <p:nvPr/>
          </p:nvSpPr>
          <p:spPr>
            <a:xfrm>
              <a:off x="-1022842" y="1388905"/>
              <a:ext cx="324853" cy="281364"/>
            </a:xfrm>
            <a:custGeom>
              <a:avLst/>
              <a:gdLst/>
              <a:ahLst/>
              <a:cxnLst/>
              <a:rect l="l" t="t" r="r" b="b"/>
              <a:pathLst>
                <a:path w="6566" h="5687" extrusionOk="0">
                  <a:moveTo>
                    <a:pt x="4857" y="119"/>
                  </a:moveTo>
                  <a:lnTo>
                    <a:pt x="6432" y="2843"/>
                  </a:lnTo>
                  <a:lnTo>
                    <a:pt x="4857" y="5570"/>
                  </a:lnTo>
                  <a:lnTo>
                    <a:pt x="1709" y="5570"/>
                  </a:lnTo>
                  <a:lnTo>
                    <a:pt x="137" y="2843"/>
                  </a:lnTo>
                  <a:lnTo>
                    <a:pt x="1709" y="119"/>
                  </a:lnTo>
                  <a:close/>
                  <a:moveTo>
                    <a:pt x="1643" y="0"/>
                  </a:moveTo>
                  <a:lnTo>
                    <a:pt x="0" y="2843"/>
                  </a:lnTo>
                  <a:lnTo>
                    <a:pt x="1643" y="5686"/>
                  </a:lnTo>
                  <a:lnTo>
                    <a:pt x="4926" y="5686"/>
                  </a:lnTo>
                  <a:lnTo>
                    <a:pt x="6566" y="2843"/>
                  </a:lnTo>
                  <a:lnTo>
                    <a:pt x="4926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4" name="Google Shape;474;p16"/>
            <p:cNvSpPr/>
            <p:nvPr/>
          </p:nvSpPr>
          <p:spPr>
            <a:xfrm>
              <a:off x="-967874" y="1370945"/>
              <a:ext cx="48832" cy="41757"/>
            </a:xfrm>
            <a:custGeom>
              <a:avLst/>
              <a:gdLst/>
              <a:ahLst/>
              <a:cxnLst/>
              <a:rect l="l" t="t" r="r" b="b"/>
              <a:pathLst>
                <a:path w="987" h="844" extrusionOk="0">
                  <a:moveTo>
                    <a:pt x="565" y="1"/>
                  </a:moveTo>
                  <a:cubicBezTo>
                    <a:pt x="191" y="1"/>
                    <a:pt x="0" y="455"/>
                    <a:pt x="268" y="720"/>
                  </a:cubicBezTo>
                  <a:cubicBezTo>
                    <a:pt x="353" y="805"/>
                    <a:pt x="459" y="843"/>
                    <a:pt x="562" y="843"/>
                  </a:cubicBezTo>
                  <a:cubicBezTo>
                    <a:pt x="779" y="843"/>
                    <a:pt x="987" y="676"/>
                    <a:pt x="987" y="423"/>
                  </a:cubicBezTo>
                  <a:cubicBezTo>
                    <a:pt x="987" y="188"/>
                    <a:pt x="797" y="1"/>
                    <a:pt x="565" y="1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5" name="Google Shape;475;p16"/>
            <p:cNvSpPr/>
            <p:nvPr/>
          </p:nvSpPr>
          <p:spPr>
            <a:xfrm>
              <a:off x="-808710" y="1370945"/>
              <a:ext cx="48683" cy="41757"/>
            </a:xfrm>
            <a:custGeom>
              <a:avLst/>
              <a:gdLst/>
              <a:ahLst/>
              <a:cxnLst/>
              <a:rect l="l" t="t" r="r" b="b"/>
              <a:pathLst>
                <a:path w="984" h="844" extrusionOk="0">
                  <a:moveTo>
                    <a:pt x="562" y="1"/>
                  </a:moveTo>
                  <a:cubicBezTo>
                    <a:pt x="188" y="1"/>
                    <a:pt x="1" y="455"/>
                    <a:pt x="265" y="720"/>
                  </a:cubicBezTo>
                  <a:cubicBezTo>
                    <a:pt x="351" y="805"/>
                    <a:pt x="456" y="843"/>
                    <a:pt x="559" y="843"/>
                  </a:cubicBezTo>
                  <a:cubicBezTo>
                    <a:pt x="776" y="843"/>
                    <a:pt x="984" y="676"/>
                    <a:pt x="984" y="423"/>
                  </a:cubicBezTo>
                  <a:cubicBezTo>
                    <a:pt x="984" y="188"/>
                    <a:pt x="797" y="1"/>
                    <a:pt x="562" y="1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6" name="Google Shape;476;p16"/>
            <p:cNvSpPr/>
            <p:nvPr/>
          </p:nvSpPr>
          <p:spPr>
            <a:xfrm>
              <a:off x="-801783" y="1646527"/>
              <a:ext cx="41757" cy="41806"/>
            </a:xfrm>
            <a:custGeom>
              <a:avLst/>
              <a:gdLst/>
              <a:ahLst/>
              <a:cxnLst/>
              <a:rect l="l" t="t" r="r" b="b"/>
              <a:pathLst>
                <a:path w="844" h="845" extrusionOk="0">
                  <a:moveTo>
                    <a:pt x="422" y="1"/>
                  </a:moveTo>
                  <a:cubicBezTo>
                    <a:pt x="190" y="1"/>
                    <a:pt x="0" y="188"/>
                    <a:pt x="0" y="423"/>
                  </a:cubicBezTo>
                  <a:cubicBezTo>
                    <a:pt x="0" y="654"/>
                    <a:pt x="190" y="844"/>
                    <a:pt x="422" y="844"/>
                  </a:cubicBezTo>
                  <a:cubicBezTo>
                    <a:pt x="657" y="844"/>
                    <a:pt x="844" y="654"/>
                    <a:pt x="844" y="423"/>
                  </a:cubicBezTo>
                  <a:cubicBezTo>
                    <a:pt x="844" y="188"/>
                    <a:pt x="657" y="1"/>
                    <a:pt x="422" y="1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7" name="Google Shape;477;p16"/>
            <p:cNvSpPr/>
            <p:nvPr/>
          </p:nvSpPr>
          <p:spPr>
            <a:xfrm>
              <a:off x="-722127" y="1508687"/>
              <a:ext cx="41806" cy="41757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2" y="0"/>
                  </a:moveTo>
                  <a:cubicBezTo>
                    <a:pt x="188" y="0"/>
                    <a:pt x="0" y="190"/>
                    <a:pt x="0" y="422"/>
                  </a:cubicBezTo>
                  <a:cubicBezTo>
                    <a:pt x="0" y="657"/>
                    <a:pt x="188" y="844"/>
                    <a:pt x="422" y="844"/>
                  </a:cubicBezTo>
                  <a:cubicBezTo>
                    <a:pt x="654" y="844"/>
                    <a:pt x="844" y="657"/>
                    <a:pt x="844" y="422"/>
                  </a:cubicBezTo>
                  <a:cubicBezTo>
                    <a:pt x="844" y="190"/>
                    <a:pt x="654" y="0"/>
                    <a:pt x="422" y="0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8" name="Google Shape;478;p16"/>
            <p:cNvSpPr/>
            <p:nvPr/>
          </p:nvSpPr>
          <p:spPr>
            <a:xfrm>
              <a:off x="-1040357" y="1508687"/>
              <a:ext cx="41806" cy="41757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3" y="0"/>
                  </a:moveTo>
                  <a:cubicBezTo>
                    <a:pt x="188" y="0"/>
                    <a:pt x="1" y="190"/>
                    <a:pt x="1" y="422"/>
                  </a:cubicBezTo>
                  <a:cubicBezTo>
                    <a:pt x="1" y="657"/>
                    <a:pt x="188" y="844"/>
                    <a:pt x="423" y="844"/>
                  </a:cubicBezTo>
                  <a:cubicBezTo>
                    <a:pt x="654" y="844"/>
                    <a:pt x="845" y="657"/>
                    <a:pt x="845" y="422"/>
                  </a:cubicBezTo>
                  <a:cubicBezTo>
                    <a:pt x="845" y="190"/>
                    <a:pt x="654" y="0"/>
                    <a:pt x="423" y="0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9" name="Google Shape;479;p16"/>
            <p:cNvSpPr/>
            <p:nvPr/>
          </p:nvSpPr>
          <p:spPr>
            <a:xfrm>
              <a:off x="-1021952" y="1664486"/>
              <a:ext cx="323962" cy="281315"/>
            </a:xfrm>
            <a:custGeom>
              <a:avLst/>
              <a:gdLst/>
              <a:ahLst/>
              <a:cxnLst/>
              <a:rect l="l" t="t" r="r" b="b"/>
              <a:pathLst>
                <a:path w="6548" h="5686" extrusionOk="0">
                  <a:moveTo>
                    <a:pt x="1658" y="0"/>
                  </a:moveTo>
                  <a:lnTo>
                    <a:pt x="1658" y="116"/>
                  </a:lnTo>
                  <a:lnTo>
                    <a:pt x="4839" y="116"/>
                  </a:lnTo>
                  <a:lnTo>
                    <a:pt x="6414" y="2843"/>
                  </a:lnTo>
                  <a:lnTo>
                    <a:pt x="4839" y="5570"/>
                  </a:lnTo>
                  <a:lnTo>
                    <a:pt x="1691" y="5570"/>
                  </a:lnTo>
                  <a:lnTo>
                    <a:pt x="101" y="2813"/>
                  </a:lnTo>
                  <a:lnTo>
                    <a:pt x="0" y="2873"/>
                  </a:lnTo>
                  <a:lnTo>
                    <a:pt x="1625" y="5686"/>
                  </a:lnTo>
                  <a:lnTo>
                    <a:pt x="4908" y="5686"/>
                  </a:lnTo>
                  <a:lnTo>
                    <a:pt x="6548" y="2843"/>
                  </a:lnTo>
                  <a:lnTo>
                    <a:pt x="4908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0" name="Google Shape;480;p16"/>
            <p:cNvSpPr/>
            <p:nvPr/>
          </p:nvSpPr>
          <p:spPr>
            <a:xfrm>
              <a:off x="-801783" y="1646527"/>
              <a:ext cx="41757" cy="41806"/>
            </a:xfrm>
            <a:custGeom>
              <a:avLst/>
              <a:gdLst/>
              <a:ahLst/>
              <a:cxnLst/>
              <a:rect l="l" t="t" r="r" b="b"/>
              <a:pathLst>
                <a:path w="844" h="845" extrusionOk="0">
                  <a:moveTo>
                    <a:pt x="422" y="1"/>
                  </a:moveTo>
                  <a:cubicBezTo>
                    <a:pt x="190" y="1"/>
                    <a:pt x="0" y="188"/>
                    <a:pt x="0" y="423"/>
                  </a:cubicBezTo>
                  <a:cubicBezTo>
                    <a:pt x="0" y="654"/>
                    <a:pt x="190" y="844"/>
                    <a:pt x="422" y="844"/>
                  </a:cubicBezTo>
                  <a:cubicBezTo>
                    <a:pt x="657" y="844"/>
                    <a:pt x="844" y="654"/>
                    <a:pt x="844" y="423"/>
                  </a:cubicBezTo>
                  <a:cubicBezTo>
                    <a:pt x="844" y="188"/>
                    <a:pt x="657" y="1"/>
                    <a:pt x="422" y="1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1" name="Google Shape;481;p16"/>
            <p:cNvSpPr/>
            <p:nvPr/>
          </p:nvSpPr>
          <p:spPr>
            <a:xfrm>
              <a:off x="-784170" y="1526745"/>
              <a:ext cx="324012" cy="281364"/>
            </a:xfrm>
            <a:custGeom>
              <a:avLst/>
              <a:gdLst/>
              <a:ahLst/>
              <a:cxnLst/>
              <a:rect l="l" t="t" r="r" b="b"/>
              <a:pathLst>
                <a:path w="6549" h="5687" extrusionOk="0">
                  <a:moveTo>
                    <a:pt x="1641" y="1"/>
                  </a:moveTo>
                  <a:lnTo>
                    <a:pt x="1" y="2844"/>
                  </a:lnTo>
                  <a:lnTo>
                    <a:pt x="1641" y="5686"/>
                  </a:lnTo>
                  <a:lnTo>
                    <a:pt x="4926" y="5686"/>
                  </a:lnTo>
                  <a:lnTo>
                    <a:pt x="6548" y="2873"/>
                  </a:lnTo>
                  <a:lnTo>
                    <a:pt x="6447" y="2814"/>
                  </a:lnTo>
                  <a:lnTo>
                    <a:pt x="4858" y="5571"/>
                  </a:lnTo>
                  <a:lnTo>
                    <a:pt x="1709" y="5571"/>
                  </a:lnTo>
                  <a:lnTo>
                    <a:pt x="134" y="2844"/>
                  </a:lnTo>
                  <a:lnTo>
                    <a:pt x="1709" y="117"/>
                  </a:lnTo>
                  <a:lnTo>
                    <a:pt x="4890" y="117"/>
                  </a:lnTo>
                  <a:lnTo>
                    <a:pt x="4890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2" name="Google Shape;482;p16"/>
            <p:cNvSpPr/>
            <p:nvPr/>
          </p:nvSpPr>
          <p:spPr>
            <a:xfrm>
              <a:off x="-722127" y="1508687"/>
              <a:ext cx="41806" cy="41757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2" y="0"/>
                  </a:moveTo>
                  <a:cubicBezTo>
                    <a:pt x="188" y="0"/>
                    <a:pt x="0" y="190"/>
                    <a:pt x="0" y="422"/>
                  </a:cubicBezTo>
                  <a:cubicBezTo>
                    <a:pt x="0" y="657"/>
                    <a:pt x="188" y="844"/>
                    <a:pt x="422" y="844"/>
                  </a:cubicBezTo>
                  <a:cubicBezTo>
                    <a:pt x="654" y="844"/>
                    <a:pt x="844" y="657"/>
                    <a:pt x="844" y="422"/>
                  </a:cubicBezTo>
                  <a:cubicBezTo>
                    <a:pt x="844" y="190"/>
                    <a:pt x="654" y="0"/>
                    <a:pt x="422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3" name="Google Shape;483;p16"/>
            <p:cNvSpPr/>
            <p:nvPr/>
          </p:nvSpPr>
          <p:spPr>
            <a:xfrm>
              <a:off x="-722127" y="1784268"/>
              <a:ext cx="41806" cy="41757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2" y="0"/>
                  </a:moveTo>
                  <a:cubicBezTo>
                    <a:pt x="188" y="0"/>
                    <a:pt x="0" y="190"/>
                    <a:pt x="0" y="422"/>
                  </a:cubicBezTo>
                  <a:cubicBezTo>
                    <a:pt x="0" y="654"/>
                    <a:pt x="188" y="844"/>
                    <a:pt x="422" y="844"/>
                  </a:cubicBezTo>
                  <a:cubicBezTo>
                    <a:pt x="654" y="844"/>
                    <a:pt x="844" y="654"/>
                    <a:pt x="844" y="422"/>
                  </a:cubicBezTo>
                  <a:cubicBezTo>
                    <a:pt x="844" y="190"/>
                    <a:pt x="654" y="0"/>
                    <a:pt x="422" y="0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4" name="Google Shape;484;p16"/>
            <p:cNvSpPr/>
            <p:nvPr/>
          </p:nvSpPr>
          <p:spPr>
            <a:xfrm>
              <a:off x="-483603" y="1646527"/>
              <a:ext cx="41806" cy="41806"/>
            </a:xfrm>
            <a:custGeom>
              <a:avLst/>
              <a:gdLst/>
              <a:ahLst/>
              <a:cxnLst/>
              <a:rect l="l" t="t" r="r" b="b"/>
              <a:pathLst>
                <a:path w="845" h="845" extrusionOk="0">
                  <a:moveTo>
                    <a:pt x="423" y="1"/>
                  </a:moveTo>
                  <a:cubicBezTo>
                    <a:pt x="191" y="1"/>
                    <a:pt x="1" y="188"/>
                    <a:pt x="1" y="423"/>
                  </a:cubicBezTo>
                  <a:cubicBezTo>
                    <a:pt x="1" y="654"/>
                    <a:pt x="191" y="844"/>
                    <a:pt x="423" y="844"/>
                  </a:cubicBezTo>
                  <a:cubicBezTo>
                    <a:pt x="657" y="844"/>
                    <a:pt x="844" y="654"/>
                    <a:pt x="844" y="423"/>
                  </a:cubicBezTo>
                  <a:cubicBezTo>
                    <a:pt x="844" y="188"/>
                    <a:pt x="657" y="1"/>
                    <a:pt x="423" y="1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5" name="Google Shape;485;p16"/>
            <p:cNvSpPr/>
            <p:nvPr/>
          </p:nvSpPr>
          <p:spPr>
            <a:xfrm>
              <a:off x="-722127" y="1784268"/>
              <a:ext cx="41806" cy="41757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2" y="0"/>
                  </a:moveTo>
                  <a:cubicBezTo>
                    <a:pt x="188" y="0"/>
                    <a:pt x="0" y="190"/>
                    <a:pt x="0" y="422"/>
                  </a:cubicBezTo>
                  <a:cubicBezTo>
                    <a:pt x="0" y="654"/>
                    <a:pt x="188" y="844"/>
                    <a:pt x="422" y="844"/>
                  </a:cubicBezTo>
                  <a:cubicBezTo>
                    <a:pt x="654" y="844"/>
                    <a:pt x="844" y="654"/>
                    <a:pt x="844" y="422"/>
                  </a:cubicBezTo>
                  <a:cubicBezTo>
                    <a:pt x="844" y="190"/>
                    <a:pt x="654" y="0"/>
                    <a:pt x="422" y="0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6" name="Google Shape;486;p16"/>
            <p:cNvSpPr/>
            <p:nvPr/>
          </p:nvSpPr>
          <p:spPr>
            <a:xfrm>
              <a:off x="-808710" y="1922108"/>
              <a:ext cx="48683" cy="41757"/>
            </a:xfrm>
            <a:custGeom>
              <a:avLst/>
              <a:gdLst/>
              <a:ahLst/>
              <a:cxnLst/>
              <a:rect l="l" t="t" r="r" b="b"/>
              <a:pathLst>
                <a:path w="984" h="844" extrusionOk="0">
                  <a:moveTo>
                    <a:pt x="562" y="1"/>
                  </a:moveTo>
                  <a:cubicBezTo>
                    <a:pt x="188" y="1"/>
                    <a:pt x="1" y="455"/>
                    <a:pt x="265" y="720"/>
                  </a:cubicBezTo>
                  <a:cubicBezTo>
                    <a:pt x="351" y="805"/>
                    <a:pt x="456" y="843"/>
                    <a:pt x="559" y="843"/>
                  </a:cubicBezTo>
                  <a:cubicBezTo>
                    <a:pt x="776" y="843"/>
                    <a:pt x="984" y="676"/>
                    <a:pt x="984" y="423"/>
                  </a:cubicBezTo>
                  <a:cubicBezTo>
                    <a:pt x="984" y="188"/>
                    <a:pt x="797" y="1"/>
                    <a:pt x="562" y="1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7" name="Google Shape;487;p16"/>
            <p:cNvSpPr/>
            <p:nvPr/>
          </p:nvSpPr>
          <p:spPr>
            <a:xfrm>
              <a:off x="-722127" y="1784268"/>
              <a:ext cx="41806" cy="41757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2" y="0"/>
                  </a:moveTo>
                  <a:cubicBezTo>
                    <a:pt x="188" y="0"/>
                    <a:pt x="0" y="190"/>
                    <a:pt x="0" y="422"/>
                  </a:cubicBezTo>
                  <a:cubicBezTo>
                    <a:pt x="0" y="654"/>
                    <a:pt x="188" y="844"/>
                    <a:pt x="422" y="844"/>
                  </a:cubicBezTo>
                  <a:cubicBezTo>
                    <a:pt x="654" y="844"/>
                    <a:pt x="844" y="654"/>
                    <a:pt x="844" y="422"/>
                  </a:cubicBezTo>
                  <a:cubicBezTo>
                    <a:pt x="844" y="190"/>
                    <a:pt x="654" y="0"/>
                    <a:pt x="422" y="0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8" name="Google Shape;488;p16"/>
            <p:cNvSpPr/>
            <p:nvPr/>
          </p:nvSpPr>
          <p:spPr>
            <a:xfrm>
              <a:off x="-1040357" y="1784268"/>
              <a:ext cx="41806" cy="41757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3" y="0"/>
                  </a:moveTo>
                  <a:cubicBezTo>
                    <a:pt x="188" y="0"/>
                    <a:pt x="1" y="190"/>
                    <a:pt x="1" y="422"/>
                  </a:cubicBezTo>
                  <a:cubicBezTo>
                    <a:pt x="1" y="654"/>
                    <a:pt x="188" y="844"/>
                    <a:pt x="423" y="844"/>
                  </a:cubicBezTo>
                  <a:cubicBezTo>
                    <a:pt x="654" y="844"/>
                    <a:pt x="845" y="654"/>
                    <a:pt x="845" y="422"/>
                  </a:cubicBezTo>
                  <a:cubicBezTo>
                    <a:pt x="845" y="190"/>
                    <a:pt x="654" y="0"/>
                    <a:pt x="423" y="0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89" name="Google Shape;489;p16"/>
          <p:cNvGrpSpPr/>
          <p:nvPr/>
        </p:nvGrpSpPr>
        <p:grpSpPr>
          <a:xfrm flipH="1">
            <a:off x="11132984" y="5744911"/>
            <a:ext cx="726697" cy="945972"/>
            <a:chOff x="3025497" y="1458081"/>
            <a:chExt cx="509177" cy="662816"/>
          </a:xfrm>
        </p:grpSpPr>
        <p:sp>
          <p:nvSpPr>
            <p:cNvPr id="490" name="Google Shape;490;p16"/>
            <p:cNvSpPr/>
            <p:nvPr/>
          </p:nvSpPr>
          <p:spPr>
            <a:xfrm>
              <a:off x="3025497" y="1458081"/>
              <a:ext cx="509177" cy="662816"/>
            </a:xfrm>
            <a:custGeom>
              <a:avLst/>
              <a:gdLst/>
              <a:ahLst/>
              <a:cxnLst/>
              <a:rect l="l" t="t" r="r" b="b"/>
              <a:pathLst>
                <a:path w="5630" h="7329" extrusionOk="0">
                  <a:moveTo>
                    <a:pt x="1120" y="1"/>
                  </a:moveTo>
                  <a:lnTo>
                    <a:pt x="0" y="726"/>
                  </a:lnTo>
                  <a:lnTo>
                    <a:pt x="220" y="815"/>
                  </a:lnTo>
                  <a:lnTo>
                    <a:pt x="485" y="672"/>
                  </a:lnTo>
                  <a:lnTo>
                    <a:pt x="1352" y="2992"/>
                  </a:lnTo>
                  <a:cubicBezTo>
                    <a:pt x="1352" y="2992"/>
                    <a:pt x="327" y="3566"/>
                    <a:pt x="416" y="5092"/>
                  </a:cubicBezTo>
                  <a:cubicBezTo>
                    <a:pt x="487" y="6335"/>
                    <a:pt x="1557" y="7328"/>
                    <a:pt x="2746" y="7328"/>
                  </a:cubicBezTo>
                  <a:cubicBezTo>
                    <a:pt x="3015" y="7328"/>
                    <a:pt x="3291" y="7277"/>
                    <a:pt x="3562" y="7166"/>
                  </a:cubicBezTo>
                  <a:cubicBezTo>
                    <a:pt x="5030" y="6563"/>
                    <a:pt x="5630" y="5167"/>
                    <a:pt x="4852" y="3717"/>
                  </a:cubicBezTo>
                  <a:cubicBezTo>
                    <a:pt x="4299" y="2689"/>
                    <a:pt x="3126" y="2539"/>
                    <a:pt x="2490" y="2539"/>
                  </a:cubicBezTo>
                  <a:cubicBezTo>
                    <a:pt x="2229" y="2539"/>
                    <a:pt x="2059" y="2564"/>
                    <a:pt x="2059" y="2564"/>
                  </a:cubicBezTo>
                  <a:lnTo>
                    <a:pt x="1013" y="497"/>
                  </a:lnTo>
                  <a:lnTo>
                    <a:pt x="1120" y="301"/>
                  </a:lnTo>
                  <a:lnTo>
                    <a:pt x="11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1" name="Google Shape;491;p16"/>
            <p:cNvSpPr/>
            <p:nvPr/>
          </p:nvSpPr>
          <p:spPr>
            <a:xfrm>
              <a:off x="3126790" y="1799571"/>
              <a:ext cx="382652" cy="296364"/>
            </a:xfrm>
            <a:custGeom>
              <a:avLst/>
              <a:gdLst/>
              <a:ahLst/>
              <a:cxnLst/>
              <a:rect l="l" t="t" r="r" b="b"/>
              <a:pathLst>
                <a:path w="4231" h="3277" extrusionOk="0">
                  <a:moveTo>
                    <a:pt x="3527" y="0"/>
                  </a:moveTo>
                  <a:cubicBezTo>
                    <a:pt x="3527" y="0"/>
                    <a:pt x="3417" y="45"/>
                    <a:pt x="3126" y="199"/>
                  </a:cubicBezTo>
                  <a:cubicBezTo>
                    <a:pt x="2834" y="351"/>
                    <a:pt x="3001" y="719"/>
                    <a:pt x="2683" y="1100"/>
                  </a:cubicBezTo>
                  <a:cubicBezTo>
                    <a:pt x="2362" y="1483"/>
                    <a:pt x="1827" y="1483"/>
                    <a:pt x="1049" y="1542"/>
                  </a:cubicBezTo>
                  <a:cubicBezTo>
                    <a:pt x="268" y="1605"/>
                    <a:pt x="0" y="2430"/>
                    <a:pt x="0" y="2430"/>
                  </a:cubicBezTo>
                  <a:cubicBezTo>
                    <a:pt x="0" y="2430"/>
                    <a:pt x="589" y="3164"/>
                    <a:pt x="1094" y="3253"/>
                  </a:cubicBezTo>
                  <a:cubicBezTo>
                    <a:pt x="1173" y="3268"/>
                    <a:pt x="1270" y="3276"/>
                    <a:pt x="1380" y="3276"/>
                  </a:cubicBezTo>
                  <a:cubicBezTo>
                    <a:pt x="1968" y="3276"/>
                    <a:pt x="2931" y="3028"/>
                    <a:pt x="3527" y="2092"/>
                  </a:cubicBezTo>
                  <a:cubicBezTo>
                    <a:pt x="4231" y="984"/>
                    <a:pt x="3527" y="0"/>
                    <a:pt x="35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2" name="Google Shape;492;p16"/>
            <p:cNvSpPr/>
            <p:nvPr/>
          </p:nvSpPr>
          <p:spPr>
            <a:xfrm>
              <a:off x="3110421" y="1912707"/>
              <a:ext cx="141629" cy="145424"/>
            </a:xfrm>
            <a:custGeom>
              <a:avLst/>
              <a:gdLst/>
              <a:ahLst/>
              <a:cxnLst/>
              <a:rect l="l" t="t" r="r" b="b"/>
              <a:pathLst>
                <a:path w="1566" h="1608" extrusionOk="0">
                  <a:moveTo>
                    <a:pt x="149" y="0"/>
                  </a:moveTo>
                  <a:lnTo>
                    <a:pt x="0" y="57"/>
                  </a:lnTo>
                  <a:cubicBezTo>
                    <a:pt x="0" y="57"/>
                    <a:pt x="214" y="692"/>
                    <a:pt x="577" y="1117"/>
                  </a:cubicBezTo>
                  <a:cubicBezTo>
                    <a:pt x="929" y="1527"/>
                    <a:pt x="1391" y="1608"/>
                    <a:pt x="1454" y="1608"/>
                  </a:cubicBezTo>
                  <a:cubicBezTo>
                    <a:pt x="1456" y="1608"/>
                    <a:pt x="1458" y="1607"/>
                    <a:pt x="1459" y="1607"/>
                  </a:cubicBezTo>
                  <a:cubicBezTo>
                    <a:pt x="1491" y="1601"/>
                    <a:pt x="1566" y="1500"/>
                    <a:pt x="1545" y="1497"/>
                  </a:cubicBezTo>
                  <a:cubicBezTo>
                    <a:pt x="1524" y="1491"/>
                    <a:pt x="882" y="1218"/>
                    <a:pt x="731" y="1046"/>
                  </a:cubicBezTo>
                  <a:cubicBezTo>
                    <a:pt x="577" y="873"/>
                    <a:pt x="149" y="0"/>
                    <a:pt x="1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1664665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17"/>
          <p:cNvSpPr txBox="1">
            <a:spLocks noGrp="1"/>
          </p:cNvSpPr>
          <p:nvPr>
            <p:ph type="title"/>
          </p:nvPr>
        </p:nvSpPr>
        <p:spPr>
          <a:xfrm>
            <a:off x="7507600" y="4708500"/>
            <a:ext cx="3733600" cy="7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495" name="Google Shape;495;p17"/>
          <p:cNvSpPr txBox="1">
            <a:spLocks noGrp="1"/>
          </p:cNvSpPr>
          <p:nvPr>
            <p:ph type="subTitle" idx="1"/>
          </p:nvPr>
        </p:nvSpPr>
        <p:spPr>
          <a:xfrm>
            <a:off x="3068233" y="857967"/>
            <a:ext cx="8172800" cy="348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grpSp>
        <p:nvGrpSpPr>
          <p:cNvPr id="496" name="Google Shape;496;p17"/>
          <p:cNvGrpSpPr/>
          <p:nvPr/>
        </p:nvGrpSpPr>
        <p:grpSpPr>
          <a:xfrm>
            <a:off x="0" y="0"/>
            <a:ext cx="133200" cy="6858061"/>
            <a:chOff x="0" y="0"/>
            <a:chExt cx="99900" cy="5143546"/>
          </a:xfrm>
        </p:grpSpPr>
        <p:sp>
          <p:nvSpPr>
            <p:cNvPr id="497" name="Google Shape;497;p17"/>
            <p:cNvSpPr/>
            <p:nvPr/>
          </p:nvSpPr>
          <p:spPr>
            <a:xfrm>
              <a:off x="0" y="4747846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98" name="Google Shape;498;p17"/>
            <p:cNvSpPr/>
            <p:nvPr/>
          </p:nvSpPr>
          <p:spPr>
            <a:xfrm>
              <a:off x="0" y="435219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99" name="Google Shape;499;p17"/>
            <p:cNvSpPr/>
            <p:nvPr/>
          </p:nvSpPr>
          <p:spPr>
            <a:xfrm>
              <a:off x="0" y="395653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00" name="Google Shape;500;p17"/>
            <p:cNvSpPr/>
            <p:nvPr/>
          </p:nvSpPr>
          <p:spPr>
            <a:xfrm>
              <a:off x="0" y="3560885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01" name="Google Shape;501;p17"/>
            <p:cNvSpPr/>
            <p:nvPr/>
          </p:nvSpPr>
          <p:spPr>
            <a:xfrm>
              <a:off x="0" y="3165231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02" name="Google Shape;502;p17"/>
            <p:cNvSpPr/>
            <p:nvPr/>
          </p:nvSpPr>
          <p:spPr>
            <a:xfrm>
              <a:off x="0" y="2769577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03" name="Google Shape;503;p17"/>
            <p:cNvSpPr/>
            <p:nvPr/>
          </p:nvSpPr>
          <p:spPr>
            <a:xfrm>
              <a:off x="0" y="2373923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04" name="Google Shape;504;p17"/>
            <p:cNvSpPr/>
            <p:nvPr/>
          </p:nvSpPr>
          <p:spPr>
            <a:xfrm>
              <a:off x="0" y="1978269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05" name="Google Shape;505;p17"/>
            <p:cNvSpPr/>
            <p:nvPr/>
          </p:nvSpPr>
          <p:spPr>
            <a:xfrm>
              <a:off x="0" y="1582615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06" name="Google Shape;506;p17"/>
            <p:cNvSpPr/>
            <p:nvPr/>
          </p:nvSpPr>
          <p:spPr>
            <a:xfrm>
              <a:off x="0" y="118696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07" name="Google Shape;507;p17"/>
            <p:cNvSpPr/>
            <p:nvPr/>
          </p:nvSpPr>
          <p:spPr>
            <a:xfrm>
              <a:off x="0" y="79130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08" name="Google Shape;508;p17"/>
            <p:cNvSpPr/>
            <p:nvPr/>
          </p:nvSpPr>
          <p:spPr>
            <a:xfrm>
              <a:off x="0" y="395654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09" name="Google Shape;509;p17"/>
            <p:cNvSpPr/>
            <p:nvPr/>
          </p:nvSpPr>
          <p:spPr>
            <a:xfrm>
              <a:off x="0" y="0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510" name="Google Shape;510;p17"/>
          <p:cNvGrpSpPr/>
          <p:nvPr/>
        </p:nvGrpSpPr>
        <p:grpSpPr>
          <a:xfrm>
            <a:off x="12058800" y="0"/>
            <a:ext cx="133200" cy="6858061"/>
            <a:chOff x="9044100" y="0"/>
            <a:chExt cx="99900" cy="5143546"/>
          </a:xfrm>
        </p:grpSpPr>
        <p:sp>
          <p:nvSpPr>
            <p:cNvPr id="511" name="Google Shape;511;p17"/>
            <p:cNvSpPr/>
            <p:nvPr/>
          </p:nvSpPr>
          <p:spPr>
            <a:xfrm>
              <a:off x="9044100" y="4747846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12" name="Google Shape;512;p17"/>
            <p:cNvSpPr/>
            <p:nvPr/>
          </p:nvSpPr>
          <p:spPr>
            <a:xfrm>
              <a:off x="9044100" y="435219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13" name="Google Shape;513;p17"/>
            <p:cNvSpPr/>
            <p:nvPr/>
          </p:nvSpPr>
          <p:spPr>
            <a:xfrm>
              <a:off x="9044100" y="395653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14" name="Google Shape;514;p17"/>
            <p:cNvSpPr/>
            <p:nvPr/>
          </p:nvSpPr>
          <p:spPr>
            <a:xfrm>
              <a:off x="9044100" y="3560885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15" name="Google Shape;515;p17"/>
            <p:cNvSpPr/>
            <p:nvPr/>
          </p:nvSpPr>
          <p:spPr>
            <a:xfrm>
              <a:off x="9044100" y="3165231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16" name="Google Shape;516;p17"/>
            <p:cNvSpPr/>
            <p:nvPr/>
          </p:nvSpPr>
          <p:spPr>
            <a:xfrm>
              <a:off x="9044100" y="2769577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17" name="Google Shape;517;p17"/>
            <p:cNvSpPr/>
            <p:nvPr/>
          </p:nvSpPr>
          <p:spPr>
            <a:xfrm>
              <a:off x="9044100" y="2373923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18" name="Google Shape;518;p17"/>
            <p:cNvSpPr/>
            <p:nvPr/>
          </p:nvSpPr>
          <p:spPr>
            <a:xfrm>
              <a:off x="9044100" y="1978269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19" name="Google Shape;519;p17"/>
            <p:cNvSpPr/>
            <p:nvPr/>
          </p:nvSpPr>
          <p:spPr>
            <a:xfrm>
              <a:off x="9044100" y="1582615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20" name="Google Shape;520;p17"/>
            <p:cNvSpPr/>
            <p:nvPr/>
          </p:nvSpPr>
          <p:spPr>
            <a:xfrm>
              <a:off x="9044100" y="118696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21" name="Google Shape;521;p17"/>
            <p:cNvSpPr/>
            <p:nvPr/>
          </p:nvSpPr>
          <p:spPr>
            <a:xfrm>
              <a:off x="9044100" y="79130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22" name="Google Shape;522;p17"/>
            <p:cNvSpPr/>
            <p:nvPr/>
          </p:nvSpPr>
          <p:spPr>
            <a:xfrm>
              <a:off x="9044100" y="395654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23" name="Google Shape;523;p17"/>
            <p:cNvSpPr/>
            <p:nvPr/>
          </p:nvSpPr>
          <p:spPr>
            <a:xfrm>
              <a:off x="9044100" y="0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0621622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p19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8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58" name="Google Shape;558;p19"/>
          <p:cNvSpPr txBox="1">
            <a:spLocks noGrp="1"/>
          </p:cNvSpPr>
          <p:nvPr>
            <p:ph type="subTitle" idx="1"/>
          </p:nvPr>
        </p:nvSpPr>
        <p:spPr>
          <a:xfrm>
            <a:off x="1445267" y="3076833"/>
            <a:ext cx="3615600" cy="155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59" name="Google Shape;559;p19"/>
          <p:cNvGrpSpPr/>
          <p:nvPr/>
        </p:nvGrpSpPr>
        <p:grpSpPr>
          <a:xfrm>
            <a:off x="0" y="0"/>
            <a:ext cx="133200" cy="6858061"/>
            <a:chOff x="0" y="0"/>
            <a:chExt cx="99900" cy="5143546"/>
          </a:xfrm>
        </p:grpSpPr>
        <p:sp>
          <p:nvSpPr>
            <p:cNvPr id="560" name="Google Shape;560;p19"/>
            <p:cNvSpPr/>
            <p:nvPr/>
          </p:nvSpPr>
          <p:spPr>
            <a:xfrm>
              <a:off x="0" y="4747846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61" name="Google Shape;561;p19"/>
            <p:cNvSpPr/>
            <p:nvPr/>
          </p:nvSpPr>
          <p:spPr>
            <a:xfrm>
              <a:off x="0" y="435219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62" name="Google Shape;562;p19"/>
            <p:cNvSpPr/>
            <p:nvPr/>
          </p:nvSpPr>
          <p:spPr>
            <a:xfrm>
              <a:off x="0" y="395653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63" name="Google Shape;563;p19"/>
            <p:cNvSpPr/>
            <p:nvPr/>
          </p:nvSpPr>
          <p:spPr>
            <a:xfrm>
              <a:off x="0" y="3560885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64" name="Google Shape;564;p19"/>
            <p:cNvSpPr/>
            <p:nvPr/>
          </p:nvSpPr>
          <p:spPr>
            <a:xfrm>
              <a:off x="0" y="3165231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65" name="Google Shape;565;p19"/>
            <p:cNvSpPr/>
            <p:nvPr/>
          </p:nvSpPr>
          <p:spPr>
            <a:xfrm>
              <a:off x="0" y="2769577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66" name="Google Shape;566;p19"/>
            <p:cNvSpPr/>
            <p:nvPr/>
          </p:nvSpPr>
          <p:spPr>
            <a:xfrm>
              <a:off x="0" y="2373923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67" name="Google Shape;567;p19"/>
            <p:cNvSpPr/>
            <p:nvPr/>
          </p:nvSpPr>
          <p:spPr>
            <a:xfrm>
              <a:off x="0" y="1978269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68" name="Google Shape;568;p19"/>
            <p:cNvSpPr/>
            <p:nvPr/>
          </p:nvSpPr>
          <p:spPr>
            <a:xfrm>
              <a:off x="0" y="1582615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69" name="Google Shape;569;p19"/>
            <p:cNvSpPr/>
            <p:nvPr/>
          </p:nvSpPr>
          <p:spPr>
            <a:xfrm>
              <a:off x="0" y="118696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70" name="Google Shape;570;p19"/>
            <p:cNvSpPr/>
            <p:nvPr/>
          </p:nvSpPr>
          <p:spPr>
            <a:xfrm>
              <a:off x="0" y="79130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71" name="Google Shape;571;p19"/>
            <p:cNvSpPr/>
            <p:nvPr/>
          </p:nvSpPr>
          <p:spPr>
            <a:xfrm>
              <a:off x="0" y="395654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72" name="Google Shape;572;p19"/>
            <p:cNvSpPr/>
            <p:nvPr/>
          </p:nvSpPr>
          <p:spPr>
            <a:xfrm>
              <a:off x="0" y="0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573" name="Google Shape;573;p19"/>
          <p:cNvGrpSpPr/>
          <p:nvPr/>
        </p:nvGrpSpPr>
        <p:grpSpPr>
          <a:xfrm>
            <a:off x="12058800" y="0"/>
            <a:ext cx="133200" cy="6858061"/>
            <a:chOff x="9044100" y="0"/>
            <a:chExt cx="99900" cy="5143546"/>
          </a:xfrm>
        </p:grpSpPr>
        <p:sp>
          <p:nvSpPr>
            <p:cNvPr id="574" name="Google Shape;574;p19"/>
            <p:cNvSpPr/>
            <p:nvPr/>
          </p:nvSpPr>
          <p:spPr>
            <a:xfrm>
              <a:off x="9044100" y="4747846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75" name="Google Shape;575;p19"/>
            <p:cNvSpPr/>
            <p:nvPr/>
          </p:nvSpPr>
          <p:spPr>
            <a:xfrm>
              <a:off x="9044100" y="435219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76" name="Google Shape;576;p19"/>
            <p:cNvSpPr/>
            <p:nvPr/>
          </p:nvSpPr>
          <p:spPr>
            <a:xfrm>
              <a:off x="9044100" y="395653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77" name="Google Shape;577;p19"/>
            <p:cNvSpPr/>
            <p:nvPr/>
          </p:nvSpPr>
          <p:spPr>
            <a:xfrm>
              <a:off x="9044100" y="3560885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78" name="Google Shape;578;p19"/>
            <p:cNvSpPr/>
            <p:nvPr/>
          </p:nvSpPr>
          <p:spPr>
            <a:xfrm>
              <a:off x="9044100" y="3165231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79" name="Google Shape;579;p19"/>
            <p:cNvSpPr/>
            <p:nvPr/>
          </p:nvSpPr>
          <p:spPr>
            <a:xfrm>
              <a:off x="9044100" y="2769577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80" name="Google Shape;580;p19"/>
            <p:cNvSpPr/>
            <p:nvPr/>
          </p:nvSpPr>
          <p:spPr>
            <a:xfrm>
              <a:off x="9044100" y="2373923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81" name="Google Shape;581;p19"/>
            <p:cNvSpPr/>
            <p:nvPr/>
          </p:nvSpPr>
          <p:spPr>
            <a:xfrm>
              <a:off x="9044100" y="1978269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82" name="Google Shape;582;p19"/>
            <p:cNvSpPr/>
            <p:nvPr/>
          </p:nvSpPr>
          <p:spPr>
            <a:xfrm>
              <a:off x="9044100" y="1582615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83" name="Google Shape;583;p19"/>
            <p:cNvSpPr/>
            <p:nvPr/>
          </p:nvSpPr>
          <p:spPr>
            <a:xfrm>
              <a:off x="9044100" y="118696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84" name="Google Shape;584;p19"/>
            <p:cNvSpPr/>
            <p:nvPr/>
          </p:nvSpPr>
          <p:spPr>
            <a:xfrm>
              <a:off x="9044100" y="79130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85" name="Google Shape;585;p19"/>
            <p:cNvSpPr/>
            <p:nvPr/>
          </p:nvSpPr>
          <p:spPr>
            <a:xfrm>
              <a:off x="9044100" y="395654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86" name="Google Shape;586;p19"/>
            <p:cNvSpPr/>
            <p:nvPr/>
          </p:nvSpPr>
          <p:spPr>
            <a:xfrm>
              <a:off x="9044100" y="0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66579455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p20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89" name="Google Shape;589;p20"/>
          <p:cNvSpPr txBox="1">
            <a:spLocks noGrp="1"/>
          </p:cNvSpPr>
          <p:nvPr>
            <p:ph type="subTitle" idx="1"/>
          </p:nvPr>
        </p:nvSpPr>
        <p:spPr>
          <a:xfrm>
            <a:off x="2923000" y="5309833"/>
            <a:ext cx="6346000" cy="82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90" name="Google Shape;590;p20"/>
          <p:cNvGrpSpPr/>
          <p:nvPr/>
        </p:nvGrpSpPr>
        <p:grpSpPr>
          <a:xfrm>
            <a:off x="0" y="0"/>
            <a:ext cx="133200" cy="6858061"/>
            <a:chOff x="0" y="0"/>
            <a:chExt cx="99900" cy="5143546"/>
          </a:xfrm>
        </p:grpSpPr>
        <p:sp>
          <p:nvSpPr>
            <p:cNvPr id="591" name="Google Shape;591;p20"/>
            <p:cNvSpPr/>
            <p:nvPr/>
          </p:nvSpPr>
          <p:spPr>
            <a:xfrm>
              <a:off x="0" y="4747846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92" name="Google Shape;592;p20"/>
            <p:cNvSpPr/>
            <p:nvPr/>
          </p:nvSpPr>
          <p:spPr>
            <a:xfrm>
              <a:off x="0" y="435219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93" name="Google Shape;593;p20"/>
            <p:cNvSpPr/>
            <p:nvPr/>
          </p:nvSpPr>
          <p:spPr>
            <a:xfrm>
              <a:off x="0" y="395653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94" name="Google Shape;594;p20"/>
            <p:cNvSpPr/>
            <p:nvPr/>
          </p:nvSpPr>
          <p:spPr>
            <a:xfrm>
              <a:off x="0" y="3560885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95" name="Google Shape;595;p20"/>
            <p:cNvSpPr/>
            <p:nvPr/>
          </p:nvSpPr>
          <p:spPr>
            <a:xfrm>
              <a:off x="0" y="3165231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96" name="Google Shape;596;p20"/>
            <p:cNvSpPr/>
            <p:nvPr/>
          </p:nvSpPr>
          <p:spPr>
            <a:xfrm>
              <a:off x="0" y="2769577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97" name="Google Shape;597;p20"/>
            <p:cNvSpPr/>
            <p:nvPr/>
          </p:nvSpPr>
          <p:spPr>
            <a:xfrm>
              <a:off x="0" y="2373923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98" name="Google Shape;598;p20"/>
            <p:cNvSpPr/>
            <p:nvPr/>
          </p:nvSpPr>
          <p:spPr>
            <a:xfrm>
              <a:off x="0" y="1978269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99" name="Google Shape;599;p20"/>
            <p:cNvSpPr/>
            <p:nvPr/>
          </p:nvSpPr>
          <p:spPr>
            <a:xfrm>
              <a:off x="0" y="1582615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00" name="Google Shape;600;p20"/>
            <p:cNvSpPr/>
            <p:nvPr/>
          </p:nvSpPr>
          <p:spPr>
            <a:xfrm>
              <a:off x="0" y="118696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01" name="Google Shape;601;p20"/>
            <p:cNvSpPr/>
            <p:nvPr/>
          </p:nvSpPr>
          <p:spPr>
            <a:xfrm>
              <a:off x="0" y="79130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02" name="Google Shape;602;p20"/>
            <p:cNvSpPr/>
            <p:nvPr/>
          </p:nvSpPr>
          <p:spPr>
            <a:xfrm>
              <a:off x="0" y="395654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03" name="Google Shape;603;p20"/>
            <p:cNvSpPr/>
            <p:nvPr/>
          </p:nvSpPr>
          <p:spPr>
            <a:xfrm>
              <a:off x="0" y="0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604" name="Google Shape;604;p20"/>
          <p:cNvGrpSpPr/>
          <p:nvPr/>
        </p:nvGrpSpPr>
        <p:grpSpPr>
          <a:xfrm>
            <a:off x="12058800" y="0"/>
            <a:ext cx="133200" cy="6858061"/>
            <a:chOff x="9044100" y="0"/>
            <a:chExt cx="99900" cy="5143546"/>
          </a:xfrm>
        </p:grpSpPr>
        <p:sp>
          <p:nvSpPr>
            <p:cNvPr id="605" name="Google Shape;605;p20"/>
            <p:cNvSpPr/>
            <p:nvPr/>
          </p:nvSpPr>
          <p:spPr>
            <a:xfrm>
              <a:off x="9044100" y="4747846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06" name="Google Shape;606;p20"/>
            <p:cNvSpPr/>
            <p:nvPr/>
          </p:nvSpPr>
          <p:spPr>
            <a:xfrm>
              <a:off x="9044100" y="435219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07" name="Google Shape;607;p20"/>
            <p:cNvSpPr/>
            <p:nvPr/>
          </p:nvSpPr>
          <p:spPr>
            <a:xfrm>
              <a:off x="9044100" y="395653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08" name="Google Shape;608;p20"/>
            <p:cNvSpPr/>
            <p:nvPr/>
          </p:nvSpPr>
          <p:spPr>
            <a:xfrm>
              <a:off x="9044100" y="3560885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09" name="Google Shape;609;p20"/>
            <p:cNvSpPr/>
            <p:nvPr/>
          </p:nvSpPr>
          <p:spPr>
            <a:xfrm>
              <a:off x="9044100" y="3165231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10" name="Google Shape;610;p20"/>
            <p:cNvSpPr/>
            <p:nvPr/>
          </p:nvSpPr>
          <p:spPr>
            <a:xfrm>
              <a:off x="9044100" y="2769577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11" name="Google Shape;611;p20"/>
            <p:cNvSpPr/>
            <p:nvPr/>
          </p:nvSpPr>
          <p:spPr>
            <a:xfrm>
              <a:off x="9044100" y="2373923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12" name="Google Shape;612;p20"/>
            <p:cNvSpPr/>
            <p:nvPr/>
          </p:nvSpPr>
          <p:spPr>
            <a:xfrm>
              <a:off x="9044100" y="1978269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13" name="Google Shape;613;p20"/>
            <p:cNvSpPr/>
            <p:nvPr/>
          </p:nvSpPr>
          <p:spPr>
            <a:xfrm>
              <a:off x="9044100" y="1582615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14" name="Google Shape;614;p20"/>
            <p:cNvSpPr/>
            <p:nvPr/>
          </p:nvSpPr>
          <p:spPr>
            <a:xfrm>
              <a:off x="9044100" y="118696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15" name="Google Shape;615;p20"/>
            <p:cNvSpPr/>
            <p:nvPr/>
          </p:nvSpPr>
          <p:spPr>
            <a:xfrm>
              <a:off x="9044100" y="79130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16" name="Google Shape;616;p20"/>
            <p:cNvSpPr/>
            <p:nvPr/>
          </p:nvSpPr>
          <p:spPr>
            <a:xfrm>
              <a:off x="9044100" y="395654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17" name="Google Shape;617;p20"/>
            <p:cNvSpPr/>
            <p:nvPr/>
          </p:nvSpPr>
          <p:spPr>
            <a:xfrm>
              <a:off x="9044100" y="0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4802503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20" name="Google Shape;620;p21"/>
          <p:cNvSpPr txBox="1">
            <a:spLocks noGrp="1"/>
          </p:cNvSpPr>
          <p:nvPr>
            <p:ph type="subTitle" idx="1"/>
          </p:nvPr>
        </p:nvSpPr>
        <p:spPr>
          <a:xfrm>
            <a:off x="7240388" y="4098600"/>
            <a:ext cx="3520000" cy="146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1" name="Google Shape;621;p21"/>
          <p:cNvSpPr txBox="1">
            <a:spLocks noGrp="1"/>
          </p:cNvSpPr>
          <p:nvPr>
            <p:ph type="subTitle" idx="2"/>
          </p:nvPr>
        </p:nvSpPr>
        <p:spPr>
          <a:xfrm>
            <a:off x="1431612" y="4098600"/>
            <a:ext cx="3520000" cy="146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2" name="Google Shape;622;p21"/>
          <p:cNvSpPr txBox="1">
            <a:spLocks noGrp="1"/>
          </p:cNvSpPr>
          <p:nvPr>
            <p:ph type="subTitle" idx="3"/>
          </p:nvPr>
        </p:nvSpPr>
        <p:spPr>
          <a:xfrm>
            <a:off x="1431612" y="3481000"/>
            <a:ext cx="3520000" cy="71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667" b="1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623" name="Google Shape;623;p21"/>
          <p:cNvSpPr txBox="1">
            <a:spLocks noGrp="1"/>
          </p:cNvSpPr>
          <p:nvPr>
            <p:ph type="subTitle" idx="4"/>
          </p:nvPr>
        </p:nvSpPr>
        <p:spPr>
          <a:xfrm>
            <a:off x="7240388" y="3481000"/>
            <a:ext cx="3520000" cy="71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667" b="1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grpSp>
        <p:nvGrpSpPr>
          <p:cNvPr id="624" name="Google Shape;624;p21"/>
          <p:cNvGrpSpPr/>
          <p:nvPr/>
        </p:nvGrpSpPr>
        <p:grpSpPr>
          <a:xfrm>
            <a:off x="0" y="0"/>
            <a:ext cx="133200" cy="6858061"/>
            <a:chOff x="0" y="0"/>
            <a:chExt cx="99900" cy="5143546"/>
          </a:xfrm>
        </p:grpSpPr>
        <p:sp>
          <p:nvSpPr>
            <p:cNvPr id="625" name="Google Shape;625;p21"/>
            <p:cNvSpPr/>
            <p:nvPr/>
          </p:nvSpPr>
          <p:spPr>
            <a:xfrm>
              <a:off x="0" y="4747846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26" name="Google Shape;626;p21"/>
            <p:cNvSpPr/>
            <p:nvPr/>
          </p:nvSpPr>
          <p:spPr>
            <a:xfrm>
              <a:off x="0" y="435219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27" name="Google Shape;627;p21"/>
            <p:cNvSpPr/>
            <p:nvPr/>
          </p:nvSpPr>
          <p:spPr>
            <a:xfrm>
              <a:off x="0" y="395653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28" name="Google Shape;628;p21"/>
            <p:cNvSpPr/>
            <p:nvPr/>
          </p:nvSpPr>
          <p:spPr>
            <a:xfrm>
              <a:off x="0" y="3560885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29" name="Google Shape;629;p21"/>
            <p:cNvSpPr/>
            <p:nvPr/>
          </p:nvSpPr>
          <p:spPr>
            <a:xfrm>
              <a:off x="0" y="3165231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30" name="Google Shape;630;p21"/>
            <p:cNvSpPr/>
            <p:nvPr/>
          </p:nvSpPr>
          <p:spPr>
            <a:xfrm>
              <a:off x="0" y="2769577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31" name="Google Shape;631;p21"/>
            <p:cNvSpPr/>
            <p:nvPr/>
          </p:nvSpPr>
          <p:spPr>
            <a:xfrm>
              <a:off x="0" y="2373923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32" name="Google Shape;632;p21"/>
            <p:cNvSpPr/>
            <p:nvPr/>
          </p:nvSpPr>
          <p:spPr>
            <a:xfrm>
              <a:off x="0" y="1978269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33" name="Google Shape;633;p21"/>
            <p:cNvSpPr/>
            <p:nvPr/>
          </p:nvSpPr>
          <p:spPr>
            <a:xfrm>
              <a:off x="0" y="1582615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34" name="Google Shape;634;p21"/>
            <p:cNvSpPr/>
            <p:nvPr/>
          </p:nvSpPr>
          <p:spPr>
            <a:xfrm>
              <a:off x="0" y="118696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35" name="Google Shape;635;p21"/>
            <p:cNvSpPr/>
            <p:nvPr/>
          </p:nvSpPr>
          <p:spPr>
            <a:xfrm>
              <a:off x="0" y="79130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36" name="Google Shape;636;p21"/>
            <p:cNvSpPr/>
            <p:nvPr/>
          </p:nvSpPr>
          <p:spPr>
            <a:xfrm>
              <a:off x="0" y="395654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37" name="Google Shape;637;p21"/>
            <p:cNvSpPr/>
            <p:nvPr/>
          </p:nvSpPr>
          <p:spPr>
            <a:xfrm>
              <a:off x="0" y="0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638" name="Google Shape;638;p21"/>
          <p:cNvGrpSpPr/>
          <p:nvPr/>
        </p:nvGrpSpPr>
        <p:grpSpPr>
          <a:xfrm>
            <a:off x="12058800" y="0"/>
            <a:ext cx="133200" cy="6858061"/>
            <a:chOff x="9044100" y="0"/>
            <a:chExt cx="99900" cy="5143546"/>
          </a:xfrm>
        </p:grpSpPr>
        <p:sp>
          <p:nvSpPr>
            <p:cNvPr id="639" name="Google Shape;639;p21"/>
            <p:cNvSpPr/>
            <p:nvPr/>
          </p:nvSpPr>
          <p:spPr>
            <a:xfrm>
              <a:off x="9044100" y="4747846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40" name="Google Shape;640;p21"/>
            <p:cNvSpPr/>
            <p:nvPr/>
          </p:nvSpPr>
          <p:spPr>
            <a:xfrm>
              <a:off x="9044100" y="435219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41" name="Google Shape;641;p21"/>
            <p:cNvSpPr/>
            <p:nvPr/>
          </p:nvSpPr>
          <p:spPr>
            <a:xfrm>
              <a:off x="9044100" y="395653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42" name="Google Shape;642;p21"/>
            <p:cNvSpPr/>
            <p:nvPr/>
          </p:nvSpPr>
          <p:spPr>
            <a:xfrm>
              <a:off x="9044100" y="3560885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43" name="Google Shape;643;p21"/>
            <p:cNvSpPr/>
            <p:nvPr/>
          </p:nvSpPr>
          <p:spPr>
            <a:xfrm>
              <a:off x="9044100" y="3165231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44" name="Google Shape;644;p21"/>
            <p:cNvSpPr/>
            <p:nvPr/>
          </p:nvSpPr>
          <p:spPr>
            <a:xfrm>
              <a:off x="9044100" y="2769577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45" name="Google Shape;645;p21"/>
            <p:cNvSpPr/>
            <p:nvPr/>
          </p:nvSpPr>
          <p:spPr>
            <a:xfrm>
              <a:off x="9044100" y="2373923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46" name="Google Shape;646;p21"/>
            <p:cNvSpPr/>
            <p:nvPr/>
          </p:nvSpPr>
          <p:spPr>
            <a:xfrm>
              <a:off x="9044100" y="1978269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47" name="Google Shape;647;p21"/>
            <p:cNvSpPr/>
            <p:nvPr/>
          </p:nvSpPr>
          <p:spPr>
            <a:xfrm>
              <a:off x="9044100" y="1582615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48" name="Google Shape;648;p21"/>
            <p:cNvSpPr/>
            <p:nvPr/>
          </p:nvSpPr>
          <p:spPr>
            <a:xfrm>
              <a:off x="9044100" y="118696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49" name="Google Shape;649;p21"/>
            <p:cNvSpPr/>
            <p:nvPr/>
          </p:nvSpPr>
          <p:spPr>
            <a:xfrm>
              <a:off x="9044100" y="79130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50" name="Google Shape;650;p21"/>
            <p:cNvSpPr/>
            <p:nvPr/>
          </p:nvSpPr>
          <p:spPr>
            <a:xfrm>
              <a:off x="9044100" y="395654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51" name="Google Shape;651;p21"/>
            <p:cNvSpPr/>
            <p:nvPr/>
          </p:nvSpPr>
          <p:spPr>
            <a:xfrm>
              <a:off x="9044100" y="0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21164758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p22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54" name="Google Shape;654;p22"/>
          <p:cNvSpPr txBox="1">
            <a:spLocks noGrp="1"/>
          </p:cNvSpPr>
          <p:nvPr>
            <p:ph type="subTitle" idx="1"/>
          </p:nvPr>
        </p:nvSpPr>
        <p:spPr>
          <a:xfrm>
            <a:off x="6642437" y="2765333"/>
            <a:ext cx="4338800" cy="260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5" name="Google Shape;655;p22"/>
          <p:cNvSpPr txBox="1">
            <a:spLocks noGrp="1"/>
          </p:cNvSpPr>
          <p:nvPr>
            <p:ph type="subTitle" idx="2"/>
          </p:nvPr>
        </p:nvSpPr>
        <p:spPr>
          <a:xfrm>
            <a:off x="1210767" y="2765333"/>
            <a:ext cx="4338800" cy="260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56" name="Google Shape;656;p22"/>
          <p:cNvGrpSpPr/>
          <p:nvPr/>
        </p:nvGrpSpPr>
        <p:grpSpPr>
          <a:xfrm>
            <a:off x="0" y="0"/>
            <a:ext cx="133200" cy="6858061"/>
            <a:chOff x="0" y="0"/>
            <a:chExt cx="99900" cy="5143546"/>
          </a:xfrm>
        </p:grpSpPr>
        <p:sp>
          <p:nvSpPr>
            <p:cNvPr id="657" name="Google Shape;657;p22"/>
            <p:cNvSpPr/>
            <p:nvPr/>
          </p:nvSpPr>
          <p:spPr>
            <a:xfrm>
              <a:off x="0" y="4747846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58" name="Google Shape;658;p22"/>
            <p:cNvSpPr/>
            <p:nvPr/>
          </p:nvSpPr>
          <p:spPr>
            <a:xfrm>
              <a:off x="0" y="435219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59" name="Google Shape;659;p22"/>
            <p:cNvSpPr/>
            <p:nvPr/>
          </p:nvSpPr>
          <p:spPr>
            <a:xfrm>
              <a:off x="0" y="395653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60" name="Google Shape;660;p22"/>
            <p:cNvSpPr/>
            <p:nvPr/>
          </p:nvSpPr>
          <p:spPr>
            <a:xfrm>
              <a:off x="0" y="3560885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61" name="Google Shape;661;p22"/>
            <p:cNvSpPr/>
            <p:nvPr/>
          </p:nvSpPr>
          <p:spPr>
            <a:xfrm>
              <a:off x="0" y="3165231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62" name="Google Shape;662;p22"/>
            <p:cNvSpPr/>
            <p:nvPr/>
          </p:nvSpPr>
          <p:spPr>
            <a:xfrm>
              <a:off x="0" y="2769577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63" name="Google Shape;663;p22"/>
            <p:cNvSpPr/>
            <p:nvPr/>
          </p:nvSpPr>
          <p:spPr>
            <a:xfrm>
              <a:off x="0" y="2373923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64" name="Google Shape;664;p22"/>
            <p:cNvSpPr/>
            <p:nvPr/>
          </p:nvSpPr>
          <p:spPr>
            <a:xfrm>
              <a:off x="0" y="1978269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65" name="Google Shape;665;p22"/>
            <p:cNvSpPr/>
            <p:nvPr/>
          </p:nvSpPr>
          <p:spPr>
            <a:xfrm>
              <a:off x="0" y="1582615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66" name="Google Shape;666;p22"/>
            <p:cNvSpPr/>
            <p:nvPr/>
          </p:nvSpPr>
          <p:spPr>
            <a:xfrm>
              <a:off x="0" y="118696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67" name="Google Shape;667;p22"/>
            <p:cNvSpPr/>
            <p:nvPr/>
          </p:nvSpPr>
          <p:spPr>
            <a:xfrm>
              <a:off x="0" y="79130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68" name="Google Shape;668;p22"/>
            <p:cNvSpPr/>
            <p:nvPr/>
          </p:nvSpPr>
          <p:spPr>
            <a:xfrm>
              <a:off x="0" y="395654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69" name="Google Shape;669;p22"/>
            <p:cNvSpPr/>
            <p:nvPr/>
          </p:nvSpPr>
          <p:spPr>
            <a:xfrm>
              <a:off x="0" y="0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670" name="Google Shape;670;p22"/>
          <p:cNvGrpSpPr/>
          <p:nvPr/>
        </p:nvGrpSpPr>
        <p:grpSpPr>
          <a:xfrm>
            <a:off x="12058800" y="0"/>
            <a:ext cx="133200" cy="6858061"/>
            <a:chOff x="9044100" y="0"/>
            <a:chExt cx="99900" cy="5143546"/>
          </a:xfrm>
        </p:grpSpPr>
        <p:sp>
          <p:nvSpPr>
            <p:cNvPr id="671" name="Google Shape;671;p22"/>
            <p:cNvSpPr/>
            <p:nvPr/>
          </p:nvSpPr>
          <p:spPr>
            <a:xfrm>
              <a:off x="9044100" y="4747846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72" name="Google Shape;672;p22"/>
            <p:cNvSpPr/>
            <p:nvPr/>
          </p:nvSpPr>
          <p:spPr>
            <a:xfrm>
              <a:off x="9044100" y="435219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73" name="Google Shape;673;p22"/>
            <p:cNvSpPr/>
            <p:nvPr/>
          </p:nvSpPr>
          <p:spPr>
            <a:xfrm>
              <a:off x="9044100" y="395653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74" name="Google Shape;674;p22"/>
            <p:cNvSpPr/>
            <p:nvPr/>
          </p:nvSpPr>
          <p:spPr>
            <a:xfrm>
              <a:off x="9044100" y="3560885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75" name="Google Shape;675;p22"/>
            <p:cNvSpPr/>
            <p:nvPr/>
          </p:nvSpPr>
          <p:spPr>
            <a:xfrm>
              <a:off x="9044100" y="3165231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76" name="Google Shape;676;p22"/>
            <p:cNvSpPr/>
            <p:nvPr/>
          </p:nvSpPr>
          <p:spPr>
            <a:xfrm>
              <a:off x="9044100" y="2769577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77" name="Google Shape;677;p22"/>
            <p:cNvSpPr/>
            <p:nvPr/>
          </p:nvSpPr>
          <p:spPr>
            <a:xfrm>
              <a:off x="9044100" y="2373923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78" name="Google Shape;678;p22"/>
            <p:cNvSpPr/>
            <p:nvPr/>
          </p:nvSpPr>
          <p:spPr>
            <a:xfrm>
              <a:off x="9044100" y="1978269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79" name="Google Shape;679;p22"/>
            <p:cNvSpPr/>
            <p:nvPr/>
          </p:nvSpPr>
          <p:spPr>
            <a:xfrm>
              <a:off x="9044100" y="1582615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80" name="Google Shape;680;p22"/>
            <p:cNvSpPr/>
            <p:nvPr/>
          </p:nvSpPr>
          <p:spPr>
            <a:xfrm>
              <a:off x="9044100" y="118696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81" name="Google Shape;681;p22"/>
            <p:cNvSpPr/>
            <p:nvPr/>
          </p:nvSpPr>
          <p:spPr>
            <a:xfrm>
              <a:off x="9044100" y="79130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82" name="Google Shape;682;p22"/>
            <p:cNvSpPr/>
            <p:nvPr/>
          </p:nvSpPr>
          <p:spPr>
            <a:xfrm>
              <a:off x="9044100" y="395654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83" name="Google Shape;683;p22"/>
            <p:cNvSpPr/>
            <p:nvPr/>
          </p:nvSpPr>
          <p:spPr>
            <a:xfrm>
              <a:off x="9044100" y="0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684" name="Google Shape;684;p22"/>
          <p:cNvGrpSpPr/>
          <p:nvPr/>
        </p:nvGrpSpPr>
        <p:grpSpPr>
          <a:xfrm>
            <a:off x="10981224" y="5822611"/>
            <a:ext cx="798080" cy="790560"/>
            <a:chOff x="-1040357" y="1370945"/>
            <a:chExt cx="598560" cy="592920"/>
          </a:xfrm>
        </p:grpSpPr>
        <p:sp>
          <p:nvSpPr>
            <p:cNvPr id="685" name="Google Shape;685;p22"/>
            <p:cNvSpPr/>
            <p:nvPr/>
          </p:nvSpPr>
          <p:spPr>
            <a:xfrm>
              <a:off x="-1022842" y="1388905"/>
              <a:ext cx="324853" cy="281364"/>
            </a:xfrm>
            <a:custGeom>
              <a:avLst/>
              <a:gdLst/>
              <a:ahLst/>
              <a:cxnLst/>
              <a:rect l="l" t="t" r="r" b="b"/>
              <a:pathLst>
                <a:path w="6566" h="5687" extrusionOk="0">
                  <a:moveTo>
                    <a:pt x="4857" y="119"/>
                  </a:moveTo>
                  <a:lnTo>
                    <a:pt x="6432" y="2843"/>
                  </a:lnTo>
                  <a:lnTo>
                    <a:pt x="4857" y="5570"/>
                  </a:lnTo>
                  <a:lnTo>
                    <a:pt x="1709" y="5570"/>
                  </a:lnTo>
                  <a:lnTo>
                    <a:pt x="137" y="2843"/>
                  </a:lnTo>
                  <a:lnTo>
                    <a:pt x="1709" y="119"/>
                  </a:lnTo>
                  <a:close/>
                  <a:moveTo>
                    <a:pt x="1643" y="0"/>
                  </a:moveTo>
                  <a:lnTo>
                    <a:pt x="0" y="2843"/>
                  </a:lnTo>
                  <a:lnTo>
                    <a:pt x="1643" y="5686"/>
                  </a:lnTo>
                  <a:lnTo>
                    <a:pt x="4926" y="5686"/>
                  </a:lnTo>
                  <a:lnTo>
                    <a:pt x="6566" y="2843"/>
                  </a:lnTo>
                  <a:lnTo>
                    <a:pt x="4926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6" name="Google Shape;686;p22"/>
            <p:cNvSpPr/>
            <p:nvPr/>
          </p:nvSpPr>
          <p:spPr>
            <a:xfrm>
              <a:off x="-967874" y="1370945"/>
              <a:ext cx="48832" cy="41757"/>
            </a:xfrm>
            <a:custGeom>
              <a:avLst/>
              <a:gdLst/>
              <a:ahLst/>
              <a:cxnLst/>
              <a:rect l="l" t="t" r="r" b="b"/>
              <a:pathLst>
                <a:path w="987" h="844" extrusionOk="0">
                  <a:moveTo>
                    <a:pt x="565" y="1"/>
                  </a:moveTo>
                  <a:cubicBezTo>
                    <a:pt x="191" y="1"/>
                    <a:pt x="0" y="455"/>
                    <a:pt x="268" y="720"/>
                  </a:cubicBezTo>
                  <a:cubicBezTo>
                    <a:pt x="353" y="805"/>
                    <a:pt x="459" y="843"/>
                    <a:pt x="562" y="843"/>
                  </a:cubicBezTo>
                  <a:cubicBezTo>
                    <a:pt x="779" y="843"/>
                    <a:pt x="987" y="676"/>
                    <a:pt x="987" y="423"/>
                  </a:cubicBezTo>
                  <a:cubicBezTo>
                    <a:pt x="987" y="188"/>
                    <a:pt x="797" y="1"/>
                    <a:pt x="565" y="1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7" name="Google Shape;687;p22"/>
            <p:cNvSpPr/>
            <p:nvPr/>
          </p:nvSpPr>
          <p:spPr>
            <a:xfrm>
              <a:off x="-808710" y="1370945"/>
              <a:ext cx="48683" cy="41757"/>
            </a:xfrm>
            <a:custGeom>
              <a:avLst/>
              <a:gdLst/>
              <a:ahLst/>
              <a:cxnLst/>
              <a:rect l="l" t="t" r="r" b="b"/>
              <a:pathLst>
                <a:path w="984" h="844" extrusionOk="0">
                  <a:moveTo>
                    <a:pt x="562" y="1"/>
                  </a:moveTo>
                  <a:cubicBezTo>
                    <a:pt x="188" y="1"/>
                    <a:pt x="1" y="455"/>
                    <a:pt x="265" y="720"/>
                  </a:cubicBezTo>
                  <a:cubicBezTo>
                    <a:pt x="351" y="805"/>
                    <a:pt x="456" y="843"/>
                    <a:pt x="559" y="843"/>
                  </a:cubicBezTo>
                  <a:cubicBezTo>
                    <a:pt x="776" y="843"/>
                    <a:pt x="984" y="676"/>
                    <a:pt x="984" y="423"/>
                  </a:cubicBezTo>
                  <a:cubicBezTo>
                    <a:pt x="984" y="188"/>
                    <a:pt x="797" y="1"/>
                    <a:pt x="562" y="1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8" name="Google Shape;688;p22"/>
            <p:cNvSpPr/>
            <p:nvPr/>
          </p:nvSpPr>
          <p:spPr>
            <a:xfrm>
              <a:off x="-960799" y="1646527"/>
              <a:ext cx="41757" cy="41806"/>
            </a:xfrm>
            <a:custGeom>
              <a:avLst/>
              <a:gdLst/>
              <a:ahLst/>
              <a:cxnLst/>
              <a:rect l="l" t="t" r="r" b="b"/>
              <a:pathLst>
                <a:path w="844" h="845" extrusionOk="0">
                  <a:moveTo>
                    <a:pt x="422" y="1"/>
                  </a:moveTo>
                  <a:cubicBezTo>
                    <a:pt x="190" y="1"/>
                    <a:pt x="0" y="188"/>
                    <a:pt x="0" y="423"/>
                  </a:cubicBezTo>
                  <a:cubicBezTo>
                    <a:pt x="0" y="654"/>
                    <a:pt x="190" y="844"/>
                    <a:pt x="422" y="844"/>
                  </a:cubicBezTo>
                  <a:cubicBezTo>
                    <a:pt x="654" y="844"/>
                    <a:pt x="844" y="654"/>
                    <a:pt x="844" y="423"/>
                  </a:cubicBezTo>
                  <a:cubicBezTo>
                    <a:pt x="844" y="188"/>
                    <a:pt x="654" y="1"/>
                    <a:pt x="422" y="1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9" name="Google Shape;689;p22"/>
            <p:cNvSpPr/>
            <p:nvPr/>
          </p:nvSpPr>
          <p:spPr>
            <a:xfrm>
              <a:off x="-801783" y="1646527"/>
              <a:ext cx="41757" cy="41806"/>
            </a:xfrm>
            <a:custGeom>
              <a:avLst/>
              <a:gdLst/>
              <a:ahLst/>
              <a:cxnLst/>
              <a:rect l="l" t="t" r="r" b="b"/>
              <a:pathLst>
                <a:path w="844" h="845" extrusionOk="0">
                  <a:moveTo>
                    <a:pt x="422" y="1"/>
                  </a:moveTo>
                  <a:cubicBezTo>
                    <a:pt x="190" y="1"/>
                    <a:pt x="0" y="188"/>
                    <a:pt x="0" y="423"/>
                  </a:cubicBezTo>
                  <a:cubicBezTo>
                    <a:pt x="0" y="654"/>
                    <a:pt x="190" y="844"/>
                    <a:pt x="422" y="844"/>
                  </a:cubicBezTo>
                  <a:cubicBezTo>
                    <a:pt x="657" y="844"/>
                    <a:pt x="844" y="654"/>
                    <a:pt x="844" y="423"/>
                  </a:cubicBezTo>
                  <a:cubicBezTo>
                    <a:pt x="844" y="188"/>
                    <a:pt x="657" y="1"/>
                    <a:pt x="422" y="1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0" name="Google Shape;690;p22"/>
            <p:cNvSpPr/>
            <p:nvPr/>
          </p:nvSpPr>
          <p:spPr>
            <a:xfrm>
              <a:off x="-722127" y="1508687"/>
              <a:ext cx="41806" cy="41757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2" y="0"/>
                  </a:moveTo>
                  <a:cubicBezTo>
                    <a:pt x="188" y="0"/>
                    <a:pt x="0" y="190"/>
                    <a:pt x="0" y="422"/>
                  </a:cubicBezTo>
                  <a:cubicBezTo>
                    <a:pt x="0" y="657"/>
                    <a:pt x="188" y="844"/>
                    <a:pt x="422" y="844"/>
                  </a:cubicBezTo>
                  <a:cubicBezTo>
                    <a:pt x="654" y="844"/>
                    <a:pt x="844" y="657"/>
                    <a:pt x="844" y="422"/>
                  </a:cubicBezTo>
                  <a:cubicBezTo>
                    <a:pt x="844" y="190"/>
                    <a:pt x="654" y="0"/>
                    <a:pt x="422" y="0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1" name="Google Shape;691;p22"/>
            <p:cNvSpPr/>
            <p:nvPr/>
          </p:nvSpPr>
          <p:spPr>
            <a:xfrm>
              <a:off x="-1040357" y="1508687"/>
              <a:ext cx="41806" cy="41757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3" y="0"/>
                  </a:moveTo>
                  <a:cubicBezTo>
                    <a:pt x="188" y="0"/>
                    <a:pt x="1" y="190"/>
                    <a:pt x="1" y="422"/>
                  </a:cubicBezTo>
                  <a:cubicBezTo>
                    <a:pt x="1" y="657"/>
                    <a:pt x="188" y="844"/>
                    <a:pt x="423" y="844"/>
                  </a:cubicBezTo>
                  <a:cubicBezTo>
                    <a:pt x="654" y="844"/>
                    <a:pt x="845" y="657"/>
                    <a:pt x="845" y="422"/>
                  </a:cubicBezTo>
                  <a:cubicBezTo>
                    <a:pt x="845" y="190"/>
                    <a:pt x="654" y="0"/>
                    <a:pt x="423" y="0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2" name="Google Shape;692;p22"/>
            <p:cNvSpPr/>
            <p:nvPr/>
          </p:nvSpPr>
          <p:spPr>
            <a:xfrm>
              <a:off x="-1021952" y="1664486"/>
              <a:ext cx="323962" cy="281315"/>
            </a:xfrm>
            <a:custGeom>
              <a:avLst/>
              <a:gdLst/>
              <a:ahLst/>
              <a:cxnLst/>
              <a:rect l="l" t="t" r="r" b="b"/>
              <a:pathLst>
                <a:path w="6548" h="5686" extrusionOk="0">
                  <a:moveTo>
                    <a:pt x="1658" y="0"/>
                  </a:moveTo>
                  <a:lnTo>
                    <a:pt x="1658" y="116"/>
                  </a:lnTo>
                  <a:lnTo>
                    <a:pt x="4839" y="116"/>
                  </a:lnTo>
                  <a:lnTo>
                    <a:pt x="6414" y="2843"/>
                  </a:lnTo>
                  <a:lnTo>
                    <a:pt x="4839" y="5570"/>
                  </a:lnTo>
                  <a:lnTo>
                    <a:pt x="1691" y="5570"/>
                  </a:lnTo>
                  <a:lnTo>
                    <a:pt x="101" y="2813"/>
                  </a:lnTo>
                  <a:lnTo>
                    <a:pt x="0" y="2873"/>
                  </a:lnTo>
                  <a:lnTo>
                    <a:pt x="1625" y="5686"/>
                  </a:lnTo>
                  <a:lnTo>
                    <a:pt x="4908" y="5686"/>
                  </a:lnTo>
                  <a:lnTo>
                    <a:pt x="6548" y="2843"/>
                  </a:lnTo>
                  <a:lnTo>
                    <a:pt x="4908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3" name="Google Shape;693;p22"/>
            <p:cNvSpPr/>
            <p:nvPr/>
          </p:nvSpPr>
          <p:spPr>
            <a:xfrm>
              <a:off x="-960799" y="1646527"/>
              <a:ext cx="41757" cy="41806"/>
            </a:xfrm>
            <a:custGeom>
              <a:avLst/>
              <a:gdLst/>
              <a:ahLst/>
              <a:cxnLst/>
              <a:rect l="l" t="t" r="r" b="b"/>
              <a:pathLst>
                <a:path w="844" h="845" extrusionOk="0">
                  <a:moveTo>
                    <a:pt x="422" y="1"/>
                  </a:moveTo>
                  <a:cubicBezTo>
                    <a:pt x="190" y="1"/>
                    <a:pt x="0" y="188"/>
                    <a:pt x="0" y="423"/>
                  </a:cubicBezTo>
                  <a:cubicBezTo>
                    <a:pt x="0" y="654"/>
                    <a:pt x="190" y="844"/>
                    <a:pt x="422" y="844"/>
                  </a:cubicBezTo>
                  <a:cubicBezTo>
                    <a:pt x="654" y="844"/>
                    <a:pt x="844" y="654"/>
                    <a:pt x="844" y="423"/>
                  </a:cubicBezTo>
                  <a:cubicBezTo>
                    <a:pt x="844" y="188"/>
                    <a:pt x="654" y="1"/>
                    <a:pt x="422" y="1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4" name="Google Shape;694;p22"/>
            <p:cNvSpPr/>
            <p:nvPr/>
          </p:nvSpPr>
          <p:spPr>
            <a:xfrm>
              <a:off x="-801783" y="1646527"/>
              <a:ext cx="41757" cy="41806"/>
            </a:xfrm>
            <a:custGeom>
              <a:avLst/>
              <a:gdLst/>
              <a:ahLst/>
              <a:cxnLst/>
              <a:rect l="l" t="t" r="r" b="b"/>
              <a:pathLst>
                <a:path w="844" h="845" extrusionOk="0">
                  <a:moveTo>
                    <a:pt x="422" y="1"/>
                  </a:moveTo>
                  <a:cubicBezTo>
                    <a:pt x="190" y="1"/>
                    <a:pt x="0" y="188"/>
                    <a:pt x="0" y="423"/>
                  </a:cubicBezTo>
                  <a:cubicBezTo>
                    <a:pt x="0" y="654"/>
                    <a:pt x="190" y="844"/>
                    <a:pt x="422" y="844"/>
                  </a:cubicBezTo>
                  <a:cubicBezTo>
                    <a:pt x="657" y="844"/>
                    <a:pt x="844" y="654"/>
                    <a:pt x="844" y="423"/>
                  </a:cubicBezTo>
                  <a:cubicBezTo>
                    <a:pt x="844" y="188"/>
                    <a:pt x="657" y="1"/>
                    <a:pt x="422" y="1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5" name="Google Shape;695;p22"/>
            <p:cNvSpPr/>
            <p:nvPr/>
          </p:nvSpPr>
          <p:spPr>
            <a:xfrm>
              <a:off x="-784170" y="1526745"/>
              <a:ext cx="324012" cy="281364"/>
            </a:xfrm>
            <a:custGeom>
              <a:avLst/>
              <a:gdLst/>
              <a:ahLst/>
              <a:cxnLst/>
              <a:rect l="l" t="t" r="r" b="b"/>
              <a:pathLst>
                <a:path w="6549" h="5687" extrusionOk="0">
                  <a:moveTo>
                    <a:pt x="1641" y="1"/>
                  </a:moveTo>
                  <a:lnTo>
                    <a:pt x="1" y="2844"/>
                  </a:lnTo>
                  <a:lnTo>
                    <a:pt x="1641" y="5686"/>
                  </a:lnTo>
                  <a:lnTo>
                    <a:pt x="4926" y="5686"/>
                  </a:lnTo>
                  <a:lnTo>
                    <a:pt x="6548" y="2873"/>
                  </a:lnTo>
                  <a:lnTo>
                    <a:pt x="6447" y="2814"/>
                  </a:lnTo>
                  <a:lnTo>
                    <a:pt x="4858" y="5571"/>
                  </a:lnTo>
                  <a:lnTo>
                    <a:pt x="1709" y="5571"/>
                  </a:lnTo>
                  <a:lnTo>
                    <a:pt x="134" y="2844"/>
                  </a:lnTo>
                  <a:lnTo>
                    <a:pt x="1709" y="117"/>
                  </a:lnTo>
                  <a:lnTo>
                    <a:pt x="4890" y="117"/>
                  </a:lnTo>
                  <a:lnTo>
                    <a:pt x="4890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6" name="Google Shape;696;p22"/>
            <p:cNvSpPr/>
            <p:nvPr/>
          </p:nvSpPr>
          <p:spPr>
            <a:xfrm>
              <a:off x="-722127" y="1508687"/>
              <a:ext cx="41806" cy="41757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2" y="0"/>
                  </a:moveTo>
                  <a:cubicBezTo>
                    <a:pt x="188" y="0"/>
                    <a:pt x="0" y="190"/>
                    <a:pt x="0" y="422"/>
                  </a:cubicBezTo>
                  <a:cubicBezTo>
                    <a:pt x="0" y="657"/>
                    <a:pt x="188" y="844"/>
                    <a:pt x="422" y="844"/>
                  </a:cubicBezTo>
                  <a:cubicBezTo>
                    <a:pt x="654" y="844"/>
                    <a:pt x="844" y="657"/>
                    <a:pt x="844" y="422"/>
                  </a:cubicBezTo>
                  <a:cubicBezTo>
                    <a:pt x="844" y="190"/>
                    <a:pt x="654" y="0"/>
                    <a:pt x="422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7" name="Google Shape;697;p22"/>
            <p:cNvSpPr/>
            <p:nvPr/>
          </p:nvSpPr>
          <p:spPr>
            <a:xfrm>
              <a:off x="-563111" y="1508687"/>
              <a:ext cx="41806" cy="41757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2" y="0"/>
                  </a:moveTo>
                  <a:cubicBezTo>
                    <a:pt x="191" y="0"/>
                    <a:pt x="1" y="190"/>
                    <a:pt x="1" y="422"/>
                  </a:cubicBezTo>
                  <a:cubicBezTo>
                    <a:pt x="1" y="657"/>
                    <a:pt x="191" y="844"/>
                    <a:pt x="422" y="844"/>
                  </a:cubicBezTo>
                  <a:cubicBezTo>
                    <a:pt x="654" y="844"/>
                    <a:pt x="844" y="657"/>
                    <a:pt x="844" y="422"/>
                  </a:cubicBezTo>
                  <a:cubicBezTo>
                    <a:pt x="844" y="190"/>
                    <a:pt x="654" y="0"/>
                    <a:pt x="422" y="0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8" name="Google Shape;698;p22"/>
            <p:cNvSpPr/>
            <p:nvPr/>
          </p:nvSpPr>
          <p:spPr>
            <a:xfrm>
              <a:off x="-722127" y="1784268"/>
              <a:ext cx="41806" cy="41757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2" y="0"/>
                  </a:moveTo>
                  <a:cubicBezTo>
                    <a:pt x="188" y="0"/>
                    <a:pt x="0" y="190"/>
                    <a:pt x="0" y="422"/>
                  </a:cubicBezTo>
                  <a:cubicBezTo>
                    <a:pt x="0" y="654"/>
                    <a:pt x="188" y="844"/>
                    <a:pt x="422" y="844"/>
                  </a:cubicBezTo>
                  <a:cubicBezTo>
                    <a:pt x="654" y="844"/>
                    <a:pt x="844" y="654"/>
                    <a:pt x="844" y="422"/>
                  </a:cubicBezTo>
                  <a:cubicBezTo>
                    <a:pt x="844" y="190"/>
                    <a:pt x="654" y="0"/>
                    <a:pt x="422" y="0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9" name="Google Shape;699;p22"/>
            <p:cNvSpPr/>
            <p:nvPr/>
          </p:nvSpPr>
          <p:spPr>
            <a:xfrm>
              <a:off x="-563111" y="1784268"/>
              <a:ext cx="41806" cy="41757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2" y="0"/>
                  </a:moveTo>
                  <a:cubicBezTo>
                    <a:pt x="191" y="0"/>
                    <a:pt x="1" y="190"/>
                    <a:pt x="1" y="422"/>
                  </a:cubicBezTo>
                  <a:cubicBezTo>
                    <a:pt x="1" y="654"/>
                    <a:pt x="191" y="844"/>
                    <a:pt x="422" y="844"/>
                  </a:cubicBezTo>
                  <a:cubicBezTo>
                    <a:pt x="654" y="844"/>
                    <a:pt x="844" y="654"/>
                    <a:pt x="844" y="422"/>
                  </a:cubicBezTo>
                  <a:cubicBezTo>
                    <a:pt x="844" y="190"/>
                    <a:pt x="654" y="0"/>
                    <a:pt x="422" y="0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0" name="Google Shape;700;p22"/>
            <p:cNvSpPr/>
            <p:nvPr/>
          </p:nvSpPr>
          <p:spPr>
            <a:xfrm>
              <a:off x="-483603" y="1646527"/>
              <a:ext cx="41806" cy="41806"/>
            </a:xfrm>
            <a:custGeom>
              <a:avLst/>
              <a:gdLst/>
              <a:ahLst/>
              <a:cxnLst/>
              <a:rect l="l" t="t" r="r" b="b"/>
              <a:pathLst>
                <a:path w="845" h="845" extrusionOk="0">
                  <a:moveTo>
                    <a:pt x="423" y="1"/>
                  </a:moveTo>
                  <a:cubicBezTo>
                    <a:pt x="191" y="1"/>
                    <a:pt x="1" y="188"/>
                    <a:pt x="1" y="423"/>
                  </a:cubicBezTo>
                  <a:cubicBezTo>
                    <a:pt x="1" y="654"/>
                    <a:pt x="191" y="844"/>
                    <a:pt x="423" y="844"/>
                  </a:cubicBezTo>
                  <a:cubicBezTo>
                    <a:pt x="657" y="844"/>
                    <a:pt x="844" y="654"/>
                    <a:pt x="844" y="423"/>
                  </a:cubicBezTo>
                  <a:cubicBezTo>
                    <a:pt x="844" y="188"/>
                    <a:pt x="657" y="1"/>
                    <a:pt x="423" y="1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1" name="Google Shape;701;p22"/>
            <p:cNvSpPr/>
            <p:nvPr/>
          </p:nvSpPr>
          <p:spPr>
            <a:xfrm>
              <a:off x="-801783" y="1646527"/>
              <a:ext cx="41757" cy="41806"/>
            </a:xfrm>
            <a:custGeom>
              <a:avLst/>
              <a:gdLst/>
              <a:ahLst/>
              <a:cxnLst/>
              <a:rect l="l" t="t" r="r" b="b"/>
              <a:pathLst>
                <a:path w="844" h="845" extrusionOk="0">
                  <a:moveTo>
                    <a:pt x="422" y="1"/>
                  </a:moveTo>
                  <a:cubicBezTo>
                    <a:pt x="190" y="1"/>
                    <a:pt x="0" y="188"/>
                    <a:pt x="0" y="423"/>
                  </a:cubicBezTo>
                  <a:cubicBezTo>
                    <a:pt x="0" y="654"/>
                    <a:pt x="190" y="844"/>
                    <a:pt x="422" y="844"/>
                  </a:cubicBezTo>
                  <a:cubicBezTo>
                    <a:pt x="657" y="844"/>
                    <a:pt x="844" y="654"/>
                    <a:pt x="844" y="423"/>
                  </a:cubicBezTo>
                  <a:cubicBezTo>
                    <a:pt x="844" y="188"/>
                    <a:pt x="657" y="1"/>
                    <a:pt x="422" y="1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2" name="Google Shape;702;p22"/>
            <p:cNvSpPr/>
            <p:nvPr/>
          </p:nvSpPr>
          <p:spPr>
            <a:xfrm>
              <a:off x="-722127" y="1784268"/>
              <a:ext cx="41806" cy="41757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2" y="0"/>
                  </a:moveTo>
                  <a:cubicBezTo>
                    <a:pt x="188" y="0"/>
                    <a:pt x="0" y="190"/>
                    <a:pt x="0" y="422"/>
                  </a:cubicBezTo>
                  <a:cubicBezTo>
                    <a:pt x="0" y="654"/>
                    <a:pt x="188" y="844"/>
                    <a:pt x="422" y="844"/>
                  </a:cubicBezTo>
                  <a:cubicBezTo>
                    <a:pt x="654" y="844"/>
                    <a:pt x="844" y="654"/>
                    <a:pt x="844" y="422"/>
                  </a:cubicBezTo>
                  <a:cubicBezTo>
                    <a:pt x="844" y="190"/>
                    <a:pt x="654" y="0"/>
                    <a:pt x="422" y="0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3" name="Google Shape;703;p22"/>
            <p:cNvSpPr/>
            <p:nvPr/>
          </p:nvSpPr>
          <p:spPr>
            <a:xfrm>
              <a:off x="-563111" y="1784268"/>
              <a:ext cx="41806" cy="41757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2" y="0"/>
                  </a:moveTo>
                  <a:cubicBezTo>
                    <a:pt x="191" y="0"/>
                    <a:pt x="1" y="190"/>
                    <a:pt x="1" y="422"/>
                  </a:cubicBezTo>
                  <a:cubicBezTo>
                    <a:pt x="1" y="654"/>
                    <a:pt x="191" y="844"/>
                    <a:pt x="422" y="844"/>
                  </a:cubicBezTo>
                  <a:cubicBezTo>
                    <a:pt x="654" y="844"/>
                    <a:pt x="844" y="654"/>
                    <a:pt x="844" y="422"/>
                  </a:cubicBezTo>
                  <a:cubicBezTo>
                    <a:pt x="844" y="190"/>
                    <a:pt x="654" y="0"/>
                    <a:pt x="422" y="0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4" name="Google Shape;704;p22"/>
            <p:cNvSpPr/>
            <p:nvPr/>
          </p:nvSpPr>
          <p:spPr>
            <a:xfrm>
              <a:off x="-967874" y="1922108"/>
              <a:ext cx="48832" cy="41757"/>
            </a:xfrm>
            <a:custGeom>
              <a:avLst/>
              <a:gdLst/>
              <a:ahLst/>
              <a:cxnLst/>
              <a:rect l="l" t="t" r="r" b="b"/>
              <a:pathLst>
                <a:path w="987" h="844" extrusionOk="0">
                  <a:moveTo>
                    <a:pt x="565" y="1"/>
                  </a:moveTo>
                  <a:cubicBezTo>
                    <a:pt x="191" y="1"/>
                    <a:pt x="0" y="452"/>
                    <a:pt x="268" y="720"/>
                  </a:cubicBezTo>
                  <a:cubicBezTo>
                    <a:pt x="353" y="805"/>
                    <a:pt x="459" y="843"/>
                    <a:pt x="562" y="843"/>
                  </a:cubicBezTo>
                  <a:cubicBezTo>
                    <a:pt x="779" y="843"/>
                    <a:pt x="987" y="676"/>
                    <a:pt x="987" y="423"/>
                  </a:cubicBezTo>
                  <a:cubicBezTo>
                    <a:pt x="987" y="188"/>
                    <a:pt x="797" y="1"/>
                    <a:pt x="565" y="1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5" name="Google Shape;705;p22"/>
            <p:cNvSpPr/>
            <p:nvPr/>
          </p:nvSpPr>
          <p:spPr>
            <a:xfrm>
              <a:off x="-808710" y="1922108"/>
              <a:ext cx="48683" cy="41757"/>
            </a:xfrm>
            <a:custGeom>
              <a:avLst/>
              <a:gdLst/>
              <a:ahLst/>
              <a:cxnLst/>
              <a:rect l="l" t="t" r="r" b="b"/>
              <a:pathLst>
                <a:path w="984" h="844" extrusionOk="0">
                  <a:moveTo>
                    <a:pt x="562" y="1"/>
                  </a:moveTo>
                  <a:cubicBezTo>
                    <a:pt x="188" y="1"/>
                    <a:pt x="1" y="455"/>
                    <a:pt x="265" y="720"/>
                  </a:cubicBezTo>
                  <a:cubicBezTo>
                    <a:pt x="351" y="805"/>
                    <a:pt x="456" y="843"/>
                    <a:pt x="559" y="843"/>
                  </a:cubicBezTo>
                  <a:cubicBezTo>
                    <a:pt x="776" y="843"/>
                    <a:pt x="984" y="676"/>
                    <a:pt x="984" y="423"/>
                  </a:cubicBezTo>
                  <a:cubicBezTo>
                    <a:pt x="984" y="188"/>
                    <a:pt x="797" y="1"/>
                    <a:pt x="562" y="1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6" name="Google Shape;706;p22"/>
            <p:cNvSpPr/>
            <p:nvPr/>
          </p:nvSpPr>
          <p:spPr>
            <a:xfrm>
              <a:off x="-722127" y="1784268"/>
              <a:ext cx="41806" cy="41757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2" y="0"/>
                  </a:moveTo>
                  <a:cubicBezTo>
                    <a:pt x="188" y="0"/>
                    <a:pt x="0" y="190"/>
                    <a:pt x="0" y="422"/>
                  </a:cubicBezTo>
                  <a:cubicBezTo>
                    <a:pt x="0" y="654"/>
                    <a:pt x="188" y="844"/>
                    <a:pt x="422" y="844"/>
                  </a:cubicBezTo>
                  <a:cubicBezTo>
                    <a:pt x="654" y="844"/>
                    <a:pt x="844" y="654"/>
                    <a:pt x="844" y="422"/>
                  </a:cubicBezTo>
                  <a:cubicBezTo>
                    <a:pt x="844" y="190"/>
                    <a:pt x="654" y="0"/>
                    <a:pt x="422" y="0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7" name="Google Shape;707;p22"/>
            <p:cNvSpPr/>
            <p:nvPr/>
          </p:nvSpPr>
          <p:spPr>
            <a:xfrm>
              <a:off x="-1040357" y="1784268"/>
              <a:ext cx="41806" cy="41757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3" y="0"/>
                  </a:moveTo>
                  <a:cubicBezTo>
                    <a:pt x="188" y="0"/>
                    <a:pt x="1" y="190"/>
                    <a:pt x="1" y="422"/>
                  </a:cubicBezTo>
                  <a:cubicBezTo>
                    <a:pt x="1" y="654"/>
                    <a:pt x="188" y="844"/>
                    <a:pt x="423" y="844"/>
                  </a:cubicBezTo>
                  <a:cubicBezTo>
                    <a:pt x="654" y="844"/>
                    <a:pt x="845" y="654"/>
                    <a:pt x="845" y="422"/>
                  </a:cubicBezTo>
                  <a:cubicBezTo>
                    <a:pt x="845" y="190"/>
                    <a:pt x="654" y="0"/>
                    <a:pt x="423" y="0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08" name="Google Shape;708;p22"/>
          <p:cNvGrpSpPr/>
          <p:nvPr/>
        </p:nvGrpSpPr>
        <p:grpSpPr>
          <a:xfrm>
            <a:off x="358450" y="5744911"/>
            <a:ext cx="726697" cy="945972"/>
            <a:chOff x="3025497" y="1458081"/>
            <a:chExt cx="509177" cy="662816"/>
          </a:xfrm>
        </p:grpSpPr>
        <p:sp>
          <p:nvSpPr>
            <p:cNvPr id="709" name="Google Shape;709;p22"/>
            <p:cNvSpPr/>
            <p:nvPr/>
          </p:nvSpPr>
          <p:spPr>
            <a:xfrm>
              <a:off x="3025497" y="1458081"/>
              <a:ext cx="509177" cy="662816"/>
            </a:xfrm>
            <a:custGeom>
              <a:avLst/>
              <a:gdLst/>
              <a:ahLst/>
              <a:cxnLst/>
              <a:rect l="l" t="t" r="r" b="b"/>
              <a:pathLst>
                <a:path w="5630" h="7329" extrusionOk="0">
                  <a:moveTo>
                    <a:pt x="1120" y="1"/>
                  </a:moveTo>
                  <a:lnTo>
                    <a:pt x="0" y="726"/>
                  </a:lnTo>
                  <a:lnTo>
                    <a:pt x="220" y="815"/>
                  </a:lnTo>
                  <a:lnTo>
                    <a:pt x="485" y="672"/>
                  </a:lnTo>
                  <a:lnTo>
                    <a:pt x="1352" y="2992"/>
                  </a:lnTo>
                  <a:cubicBezTo>
                    <a:pt x="1352" y="2992"/>
                    <a:pt x="327" y="3566"/>
                    <a:pt x="416" y="5092"/>
                  </a:cubicBezTo>
                  <a:cubicBezTo>
                    <a:pt x="487" y="6335"/>
                    <a:pt x="1557" y="7328"/>
                    <a:pt x="2746" y="7328"/>
                  </a:cubicBezTo>
                  <a:cubicBezTo>
                    <a:pt x="3015" y="7328"/>
                    <a:pt x="3291" y="7277"/>
                    <a:pt x="3562" y="7166"/>
                  </a:cubicBezTo>
                  <a:cubicBezTo>
                    <a:pt x="5030" y="6563"/>
                    <a:pt x="5630" y="5167"/>
                    <a:pt x="4852" y="3717"/>
                  </a:cubicBezTo>
                  <a:cubicBezTo>
                    <a:pt x="4299" y="2689"/>
                    <a:pt x="3126" y="2539"/>
                    <a:pt x="2490" y="2539"/>
                  </a:cubicBezTo>
                  <a:cubicBezTo>
                    <a:pt x="2229" y="2539"/>
                    <a:pt x="2059" y="2564"/>
                    <a:pt x="2059" y="2564"/>
                  </a:cubicBezTo>
                  <a:lnTo>
                    <a:pt x="1013" y="497"/>
                  </a:lnTo>
                  <a:lnTo>
                    <a:pt x="1120" y="301"/>
                  </a:lnTo>
                  <a:lnTo>
                    <a:pt x="11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0" name="Google Shape;710;p22"/>
            <p:cNvSpPr/>
            <p:nvPr/>
          </p:nvSpPr>
          <p:spPr>
            <a:xfrm>
              <a:off x="3126790" y="1799571"/>
              <a:ext cx="382652" cy="296364"/>
            </a:xfrm>
            <a:custGeom>
              <a:avLst/>
              <a:gdLst/>
              <a:ahLst/>
              <a:cxnLst/>
              <a:rect l="l" t="t" r="r" b="b"/>
              <a:pathLst>
                <a:path w="4231" h="3277" extrusionOk="0">
                  <a:moveTo>
                    <a:pt x="3527" y="0"/>
                  </a:moveTo>
                  <a:cubicBezTo>
                    <a:pt x="3527" y="0"/>
                    <a:pt x="3417" y="45"/>
                    <a:pt x="3126" y="199"/>
                  </a:cubicBezTo>
                  <a:cubicBezTo>
                    <a:pt x="2834" y="351"/>
                    <a:pt x="3001" y="719"/>
                    <a:pt x="2683" y="1100"/>
                  </a:cubicBezTo>
                  <a:cubicBezTo>
                    <a:pt x="2362" y="1483"/>
                    <a:pt x="1827" y="1483"/>
                    <a:pt x="1049" y="1542"/>
                  </a:cubicBezTo>
                  <a:cubicBezTo>
                    <a:pt x="268" y="1605"/>
                    <a:pt x="0" y="2430"/>
                    <a:pt x="0" y="2430"/>
                  </a:cubicBezTo>
                  <a:cubicBezTo>
                    <a:pt x="0" y="2430"/>
                    <a:pt x="589" y="3164"/>
                    <a:pt x="1094" y="3253"/>
                  </a:cubicBezTo>
                  <a:cubicBezTo>
                    <a:pt x="1173" y="3268"/>
                    <a:pt x="1270" y="3276"/>
                    <a:pt x="1380" y="3276"/>
                  </a:cubicBezTo>
                  <a:cubicBezTo>
                    <a:pt x="1968" y="3276"/>
                    <a:pt x="2931" y="3028"/>
                    <a:pt x="3527" y="2092"/>
                  </a:cubicBezTo>
                  <a:cubicBezTo>
                    <a:pt x="4231" y="984"/>
                    <a:pt x="3527" y="0"/>
                    <a:pt x="35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1" name="Google Shape;711;p22"/>
            <p:cNvSpPr/>
            <p:nvPr/>
          </p:nvSpPr>
          <p:spPr>
            <a:xfrm>
              <a:off x="3110421" y="1912707"/>
              <a:ext cx="141629" cy="145424"/>
            </a:xfrm>
            <a:custGeom>
              <a:avLst/>
              <a:gdLst/>
              <a:ahLst/>
              <a:cxnLst/>
              <a:rect l="l" t="t" r="r" b="b"/>
              <a:pathLst>
                <a:path w="1566" h="1608" extrusionOk="0">
                  <a:moveTo>
                    <a:pt x="149" y="0"/>
                  </a:moveTo>
                  <a:lnTo>
                    <a:pt x="0" y="57"/>
                  </a:lnTo>
                  <a:cubicBezTo>
                    <a:pt x="0" y="57"/>
                    <a:pt x="214" y="692"/>
                    <a:pt x="577" y="1117"/>
                  </a:cubicBezTo>
                  <a:cubicBezTo>
                    <a:pt x="929" y="1527"/>
                    <a:pt x="1391" y="1608"/>
                    <a:pt x="1454" y="1608"/>
                  </a:cubicBezTo>
                  <a:cubicBezTo>
                    <a:pt x="1456" y="1608"/>
                    <a:pt x="1458" y="1607"/>
                    <a:pt x="1459" y="1607"/>
                  </a:cubicBezTo>
                  <a:cubicBezTo>
                    <a:pt x="1491" y="1601"/>
                    <a:pt x="1566" y="1500"/>
                    <a:pt x="1545" y="1497"/>
                  </a:cubicBezTo>
                  <a:cubicBezTo>
                    <a:pt x="1524" y="1491"/>
                    <a:pt x="882" y="1218"/>
                    <a:pt x="731" y="1046"/>
                  </a:cubicBezTo>
                  <a:cubicBezTo>
                    <a:pt x="577" y="873"/>
                    <a:pt x="149" y="0"/>
                    <a:pt x="1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04046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2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46" name="Google Shape;746;p24"/>
          <p:cNvSpPr txBox="1">
            <a:spLocks noGrp="1"/>
          </p:cNvSpPr>
          <p:nvPr>
            <p:ph type="subTitle" idx="1"/>
          </p:nvPr>
        </p:nvSpPr>
        <p:spPr>
          <a:xfrm>
            <a:off x="1250167" y="4109532"/>
            <a:ext cx="2900400" cy="1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7" name="Google Shape;747;p24"/>
          <p:cNvSpPr txBox="1">
            <a:spLocks noGrp="1"/>
          </p:cNvSpPr>
          <p:nvPr>
            <p:ph type="subTitle" idx="2"/>
          </p:nvPr>
        </p:nvSpPr>
        <p:spPr>
          <a:xfrm>
            <a:off x="4645800" y="4109532"/>
            <a:ext cx="2900400" cy="1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8" name="Google Shape;748;p24"/>
          <p:cNvSpPr txBox="1">
            <a:spLocks noGrp="1"/>
          </p:cNvSpPr>
          <p:nvPr>
            <p:ph type="subTitle" idx="3"/>
          </p:nvPr>
        </p:nvSpPr>
        <p:spPr>
          <a:xfrm>
            <a:off x="8041433" y="4109532"/>
            <a:ext cx="2900400" cy="1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9" name="Google Shape;749;p24"/>
          <p:cNvSpPr txBox="1">
            <a:spLocks noGrp="1"/>
          </p:cNvSpPr>
          <p:nvPr>
            <p:ph type="subTitle" idx="4"/>
          </p:nvPr>
        </p:nvSpPr>
        <p:spPr>
          <a:xfrm>
            <a:off x="1250167" y="3491928"/>
            <a:ext cx="2900400" cy="71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667" b="1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750" name="Google Shape;750;p24"/>
          <p:cNvSpPr txBox="1">
            <a:spLocks noGrp="1"/>
          </p:cNvSpPr>
          <p:nvPr>
            <p:ph type="subTitle" idx="5"/>
          </p:nvPr>
        </p:nvSpPr>
        <p:spPr>
          <a:xfrm>
            <a:off x="4645800" y="3491928"/>
            <a:ext cx="2900400" cy="71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667" b="1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751" name="Google Shape;751;p24"/>
          <p:cNvSpPr txBox="1">
            <a:spLocks noGrp="1"/>
          </p:cNvSpPr>
          <p:nvPr>
            <p:ph type="subTitle" idx="6"/>
          </p:nvPr>
        </p:nvSpPr>
        <p:spPr>
          <a:xfrm>
            <a:off x="8041433" y="3491928"/>
            <a:ext cx="2900400" cy="71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667" b="1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grpSp>
        <p:nvGrpSpPr>
          <p:cNvPr id="752" name="Google Shape;752;p24"/>
          <p:cNvGrpSpPr/>
          <p:nvPr/>
        </p:nvGrpSpPr>
        <p:grpSpPr>
          <a:xfrm>
            <a:off x="0" y="0"/>
            <a:ext cx="133200" cy="6858061"/>
            <a:chOff x="0" y="0"/>
            <a:chExt cx="99900" cy="5143546"/>
          </a:xfrm>
        </p:grpSpPr>
        <p:sp>
          <p:nvSpPr>
            <p:cNvPr id="753" name="Google Shape;753;p24"/>
            <p:cNvSpPr/>
            <p:nvPr/>
          </p:nvSpPr>
          <p:spPr>
            <a:xfrm>
              <a:off x="0" y="4747846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54" name="Google Shape;754;p24"/>
            <p:cNvSpPr/>
            <p:nvPr/>
          </p:nvSpPr>
          <p:spPr>
            <a:xfrm>
              <a:off x="0" y="435219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55" name="Google Shape;755;p24"/>
            <p:cNvSpPr/>
            <p:nvPr/>
          </p:nvSpPr>
          <p:spPr>
            <a:xfrm>
              <a:off x="0" y="395653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56" name="Google Shape;756;p24"/>
            <p:cNvSpPr/>
            <p:nvPr/>
          </p:nvSpPr>
          <p:spPr>
            <a:xfrm>
              <a:off x="0" y="3560885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57" name="Google Shape;757;p24"/>
            <p:cNvSpPr/>
            <p:nvPr/>
          </p:nvSpPr>
          <p:spPr>
            <a:xfrm>
              <a:off x="0" y="3165231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58" name="Google Shape;758;p24"/>
            <p:cNvSpPr/>
            <p:nvPr/>
          </p:nvSpPr>
          <p:spPr>
            <a:xfrm>
              <a:off x="0" y="2769577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59" name="Google Shape;759;p24"/>
            <p:cNvSpPr/>
            <p:nvPr/>
          </p:nvSpPr>
          <p:spPr>
            <a:xfrm>
              <a:off x="0" y="2373923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60" name="Google Shape;760;p24"/>
            <p:cNvSpPr/>
            <p:nvPr/>
          </p:nvSpPr>
          <p:spPr>
            <a:xfrm>
              <a:off x="0" y="1978269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61" name="Google Shape;761;p24"/>
            <p:cNvSpPr/>
            <p:nvPr/>
          </p:nvSpPr>
          <p:spPr>
            <a:xfrm>
              <a:off x="0" y="1582615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62" name="Google Shape;762;p24"/>
            <p:cNvSpPr/>
            <p:nvPr/>
          </p:nvSpPr>
          <p:spPr>
            <a:xfrm>
              <a:off x="0" y="118696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63" name="Google Shape;763;p24"/>
            <p:cNvSpPr/>
            <p:nvPr/>
          </p:nvSpPr>
          <p:spPr>
            <a:xfrm>
              <a:off x="0" y="79130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64" name="Google Shape;764;p24"/>
            <p:cNvSpPr/>
            <p:nvPr/>
          </p:nvSpPr>
          <p:spPr>
            <a:xfrm>
              <a:off x="0" y="395654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65" name="Google Shape;765;p24"/>
            <p:cNvSpPr/>
            <p:nvPr/>
          </p:nvSpPr>
          <p:spPr>
            <a:xfrm>
              <a:off x="0" y="0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766" name="Google Shape;766;p24"/>
          <p:cNvGrpSpPr/>
          <p:nvPr/>
        </p:nvGrpSpPr>
        <p:grpSpPr>
          <a:xfrm>
            <a:off x="12058800" y="0"/>
            <a:ext cx="133200" cy="6858061"/>
            <a:chOff x="9044100" y="0"/>
            <a:chExt cx="99900" cy="5143546"/>
          </a:xfrm>
        </p:grpSpPr>
        <p:sp>
          <p:nvSpPr>
            <p:cNvPr id="767" name="Google Shape;767;p24"/>
            <p:cNvSpPr/>
            <p:nvPr/>
          </p:nvSpPr>
          <p:spPr>
            <a:xfrm>
              <a:off x="9044100" y="4747846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68" name="Google Shape;768;p24"/>
            <p:cNvSpPr/>
            <p:nvPr/>
          </p:nvSpPr>
          <p:spPr>
            <a:xfrm>
              <a:off x="9044100" y="435219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69" name="Google Shape;769;p24"/>
            <p:cNvSpPr/>
            <p:nvPr/>
          </p:nvSpPr>
          <p:spPr>
            <a:xfrm>
              <a:off x="9044100" y="395653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70" name="Google Shape;770;p24"/>
            <p:cNvSpPr/>
            <p:nvPr/>
          </p:nvSpPr>
          <p:spPr>
            <a:xfrm>
              <a:off x="9044100" y="3560885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71" name="Google Shape;771;p24"/>
            <p:cNvSpPr/>
            <p:nvPr/>
          </p:nvSpPr>
          <p:spPr>
            <a:xfrm>
              <a:off x="9044100" y="3165231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72" name="Google Shape;772;p24"/>
            <p:cNvSpPr/>
            <p:nvPr/>
          </p:nvSpPr>
          <p:spPr>
            <a:xfrm>
              <a:off x="9044100" y="2769577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73" name="Google Shape;773;p24"/>
            <p:cNvSpPr/>
            <p:nvPr/>
          </p:nvSpPr>
          <p:spPr>
            <a:xfrm>
              <a:off x="9044100" y="2373923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74" name="Google Shape;774;p24"/>
            <p:cNvSpPr/>
            <p:nvPr/>
          </p:nvSpPr>
          <p:spPr>
            <a:xfrm>
              <a:off x="9044100" y="1978269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75" name="Google Shape;775;p24"/>
            <p:cNvSpPr/>
            <p:nvPr/>
          </p:nvSpPr>
          <p:spPr>
            <a:xfrm>
              <a:off x="9044100" y="1582615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76" name="Google Shape;776;p24"/>
            <p:cNvSpPr/>
            <p:nvPr/>
          </p:nvSpPr>
          <p:spPr>
            <a:xfrm>
              <a:off x="9044100" y="118696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77" name="Google Shape;777;p24"/>
            <p:cNvSpPr/>
            <p:nvPr/>
          </p:nvSpPr>
          <p:spPr>
            <a:xfrm>
              <a:off x="9044100" y="79130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78" name="Google Shape;778;p24"/>
            <p:cNvSpPr/>
            <p:nvPr/>
          </p:nvSpPr>
          <p:spPr>
            <a:xfrm>
              <a:off x="9044100" y="395654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79" name="Google Shape;779;p24"/>
            <p:cNvSpPr/>
            <p:nvPr/>
          </p:nvSpPr>
          <p:spPr>
            <a:xfrm>
              <a:off x="9044100" y="0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48938924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Google Shape;781;p2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82" name="Google Shape;782;p25"/>
          <p:cNvSpPr txBox="1">
            <a:spLocks noGrp="1"/>
          </p:cNvSpPr>
          <p:nvPr>
            <p:ph type="subTitle" idx="1"/>
          </p:nvPr>
        </p:nvSpPr>
        <p:spPr>
          <a:xfrm>
            <a:off x="2813749" y="2971333"/>
            <a:ext cx="26376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3" name="Google Shape;783;p25"/>
          <p:cNvSpPr txBox="1">
            <a:spLocks noGrp="1"/>
          </p:cNvSpPr>
          <p:nvPr>
            <p:ph type="subTitle" idx="2"/>
          </p:nvPr>
        </p:nvSpPr>
        <p:spPr>
          <a:xfrm>
            <a:off x="6740651" y="2971333"/>
            <a:ext cx="26376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4" name="Google Shape;784;p25"/>
          <p:cNvSpPr txBox="1">
            <a:spLocks noGrp="1"/>
          </p:cNvSpPr>
          <p:nvPr>
            <p:ph type="subTitle" idx="3"/>
          </p:nvPr>
        </p:nvSpPr>
        <p:spPr>
          <a:xfrm>
            <a:off x="2813749" y="5251467"/>
            <a:ext cx="26376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5" name="Google Shape;785;p25"/>
          <p:cNvSpPr txBox="1">
            <a:spLocks noGrp="1"/>
          </p:cNvSpPr>
          <p:nvPr>
            <p:ph type="subTitle" idx="4"/>
          </p:nvPr>
        </p:nvSpPr>
        <p:spPr>
          <a:xfrm>
            <a:off x="6740651" y="5251467"/>
            <a:ext cx="26376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6" name="Google Shape;786;p25"/>
          <p:cNvSpPr txBox="1">
            <a:spLocks noGrp="1"/>
          </p:cNvSpPr>
          <p:nvPr>
            <p:ph type="subTitle" idx="5"/>
          </p:nvPr>
        </p:nvSpPr>
        <p:spPr>
          <a:xfrm>
            <a:off x="2813749" y="2353600"/>
            <a:ext cx="2637600" cy="71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667" b="1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787" name="Google Shape;787;p25"/>
          <p:cNvSpPr txBox="1">
            <a:spLocks noGrp="1"/>
          </p:cNvSpPr>
          <p:nvPr>
            <p:ph type="subTitle" idx="6"/>
          </p:nvPr>
        </p:nvSpPr>
        <p:spPr>
          <a:xfrm>
            <a:off x="2813749" y="4633867"/>
            <a:ext cx="2637600" cy="71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667" b="1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788" name="Google Shape;788;p25"/>
          <p:cNvSpPr txBox="1">
            <a:spLocks noGrp="1"/>
          </p:cNvSpPr>
          <p:nvPr>
            <p:ph type="subTitle" idx="7"/>
          </p:nvPr>
        </p:nvSpPr>
        <p:spPr>
          <a:xfrm>
            <a:off x="6740651" y="2353600"/>
            <a:ext cx="2637600" cy="71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667" b="1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789" name="Google Shape;789;p25"/>
          <p:cNvSpPr txBox="1">
            <a:spLocks noGrp="1"/>
          </p:cNvSpPr>
          <p:nvPr>
            <p:ph type="subTitle" idx="8"/>
          </p:nvPr>
        </p:nvSpPr>
        <p:spPr>
          <a:xfrm>
            <a:off x="6740651" y="4633867"/>
            <a:ext cx="2637600" cy="71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667" b="1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grpSp>
        <p:nvGrpSpPr>
          <p:cNvPr id="790" name="Google Shape;790;p25"/>
          <p:cNvGrpSpPr/>
          <p:nvPr/>
        </p:nvGrpSpPr>
        <p:grpSpPr>
          <a:xfrm>
            <a:off x="0" y="0"/>
            <a:ext cx="133200" cy="6858061"/>
            <a:chOff x="0" y="0"/>
            <a:chExt cx="99900" cy="5143546"/>
          </a:xfrm>
        </p:grpSpPr>
        <p:sp>
          <p:nvSpPr>
            <p:cNvPr id="791" name="Google Shape;791;p25"/>
            <p:cNvSpPr/>
            <p:nvPr/>
          </p:nvSpPr>
          <p:spPr>
            <a:xfrm>
              <a:off x="0" y="4747846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92" name="Google Shape;792;p25"/>
            <p:cNvSpPr/>
            <p:nvPr/>
          </p:nvSpPr>
          <p:spPr>
            <a:xfrm>
              <a:off x="0" y="435219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93" name="Google Shape;793;p25"/>
            <p:cNvSpPr/>
            <p:nvPr/>
          </p:nvSpPr>
          <p:spPr>
            <a:xfrm>
              <a:off x="0" y="395653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94" name="Google Shape;794;p25"/>
            <p:cNvSpPr/>
            <p:nvPr/>
          </p:nvSpPr>
          <p:spPr>
            <a:xfrm>
              <a:off x="0" y="3560885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95" name="Google Shape;795;p25"/>
            <p:cNvSpPr/>
            <p:nvPr/>
          </p:nvSpPr>
          <p:spPr>
            <a:xfrm>
              <a:off x="0" y="3165231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96" name="Google Shape;796;p25"/>
            <p:cNvSpPr/>
            <p:nvPr/>
          </p:nvSpPr>
          <p:spPr>
            <a:xfrm>
              <a:off x="0" y="2769577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97" name="Google Shape;797;p25"/>
            <p:cNvSpPr/>
            <p:nvPr/>
          </p:nvSpPr>
          <p:spPr>
            <a:xfrm>
              <a:off x="0" y="2373923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98" name="Google Shape;798;p25"/>
            <p:cNvSpPr/>
            <p:nvPr/>
          </p:nvSpPr>
          <p:spPr>
            <a:xfrm>
              <a:off x="0" y="1978269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99" name="Google Shape;799;p25"/>
            <p:cNvSpPr/>
            <p:nvPr/>
          </p:nvSpPr>
          <p:spPr>
            <a:xfrm>
              <a:off x="0" y="1582615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00" name="Google Shape;800;p25"/>
            <p:cNvSpPr/>
            <p:nvPr/>
          </p:nvSpPr>
          <p:spPr>
            <a:xfrm>
              <a:off x="0" y="118696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01" name="Google Shape;801;p25"/>
            <p:cNvSpPr/>
            <p:nvPr/>
          </p:nvSpPr>
          <p:spPr>
            <a:xfrm>
              <a:off x="0" y="79130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02" name="Google Shape;802;p25"/>
            <p:cNvSpPr/>
            <p:nvPr/>
          </p:nvSpPr>
          <p:spPr>
            <a:xfrm>
              <a:off x="0" y="395654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03" name="Google Shape;803;p25"/>
            <p:cNvSpPr/>
            <p:nvPr/>
          </p:nvSpPr>
          <p:spPr>
            <a:xfrm>
              <a:off x="0" y="0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804" name="Google Shape;804;p25"/>
          <p:cNvGrpSpPr/>
          <p:nvPr/>
        </p:nvGrpSpPr>
        <p:grpSpPr>
          <a:xfrm>
            <a:off x="12058800" y="0"/>
            <a:ext cx="133200" cy="6858061"/>
            <a:chOff x="9044100" y="0"/>
            <a:chExt cx="99900" cy="5143546"/>
          </a:xfrm>
        </p:grpSpPr>
        <p:sp>
          <p:nvSpPr>
            <p:cNvPr id="805" name="Google Shape;805;p25"/>
            <p:cNvSpPr/>
            <p:nvPr/>
          </p:nvSpPr>
          <p:spPr>
            <a:xfrm>
              <a:off x="9044100" y="4747846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06" name="Google Shape;806;p25"/>
            <p:cNvSpPr/>
            <p:nvPr/>
          </p:nvSpPr>
          <p:spPr>
            <a:xfrm>
              <a:off x="9044100" y="435219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07" name="Google Shape;807;p25"/>
            <p:cNvSpPr/>
            <p:nvPr/>
          </p:nvSpPr>
          <p:spPr>
            <a:xfrm>
              <a:off x="9044100" y="395653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08" name="Google Shape;808;p25"/>
            <p:cNvSpPr/>
            <p:nvPr/>
          </p:nvSpPr>
          <p:spPr>
            <a:xfrm>
              <a:off x="9044100" y="3560885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09" name="Google Shape;809;p25"/>
            <p:cNvSpPr/>
            <p:nvPr/>
          </p:nvSpPr>
          <p:spPr>
            <a:xfrm>
              <a:off x="9044100" y="3165231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10" name="Google Shape;810;p25"/>
            <p:cNvSpPr/>
            <p:nvPr/>
          </p:nvSpPr>
          <p:spPr>
            <a:xfrm>
              <a:off x="9044100" y="2769577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11" name="Google Shape;811;p25"/>
            <p:cNvSpPr/>
            <p:nvPr/>
          </p:nvSpPr>
          <p:spPr>
            <a:xfrm>
              <a:off x="9044100" y="2373923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12" name="Google Shape;812;p25"/>
            <p:cNvSpPr/>
            <p:nvPr/>
          </p:nvSpPr>
          <p:spPr>
            <a:xfrm>
              <a:off x="9044100" y="1978269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13" name="Google Shape;813;p25"/>
            <p:cNvSpPr/>
            <p:nvPr/>
          </p:nvSpPr>
          <p:spPr>
            <a:xfrm>
              <a:off x="9044100" y="1582615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14" name="Google Shape;814;p25"/>
            <p:cNvSpPr/>
            <p:nvPr/>
          </p:nvSpPr>
          <p:spPr>
            <a:xfrm>
              <a:off x="9044100" y="118696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15" name="Google Shape;815;p25"/>
            <p:cNvSpPr/>
            <p:nvPr/>
          </p:nvSpPr>
          <p:spPr>
            <a:xfrm>
              <a:off x="9044100" y="79130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16" name="Google Shape;816;p25"/>
            <p:cNvSpPr/>
            <p:nvPr/>
          </p:nvSpPr>
          <p:spPr>
            <a:xfrm>
              <a:off x="9044100" y="395654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17" name="Google Shape;817;p25"/>
            <p:cNvSpPr/>
            <p:nvPr/>
          </p:nvSpPr>
          <p:spPr>
            <a:xfrm>
              <a:off x="9044100" y="0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818" name="Google Shape;818;p25"/>
          <p:cNvGrpSpPr/>
          <p:nvPr/>
        </p:nvGrpSpPr>
        <p:grpSpPr>
          <a:xfrm flipH="1">
            <a:off x="11069117" y="5665695"/>
            <a:ext cx="726697" cy="945972"/>
            <a:chOff x="3025497" y="1458081"/>
            <a:chExt cx="509177" cy="662816"/>
          </a:xfrm>
        </p:grpSpPr>
        <p:sp>
          <p:nvSpPr>
            <p:cNvPr id="819" name="Google Shape;819;p25"/>
            <p:cNvSpPr/>
            <p:nvPr/>
          </p:nvSpPr>
          <p:spPr>
            <a:xfrm>
              <a:off x="3025497" y="1458081"/>
              <a:ext cx="509177" cy="662816"/>
            </a:xfrm>
            <a:custGeom>
              <a:avLst/>
              <a:gdLst/>
              <a:ahLst/>
              <a:cxnLst/>
              <a:rect l="l" t="t" r="r" b="b"/>
              <a:pathLst>
                <a:path w="5630" h="7329" extrusionOk="0">
                  <a:moveTo>
                    <a:pt x="1120" y="1"/>
                  </a:moveTo>
                  <a:lnTo>
                    <a:pt x="0" y="726"/>
                  </a:lnTo>
                  <a:lnTo>
                    <a:pt x="220" y="815"/>
                  </a:lnTo>
                  <a:lnTo>
                    <a:pt x="485" y="672"/>
                  </a:lnTo>
                  <a:lnTo>
                    <a:pt x="1352" y="2992"/>
                  </a:lnTo>
                  <a:cubicBezTo>
                    <a:pt x="1352" y="2992"/>
                    <a:pt x="327" y="3566"/>
                    <a:pt x="416" y="5092"/>
                  </a:cubicBezTo>
                  <a:cubicBezTo>
                    <a:pt x="487" y="6335"/>
                    <a:pt x="1557" y="7328"/>
                    <a:pt x="2746" y="7328"/>
                  </a:cubicBezTo>
                  <a:cubicBezTo>
                    <a:pt x="3015" y="7328"/>
                    <a:pt x="3291" y="7277"/>
                    <a:pt x="3562" y="7166"/>
                  </a:cubicBezTo>
                  <a:cubicBezTo>
                    <a:pt x="5030" y="6563"/>
                    <a:pt x="5630" y="5167"/>
                    <a:pt x="4852" y="3717"/>
                  </a:cubicBezTo>
                  <a:cubicBezTo>
                    <a:pt x="4299" y="2689"/>
                    <a:pt x="3126" y="2539"/>
                    <a:pt x="2490" y="2539"/>
                  </a:cubicBezTo>
                  <a:cubicBezTo>
                    <a:pt x="2229" y="2539"/>
                    <a:pt x="2059" y="2564"/>
                    <a:pt x="2059" y="2564"/>
                  </a:cubicBezTo>
                  <a:lnTo>
                    <a:pt x="1013" y="497"/>
                  </a:lnTo>
                  <a:lnTo>
                    <a:pt x="1120" y="301"/>
                  </a:lnTo>
                  <a:lnTo>
                    <a:pt x="11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0" name="Google Shape;820;p25"/>
            <p:cNvSpPr/>
            <p:nvPr/>
          </p:nvSpPr>
          <p:spPr>
            <a:xfrm>
              <a:off x="3126790" y="1799571"/>
              <a:ext cx="382652" cy="296364"/>
            </a:xfrm>
            <a:custGeom>
              <a:avLst/>
              <a:gdLst/>
              <a:ahLst/>
              <a:cxnLst/>
              <a:rect l="l" t="t" r="r" b="b"/>
              <a:pathLst>
                <a:path w="4231" h="3277" extrusionOk="0">
                  <a:moveTo>
                    <a:pt x="3527" y="0"/>
                  </a:moveTo>
                  <a:cubicBezTo>
                    <a:pt x="3527" y="0"/>
                    <a:pt x="3417" y="45"/>
                    <a:pt x="3126" y="199"/>
                  </a:cubicBezTo>
                  <a:cubicBezTo>
                    <a:pt x="2834" y="351"/>
                    <a:pt x="3001" y="719"/>
                    <a:pt x="2683" y="1100"/>
                  </a:cubicBezTo>
                  <a:cubicBezTo>
                    <a:pt x="2362" y="1483"/>
                    <a:pt x="1827" y="1483"/>
                    <a:pt x="1049" y="1542"/>
                  </a:cubicBezTo>
                  <a:cubicBezTo>
                    <a:pt x="268" y="1605"/>
                    <a:pt x="0" y="2430"/>
                    <a:pt x="0" y="2430"/>
                  </a:cubicBezTo>
                  <a:cubicBezTo>
                    <a:pt x="0" y="2430"/>
                    <a:pt x="589" y="3164"/>
                    <a:pt x="1094" y="3253"/>
                  </a:cubicBezTo>
                  <a:cubicBezTo>
                    <a:pt x="1173" y="3268"/>
                    <a:pt x="1270" y="3276"/>
                    <a:pt x="1380" y="3276"/>
                  </a:cubicBezTo>
                  <a:cubicBezTo>
                    <a:pt x="1968" y="3276"/>
                    <a:pt x="2931" y="3028"/>
                    <a:pt x="3527" y="2092"/>
                  </a:cubicBezTo>
                  <a:cubicBezTo>
                    <a:pt x="4231" y="984"/>
                    <a:pt x="3527" y="0"/>
                    <a:pt x="35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1" name="Google Shape;821;p25"/>
            <p:cNvSpPr/>
            <p:nvPr/>
          </p:nvSpPr>
          <p:spPr>
            <a:xfrm>
              <a:off x="3110421" y="1912707"/>
              <a:ext cx="141629" cy="145424"/>
            </a:xfrm>
            <a:custGeom>
              <a:avLst/>
              <a:gdLst/>
              <a:ahLst/>
              <a:cxnLst/>
              <a:rect l="l" t="t" r="r" b="b"/>
              <a:pathLst>
                <a:path w="1566" h="1608" extrusionOk="0">
                  <a:moveTo>
                    <a:pt x="149" y="0"/>
                  </a:moveTo>
                  <a:lnTo>
                    <a:pt x="0" y="57"/>
                  </a:lnTo>
                  <a:cubicBezTo>
                    <a:pt x="0" y="57"/>
                    <a:pt x="214" y="692"/>
                    <a:pt x="577" y="1117"/>
                  </a:cubicBezTo>
                  <a:cubicBezTo>
                    <a:pt x="929" y="1527"/>
                    <a:pt x="1391" y="1608"/>
                    <a:pt x="1454" y="1608"/>
                  </a:cubicBezTo>
                  <a:cubicBezTo>
                    <a:pt x="1456" y="1608"/>
                    <a:pt x="1458" y="1607"/>
                    <a:pt x="1459" y="1607"/>
                  </a:cubicBezTo>
                  <a:cubicBezTo>
                    <a:pt x="1491" y="1601"/>
                    <a:pt x="1566" y="1500"/>
                    <a:pt x="1545" y="1497"/>
                  </a:cubicBezTo>
                  <a:cubicBezTo>
                    <a:pt x="1524" y="1491"/>
                    <a:pt x="882" y="1218"/>
                    <a:pt x="731" y="1046"/>
                  </a:cubicBezTo>
                  <a:cubicBezTo>
                    <a:pt x="577" y="873"/>
                    <a:pt x="149" y="0"/>
                    <a:pt x="1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22" name="Google Shape;822;p25"/>
          <p:cNvGrpSpPr/>
          <p:nvPr/>
        </p:nvGrpSpPr>
        <p:grpSpPr>
          <a:xfrm>
            <a:off x="396191" y="5743393"/>
            <a:ext cx="798080" cy="790560"/>
            <a:chOff x="4272718" y="2052795"/>
            <a:chExt cx="598560" cy="592920"/>
          </a:xfrm>
        </p:grpSpPr>
        <p:sp>
          <p:nvSpPr>
            <p:cNvPr id="823" name="Google Shape;823;p25"/>
            <p:cNvSpPr/>
            <p:nvPr/>
          </p:nvSpPr>
          <p:spPr>
            <a:xfrm>
              <a:off x="4290233" y="2070755"/>
              <a:ext cx="324853" cy="281364"/>
            </a:xfrm>
            <a:custGeom>
              <a:avLst/>
              <a:gdLst/>
              <a:ahLst/>
              <a:cxnLst/>
              <a:rect l="l" t="t" r="r" b="b"/>
              <a:pathLst>
                <a:path w="6566" h="5687" extrusionOk="0">
                  <a:moveTo>
                    <a:pt x="4857" y="119"/>
                  </a:moveTo>
                  <a:lnTo>
                    <a:pt x="6432" y="2843"/>
                  </a:lnTo>
                  <a:lnTo>
                    <a:pt x="4857" y="5570"/>
                  </a:lnTo>
                  <a:lnTo>
                    <a:pt x="1709" y="5570"/>
                  </a:lnTo>
                  <a:lnTo>
                    <a:pt x="137" y="2843"/>
                  </a:lnTo>
                  <a:lnTo>
                    <a:pt x="1709" y="119"/>
                  </a:lnTo>
                  <a:close/>
                  <a:moveTo>
                    <a:pt x="1643" y="0"/>
                  </a:moveTo>
                  <a:lnTo>
                    <a:pt x="0" y="2843"/>
                  </a:lnTo>
                  <a:lnTo>
                    <a:pt x="1643" y="5686"/>
                  </a:lnTo>
                  <a:lnTo>
                    <a:pt x="4926" y="5686"/>
                  </a:lnTo>
                  <a:lnTo>
                    <a:pt x="6566" y="2843"/>
                  </a:lnTo>
                  <a:lnTo>
                    <a:pt x="4926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4" name="Google Shape;824;p25"/>
            <p:cNvSpPr/>
            <p:nvPr/>
          </p:nvSpPr>
          <p:spPr>
            <a:xfrm>
              <a:off x="4345201" y="2052795"/>
              <a:ext cx="48832" cy="41757"/>
            </a:xfrm>
            <a:custGeom>
              <a:avLst/>
              <a:gdLst/>
              <a:ahLst/>
              <a:cxnLst/>
              <a:rect l="l" t="t" r="r" b="b"/>
              <a:pathLst>
                <a:path w="987" h="844" extrusionOk="0">
                  <a:moveTo>
                    <a:pt x="565" y="1"/>
                  </a:moveTo>
                  <a:cubicBezTo>
                    <a:pt x="191" y="1"/>
                    <a:pt x="0" y="455"/>
                    <a:pt x="268" y="720"/>
                  </a:cubicBezTo>
                  <a:cubicBezTo>
                    <a:pt x="353" y="805"/>
                    <a:pt x="459" y="843"/>
                    <a:pt x="562" y="843"/>
                  </a:cubicBezTo>
                  <a:cubicBezTo>
                    <a:pt x="779" y="843"/>
                    <a:pt x="987" y="676"/>
                    <a:pt x="987" y="423"/>
                  </a:cubicBezTo>
                  <a:cubicBezTo>
                    <a:pt x="987" y="188"/>
                    <a:pt x="797" y="1"/>
                    <a:pt x="565" y="1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5" name="Google Shape;825;p25"/>
            <p:cNvSpPr/>
            <p:nvPr/>
          </p:nvSpPr>
          <p:spPr>
            <a:xfrm>
              <a:off x="4352276" y="2328377"/>
              <a:ext cx="41757" cy="41806"/>
            </a:xfrm>
            <a:custGeom>
              <a:avLst/>
              <a:gdLst/>
              <a:ahLst/>
              <a:cxnLst/>
              <a:rect l="l" t="t" r="r" b="b"/>
              <a:pathLst>
                <a:path w="844" h="845" extrusionOk="0">
                  <a:moveTo>
                    <a:pt x="422" y="1"/>
                  </a:moveTo>
                  <a:cubicBezTo>
                    <a:pt x="190" y="1"/>
                    <a:pt x="0" y="188"/>
                    <a:pt x="0" y="423"/>
                  </a:cubicBezTo>
                  <a:cubicBezTo>
                    <a:pt x="0" y="654"/>
                    <a:pt x="190" y="844"/>
                    <a:pt x="422" y="844"/>
                  </a:cubicBezTo>
                  <a:cubicBezTo>
                    <a:pt x="654" y="844"/>
                    <a:pt x="844" y="654"/>
                    <a:pt x="844" y="423"/>
                  </a:cubicBezTo>
                  <a:cubicBezTo>
                    <a:pt x="844" y="188"/>
                    <a:pt x="654" y="1"/>
                    <a:pt x="422" y="1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6" name="Google Shape;826;p25"/>
            <p:cNvSpPr/>
            <p:nvPr/>
          </p:nvSpPr>
          <p:spPr>
            <a:xfrm>
              <a:off x="4511292" y="2328377"/>
              <a:ext cx="41757" cy="41806"/>
            </a:xfrm>
            <a:custGeom>
              <a:avLst/>
              <a:gdLst/>
              <a:ahLst/>
              <a:cxnLst/>
              <a:rect l="l" t="t" r="r" b="b"/>
              <a:pathLst>
                <a:path w="844" h="845" extrusionOk="0">
                  <a:moveTo>
                    <a:pt x="422" y="1"/>
                  </a:moveTo>
                  <a:cubicBezTo>
                    <a:pt x="190" y="1"/>
                    <a:pt x="0" y="188"/>
                    <a:pt x="0" y="423"/>
                  </a:cubicBezTo>
                  <a:cubicBezTo>
                    <a:pt x="0" y="654"/>
                    <a:pt x="190" y="844"/>
                    <a:pt x="422" y="844"/>
                  </a:cubicBezTo>
                  <a:cubicBezTo>
                    <a:pt x="657" y="844"/>
                    <a:pt x="844" y="654"/>
                    <a:pt x="844" y="423"/>
                  </a:cubicBezTo>
                  <a:cubicBezTo>
                    <a:pt x="844" y="188"/>
                    <a:pt x="657" y="1"/>
                    <a:pt x="422" y="1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7" name="Google Shape;827;p25"/>
            <p:cNvSpPr/>
            <p:nvPr/>
          </p:nvSpPr>
          <p:spPr>
            <a:xfrm>
              <a:off x="4590948" y="2190537"/>
              <a:ext cx="41806" cy="41757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2" y="0"/>
                  </a:moveTo>
                  <a:cubicBezTo>
                    <a:pt x="188" y="0"/>
                    <a:pt x="0" y="190"/>
                    <a:pt x="0" y="422"/>
                  </a:cubicBezTo>
                  <a:cubicBezTo>
                    <a:pt x="0" y="657"/>
                    <a:pt x="188" y="844"/>
                    <a:pt x="422" y="844"/>
                  </a:cubicBezTo>
                  <a:cubicBezTo>
                    <a:pt x="654" y="844"/>
                    <a:pt x="844" y="657"/>
                    <a:pt x="844" y="422"/>
                  </a:cubicBezTo>
                  <a:cubicBezTo>
                    <a:pt x="844" y="190"/>
                    <a:pt x="654" y="0"/>
                    <a:pt x="422" y="0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8" name="Google Shape;828;p25"/>
            <p:cNvSpPr/>
            <p:nvPr/>
          </p:nvSpPr>
          <p:spPr>
            <a:xfrm>
              <a:off x="4272718" y="2190537"/>
              <a:ext cx="41806" cy="41757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3" y="0"/>
                  </a:moveTo>
                  <a:cubicBezTo>
                    <a:pt x="188" y="0"/>
                    <a:pt x="1" y="190"/>
                    <a:pt x="1" y="422"/>
                  </a:cubicBezTo>
                  <a:cubicBezTo>
                    <a:pt x="1" y="657"/>
                    <a:pt x="188" y="844"/>
                    <a:pt x="423" y="844"/>
                  </a:cubicBezTo>
                  <a:cubicBezTo>
                    <a:pt x="654" y="844"/>
                    <a:pt x="845" y="657"/>
                    <a:pt x="845" y="422"/>
                  </a:cubicBezTo>
                  <a:cubicBezTo>
                    <a:pt x="845" y="190"/>
                    <a:pt x="654" y="0"/>
                    <a:pt x="423" y="0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9" name="Google Shape;829;p25"/>
            <p:cNvSpPr/>
            <p:nvPr/>
          </p:nvSpPr>
          <p:spPr>
            <a:xfrm>
              <a:off x="4291123" y="2346336"/>
              <a:ext cx="323962" cy="281315"/>
            </a:xfrm>
            <a:custGeom>
              <a:avLst/>
              <a:gdLst/>
              <a:ahLst/>
              <a:cxnLst/>
              <a:rect l="l" t="t" r="r" b="b"/>
              <a:pathLst>
                <a:path w="6548" h="5686" extrusionOk="0">
                  <a:moveTo>
                    <a:pt x="1658" y="0"/>
                  </a:moveTo>
                  <a:lnTo>
                    <a:pt x="1658" y="116"/>
                  </a:lnTo>
                  <a:lnTo>
                    <a:pt x="4839" y="116"/>
                  </a:lnTo>
                  <a:lnTo>
                    <a:pt x="6414" y="2843"/>
                  </a:lnTo>
                  <a:lnTo>
                    <a:pt x="4839" y="5570"/>
                  </a:lnTo>
                  <a:lnTo>
                    <a:pt x="1691" y="5570"/>
                  </a:lnTo>
                  <a:lnTo>
                    <a:pt x="101" y="2813"/>
                  </a:lnTo>
                  <a:lnTo>
                    <a:pt x="0" y="2873"/>
                  </a:lnTo>
                  <a:lnTo>
                    <a:pt x="1625" y="5686"/>
                  </a:lnTo>
                  <a:lnTo>
                    <a:pt x="4908" y="5686"/>
                  </a:lnTo>
                  <a:lnTo>
                    <a:pt x="6548" y="2843"/>
                  </a:lnTo>
                  <a:lnTo>
                    <a:pt x="4908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0" name="Google Shape;830;p25"/>
            <p:cNvSpPr/>
            <p:nvPr/>
          </p:nvSpPr>
          <p:spPr>
            <a:xfrm>
              <a:off x="4352276" y="2328377"/>
              <a:ext cx="41757" cy="41806"/>
            </a:xfrm>
            <a:custGeom>
              <a:avLst/>
              <a:gdLst/>
              <a:ahLst/>
              <a:cxnLst/>
              <a:rect l="l" t="t" r="r" b="b"/>
              <a:pathLst>
                <a:path w="844" h="845" extrusionOk="0">
                  <a:moveTo>
                    <a:pt x="422" y="1"/>
                  </a:moveTo>
                  <a:cubicBezTo>
                    <a:pt x="190" y="1"/>
                    <a:pt x="0" y="188"/>
                    <a:pt x="0" y="423"/>
                  </a:cubicBezTo>
                  <a:cubicBezTo>
                    <a:pt x="0" y="654"/>
                    <a:pt x="190" y="844"/>
                    <a:pt x="422" y="844"/>
                  </a:cubicBezTo>
                  <a:cubicBezTo>
                    <a:pt x="654" y="844"/>
                    <a:pt x="844" y="654"/>
                    <a:pt x="844" y="423"/>
                  </a:cubicBezTo>
                  <a:cubicBezTo>
                    <a:pt x="844" y="188"/>
                    <a:pt x="654" y="1"/>
                    <a:pt x="422" y="1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1" name="Google Shape;831;p25"/>
            <p:cNvSpPr/>
            <p:nvPr/>
          </p:nvSpPr>
          <p:spPr>
            <a:xfrm>
              <a:off x="4511292" y="2328377"/>
              <a:ext cx="41757" cy="41806"/>
            </a:xfrm>
            <a:custGeom>
              <a:avLst/>
              <a:gdLst/>
              <a:ahLst/>
              <a:cxnLst/>
              <a:rect l="l" t="t" r="r" b="b"/>
              <a:pathLst>
                <a:path w="844" h="845" extrusionOk="0">
                  <a:moveTo>
                    <a:pt x="422" y="1"/>
                  </a:moveTo>
                  <a:cubicBezTo>
                    <a:pt x="190" y="1"/>
                    <a:pt x="0" y="188"/>
                    <a:pt x="0" y="423"/>
                  </a:cubicBezTo>
                  <a:cubicBezTo>
                    <a:pt x="0" y="654"/>
                    <a:pt x="190" y="844"/>
                    <a:pt x="422" y="844"/>
                  </a:cubicBezTo>
                  <a:cubicBezTo>
                    <a:pt x="657" y="844"/>
                    <a:pt x="844" y="654"/>
                    <a:pt x="844" y="423"/>
                  </a:cubicBezTo>
                  <a:cubicBezTo>
                    <a:pt x="844" y="188"/>
                    <a:pt x="657" y="1"/>
                    <a:pt x="422" y="1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2" name="Google Shape;832;p25"/>
            <p:cNvSpPr/>
            <p:nvPr/>
          </p:nvSpPr>
          <p:spPr>
            <a:xfrm>
              <a:off x="4528905" y="2208595"/>
              <a:ext cx="324012" cy="281364"/>
            </a:xfrm>
            <a:custGeom>
              <a:avLst/>
              <a:gdLst/>
              <a:ahLst/>
              <a:cxnLst/>
              <a:rect l="l" t="t" r="r" b="b"/>
              <a:pathLst>
                <a:path w="6549" h="5687" extrusionOk="0">
                  <a:moveTo>
                    <a:pt x="1641" y="1"/>
                  </a:moveTo>
                  <a:lnTo>
                    <a:pt x="1" y="2844"/>
                  </a:lnTo>
                  <a:lnTo>
                    <a:pt x="1641" y="5686"/>
                  </a:lnTo>
                  <a:lnTo>
                    <a:pt x="4926" y="5686"/>
                  </a:lnTo>
                  <a:lnTo>
                    <a:pt x="6548" y="2873"/>
                  </a:lnTo>
                  <a:lnTo>
                    <a:pt x="6447" y="2814"/>
                  </a:lnTo>
                  <a:lnTo>
                    <a:pt x="4858" y="5571"/>
                  </a:lnTo>
                  <a:lnTo>
                    <a:pt x="1709" y="5571"/>
                  </a:lnTo>
                  <a:lnTo>
                    <a:pt x="134" y="2844"/>
                  </a:lnTo>
                  <a:lnTo>
                    <a:pt x="1709" y="117"/>
                  </a:lnTo>
                  <a:lnTo>
                    <a:pt x="4890" y="117"/>
                  </a:lnTo>
                  <a:lnTo>
                    <a:pt x="4890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3" name="Google Shape;833;p25"/>
            <p:cNvSpPr/>
            <p:nvPr/>
          </p:nvSpPr>
          <p:spPr>
            <a:xfrm>
              <a:off x="4590948" y="2190537"/>
              <a:ext cx="41806" cy="41757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2" y="0"/>
                  </a:moveTo>
                  <a:cubicBezTo>
                    <a:pt x="188" y="0"/>
                    <a:pt x="0" y="190"/>
                    <a:pt x="0" y="422"/>
                  </a:cubicBezTo>
                  <a:cubicBezTo>
                    <a:pt x="0" y="657"/>
                    <a:pt x="188" y="844"/>
                    <a:pt x="422" y="844"/>
                  </a:cubicBezTo>
                  <a:cubicBezTo>
                    <a:pt x="654" y="844"/>
                    <a:pt x="844" y="657"/>
                    <a:pt x="844" y="422"/>
                  </a:cubicBezTo>
                  <a:cubicBezTo>
                    <a:pt x="844" y="190"/>
                    <a:pt x="654" y="0"/>
                    <a:pt x="422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4" name="Google Shape;834;p25"/>
            <p:cNvSpPr/>
            <p:nvPr/>
          </p:nvSpPr>
          <p:spPr>
            <a:xfrm>
              <a:off x="4749964" y="2190537"/>
              <a:ext cx="41806" cy="41757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2" y="0"/>
                  </a:moveTo>
                  <a:cubicBezTo>
                    <a:pt x="191" y="0"/>
                    <a:pt x="1" y="190"/>
                    <a:pt x="1" y="422"/>
                  </a:cubicBezTo>
                  <a:cubicBezTo>
                    <a:pt x="1" y="657"/>
                    <a:pt x="191" y="844"/>
                    <a:pt x="422" y="844"/>
                  </a:cubicBezTo>
                  <a:cubicBezTo>
                    <a:pt x="654" y="844"/>
                    <a:pt x="844" y="657"/>
                    <a:pt x="844" y="422"/>
                  </a:cubicBezTo>
                  <a:cubicBezTo>
                    <a:pt x="844" y="190"/>
                    <a:pt x="654" y="0"/>
                    <a:pt x="422" y="0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5" name="Google Shape;835;p25"/>
            <p:cNvSpPr/>
            <p:nvPr/>
          </p:nvSpPr>
          <p:spPr>
            <a:xfrm>
              <a:off x="4590948" y="2466118"/>
              <a:ext cx="41806" cy="41757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2" y="0"/>
                  </a:moveTo>
                  <a:cubicBezTo>
                    <a:pt x="188" y="0"/>
                    <a:pt x="0" y="190"/>
                    <a:pt x="0" y="422"/>
                  </a:cubicBezTo>
                  <a:cubicBezTo>
                    <a:pt x="0" y="654"/>
                    <a:pt x="188" y="844"/>
                    <a:pt x="422" y="844"/>
                  </a:cubicBezTo>
                  <a:cubicBezTo>
                    <a:pt x="654" y="844"/>
                    <a:pt x="844" y="654"/>
                    <a:pt x="844" y="422"/>
                  </a:cubicBezTo>
                  <a:cubicBezTo>
                    <a:pt x="844" y="190"/>
                    <a:pt x="654" y="0"/>
                    <a:pt x="422" y="0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6" name="Google Shape;836;p25"/>
            <p:cNvSpPr/>
            <p:nvPr/>
          </p:nvSpPr>
          <p:spPr>
            <a:xfrm>
              <a:off x="4829472" y="2328377"/>
              <a:ext cx="41806" cy="41806"/>
            </a:xfrm>
            <a:custGeom>
              <a:avLst/>
              <a:gdLst/>
              <a:ahLst/>
              <a:cxnLst/>
              <a:rect l="l" t="t" r="r" b="b"/>
              <a:pathLst>
                <a:path w="845" h="845" extrusionOk="0">
                  <a:moveTo>
                    <a:pt x="423" y="1"/>
                  </a:moveTo>
                  <a:cubicBezTo>
                    <a:pt x="191" y="1"/>
                    <a:pt x="1" y="188"/>
                    <a:pt x="1" y="423"/>
                  </a:cubicBezTo>
                  <a:cubicBezTo>
                    <a:pt x="1" y="654"/>
                    <a:pt x="191" y="844"/>
                    <a:pt x="423" y="844"/>
                  </a:cubicBezTo>
                  <a:cubicBezTo>
                    <a:pt x="657" y="844"/>
                    <a:pt x="844" y="654"/>
                    <a:pt x="844" y="423"/>
                  </a:cubicBezTo>
                  <a:cubicBezTo>
                    <a:pt x="844" y="188"/>
                    <a:pt x="657" y="1"/>
                    <a:pt x="423" y="1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7" name="Google Shape;837;p25"/>
            <p:cNvSpPr/>
            <p:nvPr/>
          </p:nvSpPr>
          <p:spPr>
            <a:xfrm>
              <a:off x="4511292" y="2328377"/>
              <a:ext cx="41757" cy="41806"/>
            </a:xfrm>
            <a:custGeom>
              <a:avLst/>
              <a:gdLst/>
              <a:ahLst/>
              <a:cxnLst/>
              <a:rect l="l" t="t" r="r" b="b"/>
              <a:pathLst>
                <a:path w="844" h="845" extrusionOk="0">
                  <a:moveTo>
                    <a:pt x="422" y="1"/>
                  </a:moveTo>
                  <a:cubicBezTo>
                    <a:pt x="190" y="1"/>
                    <a:pt x="0" y="188"/>
                    <a:pt x="0" y="423"/>
                  </a:cubicBezTo>
                  <a:cubicBezTo>
                    <a:pt x="0" y="654"/>
                    <a:pt x="190" y="844"/>
                    <a:pt x="422" y="844"/>
                  </a:cubicBezTo>
                  <a:cubicBezTo>
                    <a:pt x="657" y="844"/>
                    <a:pt x="844" y="654"/>
                    <a:pt x="844" y="423"/>
                  </a:cubicBezTo>
                  <a:cubicBezTo>
                    <a:pt x="844" y="188"/>
                    <a:pt x="657" y="1"/>
                    <a:pt x="422" y="1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8" name="Google Shape;838;p25"/>
            <p:cNvSpPr/>
            <p:nvPr/>
          </p:nvSpPr>
          <p:spPr>
            <a:xfrm>
              <a:off x="4590948" y="2466118"/>
              <a:ext cx="41806" cy="41757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2" y="0"/>
                  </a:moveTo>
                  <a:cubicBezTo>
                    <a:pt x="188" y="0"/>
                    <a:pt x="0" y="190"/>
                    <a:pt x="0" y="422"/>
                  </a:cubicBezTo>
                  <a:cubicBezTo>
                    <a:pt x="0" y="654"/>
                    <a:pt x="188" y="844"/>
                    <a:pt x="422" y="844"/>
                  </a:cubicBezTo>
                  <a:cubicBezTo>
                    <a:pt x="654" y="844"/>
                    <a:pt x="844" y="654"/>
                    <a:pt x="844" y="422"/>
                  </a:cubicBezTo>
                  <a:cubicBezTo>
                    <a:pt x="844" y="190"/>
                    <a:pt x="654" y="0"/>
                    <a:pt x="422" y="0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9" name="Google Shape;839;p25"/>
            <p:cNvSpPr/>
            <p:nvPr/>
          </p:nvSpPr>
          <p:spPr>
            <a:xfrm>
              <a:off x="4345201" y="2603958"/>
              <a:ext cx="48832" cy="41757"/>
            </a:xfrm>
            <a:custGeom>
              <a:avLst/>
              <a:gdLst/>
              <a:ahLst/>
              <a:cxnLst/>
              <a:rect l="l" t="t" r="r" b="b"/>
              <a:pathLst>
                <a:path w="987" h="844" extrusionOk="0">
                  <a:moveTo>
                    <a:pt x="565" y="1"/>
                  </a:moveTo>
                  <a:cubicBezTo>
                    <a:pt x="191" y="1"/>
                    <a:pt x="0" y="452"/>
                    <a:pt x="268" y="720"/>
                  </a:cubicBezTo>
                  <a:cubicBezTo>
                    <a:pt x="353" y="805"/>
                    <a:pt x="459" y="843"/>
                    <a:pt x="562" y="843"/>
                  </a:cubicBezTo>
                  <a:cubicBezTo>
                    <a:pt x="779" y="843"/>
                    <a:pt x="987" y="676"/>
                    <a:pt x="987" y="423"/>
                  </a:cubicBezTo>
                  <a:cubicBezTo>
                    <a:pt x="987" y="188"/>
                    <a:pt x="797" y="1"/>
                    <a:pt x="565" y="1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0" name="Google Shape;840;p25"/>
            <p:cNvSpPr/>
            <p:nvPr/>
          </p:nvSpPr>
          <p:spPr>
            <a:xfrm>
              <a:off x="4504365" y="2603958"/>
              <a:ext cx="48683" cy="41757"/>
            </a:xfrm>
            <a:custGeom>
              <a:avLst/>
              <a:gdLst/>
              <a:ahLst/>
              <a:cxnLst/>
              <a:rect l="l" t="t" r="r" b="b"/>
              <a:pathLst>
                <a:path w="984" h="844" extrusionOk="0">
                  <a:moveTo>
                    <a:pt x="562" y="1"/>
                  </a:moveTo>
                  <a:cubicBezTo>
                    <a:pt x="188" y="1"/>
                    <a:pt x="1" y="455"/>
                    <a:pt x="265" y="720"/>
                  </a:cubicBezTo>
                  <a:cubicBezTo>
                    <a:pt x="351" y="805"/>
                    <a:pt x="456" y="843"/>
                    <a:pt x="559" y="843"/>
                  </a:cubicBezTo>
                  <a:cubicBezTo>
                    <a:pt x="776" y="843"/>
                    <a:pt x="984" y="676"/>
                    <a:pt x="984" y="423"/>
                  </a:cubicBezTo>
                  <a:cubicBezTo>
                    <a:pt x="984" y="188"/>
                    <a:pt x="797" y="1"/>
                    <a:pt x="562" y="1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4762647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" name="Google Shape;842;p2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43" name="Google Shape;843;p26"/>
          <p:cNvSpPr txBox="1">
            <a:spLocks noGrp="1"/>
          </p:cNvSpPr>
          <p:nvPr>
            <p:ph type="subTitle" idx="1"/>
          </p:nvPr>
        </p:nvSpPr>
        <p:spPr>
          <a:xfrm>
            <a:off x="1441969" y="2988333"/>
            <a:ext cx="2648000" cy="8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4" name="Google Shape;844;p26"/>
          <p:cNvSpPr txBox="1">
            <a:spLocks noGrp="1"/>
          </p:cNvSpPr>
          <p:nvPr>
            <p:ph type="subTitle" idx="2"/>
          </p:nvPr>
        </p:nvSpPr>
        <p:spPr>
          <a:xfrm>
            <a:off x="4772000" y="2988333"/>
            <a:ext cx="2648000" cy="8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5" name="Google Shape;845;p26"/>
          <p:cNvSpPr txBox="1">
            <a:spLocks noGrp="1"/>
          </p:cNvSpPr>
          <p:nvPr>
            <p:ph type="subTitle" idx="3"/>
          </p:nvPr>
        </p:nvSpPr>
        <p:spPr>
          <a:xfrm>
            <a:off x="1441969" y="4895300"/>
            <a:ext cx="2648000" cy="8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6" name="Google Shape;846;p26"/>
          <p:cNvSpPr txBox="1">
            <a:spLocks noGrp="1"/>
          </p:cNvSpPr>
          <p:nvPr>
            <p:ph type="subTitle" idx="4"/>
          </p:nvPr>
        </p:nvSpPr>
        <p:spPr>
          <a:xfrm>
            <a:off x="4772000" y="4895300"/>
            <a:ext cx="2648000" cy="8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7" name="Google Shape;847;p26"/>
          <p:cNvSpPr txBox="1">
            <a:spLocks noGrp="1"/>
          </p:cNvSpPr>
          <p:nvPr>
            <p:ph type="subTitle" idx="5"/>
          </p:nvPr>
        </p:nvSpPr>
        <p:spPr>
          <a:xfrm>
            <a:off x="8102031" y="2988333"/>
            <a:ext cx="2648000" cy="8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8" name="Google Shape;848;p26"/>
          <p:cNvSpPr txBox="1">
            <a:spLocks noGrp="1"/>
          </p:cNvSpPr>
          <p:nvPr>
            <p:ph type="subTitle" idx="6"/>
          </p:nvPr>
        </p:nvSpPr>
        <p:spPr>
          <a:xfrm>
            <a:off x="8102031" y="4895300"/>
            <a:ext cx="2648000" cy="8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9" name="Google Shape;849;p26"/>
          <p:cNvSpPr txBox="1">
            <a:spLocks noGrp="1"/>
          </p:cNvSpPr>
          <p:nvPr>
            <p:ph type="subTitle" idx="7"/>
          </p:nvPr>
        </p:nvSpPr>
        <p:spPr>
          <a:xfrm>
            <a:off x="1441969" y="2433132"/>
            <a:ext cx="2645600" cy="65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667" b="1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850" name="Google Shape;850;p26"/>
          <p:cNvSpPr txBox="1">
            <a:spLocks noGrp="1"/>
          </p:cNvSpPr>
          <p:nvPr>
            <p:ph type="subTitle" idx="8"/>
          </p:nvPr>
        </p:nvSpPr>
        <p:spPr>
          <a:xfrm>
            <a:off x="4773200" y="2433132"/>
            <a:ext cx="2645600" cy="65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667" b="1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851" name="Google Shape;851;p26"/>
          <p:cNvSpPr txBox="1">
            <a:spLocks noGrp="1"/>
          </p:cNvSpPr>
          <p:nvPr>
            <p:ph type="subTitle" idx="9"/>
          </p:nvPr>
        </p:nvSpPr>
        <p:spPr>
          <a:xfrm>
            <a:off x="8104431" y="2433132"/>
            <a:ext cx="2645600" cy="65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667" b="1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852" name="Google Shape;852;p26"/>
          <p:cNvSpPr txBox="1">
            <a:spLocks noGrp="1"/>
          </p:cNvSpPr>
          <p:nvPr>
            <p:ph type="subTitle" idx="13"/>
          </p:nvPr>
        </p:nvSpPr>
        <p:spPr>
          <a:xfrm>
            <a:off x="1441969" y="4340067"/>
            <a:ext cx="2645600" cy="65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667" b="1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853" name="Google Shape;853;p26"/>
          <p:cNvSpPr txBox="1">
            <a:spLocks noGrp="1"/>
          </p:cNvSpPr>
          <p:nvPr>
            <p:ph type="subTitle" idx="14"/>
          </p:nvPr>
        </p:nvSpPr>
        <p:spPr>
          <a:xfrm>
            <a:off x="4773200" y="4340067"/>
            <a:ext cx="2645600" cy="65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667" b="1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854" name="Google Shape;854;p26"/>
          <p:cNvSpPr txBox="1">
            <a:spLocks noGrp="1"/>
          </p:cNvSpPr>
          <p:nvPr>
            <p:ph type="subTitle" idx="15"/>
          </p:nvPr>
        </p:nvSpPr>
        <p:spPr>
          <a:xfrm>
            <a:off x="8104431" y="4340067"/>
            <a:ext cx="2645600" cy="65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667" b="1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grpSp>
        <p:nvGrpSpPr>
          <p:cNvPr id="855" name="Google Shape;855;p26"/>
          <p:cNvGrpSpPr/>
          <p:nvPr/>
        </p:nvGrpSpPr>
        <p:grpSpPr>
          <a:xfrm>
            <a:off x="0" y="0"/>
            <a:ext cx="133200" cy="6858061"/>
            <a:chOff x="0" y="0"/>
            <a:chExt cx="99900" cy="5143546"/>
          </a:xfrm>
        </p:grpSpPr>
        <p:sp>
          <p:nvSpPr>
            <p:cNvPr id="856" name="Google Shape;856;p26"/>
            <p:cNvSpPr/>
            <p:nvPr/>
          </p:nvSpPr>
          <p:spPr>
            <a:xfrm>
              <a:off x="0" y="4747846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57" name="Google Shape;857;p26"/>
            <p:cNvSpPr/>
            <p:nvPr/>
          </p:nvSpPr>
          <p:spPr>
            <a:xfrm>
              <a:off x="0" y="435219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58" name="Google Shape;858;p26"/>
            <p:cNvSpPr/>
            <p:nvPr/>
          </p:nvSpPr>
          <p:spPr>
            <a:xfrm>
              <a:off x="0" y="395653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59" name="Google Shape;859;p26"/>
            <p:cNvSpPr/>
            <p:nvPr/>
          </p:nvSpPr>
          <p:spPr>
            <a:xfrm>
              <a:off x="0" y="3560885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60" name="Google Shape;860;p26"/>
            <p:cNvSpPr/>
            <p:nvPr/>
          </p:nvSpPr>
          <p:spPr>
            <a:xfrm>
              <a:off x="0" y="3165231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61" name="Google Shape;861;p26"/>
            <p:cNvSpPr/>
            <p:nvPr/>
          </p:nvSpPr>
          <p:spPr>
            <a:xfrm>
              <a:off x="0" y="2769577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62" name="Google Shape;862;p26"/>
            <p:cNvSpPr/>
            <p:nvPr/>
          </p:nvSpPr>
          <p:spPr>
            <a:xfrm>
              <a:off x="0" y="2373923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63" name="Google Shape;863;p26"/>
            <p:cNvSpPr/>
            <p:nvPr/>
          </p:nvSpPr>
          <p:spPr>
            <a:xfrm>
              <a:off x="0" y="1978269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64" name="Google Shape;864;p26"/>
            <p:cNvSpPr/>
            <p:nvPr/>
          </p:nvSpPr>
          <p:spPr>
            <a:xfrm>
              <a:off x="0" y="1582615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65" name="Google Shape;865;p26"/>
            <p:cNvSpPr/>
            <p:nvPr/>
          </p:nvSpPr>
          <p:spPr>
            <a:xfrm>
              <a:off x="0" y="118696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66" name="Google Shape;866;p26"/>
            <p:cNvSpPr/>
            <p:nvPr/>
          </p:nvSpPr>
          <p:spPr>
            <a:xfrm>
              <a:off x="0" y="79130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67" name="Google Shape;867;p26"/>
            <p:cNvSpPr/>
            <p:nvPr/>
          </p:nvSpPr>
          <p:spPr>
            <a:xfrm>
              <a:off x="0" y="395654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68" name="Google Shape;868;p26"/>
            <p:cNvSpPr/>
            <p:nvPr/>
          </p:nvSpPr>
          <p:spPr>
            <a:xfrm>
              <a:off x="0" y="0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869" name="Google Shape;869;p26"/>
          <p:cNvGrpSpPr/>
          <p:nvPr/>
        </p:nvGrpSpPr>
        <p:grpSpPr>
          <a:xfrm>
            <a:off x="12058800" y="0"/>
            <a:ext cx="133200" cy="6858061"/>
            <a:chOff x="9044100" y="0"/>
            <a:chExt cx="99900" cy="5143546"/>
          </a:xfrm>
        </p:grpSpPr>
        <p:sp>
          <p:nvSpPr>
            <p:cNvPr id="870" name="Google Shape;870;p26"/>
            <p:cNvSpPr/>
            <p:nvPr/>
          </p:nvSpPr>
          <p:spPr>
            <a:xfrm>
              <a:off x="9044100" y="4747846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71" name="Google Shape;871;p26"/>
            <p:cNvSpPr/>
            <p:nvPr/>
          </p:nvSpPr>
          <p:spPr>
            <a:xfrm>
              <a:off x="9044100" y="435219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72" name="Google Shape;872;p26"/>
            <p:cNvSpPr/>
            <p:nvPr/>
          </p:nvSpPr>
          <p:spPr>
            <a:xfrm>
              <a:off x="9044100" y="395653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73" name="Google Shape;873;p26"/>
            <p:cNvSpPr/>
            <p:nvPr/>
          </p:nvSpPr>
          <p:spPr>
            <a:xfrm>
              <a:off x="9044100" y="3560885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74" name="Google Shape;874;p26"/>
            <p:cNvSpPr/>
            <p:nvPr/>
          </p:nvSpPr>
          <p:spPr>
            <a:xfrm>
              <a:off x="9044100" y="3165231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75" name="Google Shape;875;p26"/>
            <p:cNvSpPr/>
            <p:nvPr/>
          </p:nvSpPr>
          <p:spPr>
            <a:xfrm>
              <a:off x="9044100" y="2769577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76" name="Google Shape;876;p26"/>
            <p:cNvSpPr/>
            <p:nvPr/>
          </p:nvSpPr>
          <p:spPr>
            <a:xfrm>
              <a:off x="9044100" y="2373923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77" name="Google Shape;877;p26"/>
            <p:cNvSpPr/>
            <p:nvPr/>
          </p:nvSpPr>
          <p:spPr>
            <a:xfrm>
              <a:off x="9044100" y="1978269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78" name="Google Shape;878;p26"/>
            <p:cNvSpPr/>
            <p:nvPr/>
          </p:nvSpPr>
          <p:spPr>
            <a:xfrm>
              <a:off x="9044100" y="1582615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79" name="Google Shape;879;p26"/>
            <p:cNvSpPr/>
            <p:nvPr/>
          </p:nvSpPr>
          <p:spPr>
            <a:xfrm>
              <a:off x="9044100" y="118696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80" name="Google Shape;880;p26"/>
            <p:cNvSpPr/>
            <p:nvPr/>
          </p:nvSpPr>
          <p:spPr>
            <a:xfrm>
              <a:off x="9044100" y="79130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81" name="Google Shape;881;p26"/>
            <p:cNvSpPr/>
            <p:nvPr/>
          </p:nvSpPr>
          <p:spPr>
            <a:xfrm>
              <a:off x="9044100" y="395654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82" name="Google Shape;882;p26"/>
            <p:cNvSpPr/>
            <p:nvPr/>
          </p:nvSpPr>
          <p:spPr>
            <a:xfrm>
              <a:off x="9044100" y="0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068749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E64FEF-C0EA-4B62-A553-30A1AA2FE6E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38955A-9BFC-499A-8AF0-1A85A6FAE41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9948569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9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1" name="Google Shape;951;p29"/>
          <p:cNvGrpSpPr/>
          <p:nvPr/>
        </p:nvGrpSpPr>
        <p:grpSpPr>
          <a:xfrm>
            <a:off x="12058800" y="0"/>
            <a:ext cx="133200" cy="6858061"/>
            <a:chOff x="9044100" y="0"/>
            <a:chExt cx="99900" cy="5143546"/>
          </a:xfrm>
        </p:grpSpPr>
        <p:sp>
          <p:nvSpPr>
            <p:cNvPr id="952" name="Google Shape;952;p29"/>
            <p:cNvSpPr/>
            <p:nvPr/>
          </p:nvSpPr>
          <p:spPr>
            <a:xfrm>
              <a:off x="9044100" y="4747846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53" name="Google Shape;953;p29"/>
            <p:cNvSpPr/>
            <p:nvPr/>
          </p:nvSpPr>
          <p:spPr>
            <a:xfrm>
              <a:off x="9044100" y="435219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54" name="Google Shape;954;p29"/>
            <p:cNvSpPr/>
            <p:nvPr/>
          </p:nvSpPr>
          <p:spPr>
            <a:xfrm>
              <a:off x="9044100" y="395653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55" name="Google Shape;955;p29"/>
            <p:cNvSpPr/>
            <p:nvPr/>
          </p:nvSpPr>
          <p:spPr>
            <a:xfrm>
              <a:off x="9044100" y="3560885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56" name="Google Shape;956;p29"/>
            <p:cNvSpPr/>
            <p:nvPr/>
          </p:nvSpPr>
          <p:spPr>
            <a:xfrm>
              <a:off x="9044100" y="3165231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57" name="Google Shape;957;p29"/>
            <p:cNvSpPr/>
            <p:nvPr/>
          </p:nvSpPr>
          <p:spPr>
            <a:xfrm>
              <a:off x="9044100" y="2769577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58" name="Google Shape;958;p29"/>
            <p:cNvSpPr/>
            <p:nvPr/>
          </p:nvSpPr>
          <p:spPr>
            <a:xfrm>
              <a:off x="9044100" y="2373923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59" name="Google Shape;959;p29"/>
            <p:cNvSpPr/>
            <p:nvPr/>
          </p:nvSpPr>
          <p:spPr>
            <a:xfrm>
              <a:off x="9044100" y="1978269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60" name="Google Shape;960;p29"/>
            <p:cNvSpPr/>
            <p:nvPr/>
          </p:nvSpPr>
          <p:spPr>
            <a:xfrm>
              <a:off x="9044100" y="1582615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61" name="Google Shape;961;p29"/>
            <p:cNvSpPr/>
            <p:nvPr/>
          </p:nvSpPr>
          <p:spPr>
            <a:xfrm>
              <a:off x="9044100" y="118696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62" name="Google Shape;962;p29"/>
            <p:cNvSpPr/>
            <p:nvPr/>
          </p:nvSpPr>
          <p:spPr>
            <a:xfrm>
              <a:off x="9044100" y="79130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63" name="Google Shape;963;p29"/>
            <p:cNvSpPr/>
            <p:nvPr/>
          </p:nvSpPr>
          <p:spPr>
            <a:xfrm>
              <a:off x="9044100" y="395654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64" name="Google Shape;964;p29"/>
            <p:cNvSpPr/>
            <p:nvPr/>
          </p:nvSpPr>
          <p:spPr>
            <a:xfrm>
              <a:off x="9044100" y="0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965" name="Google Shape;965;p29"/>
          <p:cNvGrpSpPr/>
          <p:nvPr/>
        </p:nvGrpSpPr>
        <p:grpSpPr>
          <a:xfrm>
            <a:off x="0" y="0"/>
            <a:ext cx="133200" cy="6858061"/>
            <a:chOff x="0" y="0"/>
            <a:chExt cx="99900" cy="5143546"/>
          </a:xfrm>
        </p:grpSpPr>
        <p:sp>
          <p:nvSpPr>
            <p:cNvPr id="966" name="Google Shape;966;p29"/>
            <p:cNvSpPr/>
            <p:nvPr/>
          </p:nvSpPr>
          <p:spPr>
            <a:xfrm>
              <a:off x="0" y="4747846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67" name="Google Shape;967;p29"/>
            <p:cNvSpPr/>
            <p:nvPr/>
          </p:nvSpPr>
          <p:spPr>
            <a:xfrm>
              <a:off x="0" y="435219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68" name="Google Shape;968;p29"/>
            <p:cNvSpPr/>
            <p:nvPr/>
          </p:nvSpPr>
          <p:spPr>
            <a:xfrm>
              <a:off x="0" y="395653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69" name="Google Shape;969;p29"/>
            <p:cNvSpPr/>
            <p:nvPr/>
          </p:nvSpPr>
          <p:spPr>
            <a:xfrm>
              <a:off x="0" y="3560885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70" name="Google Shape;970;p29"/>
            <p:cNvSpPr/>
            <p:nvPr/>
          </p:nvSpPr>
          <p:spPr>
            <a:xfrm>
              <a:off x="0" y="3165231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71" name="Google Shape;971;p29"/>
            <p:cNvSpPr/>
            <p:nvPr/>
          </p:nvSpPr>
          <p:spPr>
            <a:xfrm>
              <a:off x="0" y="2769577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72" name="Google Shape;972;p29"/>
            <p:cNvSpPr/>
            <p:nvPr/>
          </p:nvSpPr>
          <p:spPr>
            <a:xfrm>
              <a:off x="0" y="2373923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73" name="Google Shape;973;p29"/>
            <p:cNvSpPr/>
            <p:nvPr/>
          </p:nvSpPr>
          <p:spPr>
            <a:xfrm>
              <a:off x="0" y="1978269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74" name="Google Shape;974;p29"/>
            <p:cNvSpPr/>
            <p:nvPr/>
          </p:nvSpPr>
          <p:spPr>
            <a:xfrm>
              <a:off x="0" y="1582615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75" name="Google Shape;975;p29"/>
            <p:cNvSpPr/>
            <p:nvPr/>
          </p:nvSpPr>
          <p:spPr>
            <a:xfrm>
              <a:off x="0" y="118696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76" name="Google Shape;976;p29"/>
            <p:cNvSpPr/>
            <p:nvPr/>
          </p:nvSpPr>
          <p:spPr>
            <a:xfrm>
              <a:off x="0" y="79130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77" name="Google Shape;977;p29"/>
            <p:cNvSpPr/>
            <p:nvPr/>
          </p:nvSpPr>
          <p:spPr>
            <a:xfrm>
              <a:off x="0" y="395654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78" name="Google Shape;978;p29"/>
            <p:cNvSpPr/>
            <p:nvPr/>
          </p:nvSpPr>
          <p:spPr>
            <a:xfrm>
              <a:off x="0" y="0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27979901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0" name="Google Shape;980;p30"/>
          <p:cNvGrpSpPr/>
          <p:nvPr/>
        </p:nvGrpSpPr>
        <p:grpSpPr>
          <a:xfrm>
            <a:off x="0" y="0"/>
            <a:ext cx="133200" cy="6858061"/>
            <a:chOff x="0" y="0"/>
            <a:chExt cx="99900" cy="5143546"/>
          </a:xfrm>
        </p:grpSpPr>
        <p:sp>
          <p:nvSpPr>
            <p:cNvPr id="981" name="Google Shape;981;p30"/>
            <p:cNvSpPr/>
            <p:nvPr/>
          </p:nvSpPr>
          <p:spPr>
            <a:xfrm>
              <a:off x="0" y="4352192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82" name="Google Shape;982;p30"/>
            <p:cNvSpPr/>
            <p:nvPr/>
          </p:nvSpPr>
          <p:spPr>
            <a:xfrm>
              <a:off x="0" y="3560885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83" name="Google Shape;983;p30"/>
            <p:cNvSpPr/>
            <p:nvPr/>
          </p:nvSpPr>
          <p:spPr>
            <a:xfrm>
              <a:off x="0" y="2769577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84" name="Google Shape;984;p30"/>
            <p:cNvSpPr/>
            <p:nvPr/>
          </p:nvSpPr>
          <p:spPr>
            <a:xfrm>
              <a:off x="0" y="1978269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85" name="Google Shape;985;p30"/>
            <p:cNvSpPr/>
            <p:nvPr/>
          </p:nvSpPr>
          <p:spPr>
            <a:xfrm>
              <a:off x="0" y="1186962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86" name="Google Shape;986;p30"/>
            <p:cNvSpPr/>
            <p:nvPr/>
          </p:nvSpPr>
          <p:spPr>
            <a:xfrm>
              <a:off x="0" y="395654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87" name="Google Shape;987;p30"/>
            <p:cNvSpPr/>
            <p:nvPr/>
          </p:nvSpPr>
          <p:spPr>
            <a:xfrm>
              <a:off x="0" y="4747846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88" name="Google Shape;988;p30"/>
            <p:cNvSpPr/>
            <p:nvPr/>
          </p:nvSpPr>
          <p:spPr>
            <a:xfrm>
              <a:off x="0" y="3956538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89" name="Google Shape;989;p30"/>
            <p:cNvSpPr/>
            <p:nvPr/>
          </p:nvSpPr>
          <p:spPr>
            <a:xfrm>
              <a:off x="0" y="3165231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90" name="Google Shape;990;p30"/>
            <p:cNvSpPr/>
            <p:nvPr/>
          </p:nvSpPr>
          <p:spPr>
            <a:xfrm>
              <a:off x="0" y="2373923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91" name="Google Shape;991;p30"/>
            <p:cNvSpPr/>
            <p:nvPr/>
          </p:nvSpPr>
          <p:spPr>
            <a:xfrm>
              <a:off x="0" y="1582615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92" name="Google Shape;992;p30"/>
            <p:cNvSpPr/>
            <p:nvPr/>
          </p:nvSpPr>
          <p:spPr>
            <a:xfrm>
              <a:off x="0" y="791308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93" name="Google Shape;993;p30"/>
            <p:cNvSpPr/>
            <p:nvPr/>
          </p:nvSpPr>
          <p:spPr>
            <a:xfrm>
              <a:off x="0" y="0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994" name="Google Shape;994;p30"/>
          <p:cNvGrpSpPr/>
          <p:nvPr/>
        </p:nvGrpSpPr>
        <p:grpSpPr>
          <a:xfrm>
            <a:off x="12058800" y="0"/>
            <a:ext cx="133200" cy="6858061"/>
            <a:chOff x="9044100" y="0"/>
            <a:chExt cx="99900" cy="5143546"/>
          </a:xfrm>
        </p:grpSpPr>
        <p:sp>
          <p:nvSpPr>
            <p:cNvPr id="995" name="Google Shape;995;p30"/>
            <p:cNvSpPr/>
            <p:nvPr/>
          </p:nvSpPr>
          <p:spPr>
            <a:xfrm>
              <a:off x="9044100" y="4352192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96" name="Google Shape;996;p30"/>
            <p:cNvSpPr/>
            <p:nvPr/>
          </p:nvSpPr>
          <p:spPr>
            <a:xfrm>
              <a:off x="9044100" y="3560885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97" name="Google Shape;997;p30"/>
            <p:cNvSpPr/>
            <p:nvPr/>
          </p:nvSpPr>
          <p:spPr>
            <a:xfrm>
              <a:off x="9044100" y="2769577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98" name="Google Shape;998;p30"/>
            <p:cNvSpPr/>
            <p:nvPr/>
          </p:nvSpPr>
          <p:spPr>
            <a:xfrm>
              <a:off x="9044100" y="1978269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99" name="Google Shape;999;p30"/>
            <p:cNvSpPr/>
            <p:nvPr/>
          </p:nvSpPr>
          <p:spPr>
            <a:xfrm>
              <a:off x="9044100" y="1186962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000" name="Google Shape;1000;p30"/>
            <p:cNvSpPr/>
            <p:nvPr/>
          </p:nvSpPr>
          <p:spPr>
            <a:xfrm>
              <a:off x="9044100" y="395654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001" name="Google Shape;1001;p30"/>
            <p:cNvSpPr/>
            <p:nvPr/>
          </p:nvSpPr>
          <p:spPr>
            <a:xfrm>
              <a:off x="9044100" y="4747846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002" name="Google Shape;1002;p30"/>
            <p:cNvSpPr/>
            <p:nvPr/>
          </p:nvSpPr>
          <p:spPr>
            <a:xfrm>
              <a:off x="9044100" y="3956538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003" name="Google Shape;1003;p30"/>
            <p:cNvSpPr/>
            <p:nvPr/>
          </p:nvSpPr>
          <p:spPr>
            <a:xfrm>
              <a:off x="9044100" y="3165231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004" name="Google Shape;1004;p30"/>
            <p:cNvSpPr/>
            <p:nvPr/>
          </p:nvSpPr>
          <p:spPr>
            <a:xfrm>
              <a:off x="9044100" y="2373923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005" name="Google Shape;1005;p30"/>
            <p:cNvSpPr/>
            <p:nvPr/>
          </p:nvSpPr>
          <p:spPr>
            <a:xfrm>
              <a:off x="9044100" y="1582615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006" name="Google Shape;1006;p30"/>
            <p:cNvSpPr/>
            <p:nvPr/>
          </p:nvSpPr>
          <p:spPr>
            <a:xfrm>
              <a:off x="9044100" y="791308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007" name="Google Shape;1007;p30"/>
            <p:cNvSpPr/>
            <p:nvPr/>
          </p:nvSpPr>
          <p:spPr>
            <a:xfrm>
              <a:off x="9044100" y="0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15880304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4508519" y="1973765"/>
            <a:ext cx="6732400" cy="199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4508500" y="4352235"/>
            <a:ext cx="6732400" cy="53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0" y="0"/>
            <a:ext cx="133200" cy="6858061"/>
            <a:chOff x="0" y="0"/>
            <a:chExt cx="99900" cy="5143546"/>
          </a:xfrm>
        </p:grpSpPr>
        <p:sp>
          <p:nvSpPr>
            <p:cNvPr id="12" name="Google Shape;12;p2"/>
            <p:cNvSpPr/>
            <p:nvPr/>
          </p:nvSpPr>
          <p:spPr>
            <a:xfrm>
              <a:off x="0" y="4747846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0" y="435219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0" y="395653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0" y="3560885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0" y="3165231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0" y="2769577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0" y="2373923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0" y="1978269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0" y="1582615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0" y="118696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0" y="79130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0" y="395654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0" y="0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25" name="Google Shape;25;p2"/>
          <p:cNvGrpSpPr/>
          <p:nvPr/>
        </p:nvGrpSpPr>
        <p:grpSpPr>
          <a:xfrm>
            <a:off x="12058800" y="0"/>
            <a:ext cx="133200" cy="6858061"/>
            <a:chOff x="9044100" y="0"/>
            <a:chExt cx="99900" cy="5143546"/>
          </a:xfrm>
        </p:grpSpPr>
        <p:sp>
          <p:nvSpPr>
            <p:cNvPr id="26" name="Google Shape;26;p2"/>
            <p:cNvSpPr/>
            <p:nvPr/>
          </p:nvSpPr>
          <p:spPr>
            <a:xfrm>
              <a:off x="9044100" y="4747846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9044100" y="435219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9044100" y="395653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9044100" y="3560885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9044100" y="3165231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9044100" y="2769577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9044100" y="2373923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9044100" y="1978269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9044100" y="1582615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9044100" y="118696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9044100" y="79130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9044100" y="395654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9044100" y="0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34724926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3"/>
          <p:cNvSpPr txBox="1">
            <a:spLocks noGrp="1"/>
          </p:cNvSpPr>
          <p:nvPr>
            <p:ph type="title"/>
          </p:nvPr>
        </p:nvSpPr>
        <p:spPr>
          <a:xfrm>
            <a:off x="5638200" y="3637884"/>
            <a:ext cx="5426800" cy="114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1" name="Google Shape;41;p3"/>
          <p:cNvSpPr txBox="1">
            <a:spLocks noGrp="1"/>
          </p:cNvSpPr>
          <p:nvPr>
            <p:ph type="title" idx="2" hasCustomPrompt="1"/>
          </p:nvPr>
        </p:nvSpPr>
        <p:spPr>
          <a:xfrm>
            <a:off x="5638200" y="1344151"/>
            <a:ext cx="2256000" cy="1844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2" name="Google Shape;42;p3"/>
          <p:cNvSpPr txBox="1">
            <a:spLocks noGrp="1"/>
          </p:cNvSpPr>
          <p:nvPr>
            <p:ph type="subTitle" idx="1"/>
          </p:nvPr>
        </p:nvSpPr>
        <p:spPr>
          <a:xfrm>
            <a:off x="5638200" y="4987984"/>
            <a:ext cx="5426800" cy="50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3" name="Google Shape;43;p3"/>
          <p:cNvGrpSpPr/>
          <p:nvPr/>
        </p:nvGrpSpPr>
        <p:grpSpPr>
          <a:xfrm>
            <a:off x="0" y="0"/>
            <a:ext cx="133200" cy="6858061"/>
            <a:chOff x="0" y="0"/>
            <a:chExt cx="99900" cy="5143546"/>
          </a:xfrm>
        </p:grpSpPr>
        <p:sp>
          <p:nvSpPr>
            <p:cNvPr id="44" name="Google Shape;44;p3"/>
            <p:cNvSpPr/>
            <p:nvPr/>
          </p:nvSpPr>
          <p:spPr>
            <a:xfrm>
              <a:off x="0" y="4747846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0" y="435219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0" y="395653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0" y="3560885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0" y="3165231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0" y="2769577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0" y="2373923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0" y="1978269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0" y="1582615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0" y="118696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0" y="79130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0" y="395654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0" y="0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57" name="Google Shape;57;p3"/>
          <p:cNvGrpSpPr/>
          <p:nvPr/>
        </p:nvGrpSpPr>
        <p:grpSpPr>
          <a:xfrm>
            <a:off x="12058800" y="0"/>
            <a:ext cx="133200" cy="6858061"/>
            <a:chOff x="9044100" y="0"/>
            <a:chExt cx="99900" cy="5143546"/>
          </a:xfrm>
        </p:grpSpPr>
        <p:sp>
          <p:nvSpPr>
            <p:cNvPr id="58" name="Google Shape;58;p3"/>
            <p:cNvSpPr/>
            <p:nvPr/>
          </p:nvSpPr>
          <p:spPr>
            <a:xfrm>
              <a:off x="9044100" y="4747846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9044100" y="435219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9044100" y="395653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9044100" y="3560885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9044100" y="3165231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9044100" y="2769577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9044100" y="2373923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9044100" y="1978269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9044100" y="1582615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9044100" y="118696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8" name="Google Shape;68;p3"/>
            <p:cNvSpPr/>
            <p:nvPr/>
          </p:nvSpPr>
          <p:spPr>
            <a:xfrm>
              <a:off x="9044100" y="79130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9" name="Google Shape;69;p3"/>
            <p:cNvSpPr/>
            <p:nvPr/>
          </p:nvSpPr>
          <p:spPr>
            <a:xfrm>
              <a:off x="9044100" y="395654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0" name="Google Shape;70;p3"/>
            <p:cNvSpPr/>
            <p:nvPr/>
          </p:nvSpPr>
          <p:spPr>
            <a:xfrm>
              <a:off x="9044100" y="0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80497048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"/>
          <p:cNvSpPr txBox="1">
            <a:spLocks noGrp="1"/>
          </p:cNvSpPr>
          <p:nvPr>
            <p:ph type="body" idx="1"/>
          </p:nvPr>
        </p:nvSpPr>
        <p:spPr>
          <a:xfrm>
            <a:off x="960000" y="1621000"/>
            <a:ext cx="3737600" cy="43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grpSp>
        <p:nvGrpSpPr>
          <p:cNvPr id="74" name="Google Shape;74;p4"/>
          <p:cNvGrpSpPr/>
          <p:nvPr/>
        </p:nvGrpSpPr>
        <p:grpSpPr>
          <a:xfrm>
            <a:off x="0" y="0"/>
            <a:ext cx="133200" cy="6858061"/>
            <a:chOff x="0" y="0"/>
            <a:chExt cx="99900" cy="5143546"/>
          </a:xfrm>
        </p:grpSpPr>
        <p:sp>
          <p:nvSpPr>
            <p:cNvPr id="75" name="Google Shape;75;p4"/>
            <p:cNvSpPr/>
            <p:nvPr/>
          </p:nvSpPr>
          <p:spPr>
            <a:xfrm>
              <a:off x="0" y="4747846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6" name="Google Shape;76;p4"/>
            <p:cNvSpPr/>
            <p:nvPr/>
          </p:nvSpPr>
          <p:spPr>
            <a:xfrm>
              <a:off x="0" y="435219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7" name="Google Shape;77;p4"/>
            <p:cNvSpPr/>
            <p:nvPr/>
          </p:nvSpPr>
          <p:spPr>
            <a:xfrm>
              <a:off x="0" y="395653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8" name="Google Shape;78;p4"/>
            <p:cNvSpPr/>
            <p:nvPr/>
          </p:nvSpPr>
          <p:spPr>
            <a:xfrm>
              <a:off x="0" y="3560885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9" name="Google Shape;79;p4"/>
            <p:cNvSpPr/>
            <p:nvPr/>
          </p:nvSpPr>
          <p:spPr>
            <a:xfrm>
              <a:off x="0" y="3165231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0" name="Google Shape;80;p4"/>
            <p:cNvSpPr/>
            <p:nvPr/>
          </p:nvSpPr>
          <p:spPr>
            <a:xfrm>
              <a:off x="0" y="2769577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1" name="Google Shape;81;p4"/>
            <p:cNvSpPr/>
            <p:nvPr/>
          </p:nvSpPr>
          <p:spPr>
            <a:xfrm>
              <a:off x="0" y="2373923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2" name="Google Shape;82;p4"/>
            <p:cNvSpPr/>
            <p:nvPr/>
          </p:nvSpPr>
          <p:spPr>
            <a:xfrm>
              <a:off x="0" y="1978269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3" name="Google Shape;83;p4"/>
            <p:cNvSpPr/>
            <p:nvPr/>
          </p:nvSpPr>
          <p:spPr>
            <a:xfrm>
              <a:off x="0" y="1582615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4" name="Google Shape;84;p4"/>
            <p:cNvSpPr/>
            <p:nvPr/>
          </p:nvSpPr>
          <p:spPr>
            <a:xfrm>
              <a:off x="0" y="118696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5" name="Google Shape;85;p4"/>
            <p:cNvSpPr/>
            <p:nvPr/>
          </p:nvSpPr>
          <p:spPr>
            <a:xfrm>
              <a:off x="0" y="79130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6" name="Google Shape;86;p4"/>
            <p:cNvSpPr/>
            <p:nvPr/>
          </p:nvSpPr>
          <p:spPr>
            <a:xfrm>
              <a:off x="0" y="395654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7" name="Google Shape;87;p4"/>
            <p:cNvSpPr/>
            <p:nvPr/>
          </p:nvSpPr>
          <p:spPr>
            <a:xfrm>
              <a:off x="0" y="0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88" name="Google Shape;88;p4"/>
          <p:cNvGrpSpPr/>
          <p:nvPr/>
        </p:nvGrpSpPr>
        <p:grpSpPr>
          <a:xfrm>
            <a:off x="12058800" y="0"/>
            <a:ext cx="133200" cy="6858061"/>
            <a:chOff x="9044100" y="0"/>
            <a:chExt cx="99900" cy="5143546"/>
          </a:xfrm>
        </p:grpSpPr>
        <p:sp>
          <p:nvSpPr>
            <p:cNvPr id="89" name="Google Shape;89;p4"/>
            <p:cNvSpPr/>
            <p:nvPr/>
          </p:nvSpPr>
          <p:spPr>
            <a:xfrm>
              <a:off x="9044100" y="4747846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0" name="Google Shape;90;p4"/>
            <p:cNvSpPr/>
            <p:nvPr/>
          </p:nvSpPr>
          <p:spPr>
            <a:xfrm>
              <a:off x="9044100" y="435219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1" name="Google Shape;91;p4"/>
            <p:cNvSpPr/>
            <p:nvPr/>
          </p:nvSpPr>
          <p:spPr>
            <a:xfrm>
              <a:off x="9044100" y="395653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2" name="Google Shape;92;p4"/>
            <p:cNvSpPr/>
            <p:nvPr/>
          </p:nvSpPr>
          <p:spPr>
            <a:xfrm>
              <a:off x="9044100" y="3560885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3" name="Google Shape;93;p4"/>
            <p:cNvSpPr/>
            <p:nvPr/>
          </p:nvSpPr>
          <p:spPr>
            <a:xfrm>
              <a:off x="9044100" y="3165231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4" name="Google Shape;94;p4"/>
            <p:cNvSpPr/>
            <p:nvPr/>
          </p:nvSpPr>
          <p:spPr>
            <a:xfrm>
              <a:off x="9044100" y="2769577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5" name="Google Shape;95;p4"/>
            <p:cNvSpPr/>
            <p:nvPr/>
          </p:nvSpPr>
          <p:spPr>
            <a:xfrm>
              <a:off x="9044100" y="2373923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6" name="Google Shape;96;p4"/>
            <p:cNvSpPr/>
            <p:nvPr/>
          </p:nvSpPr>
          <p:spPr>
            <a:xfrm>
              <a:off x="9044100" y="1978269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7" name="Google Shape;97;p4"/>
            <p:cNvSpPr/>
            <p:nvPr/>
          </p:nvSpPr>
          <p:spPr>
            <a:xfrm>
              <a:off x="9044100" y="1582615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8" name="Google Shape;98;p4"/>
            <p:cNvSpPr/>
            <p:nvPr/>
          </p:nvSpPr>
          <p:spPr>
            <a:xfrm>
              <a:off x="9044100" y="118696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9" name="Google Shape;99;p4"/>
            <p:cNvSpPr/>
            <p:nvPr/>
          </p:nvSpPr>
          <p:spPr>
            <a:xfrm>
              <a:off x="9044100" y="79130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00" name="Google Shape;100;p4"/>
            <p:cNvSpPr/>
            <p:nvPr/>
          </p:nvSpPr>
          <p:spPr>
            <a:xfrm>
              <a:off x="9044100" y="395654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01" name="Google Shape;101;p4"/>
            <p:cNvSpPr/>
            <p:nvPr/>
          </p:nvSpPr>
          <p:spPr>
            <a:xfrm>
              <a:off x="9044100" y="0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43083128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38" name="Google Shape;138;p6"/>
          <p:cNvGrpSpPr/>
          <p:nvPr/>
        </p:nvGrpSpPr>
        <p:grpSpPr>
          <a:xfrm>
            <a:off x="0" y="0"/>
            <a:ext cx="133200" cy="6858061"/>
            <a:chOff x="0" y="0"/>
            <a:chExt cx="99900" cy="5143546"/>
          </a:xfrm>
        </p:grpSpPr>
        <p:sp>
          <p:nvSpPr>
            <p:cNvPr id="139" name="Google Shape;139;p6"/>
            <p:cNvSpPr/>
            <p:nvPr/>
          </p:nvSpPr>
          <p:spPr>
            <a:xfrm>
              <a:off x="0" y="4747846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40" name="Google Shape;140;p6"/>
            <p:cNvSpPr/>
            <p:nvPr/>
          </p:nvSpPr>
          <p:spPr>
            <a:xfrm>
              <a:off x="0" y="435219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41" name="Google Shape;141;p6"/>
            <p:cNvSpPr/>
            <p:nvPr/>
          </p:nvSpPr>
          <p:spPr>
            <a:xfrm>
              <a:off x="0" y="395653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42" name="Google Shape;142;p6"/>
            <p:cNvSpPr/>
            <p:nvPr/>
          </p:nvSpPr>
          <p:spPr>
            <a:xfrm>
              <a:off x="0" y="3560885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43" name="Google Shape;143;p6"/>
            <p:cNvSpPr/>
            <p:nvPr/>
          </p:nvSpPr>
          <p:spPr>
            <a:xfrm>
              <a:off x="0" y="3165231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44" name="Google Shape;144;p6"/>
            <p:cNvSpPr/>
            <p:nvPr/>
          </p:nvSpPr>
          <p:spPr>
            <a:xfrm>
              <a:off x="0" y="2769577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45" name="Google Shape;145;p6"/>
            <p:cNvSpPr/>
            <p:nvPr/>
          </p:nvSpPr>
          <p:spPr>
            <a:xfrm>
              <a:off x="0" y="2373923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46" name="Google Shape;146;p6"/>
            <p:cNvSpPr/>
            <p:nvPr/>
          </p:nvSpPr>
          <p:spPr>
            <a:xfrm>
              <a:off x="0" y="1978269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47" name="Google Shape;147;p6"/>
            <p:cNvSpPr/>
            <p:nvPr/>
          </p:nvSpPr>
          <p:spPr>
            <a:xfrm>
              <a:off x="0" y="1582615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48" name="Google Shape;148;p6"/>
            <p:cNvSpPr/>
            <p:nvPr/>
          </p:nvSpPr>
          <p:spPr>
            <a:xfrm>
              <a:off x="0" y="118696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49" name="Google Shape;149;p6"/>
            <p:cNvSpPr/>
            <p:nvPr/>
          </p:nvSpPr>
          <p:spPr>
            <a:xfrm>
              <a:off x="0" y="79130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50" name="Google Shape;150;p6"/>
            <p:cNvSpPr/>
            <p:nvPr/>
          </p:nvSpPr>
          <p:spPr>
            <a:xfrm>
              <a:off x="0" y="395654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51" name="Google Shape;151;p6"/>
            <p:cNvSpPr/>
            <p:nvPr/>
          </p:nvSpPr>
          <p:spPr>
            <a:xfrm>
              <a:off x="0" y="0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152" name="Google Shape;152;p6"/>
          <p:cNvGrpSpPr/>
          <p:nvPr/>
        </p:nvGrpSpPr>
        <p:grpSpPr>
          <a:xfrm>
            <a:off x="12058800" y="0"/>
            <a:ext cx="133200" cy="6858061"/>
            <a:chOff x="9044100" y="0"/>
            <a:chExt cx="99900" cy="5143546"/>
          </a:xfrm>
        </p:grpSpPr>
        <p:sp>
          <p:nvSpPr>
            <p:cNvPr id="153" name="Google Shape;153;p6"/>
            <p:cNvSpPr/>
            <p:nvPr/>
          </p:nvSpPr>
          <p:spPr>
            <a:xfrm>
              <a:off x="9044100" y="4747846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54" name="Google Shape;154;p6"/>
            <p:cNvSpPr/>
            <p:nvPr/>
          </p:nvSpPr>
          <p:spPr>
            <a:xfrm>
              <a:off x="9044100" y="435219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55" name="Google Shape;155;p6"/>
            <p:cNvSpPr/>
            <p:nvPr/>
          </p:nvSpPr>
          <p:spPr>
            <a:xfrm>
              <a:off x="9044100" y="395653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56" name="Google Shape;156;p6"/>
            <p:cNvSpPr/>
            <p:nvPr/>
          </p:nvSpPr>
          <p:spPr>
            <a:xfrm>
              <a:off x="9044100" y="3560885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57" name="Google Shape;157;p6"/>
            <p:cNvSpPr/>
            <p:nvPr/>
          </p:nvSpPr>
          <p:spPr>
            <a:xfrm>
              <a:off x="9044100" y="3165231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58" name="Google Shape;158;p6"/>
            <p:cNvSpPr/>
            <p:nvPr/>
          </p:nvSpPr>
          <p:spPr>
            <a:xfrm>
              <a:off x="9044100" y="2769577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59" name="Google Shape;159;p6"/>
            <p:cNvSpPr/>
            <p:nvPr/>
          </p:nvSpPr>
          <p:spPr>
            <a:xfrm>
              <a:off x="9044100" y="2373923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60" name="Google Shape;160;p6"/>
            <p:cNvSpPr/>
            <p:nvPr/>
          </p:nvSpPr>
          <p:spPr>
            <a:xfrm>
              <a:off x="9044100" y="1978269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61" name="Google Shape;161;p6"/>
            <p:cNvSpPr/>
            <p:nvPr/>
          </p:nvSpPr>
          <p:spPr>
            <a:xfrm>
              <a:off x="9044100" y="1582615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62" name="Google Shape;162;p6"/>
            <p:cNvSpPr/>
            <p:nvPr/>
          </p:nvSpPr>
          <p:spPr>
            <a:xfrm>
              <a:off x="9044100" y="118696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63" name="Google Shape;163;p6"/>
            <p:cNvSpPr/>
            <p:nvPr/>
          </p:nvSpPr>
          <p:spPr>
            <a:xfrm>
              <a:off x="9044100" y="79130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64" name="Google Shape;164;p6"/>
            <p:cNvSpPr/>
            <p:nvPr/>
          </p:nvSpPr>
          <p:spPr>
            <a:xfrm>
              <a:off x="9044100" y="395654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65" name="Google Shape;165;p6"/>
            <p:cNvSpPr/>
            <p:nvPr/>
          </p:nvSpPr>
          <p:spPr>
            <a:xfrm>
              <a:off x="9044100" y="0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29109238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9"/>
          <p:cNvSpPr txBox="1">
            <a:spLocks noGrp="1"/>
          </p:cNvSpPr>
          <p:nvPr>
            <p:ph type="title"/>
          </p:nvPr>
        </p:nvSpPr>
        <p:spPr>
          <a:xfrm>
            <a:off x="1606900" y="1618133"/>
            <a:ext cx="4329200" cy="154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30" name="Google Shape;230;p9"/>
          <p:cNvSpPr txBox="1">
            <a:spLocks noGrp="1"/>
          </p:cNvSpPr>
          <p:nvPr>
            <p:ph type="subTitle" idx="1"/>
          </p:nvPr>
        </p:nvSpPr>
        <p:spPr>
          <a:xfrm>
            <a:off x="1606883" y="3829084"/>
            <a:ext cx="4329200" cy="14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31" name="Google Shape;231;p9"/>
          <p:cNvGrpSpPr/>
          <p:nvPr/>
        </p:nvGrpSpPr>
        <p:grpSpPr>
          <a:xfrm>
            <a:off x="0" y="0"/>
            <a:ext cx="133200" cy="6858061"/>
            <a:chOff x="0" y="0"/>
            <a:chExt cx="99900" cy="5143546"/>
          </a:xfrm>
        </p:grpSpPr>
        <p:sp>
          <p:nvSpPr>
            <p:cNvPr id="232" name="Google Shape;232;p9"/>
            <p:cNvSpPr/>
            <p:nvPr/>
          </p:nvSpPr>
          <p:spPr>
            <a:xfrm>
              <a:off x="0" y="4747846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33" name="Google Shape;233;p9"/>
            <p:cNvSpPr/>
            <p:nvPr/>
          </p:nvSpPr>
          <p:spPr>
            <a:xfrm>
              <a:off x="0" y="435219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34" name="Google Shape;234;p9"/>
            <p:cNvSpPr/>
            <p:nvPr/>
          </p:nvSpPr>
          <p:spPr>
            <a:xfrm>
              <a:off x="0" y="395653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35" name="Google Shape;235;p9"/>
            <p:cNvSpPr/>
            <p:nvPr/>
          </p:nvSpPr>
          <p:spPr>
            <a:xfrm>
              <a:off x="0" y="3560885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36" name="Google Shape;236;p9"/>
            <p:cNvSpPr/>
            <p:nvPr/>
          </p:nvSpPr>
          <p:spPr>
            <a:xfrm>
              <a:off x="0" y="3165231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37" name="Google Shape;237;p9"/>
            <p:cNvSpPr/>
            <p:nvPr/>
          </p:nvSpPr>
          <p:spPr>
            <a:xfrm>
              <a:off x="0" y="2769577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38" name="Google Shape;238;p9"/>
            <p:cNvSpPr/>
            <p:nvPr/>
          </p:nvSpPr>
          <p:spPr>
            <a:xfrm>
              <a:off x="0" y="2373923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39" name="Google Shape;239;p9"/>
            <p:cNvSpPr/>
            <p:nvPr/>
          </p:nvSpPr>
          <p:spPr>
            <a:xfrm>
              <a:off x="0" y="1978269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40" name="Google Shape;240;p9"/>
            <p:cNvSpPr/>
            <p:nvPr/>
          </p:nvSpPr>
          <p:spPr>
            <a:xfrm>
              <a:off x="0" y="1582615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41" name="Google Shape;241;p9"/>
            <p:cNvSpPr/>
            <p:nvPr/>
          </p:nvSpPr>
          <p:spPr>
            <a:xfrm>
              <a:off x="0" y="118696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42" name="Google Shape;242;p9"/>
            <p:cNvSpPr/>
            <p:nvPr/>
          </p:nvSpPr>
          <p:spPr>
            <a:xfrm>
              <a:off x="0" y="79130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43" name="Google Shape;243;p9"/>
            <p:cNvSpPr/>
            <p:nvPr/>
          </p:nvSpPr>
          <p:spPr>
            <a:xfrm>
              <a:off x="0" y="395654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44" name="Google Shape;244;p9"/>
            <p:cNvSpPr/>
            <p:nvPr/>
          </p:nvSpPr>
          <p:spPr>
            <a:xfrm>
              <a:off x="0" y="0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245" name="Google Shape;245;p9"/>
          <p:cNvGrpSpPr/>
          <p:nvPr/>
        </p:nvGrpSpPr>
        <p:grpSpPr>
          <a:xfrm>
            <a:off x="12058800" y="0"/>
            <a:ext cx="133200" cy="6858061"/>
            <a:chOff x="9044100" y="0"/>
            <a:chExt cx="99900" cy="5143546"/>
          </a:xfrm>
        </p:grpSpPr>
        <p:sp>
          <p:nvSpPr>
            <p:cNvPr id="246" name="Google Shape;246;p9"/>
            <p:cNvSpPr/>
            <p:nvPr/>
          </p:nvSpPr>
          <p:spPr>
            <a:xfrm>
              <a:off x="9044100" y="4747846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47" name="Google Shape;247;p9"/>
            <p:cNvSpPr/>
            <p:nvPr/>
          </p:nvSpPr>
          <p:spPr>
            <a:xfrm>
              <a:off x="9044100" y="435219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48" name="Google Shape;248;p9"/>
            <p:cNvSpPr/>
            <p:nvPr/>
          </p:nvSpPr>
          <p:spPr>
            <a:xfrm>
              <a:off x="9044100" y="395653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49" name="Google Shape;249;p9"/>
            <p:cNvSpPr/>
            <p:nvPr/>
          </p:nvSpPr>
          <p:spPr>
            <a:xfrm>
              <a:off x="9044100" y="3560885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50" name="Google Shape;250;p9"/>
            <p:cNvSpPr/>
            <p:nvPr/>
          </p:nvSpPr>
          <p:spPr>
            <a:xfrm>
              <a:off x="9044100" y="3165231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51" name="Google Shape;251;p9"/>
            <p:cNvSpPr/>
            <p:nvPr/>
          </p:nvSpPr>
          <p:spPr>
            <a:xfrm>
              <a:off x="9044100" y="2769577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52" name="Google Shape;252;p9"/>
            <p:cNvSpPr/>
            <p:nvPr/>
          </p:nvSpPr>
          <p:spPr>
            <a:xfrm>
              <a:off x="9044100" y="2373923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53" name="Google Shape;253;p9"/>
            <p:cNvSpPr/>
            <p:nvPr/>
          </p:nvSpPr>
          <p:spPr>
            <a:xfrm>
              <a:off x="9044100" y="1978269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54" name="Google Shape;254;p9"/>
            <p:cNvSpPr/>
            <p:nvPr/>
          </p:nvSpPr>
          <p:spPr>
            <a:xfrm>
              <a:off x="9044100" y="1582615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55" name="Google Shape;255;p9"/>
            <p:cNvSpPr/>
            <p:nvPr/>
          </p:nvSpPr>
          <p:spPr>
            <a:xfrm>
              <a:off x="9044100" y="118696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56" name="Google Shape;256;p9"/>
            <p:cNvSpPr/>
            <p:nvPr/>
          </p:nvSpPr>
          <p:spPr>
            <a:xfrm>
              <a:off x="9044100" y="79130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57" name="Google Shape;257;p9"/>
            <p:cNvSpPr/>
            <p:nvPr/>
          </p:nvSpPr>
          <p:spPr>
            <a:xfrm>
              <a:off x="9044100" y="395654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58" name="Google Shape;258;p9"/>
            <p:cNvSpPr/>
            <p:nvPr/>
          </p:nvSpPr>
          <p:spPr>
            <a:xfrm>
              <a:off x="9044100" y="0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18213698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11"/>
          <p:cNvSpPr txBox="1">
            <a:spLocks noGrp="1"/>
          </p:cNvSpPr>
          <p:nvPr>
            <p:ph type="title" hasCustomPrompt="1"/>
          </p:nvPr>
        </p:nvSpPr>
        <p:spPr>
          <a:xfrm>
            <a:off x="2507000" y="3845967"/>
            <a:ext cx="7178000" cy="14324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264" name="Google Shape;264;p11"/>
          <p:cNvSpPr txBox="1">
            <a:spLocks noGrp="1"/>
          </p:cNvSpPr>
          <p:nvPr>
            <p:ph type="subTitle" idx="1"/>
          </p:nvPr>
        </p:nvSpPr>
        <p:spPr>
          <a:xfrm>
            <a:off x="2507000" y="5501244"/>
            <a:ext cx="7178000" cy="59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grpSp>
        <p:nvGrpSpPr>
          <p:cNvPr id="265" name="Google Shape;265;p11"/>
          <p:cNvGrpSpPr/>
          <p:nvPr/>
        </p:nvGrpSpPr>
        <p:grpSpPr>
          <a:xfrm>
            <a:off x="0" y="0"/>
            <a:ext cx="133200" cy="6858061"/>
            <a:chOff x="0" y="0"/>
            <a:chExt cx="99900" cy="5143546"/>
          </a:xfrm>
        </p:grpSpPr>
        <p:sp>
          <p:nvSpPr>
            <p:cNvPr id="266" name="Google Shape;266;p11"/>
            <p:cNvSpPr/>
            <p:nvPr/>
          </p:nvSpPr>
          <p:spPr>
            <a:xfrm>
              <a:off x="0" y="4747846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67" name="Google Shape;267;p11"/>
            <p:cNvSpPr/>
            <p:nvPr/>
          </p:nvSpPr>
          <p:spPr>
            <a:xfrm>
              <a:off x="0" y="435219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68" name="Google Shape;268;p11"/>
            <p:cNvSpPr/>
            <p:nvPr/>
          </p:nvSpPr>
          <p:spPr>
            <a:xfrm>
              <a:off x="0" y="395653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69" name="Google Shape;269;p11"/>
            <p:cNvSpPr/>
            <p:nvPr/>
          </p:nvSpPr>
          <p:spPr>
            <a:xfrm>
              <a:off x="0" y="3560885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70" name="Google Shape;270;p11"/>
            <p:cNvSpPr/>
            <p:nvPr/>
          </p:nvSpPr>
          <p:spPr>
            <a:xfrm>
              <a:off x="0" y="3165231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71" name="Google Shape;271;p11"/>
            <p:cNvSpPr/>
            <p:nvPr/>
          </p:nvSpPr>
          <p:spPr>
            <a:xfrm>
              <a:off x="0" y="2769577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72" name="Google Shape;272;p11"/>
            <p:cNvSpPr/>
            <p:nvPr/>
          </p:nvSpPr>
          <p:spPr>
            <a:xfrm>
              <a:off x="0" y="2373923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73" name="Google Shape;273;p11"/>
            <p:cNvSpPr/>
            <p:nvPr/>
          </p:nvSpPr>
          <p:spPr>
            <a:xfrm>
              <a:off x="0" y="1978269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74" name="Google Shape;274;p11"/>
            <p:cNvSpPr/>
            <p:nvPr/>
          </p:nvSpPr>
          <p:spPr>
            <a:xfrm>
              <a:off x="0" y="1582615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75" name="Google Shape;275;p11"/>
            <p:cNvSpPr/>
            <p:nvPr/>
          </p:nvSpPr>
          <p:spPr>
            <a:xfrm>
              <a:off x="0" y="118696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76" name="Google Shape;276;p11"/>
            <p:cNvSpPr/>
            <p:nvPr/>
          </p:nvSpPr>
          <p:spPr>
            <a:xfrm>
              <a:off x="0" y="79130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77" name="Google Shape;277;p11"/>
            <p:cNvSpPr/>
            <p:nvPr/>
          </p:nvSpPr>
          <p:spPr>
            <a:xfrm>
              <a:off x="0" y="395654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78" name="Google Shape;278;p11"/>
            <p:cNvSpPr/>
            <p:nvPr/>
          </p:nvSpPr>
          <p:spPr>
            <a:xfrm>
              <a:off x="0" y="0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279" name="Google Shape;279;p11"/>
          <p:cNvGrpSpPr/>
          <p:nvPr/>
        </p:nvGrpSpPr>
        <p:grpSpPr>
          <a:xfrm>
            <a:off x="12058800" y="0"/>
            <a:ext cx="133200" cy="6858061"/>
            <a:chOff x="9044100" y="0"/>
            <a:chExt cx="99900" cy="5143546"/>
          </a:xfrm>
        </p:grpSpPr>
        <p:sp>
          <p:nvSpPr>
            <p:cNvPr id="280" name="Google Shape;280;p11"/>
            <p:cNvSpPr/>
            <p:nvPr/>
          </p:nvSpPr>
          <p:spPr>
            <a:xfrm>
              <a:off x="9044100" y="4747846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81" name="Google Shape;281;p11"/>
            <p:cNvSpPr/>
            <p:nvPr/>
          </p:nvSpPr>
          <p:spPr>
            <a:xfrm>
              <a:off x="9044100" y="435219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82" name="Google Shape;282;p11"/>
            <p:cNvSpPr/>
            <p:nvPr/>
          </p:nvSpPr>
          <p:spPr>
            <a:xfrm>
              <a:off x="9044100" y="395653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83" name="Google Shape;283;p11"/>
            <p:cNvSpPr/>
            <p:nvPr/>
          </p:nvSpPr>
          <p:spPr>
            <a:xfrm>
              <a:off x="9044100" y="3560885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84" name="Google Shape;284;p11"/>
            <p:cNvSpPr/>
            <p:nvPr/>
          </p:nvSpPr>
          <p:spPr>
            <a:xfrm>
              <a:off x="9044100" y="3165231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85" name="Google Shape;285;p11"/>
            <p:cNvSpPr/>
            <p:nvPr/>
          </p:nvSpPr>
          <p:spPr>
            <a:xfrm>
              <a:off x="9044100" y="2769577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86" name="Google Shape;286;p11"/>
            <p:cNvSpPr/>
            <p:nvPr/>
          </p:nvSpPr>
          <p:spPr>
            <a:xfrm>
              <a:off x="9044100" y="2373923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87" name="Google Shape;287;p11"/>
            <p:cNvSpPr/>
            <p:nvPr/>
          </p:nvSpPr>
          <p:spPr>
            <a:xfrm>
              <a:off x="9044100" y="1978269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88" name="Google Shape;288;p11"/>
            <p:cNvSpPr/>
            <p:nvPr/>
          </p:nvSpPr>
          <p:spPr>
            <a:xfrm>
              <a:off x="9044100" y="1582615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89" name="Google Shape;289;p11"/>
            <p:cNvSpPr/>
            <p:nvPr/>
          </p:nvSpPr>
          <p:spPr>
            <a:xfrm>
              <a:off x="9044100" y="118696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90" name="Google Shape;290;p11"/>
            <p:cNvSpPr/>
            <p:nvPr/>
          </p:nvSpPr>
          <p:spPr>
            <a:xfrm>
              <a:off x="9044100" y="79130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91" name="Google Shape;291;p11"/>
            <p:cNvSpPr/>
            <p:nvPr/>
          </p:nvSpPr>
          <p:spPr>
            <a:xfrm>
              <a:off x="9044100" y="395654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92" name="Google Shape;292;p11"/>
            <p:cNvSpPr/>
            <p:nvPr/>
          </p:nvSpPr>
          <p:spPr>
            <a:xfrm>
              <a:off x="9044100" y="0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49709748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394967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13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96" name="Google Shape;296;p13"/>
          <p:cNvSpPr txBox="1">
            <a:spLocks noGrp="1"/>
          </p:cNvSpPr>
          <p:nvPr>
            <p:ph type="subTitle" idx="1"/>
          </p:nvPr>
        </p:nvSpPr>
        <p:spPr>
          <a:xfrm>
            <a:off x="960049" y="2976024"/>
            <a:ext cx="320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7" name="Google Shape;297;p13"/>
          <p:cNvSpPr txBox="1">
            <a:spLocks noGrp="1"/>
          </p:cNvSpPr>
          <p:nvPr>
            <p:ph type="subTitle" idx="2"/>
          </p:nvPr>
        </p:nvSpPr>
        <p:spPr>
          <a:xfrm>
            <a:off x="4495800" y="2976024"/>
            <a:ext cx="320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8" name="Google Shape;298;p13"/>
          <p:cNvSpPr txBox="1">
            <a:spLocks noGrp="1"/>
          </p:cNvSpPr>
          <p:nvPr>
            <p:ph type="subTitle" idx="3"/>
          </p:nvPr>
        </p:nvSpPr>
        <p:spPr>
          <a:xfrm>
            <a:off x="960049" y="5316100"/>
            <a:ext cx="320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9" name="Google Shape;299;p13"/>
          <p:cNvSpPr txBox="1">
            <a:spLocks noGrp="1"/>
          </p:cNvSpPr>
          <p:nvPr>
            <p:ph type="subTitle" idx="4"/>
          </p:nvPr>
        </p:nvSpPr>
        <p:spPr>
          <a:xfrm>
            <a:off x="4495800" y="5316100"/>
            <a:ext cx="320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0" name="Google Shape;300;p13"/>
          <p:cNvSpPr txBox="1">
            <a:spLocks noGrp="1"/>
          </p:cNvSpPr>
          <p:nvPr>
            <p:ph type="subTitle" idx="5"/>
          </p:nvPr>
        </p:nvSpPr>
        <p:spPr>
          <a:xfrm>
            <a:off x="8031551" y="2976024"/>
            <a:ext cx="320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1" name="Google Shape;301;p13"/>
          <p:cNvSpPr txBox="1">
            <a:spLocks noGrp="1"/>
          </p:cNvSpPr>
          <p:nvPr>
            <p:ph type="subTitle" idx="6"/>
          </p:nvPr>
        </p:nvSpPr>
        <p:spPr>
          <a:xfrm>
            <a:off x="8031551" y="5316100"/>
            <a:ext cx="320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13"/>
          <p:cNvSpPr txBox="1">
            <a:spLocks noGrp="1"/>
          </p:cNvSpPr>
          <p:nvPr>
            <p:ph type="title" idx="7" hasCustomPrompt="1"/>
          </p:nvPr>
        </p:nvSpPr>
        <p:spPr>
          <a:xfrm>
            <a:off x="2050249" y="1741500"/>
            <a:ext cx="1020000" cy="7192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303" name="Google Shape;303;p13"/>
          <p:cNvSpPr txBox="1">
            <a:spLocks noGrp="1"/>
          </p:cNvSpPr>
          <p:nvPr>
            <p:ph type="title" idx="8" hasCustomPrompt="1"/>
          </p:nvPr>
        </p:nvSpPr>
        <p:spPr>
          <a:xfrm>
            <a:off x="2050249" y="4080901"/>
            <a:ext cx="1020000" cy="7192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304" name="Google Shape;304;p13"/>
          <p:cNvSpPr txBox="1">
            <a:spLocks noGrp="1"/>
          </p:cNvSpPr>
          <p:nvPr>
            <p:ph type="title" idx="9" hasCustomPrompt="1"/>
          </p:nvPr>
        </p:nvSpPr>
        <p:spPr>
          <a:xfrm>
            <a:off x="5586000" y="1741500"/>
            <a:ext cx="1020000" cy="7192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305" name="Google Shape;305;p13"/>
          <p:cNvSpPr txBox="1">
            <a:spLocks noGrp="1"/>
          </p:cNvSpPr>
          <p:nvPr>
            <p:ph type="title" idx="13" hasCustomPrompt="1"/>
          </p:nvPr>
        </p:nvSpPr>
        <p:spPr>
          <a:xfrm>
            <a:off x="5586000" y="4080901"/>
            <a:ext cx="1020000" cy="7192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306" name="Google Shape;306;p13"/>
          <p:cNvSpPr txBox="1">
            <a:spLocks noGrp="1"/>
          </p:cNvSpPr>
          <p:nvPr>
            <p:ph type="title" idx="14" hasCustomPrompt="1"/>
          </p:nvPr>
        </p:nvSpPr>
        <p:spPr>
          <a:xfrm>
            <a:off x="9121751" y="1741500"/>
            <a:ext cx="1020000" cy="7192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307" name="Google Shape;307;p13"/>
          <p:cNvSpPr txBox="1">
            <a:spLocks noGrp="1"/>
          </p:cNvSpPr>
          <p:nvPr>
            <p:ph type="title" idx="15" hasCustomPrompt="1"/>
          </p:nvPr>
        </p:nvSpPr>
        <p:spPr>
          <a:xfrm>
            <a:off x="9121751" y="4080901"/>
            <a:ext cx="1020000" cy="7192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308" name="Google Shape;308;p13"/>
          <p:cNvSpPr txBox="1">
            <a:spLocks noGrp="1"/>
          </p:cNvSpPr>
          <p:nvPr>
            <p:ph type="subTitle" idx="16"/>
          </p:nvPr>
        </p:nvSpPr>
        <p:spPr>
          <a:xfrm>
            <a:off x="960049" y="2460699"/>
            <a:ext cx="3200400" cy="71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667" b="1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309" name="Google Shape;309;p13"/>
          <p:cNvSpPr txBox="1">
            <a:spLocks noGrp="1"/>
          </p:cNvSpPr>
          <p:nvPr>
            <p:ph type="subTitle" idx="17"/>
          </p:nvPr>
        </p:nvSpPr>
        <p:spPr>
          <a:xfrm>
            <a:off x="4495800" y="2460699"/>
            <a:ext cx="3200400" cy="71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667" b="1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310" name="Google Shape;310;p13"/>
          <p:cNvSpPr txBox="1">
            <a:spLocks noGrp="1"/>
          </p:cNvSpPr>
          <p:nvPr>
            <p:ph type="subTitle" idx="18"/>
          </p:nvPr>
        </p:nvSpPr>
        <p:spPr>
          <a:xfrm>
            <a:off x="8031551" y="2460699"/>
            <a:ext cx="3200400" cy="71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667" b="1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311" name="Google Shape;311;p13"/>
          <p:cNvSpPr txBox="1">
            <a:spLocks noGrp="1"/>
          </p:cNvSpPr>
          <p:nvPr>
            <p:ph type="subTitle" idx="19"/>
          </p:nvPr>
        </p:nvSpPr>
        <p:spPr>
          <a:xfrm>
            <a:off x="960049" y="4800100"/>
            <a:ext cx="3200400" cy="71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667" b="1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312" name="Google Shape;312;p13"/>
          <p:cNvSpPr txBox="1">
            <a:spLocks noGrp="1"/>
          </p:cNvSpPr>
          <p:nvPr>
            <p:ph type="subTitle" idx="20"/>
          </p:nvPr>
        </p:nvSpPr>
        <p:spPr>
          <a:xfrm>
            <a:off x="4495800" y="4800100"/>
            <a:ext cx="3200400" cy="71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667" b="1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313" name="Google Shape;313;p13"/>
          <p:cNvSpPr txBox="1">
            <a:spLocks noGrp="1"/>
          </p:cNvSpPr>
          <p:nvPr>
            <p:ph type="subTitle" idx="21"/>
          </p:nvPr>
        </p:nvSpPr>
        <p:spPr>
          <a:xfrm>
            <a:off x="8031551" y="4800100"/>
            <a:ext cx="3200400" cy="71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667" b="1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grpSp>
        <p:nvGrpSpPr>
          <p:cNvPr id="314" name="Google Shape;314;p13"/>
          <p:cNvGrpSpPr/>
          <p:nvPr/>
        </p:nvGrpSpPr>
        <p:grpSpPr>
          <a:xfrm>
            <a:off x="0" y="0"/>
            <a:ext cx="133200" cy="6858061"/>
            <a:chOff x="0" y="0"/>
            <a:chExt cx="99900" cy="5143546"/>
          </a:xfrm>
        </p:grpSpPr>
        <p:sp>
          <p:nvSpPr>
            <p:cNvPr id="315" name="Google Shape;315;p13"/>
            <p:cNvSpPr/>
            <p:nvPr/>
          </p:nvSpPr>
          <p:spPr>
            <a:xfrm>
              <a:off x="0" y="4747846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16" name="Google Shape;316;p13"/>
            <p:cNvSpPr/>
            <p:nvPr/>
          </p:nvSpPr>
          <p:spPr>
            <a:xfrm>
              <a:off x="0" y="435219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17" name="Google Shape;317;p13"/>
            <p:cNvSpPr/>
            <p:nvPr/>
          </p:nvSpPr>
          <p:spPr>
            <a:xfrm>
              <a:off x="0" y="395653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18" name="Google Shape;318;p13"/>
            <p:cNvSpPr/>
            <p:nvPr/>
          </p:nvSpPr>
          <p:spPr>
            <a:xfrm>
              <a:off x="0" y="3560885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19" name="Google Shape;319;p13"/>
            <p:cNvSpPr/>
            <p:nvPr/>
          </p:nvSpPr>
          <p:spPr>
            <a:xfrm>
              <a:off x="0" y="3165231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20" name="Google Shape;320;p13"/>
            <p:cNvSpPr/>
            <p:nvPr/>
          </p:nvSpPr>
          <p:spPr>
            <a:xfrm>
              <a:off x="0" y="2769577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21" name="Google Shape;321;p13"/>
            <p:cNvSpPr/>
            <p:nvPr/>
          </p:nvSpPr>
          <p:spPr>
            <a:xfrm>
              <a:off x="0" y="2373923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22" name="Google Shape;322;p13"/>
            <p:cNvSpPr/>
            <p:nvPr/>
          </p:nvSpPr>
          <p:spPr>
            <a:xfrm>
              <a:off x="0" y="1978269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23" name="Google Shape;323;p13"/>
            <p:cNvSpPr/>
            <p:nvPr/>
          </p:nvSpPr>
          <p:spPr>
            <a:xfrm>
              <a:off x="0" y="1582615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24" name="Google Shape;324;p13"/>
            <p:cNvSpPr/>
            <p:nvPr/>
          </p:nvSpPr>
          <p:spPr>
            <a:xfrm>
              <a:off x="0" y="118696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25" name="Google Shape;325;p13"/>
            <p:cNvSpPr/>
            <p:nvPr/>
          </p:nvSpPr>
          <p:spPr>
            <a:xfrm>
              <a:off x="0" y="79130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26" name="Google Shape;326;p13"/>
            <p:cNvSpPr/>
            <p:nvPr/>
          </p:nvSpPr>
          <p:spPr>
            <a:xfrm>
              <a:off x="0" y="395654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27" name="Google Shape;327;p13"/>
            <p:cNvSpPr/>
            <p:nvPr/>
          </p:nvSpPr>
          <p:spPr>
            <a:xfrm>
              <a:off x="0" y="0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328" name="Google Shape;328;p13"/>
          <p:cNvGrpSpPr/>
          <p:nvPr/>
        </p:nvGrpSpPr>
        <p:grpSpPr>
          <a:xfrm>
            <a:off x="12058800" y="0"/>
            <a:ext cx="133200" cy="6858061"/>
            <a:chOff x="9044100" y="0"/>
            <a:chExt cx="99900" cy="5143546"/>
          </a:xfrm>
        </p:grpSpPr>
        <p:sp>
          <p:nvSpPr>
            <p:cNvPr id="329" name="Google Shape;329;p13"/>
            <p:cNvSpPr/>
            <p:nvPr/>
          </p:nvSpPr>
          <p:spPr>
            <a:xfrm>
              <a:off x="9044100" y="4747846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30" name="Google Shape;330;p13"/>
            <p:cNvSpPr/>
            <p:nvPr/>
          </p:nvSpPr>
          <p:spPr>
            <a:xfrm>
              <a:off x="9044100" y="435219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31" name="Google Shape;331;p13"/>
            <p:cNvSpPr/>
            <p:nvPr/>
          </p:nvSpPr>
          <p:spPr>
            <a:xfrm>
              <a:off x="9044100" y="395653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32" name="Google Shape;332;p13"/>
            <p:cNvSpPr/>
            <p:nvPr/>
          </p:nvSpPr>
          <p:spPr>
            <a:xfrm>
              <a:off x="9044100" y="3560885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33" name="Google Shape;333;p13"/>
            <p:cNvSpPr/>
            <p:nvPr/>
          </p:nvSpPr>
          <p:spPr>
            <a:xfrm>
              <a:off x="9044100" y="3165231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34" name="Google Shape;334;p13"/>
            <p:cNvSpPr/>
            <p:nvPr/>
          </p:nvSpPr>
          <p:spPr>
            <a:xfrm>
              <a:off x="9044100" y="2769577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35" name="Google Shape;335;p13"/>
            <p:cNvSpPr/>
            <p:nvPr/>
          </p:nvSpPr>
          <p:spPr>
            <a:xfrm>
              <a:off x="9044100" y="2373923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36" name="Google Shape;336;p13"/>
            <p:cNvSpPr/>
            <p:nvPr/>
          </p:nvSpPr>
          <p:spPr>
            <a:xfrm>
              <a:off x="9044100" y="1978269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37" name="Google Shape;337;p13"/>
            <p:cNvSpPr/>
            <p:nvPr/>
          </p:nvSpPr>
          <p:spPr>
            <a:xfrm>
              <a:off x="9044100" y="1582615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38" name="Google Shape;338;p13"/>
            <p:cNvSpPr/>
            <p:nvPr/>
          </p:nvSpPr>
          <p:spPr>
            <a:xfrm>
              <a:off x="9044100" y="118696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39" name="Google Shape;339;p13"/>
            <p:cNvSpPr/>
            <p:nvPr/>
          </p:nvSpPr>
          <p:spPr>
            <a:xfrm>
              <a:off x="9044100" y="79130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40" name="Google Shape;340;p13"/>
            <p:cNvSpPr/>
            <p:nvPr/>
          </p:nvSpPr>
          <p:spPr>
            <a:xfrm>
              <a:off x="9044100" y="395654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41" name="Google Shape;341;p13"/>
            <p:cNvSpPr/>
            <p:nvPr/>
          </p:nvSpPr>
          <p:spPr>
            <a:xfrm>
              <a:off x="9044100" y="0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342" name="Google Shape;342;p13"/>
          <p:cNvGrpSpPr/>
          <p:nvPr/>
        </p:nvGrpSpPr>
        <p:grpSpPr>
          <a:xfrm>
            <a:off x="354775" y="5900311"/>
            <a:ext cx="798080" cy="790560"/>
            <a:chOff x="-1040357" y="1370945"/>
            <a:chExt cx="598560" cy="592920"/>
          </a:xfrm>
        </p:grpSpPr>
        <p:sp>
          <p:nvSpPr>
            <p:cNvPr id="343" name="Google Shape;343;p13"/>
            <p:cNvSpPr/>
            <p:nvPr/>
          </p:nvSpPr>
          <p:spPr>
            <a:xfrm>
              <a:off x="-1022842" y="1388905"/>
              <a:ext cx="324853" cy="281364"/>
            </a:xfrm>
            <a:custGeom>
              <a:avLst/>
              <a:gdLst/>
              <a:ahLst/>
              <a:cxnLst/>
              <a:rect l="l" t="t" r="r" b="b"/>
              <a:pathLst>
                <a:path w="6566" h="5687" extrusionOk="0">
                  <a:moveTo>
                    <a:pt x="4857" y="119"/>
                  </a:moveTo>
                  <a:lnTo>
                    <a:pt x="6432" y="2843"/>
                  </a:lnTo>
                  <a:lnTo>
                    <a:pt x="4857" y="5570"/>
                  </a:lnTo>
                  <a:lnTo>
                    <a:pt x="1709" y="5570"/>
                  </a:lnTo>
                  <a:lnTo>
                    <a:pt x="137" y="2843"/>
                  </a:lnTo>
                  <a:lnTo>
                    <a:pt x="1709" y="119"/>
                  </a:lnTo>
                  <a:close/>
                  <a:moveTo>
                    <a:pt x="1643" y="0"/>
                  </a:moveTo>
                  <a:lnTo>
                    <a:pt x="0" y="2843"/>
                  </a:lnTo>
                  <a:lnTo>
                    <a:pt x="1643" y="5686"/>
                  </a:lnTo>
                  <a:lnTo>
                    <a:pt x="4926" y="5686"/>
                  </a:lnTo>
                  <a:lnTo>
                    <a:pt x="6566" y="2843"/>
                  </a:lnTo>
                  <a:lnTo>
                    <a:pt x="4926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" name="Google Shape;344;p13"/>
            <p:cNvSpPr/>
            <p:nvPr/>
          </p:nvSpPr>
          <p:spPr>
            <a:xfrm>
              <a:off x="-967874" y="1370945"/>
              <a:ext cx="48832" cy="41757"/>
            </a:xfrm>
            <a:custGeom>
              <a:avLst/>
              <a:gdLst/>
              <a:ahLst/>
              <a:cxnLst/>
              <a:rect l="l" t="t" r="r" b="b"/>
              <a:pathLst>
                <a:path w="987" h="844" extrusionOk="0">
                  <a:moveTo>
                    <a:pt x="565" y="1"/>
                  </a:moveTo>
                  <a:cubicBezTo>
                    <a:pt x="191" y="1"/>
                    <a:pt x="0" y="455"/>
                    <a:pt x="268" y="720"/>
                  </a:cubicBezTo>
                  <a:cubicBezTo>
                    <a:pt x="353" y="805"/>
                    <a:pt x="459" y="843"/>
                    <a:pt x="562" y="843"/>
                  </a:cubicBezTo>
                  <a:cubicBezTo>
                    <a:pt x="779" y="843"/>
                    <a:pt x="987" y="676"/>
                    <a:pt x="987" y="423"/>
                  </a:cubicBezTo>
                  <a:cubicBezTo>
                    <a:pt x="987" y="188"/>
                    <a:pt x="797" y="1"/>
                    <a:pt x="565" y="1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" name="Google Shape;345;p13"/>
            <p:cNvSpPr/>
            <p:nvPr/>
          </p:nvSpPr>
          <p:spPr>
            <a:xfrm>
              <a:off x="-808710" y="1370945"/>
              <a:ext cx="48683" cy="41757"/>
            </a:xfrm>
            <a:custGeom>
              <a:avLst/>
              <a:gdLst/>
              <a:ahLst/>
              <a:cxnLst/>
              <a:rect l="l" t="t" r="r" b="b"/>
              <a:pathLst>
                <a:path w="984" h="844" extrusionOk="0">
                  <a:moveTo>
                    <a:pt x="562" y="1"/>
                  </a:moveTo>
                  <a:cubicBezTo>
                    <a:pt x="188" y="1"/>
                    <a:pt x="1" y="455"/>
                    <a:pt x="265" y="720"/>
                  </a:cubicBezTo>
                  <a:cubicBezTo>
                    <a:pt x="351" y="805"/>
                    <a:pt x="456" y="843"/>
                    <a:pt x="559" y="843"/>
                  </a:cubicBezTo>
                  <a:cubicBezTo>
                    <a:pt x="776" y="843"/>
                    <a:pt x="984" y="676"/>
                    <a:pt x="984" y="423"/>
                  </a:cubicBezTo>
                  <a:cubicBezTo>
                    <a:pt x="984" y="188"/>
                    <a:pt x="797" y="1"/>
                    <a:pt x="562" y="1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6" name="Google Shape;346;p13"/>
            <p:cNvSpPr/>
            <p:nvPr/>
          </p:nvSpPr>
          <p:spPr>
            <a:xfrm>
              <a:off x="-801783" y="1646527"/>
              <a:ext cx="41757" cy="41806"/>
            </a:xfrm>
            <a:custGeom>
              <a:avLst/>
              <a:gdLst/>
              <a:ahLst/>
              <a:cxnLst/>
              <a:rect l="l" t="t" r="r" b="b"/>
              <a:pathLst>
                <a:path w="844" h="845" extrusionOk="0">
                  <a:moveTo>
                    <a:pt x="422" y="1"/>
                  </a:moveTo>
                  <a:cubicBezTo>
                    <a:pt x="190" y="1"/>
                    <a:pt x="0" y="188"/>
                    <a:pt x="0" y="423"/>
                  </a:cubicBezTo>
                  <a:cubicBezTo>
                    <a:pt x="0" y="654"/>
                    <a:pt x="190" y="844"/>
                    <a:pt x="422" y="844"/>
                  </a:cubicBezTo>
                  <a:cubicBezTo>
                    <a:pt x="657" y="844"/>
                    <a:pt x="844" y="654"/>
                    <a:pt x="844" y="423"/>
                  </a:cubicBezTo>
                  <a:cubicBezTo>
                    <a:pt x="844" y="188"/>
                    <a:pt x="657" y="1"/>
                    <a:pt x="422" y="1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7" name="Google Shape;347;p13"/>
            <p:cNvSpPr/>
            <p:nvPr/>
          </p:nvSpPr>
          <p:spPr>
            <a:xfrm>
              <a:off x="-722127" y="1508687"/>
              <a:ext cx="41806" cy="41757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2" y="0"/>
                  </a:moveTo>
                  <a:cubicBezTo>
                    <a:pt x="188" y="0"/>
                    <a:pt x="0" y="190"/>
                    <a:pt x="0" y="422"/>
                  </a:cubicBezTo>
                  <a:cubicBezTo>
                    <a:pt x="0" y="657"/>
                    <a:pt x="188" y="844"/>
                    <a:pt x="422" y="844"/>
                  </a:cubicBezTo>
                  <a:cubicBezTo>
                    <a:pt x="654" y="844"/>
                    <a:pt x="844" y="657"/>
                    <a:pt x="844" y="422"/>
                  </a:cubicBezTo>
                  <a:cubicBezTo>
                    <a:pt x="844" y="190"/>
                    <a:pt x="654" y="0"/>
                    <a:pt x="422" y="0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8" name="Google Shape;348;p13"/>
            <p:cNvSpPr/>
            <p:nvPr/>
          </p:nvSpPr>
          <p:spPr>
            <a:xfrm>
              <a:off x="-1040357" y="1508687"/>
              <a:ext cx="41806" cy="41757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3" y="0"/>
                  </a:moveTo>
                  <a:cubicBezTo>
                    <a:pt x="188" y="0"/>
                    <a:pt x="1" y="190"/>
                    <a:pt x="1" y="422"/>
                  </a:cubicBezTo>
                  <a:cubicBezTo>
                    <a:pt x="1" y="657"/>
                    <a:pt x="188" y="844"/>
                    <a:pt x="423" y="844"/>
                  </a:cubicBezTo>
                  <a:cubicBezTo>
                    <a:pt x="654" y="844"/>
                    <a:pt x="845" y="657"/>
                    <a:pt x="845" y="422"/>
                  </a:cubicBezTo>
                  <a:cubicBezTo>
                    <a:pt x="845" y="190"/>
                    <a:pt x="654" y="0"/>
                    <a:pt x="423" y="0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9" name="Google Shape;349;p13"/>
            <p:cNvSpPr/>
            <p:nvPr/>
          </p:nvSpPr>
          <p:spPr>
            <a:xfrm>
              <a:off x="-1021952" y="1664486"/>
              <a:ext cx="323962" cy="281315"/>
            </a:xfrm>
            <a:custGeom>
              <a:avLst/>
              <a:gdLst/>
              <a:ahLst/>
              <a:cxnLst/>
              <a:rect l="l" t="t" r="r" b="b"/>
              <a:pathLst>
                <a:path w="6548" h="5686" extrusionOk="0">
                  <a:moveTo>
                    <a:pt x="1658" y="0"/>
                  </a:moveTo>
                  <a:lnTo>
                    <a:pt x="1658" y="116"/>
                  </a:lnTo>
                  <a:lnTo>
                    <a:pt x="4839" y="116"/>
                  </a:lnTo>
                  <a:lnTo>
                    <a:pt x="6414" y="2843"/>
                  </a:lnTo>
                  <a:lnTo>
                    <a:pt x="4839" y="5570"/>
                  </a:lnTo>
                  <a:lnTo>
                    <a:pt x="1691" y="5570"/>
                  </a:lnTo>
                  <a:lnTo>
                    <a:pt x="101" y="2813"/>
                  </a:lnTo>
                  <a:lnTo>
                    <a:pt x="0" y="2873"/>
                  </a:lnTo>
                  <a:lnTo>
                    <a:pt x="1625" y="5686"/>
                  </a:lnTo>
                  <a:lnTo>
                    <a:pt x="4908" y="5686"/>
                  </a:lnTo>
                  <a:lnTo>
                    <a:pt x="6548" y="2843"/>
                  </a:lnTo>
                  <a:lnTo>
                    <a:pt x="4908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0" name="Google Shape;350;p13"/>
            <p:cNvSpPr/>
            <p:nvPr/>
          </p:nvSpPr>
          <p:spPr>
            <a:xfrm>
              <a:off x="-801783" y="1646527"/>
              <a:ext cx="41757" cy="41806"/>
            </a:xfrm>
            <a:custGeom>
              <a:avLst/>
              <a:gdLst/>
              <a:ahLst/>
              <a:cxnLst/>
              <a:rect l="l" t="t" r="r" b="b"/>
              <a:pathLst>
                <a:path w="844" h="845" extrusionOk="0">
                  <a:moveTo>
                    <a:pt x="422" y="1"/>
                  </a:moveTo>
                  <a:cubicBezTo>
                    <a:pt x="190" y="1"/>
                    <a:pt x="0" y="188"/>
                    <a:pt x="0" y="423"/>
                  </a:cubicBezTo>
                  <a:cubicBezTo>
                    <a:pt x="0" y="654"/>
                    <a:pt x="190" y="844"/>
                    <a:pt x="422" y="844"/>
                  </a:cubicBezTo>
                  <a:cubicBezTo>
                    <a:pt x="657" y="844"/>
                    <a:pt x="844" y="654"/>
                    <a:pt x="844" y="423"/>
                  </a:cubicBezTo>
                  <a:cubicBezTo>
                    <a:pt x="844" y="188"/>
                    <a:pt x="657" y="1"/>
                    <a:pt x="422" y="1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1" name="Google Shape;351;p13"/>
            <p:cNvSpPr/>
            <p:nvPr/>
          </p:nvSpPr>
          <p:spPr>
            <a:xfrm>
              <a:off x="-784170" y="1526745"/>
              <a:ext cx="324012" cy="281364"/>
            </a:xfrm>
            <a:custGeom>
              <a:avLst/>
              <a:gdLst/>
              <a:ahLst/>
              <a:cxnLst/>
              <a:rect l="l" t="t" r="r" b="b"/>
              <a:pathLst>
                <a:path w="6549" h="5687" extrusionOk="0">
                  <a:moveTo>
                    <a:pt x="1641" y="1"/>
                  </a:moveTo>
                  <a:lnTo>
                    <a:pt x="1" y="2844"/>
                  </a:lnTo>
                  <a:lnTo>
                    <a:pt x="1641" y="5686"/>
                  </a:lnTo>
                  <a:lnTo>
                    <a:pt x="4926" y="5686"/>
                  </a:lnTo>
                  <a:lnTo>
                    <a:pt x="6548" y="2873"/>
                  </a:lnTo>
                  <a:lnTo>
                    <a:pt x="6447" y="2814"/>
                  </a:lnTo>
                  <a:lnTo>
                    <a:pt x="4858" y="5571"/>
                  </a:lnTo>
                  <a:lnTo>
                    <a:pt x="1709" y="5571"/>
                  </a:lnTo>
                  <a:lnTo>
                    <a:pt x="134" y="2844"/>
                  </a:lnTo>
                  <a:lnTo>
                    <a:pt x="1709" y="117"/>
                  </a:lnTo>
                  <a:lnTo>
                    <a:pt x="4890" y="117"/>
                  </a:lnTo>
                  <a:lnTo>
                    <a:pt x="4890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2" name="Google Shape;352;p13"/>
            <p:cNvSpPr/>
            <p:nvPr/>
          </p:nvSpPr>
          <p:spPr>
            <a:xfrm>
              <a:off x="-722127" y="1508687"/>
              <a:ext cx="41806" cy="41757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2" y="0"/>
                  </a:moveTo>
                  <a:cubicBezTo>
                    <a:pt x="188" y="0"/>
                    <a:pt x="0" y="190"/>
                    <a:pt x="0" y="422"/>
                  </a:cubicBezTo>
                  <a:cubicBezTo>
                    <a:pt x="0" y="657"/>
                    <a:pt x="188" y="844"/>
                    <a:pt x="422" y="844"/>
                  </a:cubicBezTo>
                  <a:cubicBezTo>
                    <a:pt x="654" y="844"/>
                    <a:pt x="844" y="657"/>
                    <a:pt x="844" y="422"/>
                  </a:cubicBezTo>
                  <a:cubicBezTo>
                    <a:pt x="844" y="190"/>
                    <a:pt x="654" y="0"/>
                    <a:pt x="422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" name="Google Shape;353;p13"/>
            <p:cNvSpPr/>
            <p:nvPr/>
          </p:nvSpPr>
          <p:spPr>
            <a:xfrm>
              <a:off x="-722127" y="1784268"/>
              <a:ext cx="41806" cy="41757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2" y="0"/>
                  </a:moveTo>
                  <a:cubicBezTo>
                    <a:pt x="188" y="0"/>
                    <a:pt x="0" y="190"/>
                    <a:pt x="0" y="422"/>
                  </a:cubicBezTo>
                  <a:cubicBezTo>
                    <a:pt x="0" y="654"/>
                    <a:pt x="188" y="844"/>
                    <a:pt x="422" y="844"/>
                  </a:cubicBezTo>
                  <a:cubicBezTo>
                    <a:pt x="654" y="844"/>
                    <a:pt x="844" y="654"/>
                    <a:pt x="844" y="422"/>
                  </a:cubicBezTo>
                  <a:cubicBezTo>
                    <a:pt x="844" y="190"/>
                    <a:pt x="654" y="0"/>
                    <a:pt x="422" y="0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4" name="Google Shape;354;p13"/>
            <p:cNvSpPr/>
            <p:nvPr/>
          </p:nvSpPr>
          <p:spPr>
            <a:xfrm>
              <a:off x="-483603" y="1646527"/>
              <a:ext cx="41806" cy="41806"/>
            </a:xfrm>
            <a:custGeom>
              <a:avLst/>
              <a:gdLst/>
              <a:ahLst/>
              <a:cxnLst/>
              <a:rect l="l" t="t" r="r" b="b"/>
              <a:pathLst>
                <a:path w="845" h="845" extrusionOk="0">
                  <a:moveTo>
                    <a:pt x="423" y="1"/>
                  </a:moveTo>
                  <a:cubicBezTo>
                    <a:pt x="191" y="1"/>
                    <a:pt x="1" y="188"/>
                    <a:pt x="1" y="423"/>
                  </a:cubicBezTo>
                  <a:cubicBezTo>
                    <a:pt x="1" y="654"/>
                    <a:pt x="191" y="844"/>
                    <a:pt x="423" y="844"/>
                  </a:cubicBezTo>
                  <a:cubicBezTo>
                    <a:pt x="657" y="844"/>
                    <a:pt x="844" y="654"/>
                    <a:pt x="844" y="423"/>
                  </a:cubicBezTo>
                  <a:cubicBezTo>
                    <a:pt x="844" y="188"/>
                    <a:pt x="657" y="1"/>
                    <a:pt x="423" y="1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5" name="Google Shape;355;p13"/>
            <p:cNvSpPr/>
            <p:nvPr/>
          </p:nvSpPr>
          <p:spPr>
            <a:xfrm>
              <a:off x="-722127" y="1784268"/>
              <a:ext cx="41806" cy="41757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2" y="0"/>
                  </a:moveTo>
                  <a:cubicBezTo>
                    <a:pt x="188" y="0"/>
                    <a:pt x="0" y="190"/>
                    <a:pt x="0" y="422"/>
                  </a:cubicBezTo>
                  <a:cubicBezTo>
                    <a:pt x="0" y="654"/>
                    <a:pt x="188" y="844"/>
                    <a:pt x="422" y="844"/>
                  </a:cubicBezTo>
                  <a:cubicBezTo>
                    <a:pt x="654" y="844"/>
                    <a:pt x="844" y="654"/>
                    <a:pt x="844" y="422"/>
                  </a:cubicBezTo>
                  <a:cubicBezTo>
                    <a:pt x="844" y="190"/>
                    <a:pt x="654" y="0"/>
                    <a:pt x="422" y="0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6" name="Google Shape;356;p13"/>
            <p:cNvSpPr/>
            <p:nvPr/>
          </p:nvSpPr>
          <p:spPr>
            <a:xfrm>
              <a:off x="-808710" y="1922108"/>
              <a:ext cx="48683" cy="41757"/>
            </a:xfrm>
            <a:custGeom>
              <a:avLst/>
              <a:gdLst/>
              <a:ahLst/>
              <a:cxnLst/>
              <a:rect l="l" t="t" r="r" b="b"/>
              <a:pathLst>
                <a:path w="984" h="844" extrusionOk="0">
                  <a:moveTo>
                    <a:pt x="562" y="1"/>
                  </a:moveTo>
                  <a:cubicBezTo>
                    <a:pt x="188" y="1"/>
                    <a:pt x="1" y="455"/>
                    <a:pt x="265" y="720"/>
                  </a:cubicBezTo>
                  <a:cubicBezTo>
                    <a:pt x="351" y="805"/>
                    <a:pt x="456" y="843"/>
                    <a:pt x="559" y="843"/>
                  </a:cubicBezTo>
                  <a:cubicBezTo>
                    <a:pt x="776" y="843"/>
                    <a:pt x="984" y="676"/>
                    <a:pt x="984" y="423"/>
                  </a:cubicBezTo>
                  <a:cubicBezTo>
                    <a:pt x="984" y="188"/>
                    <a:pt x="797" y="1"/>
                    <a:pt x="562" y="1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" name="Google Shape;357;p13"/>
            <p:cNvSpPr/>
            <p:nvPr/>
          </p:nvSpPr>
          <p:spPr>
            <a:xfrm>
              <a:off x="-722127" y="1784268"/>
              <a:ext cx="41806" cy="41757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2" y="0"/>
                  </a:moveTo>
                  <a:cubicBezTo>
                    <a:pt x="188" y="0"/>
                    <a:pt x="0" y="190"/>
                    <a:pt x="0" y="422"/>
                  </a:cubicBezTo>
                  <a:cubicBezTo>
                    <a:pt x="0" y="654"/>
                    <a:pt x="188" y="844"/>
                    <a:pt x="422" y="844"/>
                  </a:cubicBezTo>
                  <a:cubicBezTo>
                    <a:pt x="654" y="844"/>
                    <a:pt x="844" y="654"/>
                    <a:pt x="844" y="422"/>
                  </a:cubicBezTo>
                  <a:cubicBezTo>
                    <a:pt x="844" y="190"/>
                    <a:pt x="654" y="0"/>
                    <a:pt x="422" y="0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" name="Google Shape;358;p13"/>
            <p:cNvSpPr/>
            <p:nvPr/>
          </p:nvSpPr>
          <p:spPr>
            <a:xfrm>
              <a:off x="-1040357" y="1784268"/>
              <a:ext cx="41806" cy="41757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3" y="0"/>
                  </a:moveTo>
                  <a:cubicBezTo>
                    <a:pt x="188" y="0"/>
                    <a:pt x="1" y="190"/>
                    <a:pt x="1" y="422"/>
                  </a:cubicBezTo>
                  <a:cubicBezTo>
                    <a:pt x="1" y="654"/>
                    <a:pt x="188" y="844"/>
                    <a:pt x="423" y="844"/>
                  </a:cubicBezTo>
                  <a:cubicBezTo>
                    <a:pt x="654" y="844"/>
                    <a:pt x="845" y="654"/>
                    <a:pt x="845" y="422"/>
                  </a:cubicBezTo>
                  <a:cubicBezTo>
                    <a:pt x="845" y="190"/>
                    <a:pt x="654" y="0"/>
                    <a:pt x="423" y="0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59" name="Google Shape;359;p13"/>
          <p:cNvGrpSpPr/>
          <p:nvPr/>
        </p:nvGrpSpPr>
        <p:grpSpPr>
          <a:xfrm flipH="1">
            <a:off x="11128817" y="5744911"/>
            <a:ext cx="726697" cy="945972"/>
            <a:chOff x="3025497" y="1458081"/>
            <a:chExt cx="509177" cy="662816"/>
          </a:xfrm>
        </p:grpSpPr>
        <p:sp>
          <p:nvSpPr>
            <p:cNvPr id="360" name="Google Shape;360;p13"/>
            <p:cNvSpPr/>
            <p:nvPr/>
          </p:nvSpPr>
          <p:spPr>
            <a:xfrm>
              <a:off x="3025497" y="1458081"/>
              <a:ext cx="509177" cy="662816"/>
            </a:xfrm>
            <a:custGeom>
              <a:avLst/>
              <a:gdLst/>
              <a:ahLst/>
              <a:cxnLst/>
              <a:rect l="l" t="t" r="r" b="b"/>
              <a:pathLst>
                <a:path w="5630" h="7329" extrusionOk="0">
                  <a:moveTo>
                    <a:pt x="1120" y="1"/>
                  </a:moveTo>
                  <a:lnTo>
                    <a:pt x="0" y="726"/>
                  </a:lnTo>
                  <a:lnTo>
                    <a:pt x="220" y="815"/>
                  </a:lnTo>
                  <a:lnTo>
                    <a:pt x="485" y="672"/>
                  </a:lnTo>
                  <a:lnTo>
                    <a:pt x="1352" y="2992"/>
                  </a:lnTo>
                  <a:cubicBezTo>
                    <a:pt x="1352" y="2992"/>
                    <a:pt x="327" y="3566"/>
                    <a:pt x="416" y="5092"/>
                  </a:cubicBezTo>
                  <a:cubicBezTo>
                    <a:pt x="487" y="6335"/>
                    <a:pt x="1557" y="7328"/>
                    <a:pt x="2746" y="7328"/>
                  </a:cubicBezTo>
                  <a:cubicBezTo>
                    <a:pt x="3015" y="7328"/>
                    <a:pt x="3291" y="7277"/>
                    <a:pt x="3562" y="7166"/>
                  </a:cubicBezTo>
                  <a:cubicBezTo>
                    <a:pt x="5030" y="6563"/>
                    <a:pt x="5630" y="5167"/>
                    <a:pt x="4852" y="3717"/>
                  </a:cubicBezTo>
                  <a:cubicBezTo>
                    <a:pt x="4299" y="2689"/>
                    <a:pt x="3126" y="2539"/>
                    <a:pt x="2490" y="2539"/>
                  </a:cubicBezTo>
                  <a:cubicBezTo>
                    <a:pt x="2229" y="2539"/>
                    <a:pt x="2059" y="2564"/>
                    <a:pt x="2059" y="2564"/>
                  </a:cubicBezTo>
                  <a:lnTo>
                    <a:pt x="1013" y="497"/>
                  </a:lnTo>
                  <a:lnTo>
                    <a:pt x="1120" y="301"/>
                  </a:lnTo>
                  <a:lnTo>
                    <a:pt x="11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1" name="Google Shape;361;p13"/>
            <p:cNvSpPr/>
            <p:nvPr/>
          </p:nvSpPr>
          <p:spPr>
            <a:xfrm>
              <a:off x="3126790" y="1799571"/>
              <a:ext cx="382652" cy="296364"/>
            </a:xfrm>
            <a:custGeom>
              <a:avLst/>
              <a:gdLst/>
              <a:ahLst/>
              <a:cxnLst/>
              <a:rect l="l" t="t" r="r" b="b"/>
              <a:pathLst>
                <a:path w="4231" h="3277" extrusionOk="0">
                  <a:moveTo>
                    <a:pt x="3527" y="0"/>
                  </a:moveTo>
                  <a:cubicBezTo>
                    <a:pt x="3527" y="0"/>
                    <a:pt x="3417" y="45"/>
                    <a:pt x="3126" y="199"/>
                  </a:cubicBezTo>
                  <a:cubicBezTo>
                    <a:pt x="2834" y="351"/>
                    <a:pt x="3001" y="719"/>
                    <a:pt x="2683" y="1100"/>
                  </a:cubicBezTo>
                  <a:cubicBezTo>
                    <a:pt x="2362" y="1483"/>
                    <a:pt x="1827" y="1483"/>
                    <a:pt x="1049" y="1542"/>
                  </a:cubicBezTo>
                  <a:cubicBezTo>
                    <a:pt x="268" y="1605"/>
                    <a:pt x="0" y="2430"/>
                    <a:pt x="0" y="2430"/>
                  </a:cubicBezTo>
                  <a:cubicBezTo>
                    <a:pt x="0" y="2430"/>
                    <a:pt x="589" y="3164"/>
                    <a:pt x="1094" y="3253"/>
                  </a:cubicBezTo>
                  <a:cubicBezTo>
                    <a:pt x="1173" y="3268"/>
                    <a:pt x="1270" y="3276"/>
                    <a:pt x="1380" y="3276"/>
                  </a:cubicBezTo>
                  <a:cubicBezTo>
                    <a:pt x="1968" y="3276"/>
                    <a:pt x="2931" y="3028"/>
                    <a:pt x="3527" y="2092"/>
                  </a:cubicBezTo>
                  <a:cubicBezTo>
                    <a:pt x="4231" y="984"/>
                    <a:pt x="3527" y="0"/>
                    <a:pt x="35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2" name="Google Shape;362;p13"/>
            <p:cNvSpPr/>
            <p:nvPr/>
          </p:nvSpPr>
          <p:spPr>
            <a:xfrm>
              <a:off x="3110421" y="1912707"/>
              <a:ext cx="141629" cy="145424"/>
            </a:xfrm>
            <a:custGeom>
              <a:avLst/>
              <a:gdLst/>
              <a:ahLst/>
              <a:cxnLst/>
              <a:rect l="l" t="t" r="r" b="b"/>
              <a:pathLst>
                <a:path w="1566" h="1608" extrusionOk="0">
                  <a:moveTo>
                    <a:pt x="149" y="0"/>
                  </a:moveTo>
                  <a:lnTo>
                    <a:pt x="0" y="57"/>
                  </a:lnTo>
                  <a:cubicBezTo>
                    <a:pt x="0" y="57"/>
                    <a:pt x="214" y="692"/>
                    <a:pt x="577" y="1117"/>
                  </a:cubicBezTo>
                  <a:cubicBezTo>
                    <a:pt x="929" y="1527"/>
                    <a:pt x="1391" y="1608"/>
                    <a:pt x="1454" y="1608"/>
                  </a:cubicBezTo>
                  <a:cubicBezTo>
                    <a:pt x="1456" y="1608"/>
                    <a:pt x="1458" y="1607"/>
                    <a:pt x="1459" y="1607"/>
                  </a:cubicBezTo>
                  <a:cubicBezTo>
                    <a:pt x="1491" y="1601"/>
                    <a:pt x="1566" y="1500"/>
                    <a:pt x="1545" y="1497"/>
                  </a:cubicBezTo>
                  <a:cubicBezTo>
                    <a:pt x="1524" y="1491"/>
                    <a:pt x="882" y="1218"/>
                    <a:pt x="731" y="1046"/>
                  </a:cubicBezTo>
                  <a:cubicBezTo>
                    <a:pt x="577" y="873"/>
                    <a:pt x="149" y="0"/>
                    <a:pt x="1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016034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E64FEF-C0EA-4B62-A553-30A1AA2FE6E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38955A-9BFC-499A-8AF0-1A85A6FAE41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048991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1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65" name="Google Shape;365;p14"/>
          <p:cNvGrpSpPr/>
          <p:nvPr/>
        </p:nvGrpSpPr>
        <p:grpSpPr>
          <a:xfrm>
            <a:off x="0" y="0"/>
            <a:ext cx="133200" cy="6858061"/>
            <a:chOff x="0" y="0"/>
            <a:chExt cx="99900" cy="5143546"/>
          </a:xfrm>
        </p:grpSpPr>
        <p:sp>
          <p:nvSpPr>
            <p:cNvPr id="366" name="Google Shape;366;p14"/>
            <p:cNvSpPr/>
            <p:nvPr/>
          </p:nvSpPr>
          <p:spPr>
            <a:xfrm>
              <a:off x="0" y="4747846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67" name="Google Shape;367;p14"/>
            <p:cNvSpPr/>
            <p:nvPr/>
          </p:nvSpPr>
          <p:spPr>
            <a:xfrm>
              <a:off x="0" y="435219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68" name="Google Shape;368;p14"/>
            <p:cNvSpPr/>
            <p:nvPr/>
          </p:nvSpPr>
          <p:spPr>
            <a:xfrm>
              <a:off x="0" y="395653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69" name="Google Shape;369;p14"/>
            <p:cNvSpPr/>
            <p:nvPr/>
          </p:nvSpPr>
          <p:spPr>
            <a:xfrm>
              <a:off x="0" y="3560885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70" name="Google Shape;370;p14"/>
            <p:cNvSpPr/>
            <p:nvPr/>
          </p:nvSpPr>
          <p:spPr>
            <a:xfrm>
              <a:off x="0" y="3165231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71" name="Google Shape;371;p14"/>
            <p:cNvSpPr/>
            <p:nvPr/>
          </p:nvSpPr>
          <p:spPr>
            <a:xfrm>
              <a:off x="0" y="2769577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72" name="Google Shape;372;p14"/>
            <p:cNvSpPr/>
            <p:nvPr/>
          </p:nvSpPr>
          <p:spPr>
            <a:xfrm>
              <a:off x="0" y="2373923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73" name="Google Shape;373;p14"/>
            <p:cNvSpPr/>
            <p:nvPr/>
          </p:nvSpPr>
          <p:spPr>
            <a:xfrm>
              <a:off x="0" y="1978269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74" name="Google Shape;374;p14"/>
            <p:cNvSpPr/>
            <p:nvPr/>
          </p:nvSpPr>
          <p:spPr>
            <a:xfrm>
              <a:off x="0" y="1582615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75" name="Google Shape;375;p14"/>
            <p:cNvSpPr/>
            <p:nvPr/>
          </p:nvSpPr>
          <p:spPr>
            <a:xfrm>
              <a:off x="0" y="118696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76" name="Google Shape;376;p14"/>
            <p:cNvSpPr/>
            <p:nvPr/>
          </p:nvSpPr>
          <p:spPr>
            <a:xfrm>
              <a:off x="0" y="79130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77" name="Google Shape;377;p14"/>
            <p:cNvSpPr/>
            <p:nvPr/>
          </p:nvSpPr>
          <p:spPr>
            <a:xfrm>
              <a:off x="0" y="395654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78" name="Google Shape;378;p14"/>
            <p:cNvSpPr/>
            <p:nvPr/>
          </p:nvSpPr>
          <p:spPr>
            <a:xfrm>
              <a:off x="0" y="0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379" name="Google Shape;379;p14"/>
          <p:cNvGrpSpPr/>
          <p:nvPr/>
        </p:nvGrpSpPr>
        <p:grpSpPr>
          <a:xfrm>
            <a:off x="12058800" y="0"/>
            <a:ext cx="133200" cy="6858061"/>
            <a:chOff x="9044100" y="0"/>
            <a:chExt cx="99900" cy="5143546"/>
          </a:xfrm>
        </p:grpSpPr>
        <p:sp>
          <p:nvSpPr>
            <p:cNvPr id="380" name="Google Shape;380;p14"/>
            <p:cNvSpPr/>
            <p:nvPr/>
          </p:nvSpPr>
          <p:spPr>
            <a:xfrm>
              <a:off x="9044100" y="4747846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81" name="Google Shape;381;p14"/>
            <p:cNvSpPr/>
            <p:nvPr/>
          </p:nvSpPr>
          <p:spPr>
            <a:xfrm>
              <a:off x="9044100" y="435219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82" name="Google Shape;382;p14"/>
            <p:cNvSpPr/>
            <p:nvPr/>
          </p:nvSpPr>
          <p:spPr>
            <a:xfrm>
              <a:off x="9044100" y="395653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83" name="Google Shape;383;p14"/>
            <p:cNvSpPr/>
            <p:nvPr/>
          </p:nvSpPr>
          <p:spPr>
            <a:xfrm>
              <a:off x="9044100" y="3560885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84" name="Google Shape;384;p14"/>
            <p:cNvSpPr/>
            <p:nvPr/>
          </p:nvSpPr>
          <p:spPr>
            <a:xfrm>
              <a:off x="9044100" y="3165231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85" name="Google Shape;385;p14"/>
            <p:cNvSpPr/>
            <p:nvPr/>
          </p:nvSpPr>
          <p:spPr>
            <a:xfrm>
              <a:off x="9044100" y="2769577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86" name="Google Shape;386;p14"/>
            <p:cNvSpPr/>
            <p:nvPr/>
          </p:nvSpPr>
          <p:spPr>
            <a:xfrm>
              <a:off x="9044100" y="2373923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87" name="Google Shape;387;p14"/>
            <p:cNvSpPr/>
            <p:nvPr/>
          </p:nvSpPr>
          <p:spPr>
            <a:xfrm>
              <a:off x="9044100" y="1978269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88" name="Google Shape;388;p14"/>
            <p:cNvSpPr/>
            <p:nvPr/>
          </p:nvSpPr>
          <p:spPr>
            <a:xfrm>
              <a:off x="9044100" y="1582615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89" name="Google Shape;389;p14"/>
            <p:cNvSpPr/>
            <p:nvPr/>
          </p:nvSpPr>
          <p:spPr>
            <a:xfrm>
              <a:off x="9044100" y="118696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90" name="Google Shape;390;p14"/>
            <p:cNvSpPr/>
            <p:nvPr/>
          </p:nvSpPr>
          <p:spPr>
            <a:xfrm>
              <a:off x="9044100" y="79130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91" name="Google Shape;391;p14"/>
            <p:cNvSpPr/>
            <p:nvPr/>
          </p:nvSpPr>
          <p:spPr>
            <a:xfrm>
              <a:off x="9044100" y="395654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92" name="Google Shape;392;p14"/>
            <p:cNvSpPr/>
            <p:nvPr/>
          </p:nvSpPr>
          <p:spPr>
            <a:xfrm>
              <a:off x="9044100" y="0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65057610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1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95" name="Google Shape;395;p15"/>
          <p:cNvGrpSpPr/>
          <p:nvPr/>
        </p:nvGrpSpPr>
        <p:grpSpPr>
          <a:xfrm>
            <a:off x="0" y="0"/>
            <a:ext cx="133200" cy="6858061"/>
            <a:chOff x="0" y="0"/>
            <a:chExt cx="99900" cy="5143546"/>
          </a:xfrm>
        </p:grpSpPr>
        <p:sp>
          <p:nvSpPr>
            <p:cNvPr id="396" name="Google Shape;396;p15"/>
            <p:cNvSpPr/>
            <p:nvPr/>
          </p:nvSpPr>
          <p:spPr>
            <a:xfrm>
              <a:off x="0" y="4747846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97" name="Google Shape;397;p15"/>
            <p:cNvSpPr/>
            <p:nvPr/>
          </p:nvSpPr>
          <p:spPr>
            <a:xfrm>
              <a:off x="0" y="435219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98" name="Google Shape;398;p15"/>
            <p:cNvSpPr/>
            <p:nvPr/>
          </p:nvSpPr>
          <p:spPr>
            <a:xfrm>
              <a:off x="0" y="395653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99" name="Google Shape;399;p15"/>
            <p:cNvSpPr/>
            <p:nvPr/>
          </p:nvSpPr>
          <p:spPr>
            <a:xfrm>
              <a:off x="0" y="3560885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00" name="Google Shape;400;p15"/>
            <p:cNvSpPr/>
            <p:nvPr/>
          </p:nvSpPr>
          <p:spPr>
            <a:xfrm>
              <a:off x="0" y="3165231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01" name="Google Shape;401;p15"/>
            <p:cNvSpPr/>
            <p:nvPr/>
          </p:nvSpPr>
          <p:spPr>
            <a:xfrm>
              <a:off x="0" y="2769577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02" name="Google Shape;402;p15"/>
            <p:cNvSpPr/>
            <p:nvPr/>
          </p:nvSpPr>
          <p:spPr>
            <a:xfrm>
              <a:off x="0" y="2373923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03" name="Google Shape;403;p15"/>
            <p:cNvSpPr/>
            <p:nvPr/>
          </p:nvSpPr>
          <p:spPr>
            <a:xfrm>
              <a:off x="0" y="1978269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04" name="Google Shape;404;p15"/>
            <p:cNvSpPr/>
            <p:nvPr/>
          </p:nvSpPr>
          <p:spPr>
            <a:xfrm>
              <a:off x="0" y="1582615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05" name="Google Shape;405;p15"/>
            <p:cNvSpPr/>
            <p:nvPr/>
          </p:nvSpPr>
          <p:spPr>
            <a:xfrm>
              <a:off x="0" y="118696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06" name="Google Shape;406;p15"/>
            <p:cNvSpPr/>
            <p:nvPr/>
          </p:nvSpPr>
          <p:spPr>
            <a:xfrm>
              <a:off x="0" y="79130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07" name="Google Shape;407;p15"/>
            <p:cNvSpPr/>
            <p:nvPr/>
          </p:nvSpPr>
          <p:spPr>
            <a:xfrm>
              <a:off x="0" y="395654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08" name="Google Shape;408;p15"/>
            <p:cNvSpPr/>
            <p:nvPr/>
          </p:nvSpPr>
          <p:spPr>
            <a:xfrm>
              <a:off x="0" y="0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409" name="Google Shape;409;p15"/>
          <p:cNvGrpSpPr/>
          <p:nvPr/>
        </p:nvGrpSpPr>
        <p:grpSpPr>
          <a:xfrm>
            <a:off x="12058800" y="0"/>
            <a:ext cx="133200" cy="6858061"/>
            <a:chOff x="9044100" y="0"/>
            <a:chExt cx="99900" cy="5143546"/>
          </a:xfrm>
        </p:grpSpPr>
        <p:sp>
          <p:nvSpPr>
            <p:cNvPr id="410" name="Google Shape;410;p15"/>
            <p:cNvSpPr/>
            <p:nvPr/>
          </p:nvSpPr>
          <p:spPr>
            <a:xfrm>
              <a:off x="9044100" y="4747846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11" name="Google Shape;411;p15"/>
            <p:cNvSpPr/>
            <p:nvPr/>
          </p:nvSpPr>
          <p:spPr>
            <a:xfrm>
              <a:off x="9044100" y="435219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12" name="Google Shape;412;p15"/>
            <p:cNvSpPr/>
            <p:nvPr/>
          </p:nvSpPr>
          <p:spPr>
            <a:xfrm>
              <a:off x="9044100" y="395653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13" name="Google Shape;413;p15"/>
            <p:cNvSpPr/>
            <p:nvPr/>
          </p:nvSpPr>
          <p:spPr>
            <a:xfrm>
              <a:off x="9044100" y="3560885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14" name="Google Shape;414;p15"/>
            <p:cNvSpPr/>
            <p:nvPr/>
          </p:nvSpPr>
          <p:spPr>
            <a:xfrm>
              <a:off x="9044100" y="3165231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15" name="Google Shape;415;p15"/>
            <p:cNvSpPr/>
            <p:nvPr/>
          </p:nvSpPr>
          <p:spPr>
            <a:xfrm>
              <a:off x="9044100" y="2769577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16" name="Google Shape;416;p15"/>
            <p:cNvSpPr/>
            <p:nvPr/>
          </p:nvSpPr>
          <p:spPr>
            <a:xfrm>
              <a:off x="9044100" y="2373923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17" name="Google Shape;417;p15"/>
            <p:cNvSpPr/>
            <p:nvPr/>
          </p:nvSpPr>
          <p:spPr>
            <a:xfrm>
              <a:off x="9044100" y="1978269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18" name="Google Shape;418;p15"/>
            <p:cNvSpPr/>
            <p:nvPr/>
          </p:nvSpPr>
          <p:spPr>
            <a:xfrm>
              <a:off x="9044100" y="1582615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19" name="Google Shape;419;p15"/>
            <p:cNvSpPr/>
            <p:nvPr/>
          </p:nvSpPr>
          <p:spPr>
            <a:xfrm>
              <a:off x="9044100" y="118696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20" name="Google Shape;420;p15"/>
            <p:cNvSpPr/>
            <p:nvPr/>
          </p:nvSpPr>
          <p:spPr>
            <a:xfrm>
              <a:off x="9044100" y="79130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21" name="Google Shape;421;p15"/>
            <p:cNvSpPr/>
            <p:nvPr/>
          </p:nvSpPr>
          <p:spPr>
            <a:xfrm>
              <a:off x="9044100" y="395654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22" name="Google Shape;422;p15"/>
            <p:cNvSpPr/>
            <p:nvPr/>
          </p:nvSpPr>
          <p:spPr>
            <a:xfrm>
              <a:off x="9044100" y="0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423" name="Google Shape;423;p15"/>
          <p:cNvGrpSpPr/>
          <p:nvPr/>
        </p:nvGrpSpPr>
        <p:grpSpPr>
          <a:xfrm rot="5400000">
            <a:off x="11067929" y="5884525"/>
            <a:ext cx="798080" cy="790560"/>
            <a:chOff x="4272718" y="2052795"/>
            <a:chExt cx="598560" cy="592920"/>
          </a:xfrm>
        </p:grpSpPr>
        <p:sp>
          <p:nvSpPr>
            <p:cNvPr id="424" name="Google Shape;424;p15"/>
            <p:cNvSpPr/>
            <p:nvPr/>
          </p:nvSpPr>
          <p:spPr>
            <a:xfrm>
              <a:off x="4290233" y="2070755"/>
              <a:ext cx="324853" cy="281364"/>
            </a:xfrm>
            <a:custGeom>
              <a:avLst/>
              <a:gdLst/>
              <a:ahLst/>
              <a:cxnLst/>
              <a:rect l="l" t="t" r="r" b="b"/>
              <a:pathLst>
                <a:path w="6566" h="5687" extrusionOk="0">
                  <a:moveTo>
                    <a:pt x="4857" y="119"/>
                  </a:moveTo>
                  <a:lnTo>
                    <a:pt x="6432" y="2843"/>
                  </a:lnTo>
                  <a:lnTo>
                    <a:pt x="4857" y="5570"/>
                  </a:lnTo>
                  <a:lnTo>
                    <a:pt x="1709" y="5570"/>
                  </a:lnTo>
                  <a:lnTo>
                    <a:pt x="137" y="2843"/>
                  </a:lnTo>
                  <a:lnTo>
                    <a:pt x="1709" y="119"/>
                  </a:lnTo>
                  <a:close/>
                  <a:moveTo>
                    <a:pt x="1643" y="0"/>
                  </a:moveTo>
                  <a:lnTo>
                    <a:pt x="0" y="2843"/>
                  </a:lnTo>
                  <a:lnTo>
                    <a:pt x="1643" y="5686"/>
                  </a:lnTo>
                  <a:lnTo>
                    <a:pt x="4926" y="5686"/>
                  </a:lnTo>
                  <a:lnTo>
                    <a:pt x="6566" y="2843"/>
                  </a:lnTo>
                  <a:lnTo>
                    <a:pt x="4926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5" name="Google Shape;425;p15"/>
            <p:cNvSpPr/>
            <p:nvPr/>
          </p:nvSpPr>
          <p:spPr>
            <a:xfrm>
              <a:off x="4345201" y="2052795"/>
              <a:ext cx="48832" cy="41757"/>
            </a:xfrm>
            <a:custGeom>
              <a:avLst/>
              <a:gdLst/>
              <a:ahLst/>
              <a:cxnLst/>
              <a:rect l="l" t="t" r="r" b="b"/>
              <a:pathLst>
                <a:path w="987" h="844" extrusionOk="0">
                  <a:moveTo>
                    <a:pt x="565" y="1"/>
                  </a:moveTo>
                  <a:cubicBezTo>
                    <a:pt x="191" y="1"/>
                    <a:pt x="0" y="455"/>
                    <a:pt x="268" y="720"/>
                  </a:cubicBezTo>
                  <a:cubicBezTo>
                    <a:pt x="353" y="805"/>
                    <a:pt x="459" y="843"/>
                    <a:pt x="562" y="843"/>
                  </a:cubicBezTo>
                  <a:cubicBezTo>
                    <a:pt x="779" y="843"/>
                    <a:pt x="987" y="676"/>
                    <a:pt x="987" y="423"/>
                  </a:cubicBezTo>
                  <a:cubicBezTo>
                    <a:pt x="987" y="188"/>
                    <a:pt x="797" y="1"/>
                    <a:pt x="565" y="1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15"/>
            <p:cNvSpPr/>
            <p:nvPr/>
          </p:nvSpPr>
          <p:spPr>
            <a:xfrm>
              <a:off x="4352276" y="2328377"/>
              <a:ext cx="41757" cy="41806"/>
            </a:xfrm>
            <a:custGeom>
              <a:avLst/>
              <a:gdLst/>
              <a:ahLst/>
              <a:cxnLst/>
              <a:rect l="l" t="t" r="r" b="b"/>
              <a:pathLst>
                <a:path w="844" h="845" extrusionOk="0">
                  <a:moveTo>
                    <a:pt x="422" y="1"/>
                  </a:moveTo>
                  <a:cubicBezTo>
                    <a:pt x="190" y="1"/>
                    <a:pt x="0" y="188"/>
                    <a:pt x="0" y="423"/>
                  </a:cubicBezTo>
                  <a:cubicBezTo>
                    <a:pt x="0" y="654"/>
                    <a:pt x="190" y="844"/>
                    <a:pt x="422" y="844"/>
                  </a:cubicBezTo>
                  <a:cubicBezTo>
                    <a:pt x="654" y="844"/>
                    <a:pt x="844" y="654"/>
                    <a:pt x="844" y="423"/>
                  </a:cubicBezTo>
                  <a:cubicBezTo>
                    <a:pt x="844" y="188"/>
                    <a:pt x="654" y="1"/>
                    <a:pt x="422" y="1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15"/>
            <p:cNvSpPr/>
            <p:nvPr/>
          </p:nvSpPr>
          <p:spPr>
            <a:xfrm>
              <a:off x="4511292" y="2328377"/>
              <a:ext cx="41757" cy="41806"/>
            </a:xfrm>
            <a:custGeom>
              <a:avLst/>
              <a:gdLst/>
              <a:ahLst/>
              <a:cxnLst/>
              <a:rect l="l" t="t" r="r" b="b"/>
              <a:pathLst>
                <a:path w="844" h="845" extrusionOk="0">
                  <a:moveTo>
                    <a:pt x="422" y="1"/>
                  </a:moveTo>
                  <a:cubicBezTo>
                    <a:pt x="190" y="1"/>
                    <a:pt x="0" y="188"/>
                    <a:pt x="0" y="423"/>
                  </a:cubicBezTo>
                  <a:cubicBezTo>
                    <a:pt x="0" y="654"/>
                    <a:pt x="190" y="844"/>
                    <a:pt x="422" y="844"/>
                  </a:cubicBezTo>
                  <a:cubicBezTo>
                    <a:pt x="657" y="844"/>
                    <a:pt x="844" y="654"/>
                    <a:pt x="844" y="423"/>
                  </a:cubicBezTo>
                  <a:cubicBezTo>
                    <a:pt x="844" y="188"/>
                    <a:pt x="657" y="1"/>
                    <a:pt x="422" y="1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8" name="Google Shape;428;p15"/>
            <p:cNvSpPr/>
            <p:nvPr/>
          </p:nvSpPr>
          <p:spPr>
            <a:xfrm>
              <a:off x="4590948" y="2190537"/>
              <a:ext cx="41806" cy="41757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2" y="0"/>
                  </a:moveTo>
                  <a:cubicBezTo>
                    <a:pt x="188" y="0"/>
                    <a:pt x="0" y="190"/>
                    <a:pt x="0" y="422"/>
                  </a:cubicBezTo>
                  <a:cubicBezTo>
                    <a:pt x="0" y="657"/>
                    <a:pt x="188" y="844"/>
                    <a:pt x="422" y="844"/>
                  </a:cubicBezTo>
                  <a:cubicBezTo>
                    <a:pt x="654" y="844"/>
                    <a:pt x="844" y="657"/>
                    <a:pt x="844" y="422"/>
                  </a:cubicBezTo>
                  <a:cubicBezTo>
                    <a:pt x="844" y="190"/>
                    <a:pt x="654" y="0"/>
                    <a:pt x="422" y="0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9" name="Google Shape;429;p15"/>
            <p:cNvSpPr/>
            <p:nvPr/>
          </p:nvSpPr>
          <p:spPr>
            <a:xfrm>
              <a:off x="4272718" y="2190537"/>
              <a:ext cx="41806" cy="41757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3" y="0"/>
                  </a:moveTo>
                  <a:cubicBezTo>
                    <a:pt x="188" y="0"/>
                    <a:pt x="1" y="190"/>
                    <a:pt x="1" y="422"/>
                  </a:cubicBezTo>
                  <a:cubicBezTo>
                    <a:pt x="1" y="657"/>
                    <a:pt x="188" y="844"/>
                    <a:pt x="423" y="844"/>
                  </a:cubicBezTo>
                  <a:cubicBezTo>
                    <a:pt x="654" y="844"/>
                    <a:pt x="845" y="657"/>
                    <a:pt x="845" y="422"/>
                  </a:cubicBezTo>
                  <a:cubicBezTo>
                    <a:pt x="845" y="190"/>
                    <a:pt x="654" y="0"/>
                    <a:pt x="423" y="0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0" name="Google Shape;430;p15"/>
            <p:cNvSpPr/>
            <p:nvPr/>
          </p:nvSpPr>
          <p:spPr>
            <a:xfrm>
              <a:off x="4291123" y="2346336"/>
              <a:ext cx="323962" cy="281315"/>
            </a:xfrm>
            <a:custGeom>
              <a:avLst/>
              <a:gdLst/>
              <a:ahLst/>
              <a:cxnLst/>
              <a:rect l="l" t="t" r="r" b="b"/>
              <a:pathLst>
                <a:path w="6548" h="5686" extrusionOk="0">
                  <a:moveTo>
                    <a:pt x="1658" y="0"/>
                  </a:moveTo>
                  <a:lnTo>
                    <a:pt x="1658" y="116"/>
                  </a:lnTo>
                  <a:lnTo>
                    <a:pt x="4839" y="116"/>
                  </a:lnTo>
                  <a:lnTo>
                    <a:pt x="6414" y="2843"/>
                  </a:lnTo>
                  <a:lnTo>
                    <a:pt x="4839" y="5570"/>
                  </a:lnTo>
                  <a:lnTo>
                    <a:pt x="1691" y="5570"/>
                  </a:lnTo>
                  <a:lnTo>
                    <a:pt x="101" y="2813"/>
                  </a:lnTo>
                  <a:lnTo>
                    <a:pt x="0" y="2873"/>
                  </a:lnTo>
                  <a:lnTo>
                    <a:pt x="1625" y="5686"/>
                  </a:lnTo>
                  <a:lnTo>
                    <a:pt x="4908" y="5686"/>
                  </a:lnTo>
                  <a:lnTo>
                    <a:pt x="6548" y="2843"/>
                  </a:lnTo>
                  <a:lnTo>
                    <a:pt x="4908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1" name="Google Shape;431;p15"/>
            <p:cNvSpPr/>
            <p:nvPr/>
          </p:nvSpPr>
          <p:spPr>
            <a:xfrm>
              <a:off x="4352276" y="2328377"/>
              <a:ext cx="41757" cy="41806"/>
            </a:xfrm>
            <a:custGeom>
              <a:avLst/>
              <a:gdLst/>
              <a:ahLst/>
              <a:cxnLst/>
              <a:rect l="l" t="t" r="r" b="b"/>
              <a:pathLst>
                <a:path w="844" h="845" extrusionOk="0">
                  <a:moveTo>
                    <a:pt x="422" y="1"/>
                  </a:moveTo>
                  <a:cubicBezTo>
                    <a:pt x="190" y="1"/>
                    <a:pt x="0" y="188"/>
                    <a:pt x="0" y="423"/>
                  </a:cubicBezTo>
                  <a:cubicBezTo>
                    <a:pt x="0" y="654"/>
                    <a:pt x="190" y="844"/>
                    <a:pt x="422" y="844"/>
                  </a:cubicBezTo>
                  <a:cubicBezTo>
                    <a:pt x="654" y="844"/>
                    <a:pt x="844" y="654"/>
                    <a:pt x="844" y="423"/>
                  </a:cubicBezTo>
                  <a:cubicBezTo>
                    <a:pt x="844" y="188"/>
                    <a:pt x="654" y="1"/>
                    <a:pt x="422" y="1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2" name="Google Shape;432;p15"/>
            <p:cNvSpPr/>
            <p:nvPr/>
          </p:nvSpPr>
          <p:spPr>
            <a:xfrm>
              <a:off x="4511292" y="2328377"/>
              <a:ext cx="41757" cy="41806"/>
            </a:xfrm>
            <a:custGeom>
              <a:avLst/>
              <a:gdLst/>
              <a:ahLst/>
              <a:cxnLst/>
              <a:rect l="l" t="t" r="r" b="b"/>
              <a:pathLst>
                <a:path w="844" h="845" extrusionOk="0">
                  <a:moveTo>
                    <a:pt x="422" y="1"/>
                  </a:moveTo>
                  <a:cubicBezTo>
                    <a:pt x="190" y="1"/>
                    <a:pt x="0" y="188"/>
                    <a:pt x="0" y="423"/>
                  </a:cubicBezTo>
                  <a:cubicBezTo>
                    <a:pt x="0" y="654"/>
                    <a:pt x="190" y="844"/>
                    <a:pt x="422" y="844"/>
                  </a:cubicBezTo>
                  <a:cubicBezTo>
                    <a:pt x="657" y="844"/>
                    <a:pt x="844" y="654"/>
                    <a:pt x="844" y="423"/>
                  </a:cubicBezTo>
                  <a:cubicBezTo>
                    <a:pt x="844" y="188"/>
                    <a:pt x="657" y="1"/>
                    <a:pt x="422" y="1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3" name="Google Shape;433;p15"/>
            <p:cNvSpPr/>
            <p:nvPr/>
          </p:nvSpPr>
          <p:spPr>
            <a:xfrm>
              <a:off x="4528905" y="2208595"/>
              <a:ext cx="324012" cy="281364"/>
            </a:xfrm>
            <a:custGeom>
              <a:avLst/>
              <a:gdLst/>
              <a:ahLst/>
              <a:cxnLst/>
              <a:rect l="l" t="t" r="r" b="b"/>
              <a:pathLst>
                <a:path w="6549" h="5687" extrusionOk="0">
                  <a:moveTo>
                    <a:pt x="1641" y="1"/>
                  </a:moveTo>
                  <a:lnTo>
                    <a:pt x="1" y="2844"/>
                  </a:lnTo>
                  <a:lnTo>
                    <a:pt x="1641" y="5686"/>
                  </a:lnTo>
                  <a:lnTo>
                    <a:pt x="4926" y="5686"/>
                  </a:lnTo>
                  <a:lnTo>
                    <a:pt x="6548" y="2873"/>
                  </a:lnTo>
                  <a:lnTo>
                    <a:pt x="6447" y="2814"/>
                  </a:lnTo>
                  <a:lnTo>
                    <a:pt x="4858" y="5571"/>
                  </a:lnTo>
                  <a:lnTo>
                    <a:pt x="1709" y="5571"/>
                  </a:lnTo>
                  <a:lnTo>
                    <a:pt x="134" y="2844"/>
                  </a:lnTo>
                  <a:lnTo>
                    <a:pt x="1709" y="117"/>
                  </a:lnTo>
                  <a:lnTo>
                    <a:pt x="4890" y="117"/>
                  </a:lnTo>
                  <a:lnTo>
                    <a:pt x="4890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4" name="Google Shape;434;p15"/>
            <p:cNvSpPr/>
            <p:nvPr/>
          </p:nvSpPr>
          <p:spPr>
            <a:xfrm>
              <a:off x="4590948" y="2190537"/>
              <a:ext cx="41806" cy="41757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2" y="0"/>
                  </a:moveTo>
                  <a:cubicBezTo>
                    <a:pt x="188" y="0"/>
                    <a:pt x="0" y="190"/>
                    <a:pt x="0" y="422"/>
                  </a:cubicBezTo>
                  <a:cubicBezTo>
                    <a:pt x="0" y="657"/>
                    <a:pt x="188" y="844"/>
                    <a:pt x="422" y="844"/>
                  </a:cubicBezTo>
                  <a:cubicBezTo>
                    <a:pt x="654" y="844"/>
                    <a:pt x="844" y="657"/>
                    <a:pt x="844" y="422"/>
                  </a:cubicBezTo>
                  <a:cubicBezTo>
                    <a:pt x="844" y="190"/>
                    <a:pt x="654" y="0"/>
                    <a:pt x="422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5" name="Google Shape;435;p15"/>
            <p:cNvSpPr/>
            <p:nvPr/>
          </p:nvSpPr>
          <p:spPr>
            <a:xfrm>
              <a:off x="4749964" y="2190537"/>
              <a:ext cx="41806" cy="41757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2" y="0"/>
                  </a:moveTo>
                  <a:cubicBezTo>
                    <a:pt x="191" y="0"/>
                    <a:pt x="1" y="190"/>
                    <a:pt x="1" y="422"/>
                  </a:cubicBezTo>
                  <a:cubicBezTo>
                    <a:pt x="1" y="657"/>
                    <a:pt x="191" y="844"/>
                    <a:pt x="422" y="844"/>
                  </a:cubicBezTo>
                  <a:cubicBezTo>
                    <a:pt x="654" y="844"/>
                    <a:pt x="844" y="657"/>
                    <a:pt x="844" y="422"/>
                  </a:cubicBezTo>
                  <a:cubicBezTo>
                    <a:pt x="844" y="190"/>
                    <a:pt x="654" y="0"/>
                    <a:pt x="422" y="0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6" name="Google Shape;436;p15"/>
            <p:cNvSpPr/>
            <p:nvPr/>
          </p:nvSpPr>
          <p:spPr>
            <a:xfrm>
              <a:off x="4590948" y="2466118"/>
              <a:ext cx="41806" cy="41757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2" y="0"/>
                  </a:moveTo>
                  <a:cubicBezTo>
                    <a:pt x="188" y="0"/>
                    <a:pt x="0" y="190"/>
                    <a:pt x="0" y="422"/>
                  </a:cubicBezTo>
                  <a:cubicBezTo>
                    <a:pt x="0" y="654"/>
                    <a:pt x="188" y="844"/>
                    <a:pt x="422" y="844"/>
                  </a:cubicBezTo>
                  <a:cubicBezTo>
                    <a:pt x="654" y="844"/>
                    <a:pt x="844" y="654"/>
                    <a:pt x="844" y="422"/>
                  </a:cubicBezTo>
                  <a:cubicBezTo>
                    <a:pt x="844" y="190"/>
                    <a:pt x="654" y="0"/>
                    <a:pt x="422" y="0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7" name="Google Shape;437;p15"/>
            <p:cNvSpPr/>
            <p:nvPr/>
          </p:nvSpPr>
          <p:spPr>
            <a:xfrm>
              <a:off x="4829472" y="2328377"/>
              <a:ext cx="41806" cy="41806"/>
            </a:xfrm>
            <a:custGeom>
              <a:avLst/>
              <a:gdLst/>
              <a:ahLst/>
              <a:cxnLst/>
              <a:rect l="l" t="t" r="r" b="b"/>
              <a:pathLst>
                <a:path w="845" h="845" extrusionOk="0">
                  <a:moveTo>
                    <a:pt x="423" y="1"/>
                  </a:moveTo>
                  <a:cubicBezTo>
                    <a:pt x="191" y="1"/>
                    <a:pt x="1" y="188"/>
                    <a:pt x="1" y="423"/>
                  </a:cubicBezTo>
                  <a:cubicBezTo>
                    <a:pt x="1" y="654"/>
                    <a:pt x="191" y="844"/>
                    <a:pt x="423" y="844"/>
                  </a:cubicBezTo>
                  <a:cubicBezTo>
                    <a:pt x="657" y="844"/>
                    <a:pt x="844" y="654"/>
                    <a:pt x="844" y="423"/>
                  </a:cubicBezTo>
                  <a:cubicBezTo>
                    <a:pt x="844" y="188"/>
                    <a:pt x="657" y="1"/>
                    <a:pt x="423" y="1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8" name="Google Shape;438;p15"/>
            <p:cNvSpPr/>
            <p:nvPr/>
          </p:nvSpPr>
          <p:spPr>
            <a:xfrm>
              <a:off x="4511292" y="2328377"/>
              <a:ext cx="41757" cy="41806"/>
            </a:xfrm>
            <a:custGeom>
              <a:avLst/>
              <a:gdLst/>
              <a:ahLst/>
              <a:cxnLst/>
              <a:rect l="l" t="t" r="r" b="b"/>
              <a:pathLst>
                <a:path w="844" h="845" extrusionOk="0">
                  <a:moveTo>
                    <a:pt x="422" y="1"/>
                  </a:moveTo>
                  <a:cubicBezTo>
                    <a:pt x="190" y="1"/>
                    <a:pt x="0" y="188"/>
                    <a:pt x="0" y="423"/>
                  </a:cubicBezTo>
                  <a:cubicBezTo>
                    <a:pt x="0" y="654"/>
                    <a:pt x="190" y="844"/>
                    <a:pt x="422" y="844"/>
                  </a:cubicBezTo>
                  <a:cubicBezTo>
                    <a:pt x="657" y="844"/>
                    <a:pt x="844" y="654"/>
                    <a:pt x="844" y="423"/>
                  </a:cubicBezTo>
                  <a:cubicBezTo>
                    <a:pt x="844" y="188"/>
                    <a:pt x="657" y="1"/>
                    <a:pt x="422" y="1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9" name="Google Shape;439;p15"/>
            <p:cNvSpPr/>
            <p:nvPr/>
          </p:nvSpPr>
          <p:spPr>
            <a:xfrm>
              <a:off x="4590948" y="2466118"/>
              <a:ext cx="41806" cy="41757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2" y="0"/>
                  </a:moveTo>
                  <a:cubicBezTo>
                    <a:pt x="188" y="0"/>
                    <a:pt x="0" y="190"/>
                    <a:pt x="0" y="422"/>
                  </a:cubicBezTo>
                  <a:cubicBezTo>
                    <a:pt x="0" y="654"/>
                    <a:pt x="188" y="844"/>
                    <a:pt x="422" y="844"/>
                  </a:cubicBezTo>
                  <a:cubicBezTo>
                    <a:pt x="654" y="844"/>
                    <a:pt x="844" y="654"/>
                    <a:pt x="844" y="422"/>
                  </a:cubicBezTo>
                  <a:cubicBezTo>
                    <a:pt x="844" y="190"/>
                    <a:pt x="654" y="0"/>
                    <a:pt x="422" y="0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0" name="Google Shape;440;p15"/>
            <p:cNvSpPr/>
            <p:nvPr/>
          </p:nvSpPr>
          <p:spPr>
            <a:xfrm>
              <a:off x="4345201" y="2603958"/>
              <a:ext cx="48832" cy="41757"/>
            </a:xfrm>
            <a:custGeom>
              <a:avLst/>
              <a:gdLst/>
              <a:ahLst/>
              <a:cxnLst/>
              <a:rect l="l" t="t" r="r" b="b"/>
              <a:pathLst>
                <a:path w="987" h="844" extrusionOk="0">
                  <a:moveTo>
                    <a:pt x="565" y="1"/>
                  </a:moveTo>
                  <a:cubicBezTo>
                    <a:pt x="191" y="1"/>
                    <a:pt x="0" y="452"/>
                    <a:pt x="268" y="720"/>
                  </a:cubicBezTo>
                  <a:cubicBezTo>
                    <a:pt x="353" y="805"/>
                    <a:pt x="459" y="843"/>
                    <a:pt x="562" y="843"/>
                  </a:cubicBezTo>
                  <a:cubicBezTo>
                    <a:pt x="779" y="843"/>
                    <a:pt x="987" y="676"/>
                    <a:pt x="987" y="423"/>
                  </a:cubicBezTo>
                  <a:cubicBezTo>
                    <a:pt x="987" y="188"/>
                    <a:pt x="797" y="1"/>
                    <a:pt x="565" y="1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1" name="Google Shape;441;p15"/>
            <p:cNvSpPr/>
            <p:nvPr/>
          </p:nvSpPr>
          <p:spPr>
            <a:xfrm>
              <a:off x="4504365" y="2603958"/>
              <a:ext cx="48683" cy="41757"/>
            </a:xfrm>
            <a:custGeom>
              <a:avLst/>
              <a:gdLst/>
              <a:ahLst/>
              <a:cxnLst/>
              <a:rect l="l" t="t" r="r" b="b"/>
              <a:pathLst>
                <a:path w="984" h="844" extrusionOk="0">
                  <a:moveTo>
                    <a:pt x="562" y="1"/>
                  </a:moveTo>
                  <a:cubicBezTo>
                    <a:pt x="188" y="1"/>
                    <a:pt x="1" y="455"/>
                    <a:pt x="265" y="720"/>
                  </a:cubicBezTo>
                  <a:cubicBezTo>
                    <a:pt x="351" y="805"/>
                    <a:pt x="456" y="843"/>
                    <a:pt x="559" y="843"/>
                  </a:cubicBezTo>
                  <a:cubicBezTo>
                    <a:pt x="776" y="843"/>
                    <a:pt x="984" y="676"/>
                    <a:pt x="984" y="423"/>
                  </a:cubicBezTo>
                  <a:cubicBezTo>
                    <a:pt x="984" y="188"/>
                    <a:pt x="797" y="1"/>
                    <a:pt x="562" y="1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15286080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1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444" name="Google Shape;444;p16"/>
          <p:cNvGrpSpPr/>
          <p:nvPr/>
        </p:nvGrpSpPr>
        <p:grpSpPr>
          <a:xfrm>
            <a:off x="0" y="0"/>
            <a:ext cx="133200" cy="6858061"/>
            <a:chOff x="0" y="0"/>
            <a:chExt cx="99900" cy="5143546"/>
          </a:xfrm>
        </p:grpSpPr>
        <p:sp>
          <p:nvSpPr>
            <p:cNvPr id="445" name="Google Shape;445;p16"/>
            <p:cNvSpPr/>
            <p:nvPr/>
          </p:nvSpPr>
          <p:spPr>
            <a:xfrm>
              <a:off x="0" y="4747846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46" name="Google Shape;446;p16"/>
            <p:cNvSpPr/>
            <p:nvPr/>
          </p:nvSpPr>
          <p:spPr>
            <a:xfrm>
              <a:off x="0" y="435219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47" name="Google Shape;447;p16"/>
            <p:cNvSpPr/>
            <p:nvPr/>
          </p:nvSpPr>
          <p:spPr>
            <a:xfrm>
              <a:off x="0" y="395653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48" name="Google Shape;448;p16"/>
            <p:cNvSpPr/>
            <p:nvPr/>
          </p:nvSpPr>
          <p:spPr>
            <a:xfrm>
              <a:off x="0" y="3560885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49" name="Google Shape;449;p16"/>
            <p:cNvSpPr/>
            <p:nvPr/>
          </p:nvSpPr>
          <p:spPr>
            <a:xfrm>
              <a:off x="0" y="3165231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50" name="Google Shape;450;p16"/>
            <p:cNvSpPr/>
            <p:nvPr/>
          </p:nvSpPr>
          <p:spPr>
            <a:xfrm>
              <a:off x="0" y="2769577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51" name="Google Shape;451;p16"/>
            <p:cNvSpPr/>
            <p:nvPr/>
          </p:nvSpPr>
          <p:spPr>
            <a:xfrm>
              <a:off x="0" y="2373923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52" name="Google Shape;452;p16"/>
            <p:cNvSpPr/>
            <p:nvPr/>
          </p:nvSpPr>
          <p:spPr>
            <a:xfrm>
              <a:off x="0" y="1978269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53" name="Google Shape;453;p16"/>
            <p:cNvSpPr/>
            <p:nvPr/>
          </p:nvSpPr>
          <p:spPr>
            <a:xfrm>
              <a:off x="0" y="1582615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54" name="Google Shape;454;p16"/>
            <p:cNvSpPr/>
            <p:nvPr/>
          </p:nvSpPr>
          <p:spPr>
            <a:xfrm>
              <a:off x="0" y="118696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55" name="Google Shape;455;p16"/>
            <p:cNvSpPr/>
            <p:nvPr/>
          </p:nvSpPr>
          <p:spPr>
            <a:xfrm>
              <a:off x="0" y="79130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56" name="Google Shape;456;p16"/>
            <p:cNvSpPr/>
            <p:nvPr/>
          </p:nvSpPr>
          <p:spPr>
            <a:xfrm>
              <a:off x="0" y="395654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57" name="Google Shape;457;p16"/>
            <p:cNvSpPr/>
            <p:nvPr/>
          </p:nvSpPr>
          <p:spPr>
            <a:xfrm>
              <a:off x="0" y="0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458" name="Google Shape;458;p16"/>
          <p:cNvGrpSpPr/>
          <p:nvPr/>
        </p:nvGrpSpPr>
        <p:grpSpPr>
          <a:xfrm>
            <a:off x="12058800" y="0"/>
            <a:ext cx="133200" cy="6858061"/>
            <a:chOff x="9044100" y="0"/>
            <a:chExt cx="99900" cy="5143546"/>
          </a:xfrm>
        </p:grpSpPr>
        <p:sp>
          <p:nvSpPr>
            <p:cNvPr id="459" name="Google Shape;459;p16"/>
            <p:cNvSpPr/>
            <p:nvPr/>
          </p:nvSpPr>
          <p:spPr>
            <a:xfrm>
              <a:off x="9044100" y="4747846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60" name="Google Shape;460;p16"/>
            <p:cNvSpPr/>
            <p:nvPr/>
          </p:nvSpPr>
          <p:spPr>
            <a:xfrm>
              <a:off x="9044100" y="435219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61" name="Google Shape;461;p16"/>
            <p:cNvSpPr/>
            <p:nvPr/>
          </p:nvSpPr>
          <p:spPr>
            <a:xfrm>
              <a:off x="9044100" y="395653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62" name="Google Shape;462;p16"/>
            <p:cNvSpPr/>
            <p:nvPr/>
          </p:nvSpPr>
          <p:spPr>
            <a:xfrm>
              <a:off x="9044100" y="3560885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63" name="Google Shape;463;p16"/>
            <p:cNvSpPr/>
            <p:nvPr/>
          </p:nvSpPr>
          <p:spPr>
            <a:xfrm>
              <a:off x="9044100" y="3165231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64" name="Google Shape;464;p16"/>
            <p:cNvSpPr/>
            <p:nvPr/>
          </p:nvSpPr>
          <p:spPr>
            <a:xfrm>
              <a:off x="9044100" y="2769577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65" name="Google Shape;465;p16"/>
            <p:cNvSpPr/>
            <p:nvPr/>
          </p:nvSpPr>
          <p:spPr>
            <a:xfrm>
              <a:off x="9044100" y="2373923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66" name="Google Shape;466;p16"/>
            <p:cNvSpPr/>
            <p:nvPr/>
          </p:nvSpPr>
          <p:spPr>
            <a:xfrm>
              <a:off x="9044100" y="1978269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67" name="Google Shape;467;p16"/>
            <p:cNvSpPr/>
            <p:nvPr/>
          </p:nvSpPr>
          <p:spPr>
            <a:xfrm>
              <a:off x="9044100" y="1582615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68" name="Google Shape;468;p16"/>
            <p:cNvSpPr/>
            <p:nvPr/>
          </p:nvSpPr>
          <p:spPr>
            <a:xfrm>
              <a:off x="9044100" y="118696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69" name="Google Shape;469;p16"/>
            <p:cNvSpPr/>
            <p:nvPr/>
          </p:nvSpPr>
          <p:spPr>
            <a:xfrm>
              <a:off x="9044100" y="79130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70" name="Google Shape;470;p16"/>
            <p:cNvSpPr/>
            <p:nvPr/>
          </p:nvSpPr>
          <p:spPr>
            <a:xfrm>
              <a:off x="9044100" y="395654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71" name="Google Shape;471;p16"/>
            <p:cNvSpPr/>
            <p:nvPr/>
          </p:nvSpPr>
          <p:spPr>
            <a:xfrm>
              <a:off x="9044100" y="0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472" name="Google Shape;472;p16"/>
          <p:cNvGrpSpPr/>
          <p:nvPr/>
        </p:nvGrpSpPr>
        <p:grpSpPr>
          <a:xfrm>
            <a:off x="365108" y="5900311"/>
            <a:ext cx="798080" cy="790560"/>
            <a:chOff x="-1040357" y="1370945"/>
            <a:chExt cx="598560" cy="592920"/>
          </a:xfrm>
        </p:grpSpPr>
        <p:sp>
          <p:nvSpPr>
            <p:cNvPr id="473" name="Google Shape;473;p16"/>
            <p:cNvSpPr/>
            <p:nvPr/>
          </p:nvSpPr>
          <p:spPr>
            <a:xfrm>
              <a:off x="-1022842" y="1388905"/>
              <a:ext cx="324853" cy="281364"/>
            </a:xfrm>
            <a:custGeom>
              <a:avLst/>
              <a:gdLst/>
              <a:ahLst/>
              <a:cxnLst/>
              <a:rect l="l" t="t" r="r" b="b"/>
              <a:pathLst>
                <a:path w="6566" h="5687" extrusionOk="0">
                  <a:moveTo>
                    <a:pt x="4857" y="119"/>
                  </a:moveTo>
                  <a:lnTo>
                    <a:pt x="6432" y="2843"/>
                  </a:lnTo>
                  <a:lnTo>
                    <a:pt x="4857" y="5570"/>
                  </a:lnTo>
                  <a:lnTo>
                    <a:pt x="1709" y="5570"/>
                  </a:lnTo>
                  <a:lnTo>
                    <a:pt x="137" y="2843"/>
                  </a:lnTo>
                  <a:lnTo>
                    <a:pt x="1709" y="119"/>
                  </a:lnTo>
                  <a:close/>
                  <a:moveTo>
                    <a:pt x="1643" y="0"/>
                  </a:moveTo>
                  <a:lnTo>
                    <a:pt x="0" y="2843"/>
                  </a:lnTo>
                  <a:lnTo>
                    <a:pt x="1643" y="5686"/>
                  </a:lnTo>
                  <a:lnTo>
                    <a:pt x="4926" y="5686"/>
                  </a:lnTo>
                  <a:lnTo>
                    <a:pt x="6566" y="2843"/>
                  </a:lnTo>
                  <a:lnTo>
                    <a:pt x="4926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4" name="Google Shape;474;p16"/>
            <p:cNvSpPr/>
            <p:nvPr/>
          </p:nvSpPr>
          <p:spPr>
            <a:xfrm>
              <a:off x="-967874" y="1370945"/>
              <a:ext cx="48832" cy="41757"/>
            </a:xfrm>
            <a:custGeom>
              <a:avLst/>
              <a:gdLst/>
              <a:ahLst/>
              <a:cxnLst/>
              <a:rect l="l" t="t" r="r" b="b"/>
              <a:pathLst>
                <a:path w="987" h="844" extrusionOk="0">
                  <a:moveTo>
                    <a:pt x="565" y="1"/>
                  </a:moveTo>
                  <a:cubicBezTo>
                    <a:pt x="191" y="1"/>
                    <a:pt x="0" y="455"/>
                    <a:pt x="268" y="720"/>
                  </a:cubicBezTo>
                  <a:cubicBezTo>
                    <a:pt x="353" y="805"/>
                    <a:pt x="459" y="843"/>
                    <a:pt x="562" y="843"/>
                  </a:cubicBezTo>
                  <a:cubicBezTo>
                    <a:pt x="779" y="843"/>
                    <a:pt x="987" y="676"/>
                    <a:pt x="987" y="423"/>
                  </a:cubicBezTo>
                  <a:cubicBezTo>
                    <a:pt x="987" y="188"/>
                    <a:pt x="797" y="1"/>
                    <a:pt x="565" y="1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5" name="Google Shape;475;p16"/>
            <p:cNvSpPr/>
            <p:nvPr/>
          </p:nvSpPr>
          <p:spPr>
            <a:xfrm>
              <a:off x="-808710" y="1370945"/>
              <a:ext cx="48683" cy="41757"/>
            </a:xfrm>
            <a:custGeom>
              <a:avLst/>
              <a:gdLst/>
              <a:ahLst/>
              <a:cxnLst/>
              <a:rect l="l" t="t" r="r" b="b"/>
              <a:pathLst>
                <a:path w="984" h="844" extrusionOk="0">
                  <a:moveTo>
                    <a:pt x="562" y="1"/>
                  </a:moveTo>
                  <a:cubicBezTo>
                    <a:pt x="188" y="1"/>
                    <a:pt x="1" y="455"/>
                    <a:pt x="265" y="720"/>
                  </a:cubicBezTo>
                  <a:cubicBezTo>
                    <a:pt x="351" y="805"/>
                    <a:pt x="456" y="843"/>
                    <a:pt x="559" y="843"/>
                  </a:cubicBezTo>
                  <a:cubicBezTo>
                    <a:pt x="776" y="843"/>
                    <a:pt x="984" y="676"/>
                    <a:pt x="984" y="423"/>
                  </a:cubicBezTo>
                  <a:cubicBezTo>
                    <a:pt x="984" y="188"/>
                    <a:pt x="797" y="1"/>
                    <a:pt x="562" y="1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6" name="Google Shape;476;p16"/>
            <p:cNvSpPr/>
            <p:nvPr/>
          </p:nvSpPr>
          <p:spPr>
            <a:xfrm>
              <a:off x="-801783" y="1646527"/>
              <a:ext cx="41757" cy="41806"/>
            </a:xfrm>
            <a:custGeom>
              <a:avLst/>
              <a:gdLst/>
              <a:ahLst/>
              <a:cxnLst/>
              <a:rect l="l" t="t" r="r" b="b"/>
              <a:pathLst>
                <a:path w="844" h="845" extrusionOk="0">
                  <a:moveTo>
                    <a:pt x="422" y="1"/>
                  </a:moveTo>
                  <a:cubicBezTo>
                    <a:pt x="190" y="1"/>
                    <a:pt x="0" y="188"/>
                    <a:pt x="0" y="423"/>
                  </a:cubicBezTo>
                  <a:cubicBezTo>
                    <a:pt x="0" y="654"/>
                    <a:pt x="190" y="844"/>
                    <a:pt x="422" y="844"/>
                  </a:cubicBezTo>
                  <a:cubicBezTo>
                    <a:pt x="657" y="844"/>
                    <a:pt x="844" y="654"/>
                    <a:pt x="844" y="423"/>
                  </a:cubicBezTo>
                  <a:cubicBezTo>
                    <a:pt x="844" y="188"/>
                    <a:pt x="657" y="1"/>
                    <a:pt x="422" y="1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7" name="Google Shape;477;p16"/>
            <p:cNvSpPr/>
            <p:nvPr/>
          </p:nvSpPr>
          <p:spPr>
            <a:xfrm>
              <a:off x="-722127" y="1508687"/>
              <a:ext cx="41806" cy="41757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2" y="0"/>
                  </a:moveTo>
                  <a:cubicBezTo>
                    <a:pt x="188" y="0"/>
                    <a:pt x="0" y="190"/>
                    <a:pt x="0" y="422"/>
                  </a:cubicBezTo>
                  <a:cubicBezTo>
                    <a:pt x="0" y="657"/>
                    <a:pt x="188" y="844"/>
                    <a:pt x="422" y="844"/>
                  </a:cubicBezTo>
                  <a:cubicBezTo>
                    <a:pt x="654" y="844"/>
                    <a:pt x="844" y="657"/>
                    <a:pt x="844" y="422"/>
                  </a:cubicBezTo>
                  <a:cubicBezTo>
                    <a:pt x="844" y="190"/>
                    <a:pt x="654" y="0"/>
                    <a:pt x="422" y="0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8" name="Google Shape;478;p16"/>
            <p:cNvSpPr/>
            <p:nvPr/>
          </p:nvSpPr>
          <p:spPr>
            <a:xfrm>
              <a:off x="-1040357" y="1508687"/>
              <a:ext cx="41806" cy="41757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3" y="0"/>
                  </a:moveTo>
                  <a:cubicBezTo>
                    <a:pt x="188" y="0"/>
                    <a:pt x="1" y="190"/>
                    <a:pt x="1" y="422"/>
                  </a:cubicBezTo>
                  <a:cubicBezTo>
                    <a:pt x="1" y="657"/>
                    <a:pt x="188" y="844"/>
                    <a:pt x="423" y="844"/>
                  </a:cubicBezTo>
                  <a:cubicBezTo>
                    <a:pt x="654" y="844"/>
                    <a:pt x="845" y="657"/>
                    <a:pt x="845" y="422"/>
                  </a:cubicBezTo>
                  <a:cubicBezTo>
                    <a:pt x="845" y="190"/>
                    <a:pt x="654" y="0"/>
                    <a:pt x="423" y="0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9" name="Google Shape;479;p16"/>
            <p:cNvSpPr/>
            <p:nvPr/>
          </p:nvSpPr>
          <p:spPr>
            <a:xfrm>
              <a:off x="-1021952" y="1664486"/>
              <a:ext cx="323962" cy="281315"/>
            </a:xfrm>
            <a:custGeom>
              <a:avLst/>
              <a:gdLst/>
              <a:ahLst/>
              <a:cxnLst/>
              <a:rect l="l" t="t" r="r" b="b"/>
              <a:pathLst>
                <a:path w="6548" h="5686" extrusionOk="0">
                  <a:moveTo>
                    <a:pt x="1658" y="0"/>
                  </a:moveTo>
                  <a:lnTo>
                    <a:pt x="1658" y="116"/>
                  </a:lnTo>
                  <a:lnTo>
                    <a:pt x="4839" y="116"/>
                  </a:lnTo>
                  <a:lnTo>
                    <a:pt x="6414" y="2843"/>
                  </a:lnTo>
                  <a:lnTo>
                    <a:pt x="4839" y="5570"/>
                  </a:lnTo>
                  <a:lnTo>
                    <a:pt x="1691" y="5570"/>
                  </a:lnTo>
                  <a:lnTo>
                    <a:pt x="101" y="2813"/>
                  </a:lnTo>
                  <a:lnTo>
                    <a:pt x="0" y="2873"/>
                  </a:lnTo>
                  <a:lnTo>
                    <a:pt x="1625" y="5686"/>
                  </a:lnTo>
                  <a:lnTo>
                    <a:pt x="4908" y="5686"/>
                  </a:lnTo>
                  <a:lnTo>
                    <a:pt x="6548" y="2843"/>
                  </a:lnTo>
                  <a:lnTo>
                    <a:pt x="4908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0" name="Google Shape;480;p16"/>
            <p:cNvSpPr/>
            <p:nvPr/>
          </p:nvSpPr>
          <p:spPr>
            <a:xfrm>
              <a:off x="-801783" y="1646527"/>
              <a:ext cx="41757" cy="41806"/>
            </a:xfrm>
            <a:custGeom>
              <a:avLst/>
              <a:gdLst/>
              <a:ahLst/>
              <a:cxnLst/>
              <a:rect l="l" t="t" r="r" b="b"/>
              <a:pathLst>
                <a:path w="844" h="845" extrusionOk="0">
                  <a:moveTo>
                    <a:pt x="422" y="1"/>
                  </a:moveTo>
                  <a:cubicBezTo>
                    <a:pt x="190" y="1"/>
                    <a:pt x="0" y="188"/>
                    <a:pt x="0" y="423"/>
                  </a:cubicBezTo>
                  <a:cubicBezTo>
                    <a:pt x="0" y="654"/>
                    <a:pt x="190" y="844"/>
                    <a:pt x="422" y="844"/>
                  </a:cubicBezTo>
                  <a:cubicBezTo>
                    <a:pt x="657" y="844"/>
                    <a:pt x="844" y="654"/>
                    <a:pt x="844" y="423"/>
                  </a:cubicBezTo>
                  <a:cubicBezTo>
                    <a:pt x="844" y="188"/>
                    <a:pt x="657" y="1"/>
                    <a:pt x="422" y="1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1" name="Google Shape;481;p16"/>
            <p:cNvSpPr/>
            <p:nvPr/>
          </p:nvSpPr>
          <p:spPr>
            <a:xfrm>
              <a:off x="-784170" y="1526745"/>
              <a:ext cx="324012" cy="281364"/>
            </a:xfrm>
            <a:custGeom>
              <a:avLst/>
              <a:gdLst/>
              <a:ahLst/>
              <a:cxnLst/>
              <a:rect l="l" t="t" r="r" b="b"/>
              <a:pathLst>
                <a:path w="6549" h="5687" extrusionOk="0">
                  <a:moveTo>
                    <a:pt x="1641" y="1"/>
                  </a:moveTo>
                  <a:lnTo>
                    <a:pt x="1" y="2844"/>
                  </a:lnTo>
                  <a:lnTo>
                    <a:pt x="1641" y="5686"/>
                  </a:lnTo>
                  <a:lnTo>
                    <a:pt x="4926" y="5686"/>
                  </a:lnTo>
                  <a:lnTo>
                    <a:pt x="6548" y="2873"/>
                  </a:lnTo>
                  <a:lnTo>
                    <a:pt x="6447" y="2814"/>
                  </a:lnTo>
                  <a:lnTo>
                    <a:pt x="4858" y="5571"/>
                  </a:lnTo>
                  <a:lnTo>
                    <a:pt x="1709" y="5571"/>
                  </a:lnTo>
                  <a:lnTo>
                    <a:pt x="134" y="2844"/>
                  </a:lnTo>
                  <a:lnTo>
                    <a:pt x="1709" y="117"/>
                  </a:lnTo>
                  <a:lnTo>
                    <a:pt x="4890" y="117"/>
                  </a:lnTo>
                  <a:lnTo>
                    <a:pt x="4890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2" name="Google Shape;482;p16"/>
            <p:cNvSpPr/>
            <p:nvPr/>
          </p:nvSpPr>
          <p:spPr>
            <a:xfrm>
              <a:off x="-722127" y="1508687"/>
              <a:ext cx="41806" cy="41757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2" y="0"/>
                  </a:moveTo>
                  <a:cubicBezTo>
                    <a:pt x="188" y="0"/>
                    <a:pt x="0" y="190"/>
                    <a:pt x="0" y="422"/>
                  </a:cubicBezTo>
                  <a:cubicBezTo>
                    <a:pt x="0" y="657"/>
                    <a:pt x="188" y="844"/>
                    <a:pt x="422" y="844"/>
                  </a:cubicBezTo>
                  <a:cubicBezTo>
                    <a:pt x="654" y="844"/>
                    <a:pt x="844" y="657"/>
                    <a:pt x="844" y="422"/>
                  </a:cubicBezTo>
                  <a:cubicBezTo>
                    <a:pt x="844" y="190"/>
                    <a:pt x="654" y="0"/>
                    <a:pt x="422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3" name="Google Shape;483;p16"/>
            <p:cNvSpPr/>
            <p:nvPr/>
          </p:nvSpPr>
          <p:spPr>
            <a:xfrm>
              <a:off x="-722127" y="1784268"/>
              <a:ext cx="41806" cy="41757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2" y="0"/>
                  </a:moveTo>
                  <a:cubicBezTo>
                    <a:pt x="188" y="0"/>
                    <a:pt x="0" y="190"/>
                    <a:pt x="0" y="422"/>
                  </a:cubicBezTo>
                  <a:cubicBezTo>
                    <a:pt x="0" y="654"/>
                    <a:pt x="188" y="844"/>
                    <a:pt x="422" y="844"/>
                  </a:cubicBezTo>
                  <a:cubicBezTo>
                    <a:pt x="654" y="844"/>
                    <a:pt x="844" y="654"/>
                    <a:pt x="844" y="422"/>
                  </a:cubicBezTo>
                  <a:cubicBezTo>
                    <a:pt x="844" y="190"/>
                    <a:pt x="654" y="0"/>
                    <a:pt x="422" y="0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4" name="Google Shape;484;p16"/>
            <p:cNvSpPr/>
            <p:nvPr/>
          </p:nvSpPr>
          <p:spPr>
            <a:xfrm>
              <a:off x="-483603" y="1646527"/>
              <a:ext cx="41806" cy="41806"/>
            </a:xfrm>
            <a:custGeom>
              <a:avLst/>
              <a:gdLst/>
              <a:ahLst/>
              <a:cxnLst/>
              <a:rect l="l" t="t" r="r" b="b"/>
              <a:pathLst>
                <a:path w="845" h="845" extrusionOk="0">
                  <a:moveTo>
                    <a:pt x="423" y="1"/>
                  </a:moveTo>
                  <a:cubicBezTo>
                    <a:pt x="191" y="1"/>
                    <a:pt x="1" y="188"/>
                    <a:pt x="1" y="423"/>
                  </a:cubicBezTo>
                  <a:cubicBezTo>
                    <a:pt x="1" y="654"/>
                    <a:pt x="191" y="844"/>
                    <a:pt x="423" y="844"/>
                  </a:cubicBezTo>
                  <a:cubicBezTo>
                    <a:pt x="657" y="844"/>
                    <a:pt x="844" y="654"/>
                    <a:pt x="844" y="423"/>
                  </a:cubicBezTo>
                  <a:cubicBezTo>
                    <a:pt x="844" y="188"/>
                    <a:pt x="657" y="1"/>
                    <a:pt x="423" y="1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5" name="Google Shape;485;p16"/>
            <p:cNvSpPr/>
            <p:nvPr/>
          </p:nvSpPr>
          <p:spPr>
            <a:xfrm>
              <a:off x="-722127" y="1784268"/>
              <a:ext cx="41806" cy="41757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2" y="0"/>
                  </a:moveTo>
                  <a:cubicBezTo>
                    <a:pt x="188" y="0"/>
                    <a:pt x="0" y="190"/>
                    <a:pt x="0" y="422"/>
                  </a:cubicBezTo>
                  <a:cubicBezTo>
                    <a:pt x="0" y="654"/>
                    <a:pt x="188" y="844"/>
                    <a:pt x="422" y="844"/>
                  </a:cubicBezTo>
                  <a:cubicBezTo>
                    <a:pt x="654" y="844"/>
                    <a:pt x="844" y="654"/>
                    <a:pt x="844" y="422"/>
                  </a:cubicBezTo>
                  <a:cubicBezTo>
                    <a:pt x="844" y="190"/>
                    <a:pt x="654" y="0"/>
                    <a:pt x="422" y="0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6" name="Google Shape;486;p16"/>
            <p:cNvSpPr/>
            <p:nvPr/>
          </p:nvSpPr>
          <p:spPr>
            <a:xfrm>
              <a:off x="-808710" y="1922108"/>
              <a:ext cx="48683" cy="41757"/>
            </a:xfrm>
            <a:custGeom>
              <a:avLst/>
              <a:gdLst/>
              <a:ahLst/>
              <a:cxnLst/>
              <a:rect l="l" t="t" r="r" b="b"/>
              <a:pathLst>
                <a:path w="984" h="844" extrusionOk="0">
                  <a:moveTo>
                    <a:pt x="562" y="1"/>
                  </a:moveTo>
                  <a:cubicBezTo>
                    <a:pt x="188" y="1"/>
                    <a:pt x="1" y="455"/>
                    <a:pt x="265" y="720"/>
                  </a:cubicBezTo>
                  <a:cubicBezTo>
                    <a:pt x="351" y="805"/>
                    <a:pt x="456" y="843"/>
                    <a:pt x="559" y="843"/>
                  </a:cubicBezTo>
                  <a:cubicBezTo>
                    <a:pt x="776" y="843"/>
                    <a:pt x="984" y="676"/>
                    <a:pt x="984" y="423"/>
                  </a:cubicBezTo>
                  <a:cubicBezTo>
                    <a:pt x="984" y="188"/>
                    <a:pt x="797" y="1"/>
                    <a:pt x="562" y="1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7" name="Google Shape;487;p16"/>
            <p:cNvSpPr/>
            <p:nvPr/>
          </p:nvSpPr>
          <p:spPr>
            <a:xfrm>
              <a:off x="-722127" y="1784268"/>
              <a:ext cx="41806" cy="41757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2" y="0"/>
                  </a:moveTo>
                  <a:cubicBezTo>
                    <a:pt x="188" y="0"/>
                    <a:pt x="0" y="190"/>
                    <a:pt x="0" y="422"/>
                  </a:cubicBezTo>
                  <a:cubicBezTo>
                    <a:pt x="0" y="654"/>
                    <a:pt x="188" y="844"/>
                    <a:pt x="422" y="844"/>
                  </a:cubicBezTo>
                  <a:cubicBezTo>
                    <a:pt x="654" y="844"/>
                    <a:pt x="844" y="654"/>
                    <a:pt x="844" y="422"/>
                  </a:cubicBezTo>
                  <a:cubicBezTo>
                    <a:pt x="844" y="190"/>
                    <a:pt x="654" y="0"/>
                    <a:pt x="422" y="0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8" name="Google Shape;488;p16"/>
            <p:cNvSpPr/>
            <p:nvPr/>
          </p:nvSpPr>
          <p:spPr>
            <a:xfrm>
              <a:off x="-1040357" y="1784268"/>
              <a:ext cx="41806" cy="41757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3" y="0"/>
                  </a:moveTo>
                  <a:cubicBezTo>
                    <a:pt x="188" y="0"/>
                    <a:pt x="1" y="190"/>
                    <a:pt x="1" y="422"/>
                  </a:cubicBezTo>
                  <a:cubicBezTo>
                    <a:pt x="1" y="654"/>
                    <a:pt x="188" y="844"/>
                    <a:pt x="423" y="844"/>
                  </a:cubicBezTo>
                  <a:cubicBezTo>
                    <a:pt x="654" y="844"/>
                    <a:pt x="845" y="654"/>
                    <a:pt x="845" y="422"/>
                  </a:cubicBezTo>
                  <a:cubicBezTo>
                    <a:pt x="845" y="190"/>
                    <a:pt x="654" y="0"/>
                    <a:pt x="423" y="0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89" name="Google Shape;489;p16"/>
          <p:cNvGrpSpPr/>
          <p:nvPr/>
        </p:nvGrpSpPr>
        <p:grpSpPr>
          <a:xfrm flipH="1">
            <a:off x="11132984" y="5744911"/>
            <a:ext cx="726697" cy="945972"/>
            <a:chOff x="3025497" y="1458081"/>
            <a:chExt cx="509177" cy="662816"/>
          </a:xfrm>
        </p:grpSpPr>
        <p:sp>
          <p:nvSpPr>
            <p:cNvPr id="490" name="Google Shape;490;p16"/>
            <p:cNvSpPr/>
            <p:nvPr/>
          </p:nvSpPr>
          <p:spPr>
            <a:xfrm>
              <a:off x="3025497" y="1458081"/>
              <a:ext cx="509177" cy="662816"/>
            </a:xfrm>
            <a:custGeom>
              <a:avLst/>
              <a:gdLst/>
              <a:ahLst/>
              <a:cxnLst/>
              <a:rect l="l" t="t" r="r" b="b"/>
              <a:pathLst>
                <a:path w="5630" h="7329" extrusionOk="0">
                  <a:moveTo>
                    <a:pt x="1120" y="1"/>
                  </a:moveTo>
                  <a:lnTo>
                    <a:pt x="0" y="726"/>
                  </a:lnTo>
                  <a:lnTo>
                    <a:pt x="220" y="815"/>
                  </a:lnTo>
                  <a:lnTo>
                    <a:pt x="485" y="672"/>
                  </a:lnTo>
                  <a:lnTo>
                    <a:pt x="1352" y="2992"/>
                  </a:lnTo>
                  <a:cubicBezTo>
                    <a:pt x="1352" y="2992"/>
                    <a:pt x="327" y="3566"/>
                    <a:pt x="416" y="5092"/>
                  </a:cubicBezTo>
                  <a:cubicBezTo>
                    <a:pt x="487" y="6335"/>
                    <a:pt x="1557" y="7328"/>
                    <a:pt x="2746" y="7328"/>
                  </a:cubicBezTo>
                  <a:cubicBezTo>
                    <a:pt x="3015" y="7328"/>
                    <a:pt x="3291" y="7277"/>
                    <a:pt x="3562" y="7166"/>
                  </a:cubicBezTo>
                  <a:cubicBezTo>
                    <a:pt x="5030" y="6563"/>
                    <a:pt x="5630" y="5167"/>
                    <a:pt x="4852" y="3717"/>
                  </a:cubicBezTo>
                  <a:cubicBezTo>
                    <a:pt x="4299" y="2689"/>
                    <a:pt x="3126" y="2539"/>
                    <a:pt x="2490" y="2539"/>
                  </a:cubicBezTo>
                  <a:cubicBezTo>
                    <a:pt x="2229" y="2539"/>
                    <a:pt x="2059" y="2564"/>
                    <a:pt x="2059" y="2564"/>
                  </a:cubicBezTo>
                  <a:lnTo>
                    <a:pt x="1013" y="497"/>
                  </a:lnTo>
                  <a:lnTo>
                    <a:pt x="1120" y="301"/>
                  </a:lnTo>
                  <a:lnTo>
                    <a:pt x="11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1" name="Google Shape;491;p16"/>
            <p:cNvSpPr/>
            <p:nvPr/>
          </p:nvSpPr>
          <p:spPr>
            <a:xfrm>
              <a:off x="3126790" y="1799571"/>
              <a:ext cx="382652" cy="296364"/>
            </a:xfrm>
            <a:custGeom>
              <a:avLst/>
              <a:gdLst/>
              <a:ahLst/>
              <a:cxnLst/>
              <a:rect l="l" t="t" r="r" b="b"/>
              <a:pathLst>
                <a:path w="4231" h="3277" extrusionOk="0">
                  <a:moveTo>
                    <a:pt x="3527" y="0"/>
                  </a:moveTo>
                  <a:cubicBezTo>
                    <a:pt x="3527" y="0"/>
                    <a:pt x="3417" y="45"/>
                    <a:pt x="3126" y="199"/>
                  </a:cubicBezTo>
                  <a:cubicBezTo>
                    <a:pt x="2834" y="351"/>
                    <a:pt x="3001" y="719"/>
                    <a:pt x="2683" y="1100"/>
                  </a:cubicBezTo>
                  <a:cubicBezTo>
                    <a:pt x="2362" y="1483"/>
                    <a:pt x="1827" y="1483"/>
                    <a:pt x="1049" y="1542"/>
                  </a:cubicBezTo>
                  <a:cubicBezTo>
                    <a:pt x="268" y="1605"/>
                    <a:pt x="0" y="2430"/>
                    <a:pt x="0" y="2430"/>
                  </a:cubicBezTo>
                  <a:cubicBezTo>
                    <a:pt x="0" y="2430"/>
                    <a:pt x="589" y="3164"/>
                    <a:pt x="1094" y="3253"/>
                  </a:cubicBezTo>
                  <a:cubicBezTo>
                    <a:pt x="1173" y="3268"/>
                    <a:pt x="1270" y="3276"/>
                    <a:pt x="1380" y="3276"/>
                  </a:cubicBezTo>
                  <a:cubicBezTo>
                    <a:pt x="1968" y="3276"/>
                    <a:pt x="2931" y="3028"/>
                    <a:pt x="3527" y="2092"/>
                  </a:cubicBezTo>
                  <a:cubicBezTo>
                    <a:pt x="4231" y="984"/>
                    <a:pt x="3527" y="0"/>
                    <a:pt x="35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2" name="Google Shape;492;p16"/>
            <p:cNvSpPr/>
            <p:nvPr/>
          </p:nvSpPr>
          <p:spPr>
            <a:xfrm>
              <a:off x="3110421" y="1912707"/>
              <a:ext cx="141629" cy="145424"/>
            </a:xfrm>
            <a:custGeom>
              <a:avLst/>
              <a:gdLst/>
              <a:ahLst/>
              <a:cxnLst/>
              <a:rect l="l" t="t" r="r" b="b"/>
              <a:pathLst>
                <a:path w="1566" h="1608" extrusionOk="0">
                  <a:moveTo>
                    <a:pt x="149" y="0"/>
                  </a:moveTo>
                  <a:lnTo>
                    <a:pt x="0" y="57"/>
                  </a:lnTo>
                  <a:cubicBezTo>
                    <a:pt x="0" y="57"/>
                    <a:pt x="214" y="692"/>
                    <a:pt x="577" y="1117"/>
                  </a:cubicBezTo>
                  <a:cubicBezTo>
                    <a:pt x="929" y="1527"/>
                    <a:pt x="1391" y="1608"/>
                    <a:pt x="1454" y="1608"/>
                  </a:cubicBezTo>
                  <a:cubicBezTo>
                    <a:pt x="1456" y="1608"/>
                    <a:pt x="1458" y="1607"/>
                    <a:pt x="1459" y="1607"/>
                  </a:cubicBezTo>
                  <a:cubicBezTo>
                    <a:pt x="1491" y="1601"/>
                    <a:pt x="1566" y="1500"/>
                    <a:pt x="1545" y="1497"/>
                  </a:cubicBezTo>
                  <a:cubicBezTo>
                    <a:pt x="1524" y="1491"/>
                    <a:pt x="882" y="1218"/>
                    <a:pt x="731" y="1046"/>
                  </a:cubicBezTo>
                  <a:cubicBezTo>
                    <a:pt x="577" y="873"/>
                    <a:pt x="149" y="0"/>
                    <a:pt x="1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07224138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17"/>
          <p:cNvSpPr txBox="1">
            <a:spLocks noGrp="1"/>
          </p:cNvSpPr>
          <p:nvPr>
            <p:ph type="title"/>
          </p:nvPr>
        </p:nvSpPr>
        <p:spPr>
          <a:xfrm>
            <a:off x="7507600" y="4708500"/>
            <a:ext cx="3733600" cy="7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495" name="Google Shape;495;p17"/>
          <p:cNvSpPr txBox="1">
            <a:spLocks noGrp="1"/>
          </p:cNvSpPr>
          <p:nvPr>
            <p:ph type="subTitle" idx="1"/>
          </p:nvPr>
        </p:nvSpPr>
        <p:spPr>
          <a:xfrm>
            <a:off x="3068233" y="857967"/>
            <a:ext cx="8172800" cy="348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grpSp>
        <p:nvGrpSpPr>
          <p:cNvPr id="496" name="Google Shape;496;p17"/>
          <p:cNvGrpSpPr/>
          <p:nvPr/>
        </p:nvGrpSpPr>
        <p:grpSpPr>
          <a:xfrm>
            <a:off x="0" y="0"/>
            <a:ext cx="133200" cy="6858061"/>
            <a:chOff x="0" y="0"/>
            <a:chExt cx="99900" cy="5143546"/>
          </a:xfrm>
        </p:grpSpPr>
        <p:sp>
          <p:nvSpPr>
            <p:cNvPr id="497" name="Google Shape;497;p17"/>
            <p:cNvSpPr/>
            <p:nvPr/>
          </p:nvSpPr>
          <p:spPr>
            <a:xfrm>
              <a:off x="0" y="4747846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98" name="Google Shape;498;p17"/>
            <p:cNvSpPr/>
            <p:nvPr/>
          </p:nvSpPr>
          <p:spPr>
            <a:xfrm>
              <a:off x="0" y="435219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99" name="Google Shape;499;p17"/>
            <p:cNvSpPr/>
            <p:nvPr/>
          </p:nvSpPr>
          <p:spPr>
            <a:xfrm>
              <a:off x="0" y="395653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00" name="Google Shape;500;p17"/>
            <p:cNvSpPr/>
            <p:nvPr/>
          </p:nvSpPr>
          <p:spPr>
            <a:xfrm>
              <a:off x="0" y="3560885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01" name="Google Shape;501;p17"/>
            <p:cNvSpPr/>
            <p:nvPr/>
          </p:nvSpPr>
          <p:spPr>
            <a:xfrm>
              <a:off x="0" y="3165231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02" name="Google Shape;502;p17"/>
            <p:cNvSpPr/>
            <p:nvPr/>
          </p:nvSpPr>
          <p:spPr>
            <a:xfrm>
              <a:off x="0" y="2769577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03" name="Google Shape;503;p17"/>
            <p:cNvSpPr/>
            <p:nvPr/>
          </p:nvSpPr>
          <p:spPr>
            <a:xfrm>
              <a:off x="0" y="2373923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04" name="Google Shape;504;p17"/>
            <p:cNvSpPr/>
            <p:nvPr/>
          </p:nvSpPr>
          <p:spPr>
            <a:xfrm>
              <a:off x="0" y="1978269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05" name="Google Shape;505;p17"/>
            <p:cNvSpPr/>
            <p:nvPr/>
          </p:nvSpPr>
          <p:spPr>
            <a:xfrm>
              <a:off x="0" y="1582615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06" name="Google Shape;506;p17"/>
            <p:cNvSpPr/>
            <p:nvPr/>
          </p:nvSpPr>
          <p:spPr>
            <a:xfrm>
              <a:off x="0" y="118696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07" name="Google Shape;507;p17"/>
            <p:cNvSpPr/>
            <p:nvPr/>
          </p:nvSpPr>
          <p:spPr>
            <a:xfrm>
              <a:off x="0" y="79130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08" name="Google Shape;508;p17"/>
            <p:cNvSpPr/>
            <p:nvPr/>
          </p:nvSpPr>
          <p:spPr>
            <a:xfrm>
              <a:off x="0" y="395654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09" name="Google Shape;509;p17"/>
            <p:cNvSpPr/>
            <p:nvPr/>
          </p:nvSpPr>
          <p:spPr>
            <a:xfrm>
              <a:off x="0" y="0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510" name="Google Shape;510;p17"/>
          <p:cNvGrpSpPr/>
          <p:nvPr/>
        </p:nvGrpSpPr>
        <p:grpSpPr>
          <a:xfrm>
            <a:off x="12058800" y="0"/>
            <a:ext cx="133200" cy="6858061"/>
            <a:chOff x="9044100" y="0"/>
            <a:chExt cx="99900" cy="5143546"/>
          </a:xfrm>
        </p:grpSpPr>
        <p:sp>
          <p:nvSpPr>
            <p:cNvPr id="511" name="Google Shape;511;p17"/>
            <p:cNvSpPr/>
            <p:nvPr/>
          </p:nvSpPr>
          <p:spPr>
            <a:xfrm>
              <a:off x="9044100" y="4747846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12" name="Google Shape;512;p17"/>
            <p:cNvSpPr/>
            <p:nvPr/>
          </p:nvSpPr>
          <p:spPr>
            <a:xfrm>
              <a:off x="9044100" y="435219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13" name="Google Shape;513;p17"/>
            <p:cNvSpPr/>
            <p:nvPr/>
          </p:nvSpPr>
          <p:spPr>
            <a:xfrm>
              <a:off x="9044100" y="395653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14" name="Google Shape;514;p17"/>
            <p:cNvSpPr/>
            <p:nvPr/>
          </p:nvSpPr>
          <p:spPr>
            <a:xfrm>
              <a:off x="9044100" y="3560885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15" name="Google Shape;515;p17"/>
            <p:cNvSpPr/>
            <p:nvPr/>
          </p:nvSpPr>
          <p:spPr>
            <a:xfrm>
              <a:off x="9044100" y="3165231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16" name="Google Shape;516;p17"/>
            <p:cNvSpPr/>
            <p:nvPr/>
          </p:nvSpPr>
          <p:spPr>
            <a:xfrm>
              <a:off x="9044100" y="2769577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17" name="Google Shape;517;p17"/>
            <p:cNvSpPr/>
            <p:nvPr/>
          </p:nvSpPr>
          <p:spPr>
            <a:xfrm>
              <a:off x="9044100" y="2373923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18" name="Google Shape;518;p17"/>
            <p:cNvSpPr/>
            <p:nvPr/>
          </p:nvSpPr>
          <p:spPr>
            <a:xfrm>
              <a:off x="9044100" y="1978269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19" name="Google Shape;519;p17"/>
            <p:cNvSpPr/>
            <p:nvPr/>
          </p:nvSpPr>
          <p:spPr>
            <a:xfrm>
              <a:off x="9044100" y="1582615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20" name="Google Shape;520;p17"/>
            <p:cNvSpPr/>
            <p:nvPr/>
          </p:nvSpPr>
          <p:spPr>
            <a:xfrm>
              <a:off x="9044100" y="118696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21" name="Google Shape;521;p17"/>
            <p:cNvSpPr/>
            <p:nvPr/>
          </p:nvSpPr>
          <p:spPr>
            <a:xfrm>
              <a:off x="9044100" y="79130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22" name="Google Shape;522;p17"/>
            <p:cNvSpPr/>
            <p:nvPr/>
          </p:nvSpPr>
          <p:spPr>
            <a:xfrm>
              <a:off x="9044100" y="395654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23" name="Google Shape;523;p17"/>
            <p:cNvSpPr/>
            <p:nvPr/>
          </p:nvSpPr>
          <p:spPr>
            <a:xfrm>
              <a:off x="9044100" y="0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87823405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p19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8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58" name="Google Shape;558;p19"/>
          <p:cNvSpPr txBox="1">
            <a:spLocks noGrp="1"/>
          </p:cNvSpPr>
          <p:nvPr>
            <p:ph type="subTitle" idx="1"/>
          </p:nvPr>
        </p:nvSpPr>
        <p:spPr>
          <a:xfrm>
            <a:off x="1445267" y="3076833"/>
            <a:ext cx="3615600" cy="155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59" name="Google Shape;559;p19"/>
          <p:cNvGrpSpPr/>
          <p:nvPr/>
        </p:nvGrpSpPr>
        <p:grpSpPr>
          <a:xfrm>
            <a:off x="0" y="0"/>
            <a:ext cx="133200" cy="6858061"/>
            <a:chOff x="0" y="0"/>
            <a:chExt cx="99900" cy="5143546"/>
          </a:xfrm>
        </p:grpSpPr>
        <p:sp>
          <p:nvSpPr>
            <p:cNvPr id="560" name="Google Shape;560;p19"/>
            <p:cNvSpPr/>
            <p:nvPr/>
          </p:nvSpPr>
          <p:spPr>
            <a:xfrm>
              <a:off x="0" y="4747846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61" name="Google Shape;561;p19"/>
            <p:cNvSpPr/>
            <p:nvPr/>
          </p:nvSpPr>
          <p:spPr>
            <a:xfrm>
              <a:off x="0" y="435219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62" name="Google Shape;562;p19"/>
            <p:cNvSpPr/>
            <p:nvPr/>
          </p:nvSpPr>
          <p:spPr>
            <a:xfrm>
              <a:off x="0" y="395653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63" name="Google Shape;563;p19"/>
            <p:cNvSpPr/>
            <p:nvPr/>
          </p:nvSpPr>
          <p:spPr>
            <a:xfrm>
              <a:off x="0" y="3560885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64" name="Google Shape;564;p19"/>
            <p:cNvSpPr/>
            <p:nvPr/>
          </p:nvSpPr>
          <p:spPr>
            <a:xfrm>
              <a:off x="0" y="3165231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65" name="Google Shape;565;p19"/>
            <p:cNvSpPr/>
            <p:nvPr/>
          </p:nvSpPr>
          <p:spPr>
            <a:xfrm>
              <a:off x="0" y="2769577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66" name="Google Shape;566;p19"/>
            <p:cNvSpPr/>
            <p:nvPr/>
          </p:nvSpPr>
          <p:spPr>
            <a:xfrm>
              <a:off x="0" y="2373923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67" name="Google Shape;567;p19"/>
            <p:cNvSpPr/>
            <p:nvPr/>
          </p:nvSpPr>
          <p:spPr>
            <a:xfrm>
              <a:off x="0" y="1978269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68" name="Google Shape;568;p19"/>
            <p:cNvSpPr/>
            <p:nvPr/>
          </p:nvSpPr>
          <p:spPr>
            <a:xfrm>
              <a:off x="0" y="1582615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69" name="Google Shape;569;p19"/>
            <p:cNvSpPr/>
            <p:nvPr/>
          </p:nvSpPr>
          <p:spPr>
            <a:xfrm>
              <a:off x="0" y="118696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70" name="Google Shape;570;p19"/>
            <p:cNvSpPr/>
            <p:nvPr/>
          </p:nvSpPr>
          <p:spPr>
            <a:xfrm>
              <a:off x="0" y="79130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71" name="Google Shape;571;p19"/>
            <p:cNvSpPr/>
            <p:nvPr/>
          </p:nvSpPr>
          <p:spPr>
            <a:xfrm>
              <a:off x="0" y="395654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72" name="Google Shape;572;p19"/>
            <p:cNvSpPr/>
            <p:nvPr/>
          </p:nvSpPr>
          <p:spPr>
            <a:xfrm>
              <a:off x="0" y="0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573" name="Google Shape;573;p19"/>
          <p:cNvGrpSpPr/>
          <p:nvPr/>
        </p:nvGrpSpPr>
        <p:grpSpPr>
          <a:xfrm>
            <a:off x="12058800" y="0"/>
            <a:ext cx="133200" cy="6858061"/>
            <a:chOff x="9044100" y="0"/>
            <a:chExt cx="99900" cy="5143546"/>
          </a:xfrm>
        </p:grpSpPr>
        <p:sp>
          <p:nvSpPr>
            <p:cNvPr id="574" name="Google Shape;574;p19"/>
            <p:cNvSpPr/>
            <p:nvPr/>
          </p:nvSpPr>
          <p:spPr>
            <a:xfrm>
              <a:off x="9044100" y="4747846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75" name="Google Shape;575;p19"/>
            <p:cNvSpPr/>
            <p:nvPr/>
          </p:nvSpPr>
          <p:spPr>
            <a:xfrm>
              <a:off x="9044100" y="435219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76" name="Google Shape;576;p19"/>
            <p:cNvSpPr/>
            <p:nvPr/>
          </p:nvSpPr>
          <p:spPr>
            <a:xfrm>
              <a:off x="9044100" y="395653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77" name="Google Shape;577;p19"/>
            <p:cNvSpPr/>
            <p:nvPr/>
          </p:nvSpPr>
          <p:spPr>
            <a:xfrm>
              <a:off x="9044100" y="3560885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78" name="Google Shape;578;p19"/>
            <p:cNvSpPr/>
            <p:nvPr/>
          </p:nvSpPr>
          <p:spPr>
            <a:xfrm>
              <a:off x="9044100" y="3165231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79" name="Google Shape;579;p19"/>
            <p:cNvSpPr/>
            <p:nvPr/>
          </p:nvSpPr>
          <p:spPr>
            <a:xfrm>
              <a:off x="9044100" y="2769577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80" name="Google Shape;580;p19"/>
            <p:cNvSpPr/>
            <p:nvPr/>
          </p:nvSpPr>
          <p:spPr>
            <a:xfrm>
              <a:off x="9044100" y="2373923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81" name="Google Shape;581;p19"/>
            <p:cNvSpPr/>
            <p:nvPr/>
          </p:nvSpPr>
          <p:spPr>
            <a:xfrm>
              <a:off x="9044100" y="1978269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82" name="Google Shape;582;p19"/>
            <p:cNvSpPr/>
            <p:nvPr/>
          </p:nvSpPr>
          <p:spPr>
            <a:xfrm>
              <a:off x="9044100" y="1582615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83" name="Google Shape;583;p19"/>
            <p:cNvSpPr/>
            <p:nvPr/>
          </p:nvSpPr>
          <p:spPr>
            <a:xfrm>
              <a:off x="9044100" y="118696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84" name="Google Shape;584;p19"/>
            <p:cNvSpPr/>
            <p:nvPr/>
          </p:nvSpPr>
          <p:spPr>
            <a:xfrm>
              <a:off x="9044100" y="79130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85" name="Google Shape;585;p19"/>
            <p:cNvSpPr/>
            <p:nvPr/>
          </p:nvSpPr>
          <p:spPr>
            <a:xfrm>
              <a:off x="9044100" y="395654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86" name="Google Shape;586;p19"/>
            <p:cNvSpPr/>
            <p:nvPr/>
          </p:nvSpPr>
          <p:spPr>
            <a:xfrm>
              <a:off x="9044100" y="0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78168886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p20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89" name="Google Shape;589;p20"/>
          <p:cNvSpPr txBox="1">
            <a:spLocks noGrp="1"/>
          </p:cNvSpPr>
          <p:nvPr>
            <p:ph type="subTitle" idx="1"/>
          </p:nvPr>
        </p:nvSpPr>
        <p:spPr>
          <a:xfrm>
            <a:off x="2923000" y="5309833"/>
            <a:ext cx="6346000" cy="82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90" name="Google Shape;590;p20"/>
          <p:cNvGrpSpPr/>
          <p:nvPr/>
        </p:nvGrpSpPr>
        <p:grpSpPr>
          <a:xfrm>
            <a:off x="0" y="0"/>
            <a:ext cx="133200" cy="6858061"/>
            <a:chOff x="0" y="0"/>
            <a:chExt cx="99900" cy="5143546"/>
          </a:xfrm>
        </p:grpSpPr>
        <p:sp>
          <p:nvSpPr>
            <p:cNvPr id="591" name="Google Shape;591;p20"/>
            <p:cNvSpPr/>
            <p:nvPr/>
          </p:nvSpPr>
          <p:spPr>
            <a:xfrm>
              <a:off x="0" y="4747846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92" name="Google Shape;592;p20"/>
            <p:cNvSpPr/>
            <p:nvPr/>
          </p:nvSpPr>
          <p:spPr>
            <a:xfrm>
              <a:off x="0" y="435219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93" name="Google Shape;593;p20"/>
            <p:cNvSpPr/>
            <p:nvPr/>
          </p:nvSpPr>
          <p:spPr>
            <a:xfrm>
              <a:off x="0" y="395653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94" name="Google Shape;594;p20"/>
            <p:cNvSpPr/>
            <p:nvPr/>
          </p:nvSpPr>
          <p:spPr>
            <a:xfrm>
              <a:off x="0" y="3560885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95" name="Google Shape;595;p20"/>
            <p:cNvSpPr/>
            <p:nvPr/>
          </p:nvSpPr>
          <p:spPr>
            <a:xfrm>
              <a:off x="0" y="3165231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96" name="Google Shape;596;p20"/>
            <p:cNvSpPr/>
            <p:nvPr/>
          </p:nvSpPr>
          <p:spPr>
            <a:xfrm>
              <a:off x="0" y="2769577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97" name="Google Shape;597;p20"/>
            <p:cNvSpPr/>
            <p:nvPr/>
          </p:nvSpPr>
          <p:spPr>
            <a:xfrm>
              <a:off x="0" y="2373923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98" name="Google Shape;598;p20"/>
            <p:cNvSpPr/>
            <p:nvPr/>
          </p:nvSpPr>
          <p:spPr>
            <a:xfrm>
              <a:off x="0" y="1978269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99" name="Google Shape;599;p20"/>
            <p:cNvSpPr/>
            <p:nvPr/>
          </p:nvSpPr>
          <p:spPr>
            <a:xfrm>
              <a:off x="0" y="1582615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00" name="Google Shape;600;p20"/>
            <p:cNvSpPr/>
            <p:nvPr/>
          </p:nvSpPr>
          <p:spPr>
            <a:xfrm>
              <a:off x="0" y="118696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01" name="Google Shape;601;p20"/>
            <p:cNvSpPr/>
            <p:nvPr/>
          </p:nvSpPr>
          <p:spPr>
            <a:xfrm>
              <a:off x="0" y="79130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02" name="Google Shape;602;p20"/>
            <p:cNvSpPr/>
            <p:nvPr/>
          </p:nvSpPr>
          <p:spPr>
            <a:xfrm>
              <a:off x="0" y="395654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03" name="Google Shape;603;p20"/>
            <p:cNvSpPr/>
            <p:nvPr/>
          </p:nvSpPr>
          <p:spPr>
            <a:xfrm>
              <a:off x="0" y="0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604" name="Google Shape;604;p20"/>
          <p:cNvGrpSpPr/>
          <p:nvPr/>
        </p:nvGrpSpPr>
        <p:grpSpPr>
          <a:xfrm>
            <a:off x="12058800" y="0"/>
            <a:ext cx="133200" cy="6858061"/>
            <a:chOff x="9044100" y="0"/>
            <a:chExt cx="99900" cy="5143546"/>
          </a:xfrm>
        </p:grpSpPr>
        <p:sp>
          <p:nvSpPr>
            <p:cNvPr id="605" name="Google Shape;605;p20"/>
            <p:cNvSpPr/>
            <p:nvPr/>
          </p:nvSpPr>
          <p:spPr>
            <a:xfrm>
              <a:off x="9044100" y="4747846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06" name="Google Shape;606;p20"/>
            <p:cNvSpPr/>
            <p:nvPr/>
          </p:nvSpPr>
          <p:spPr>
            <a:xfrm>
              <a:off x="9044100" y="435219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07" name="Google Shape;607;p20"/>
            <p:cNvSpPr/>
            <p:nvPr/>
          </p:nvSpPr>
          <p:spPr>
            <a:xfrm>
              <a:off x="9044100" y="395653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08" name="Google Shape;608;p20"/>
            <p:cNvSpPr/>
            <p:nvPr/>
          </p:nvSpPr>
          <p:spPr>
            <a:xfrm>
              <a:off x="9044100" y="3560885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09" name="Google Shape;609;p20"/>
            <p:cNvSpPr/>
            <p:nvPr/>
          </p:nvSpPr>
          <p:spPr>
            <a:xfrm>
              <a:off x="9044100" y="3165231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10" name="Google Shape;610;p20"/>
            <p:cNvSpPr/>
            <p:nvPr/>
          </p:nvSpPr>
          <p:spPr>
            <a:xfrm>
              <a:off x="9044100" y="2769577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11" name="Google Shape;611;p20"/>
            <p:cNvSpPr/>
            <p:nvPr/>
          </p:nvSpPr>
          <p:spPr>
            <a:xfrm>
              <a:off x="9044100" y="2373923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12" name="Google Shape;612;p20"/>
            <p:cNvSpPr/>
            <p:nvPr/>
          </p:nvSpPr>
          <p:spPr>
            <a:xfrm>
              <a:off x="9044100" y="1978269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13" name="Google Shape;613;p20"/>
            <p:cNvSpPr/>
            <p:nvPr/>
          </p:nvSpPr>
          <p:spPr>
            <a:xfrm>
              <a:off x="9044100" y="1582615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14" name="Google Shape;614;p20"/>
            <p:cNvSpPr/>
            <p:nvPr/>
          </p:nvSpPr>
          <p:spPr>
            <a:xfrm>
              <a:off x="9044100" y="118696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15" name="Google Shape;615;p20"/>
            <p:cNvSpPr/>
            <p:nvPr/>
          </p:nvSpPr>
          <p:spPr>
            <a:xfrm>
              <a:off x="9044100" y="79130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16" name="Google Shape;616;p20"/>
            <p:cNvSpPr/>
            <p:nvPr/>
          </p:nvSpPr>
          <p:spPr>
            <a:xfrm>
              <a:off x="9044100" y="395654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17" name="Google Shape;617;p20"/>
            <p:cNvSpPr/>
            <p:nvPr/>
          </p:nvSpPr>
          <p:spPr>
            <a:xfrm>
              <a:off x="9044100" y="0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14856633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20" name="Google Shape;620;p21"/>
          <p:cNvSpPr txBox="1">
            <a:spLocks noGrp="1"/>
          </p:cNvSpPr>
          <p:nvPr>
            <p:ph type="subTitle" idx="1"/>
          </p:nvPr>
        </p:nvSpPr>
        <p:spPr>
          <a:xfrm>
            <a:off x="7240388" y="4098600"/>
            <a:ext cx="3520000" cy="146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1" name="Google Shape;621;p21"/>
          <p:cNvSpPr txBox="1">
            <a:spLocks noGrp="1"/>
          </p:cNvSpPr>
          <p:nvPr>
            <p:ph type="subTitle" idx="2"/>
          </p:nvPr>
        </p:nvSpPr>
        <p:spPr>
          <a:xfrm>
            <a:off x="1431612" y="4098600"/>
            <a:ext cx="3520000" cy="146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2" name="Google Shape;622;p21"/>
          <p:cNvSpPr txBox="1">
            <a:spLocks noGrp="1"/>
          </p:cNvSpPr>
          <p:nvPr>
            <p:ph type="subTitle" idx="3"/>
          </p:nvPr>
        </p:nvSpPr>
        <p:spPr>
          <a:xfrm>
            <a:off x="1431612" y="3481000"/>
            <a:ext cx="3520000" cy="71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667" b="1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623" name="Google Shape;623;p21"/>
          <p:cNvSpPr txBox="1">
            <a:spLocks noGrp="1"/>
          </p:cNvSpPr>
          <p:nvPr>
            <p:ph type="subTitle" idx="4"/>
          </p:nvPr>
        </p:nvSpPr>
        <p:spPr>
          <a:xfrm>
            <a:off x="7240388" y="3481000"/>
            <a:ext cx="3520000" cy="71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667" b="1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grpSp>
        <p:nvGrpSpPr>
          <p:cNvPr id="624" name="Google Shape;624;p21"/>
          <p:cNvGrpSpPr/>
          <p:nvPr/>
        </p:nvGrpSpPr>
        <p:grpSpPr>
          <a:xfrm>
            <a:off x="0" y="0"/>
            <a:ext cx="133200" cy="6858061"/>
            <a:chOff x="0" y="0"/>
            <a:chExt cx="99900" cy="5143546"/>
          </a:xfrm>
        </p:grpSpPr>
        <p:sp>
          <p:nvSpPr>
            <p:cNvPr id="625" name="Google Shape;625;p21"/>
            <p:cNvSpPr/>
            <p:nvPr/>
          </p:nvSpPr>
          <p:spPr>
            <a:xfrm>
              <a:off x="0" y="4747846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26" name="Google Shape;626;p21"/>
            <p:cNvSpPr/>
            <p:nvPr/>
          </p:nvSpPr>
          <p:spPr>
            <a:xfrm>
              <a:off x="0" y="435219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27" name="Google Shape;627;p21"/>
            <p:cNvSpPr/>
            <p:nvPr/>
          </p:nvSpPr>
          <p:spPr>
            <a:xfrm>
              <a:off x="0" y="395653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28" name="Google Shape;628;p21"/>
            <p:cNvSpPr/>
            <p:nvPr/>
          </p:nvSpPr>
          <p:spPr>
            <a:xfrm>
              <a:off x="0" y="3560885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29" name="Google Shape;629;p21"/>
            <p:cNvSpPr/>
            <p:nvPr/>
          </p:nvSpPr>
          <p:spPr>
            <a:xfrm>
              <a:off x="0" y="3165231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30" name="Google Shape;630;p21"/>
            <p:cNvSpPr/>
            <p:nvPr/>
          </p:nvSpPr>
          <p:spPr>
            <a:xfrm>
              <a:off x="0" y="2769577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31" name="Google Shape;631;p21"/>
            <p:cNvSpPr/>
            <p:nvPr/>
          </p:nvSpPr>
          <p:spPr>
            <a:xfrm>
              <a:off x="0" y="2373923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32" name="Google Shape;632;p21"/>
            <p:cNvSpPr/>
            <p:nvPr/>
          </p:nvSpPr>
          <p:spPr>
            <a:xfrm>
              <a:off x="0" y="1978269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33" name="Google Shape;633;p21"/>
            <p:cNvSpPr/>
            <p:nvPr/>
          </p:nvSpPr>
          <p:spPr>
            <a:xfrm>
              <a:off x="0" y="1582615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34" name="Google Shape;634;p21"/>
            <p:cNvSpPr/>
            <p:nvPr/>
          </p:nvSpPr>
          <p:spPr>
            <a:xfrm>
              <a:off x="0" y="118696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35" name="Google Shape;635;p21"/>
            <p:cNvSpPr/>
            <p:nvPr/>
          </p:nvSpPr>
          <p:spPr>
            <a:xfrm>
              <a:off x="0" y="79130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36" name="Google Shape;636;p21"/>
            <p:cNvSpPr/>
            <p:nvPr/>
          </p:nvSpPr>
          <p:spPr>
            <a:xfrm>
              <a:off x="0" y="395654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37" name="Google Shape;637;p21"/>
            <p:cNvSpPr/>
            <p:nvPr/>
          </p:nvSpPr>
          <p:spPr>
            <a:xfrm>
              <a:off x="0" y="0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638" name="Google Shape;638;p21"/>
          <p:cNvGrpSpPr/>
          <p:nvPr/>
        </p:nvGrpSpPr>
        <p:grpSpPr>
          <a:xfrm>
            <a:off x="12058800" y="0"/>
            <a:ext cx="133200" cy="6858061"/>
            <a:chOff x="9044100" y="0"/>
            <a:chExt cx="99900" cy="5143546"/>
          </a:xfrm>
        </p:grpSpPr>
        <p:sp>
          <p:nvSpPr>
            <p:cNvPr id="639" name="Google Shape;639;p21"/>
            <p:cNvSpPr/>
            <p:nvPr/>
          </p:nvSpPr>
          <p:spPr>
            <a:xfrm>
              <a:off x="9044100" y="4747846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40" name="Google Shape;640;p21"/>
            <p:cNvSpPr/>
            <p:nvPr/>
          </p:nvSpPr>
          <p:spPr>
            <a:xfrm>
              <a:off x="9044100" y="435219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41" name="Google Shape;641;p21"/>
            <p:cNvSpPr/>
            <p:nvPr/>
          </p:nvSpPr>
          <p:spPr>
            <a:xfrm>
              <a:off x="9044100" y="395653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42" name="Google Shape;642;p21"/>
            <p:cNvSpPr/>
            <p:nvPr/>
          </p:nvSpPr>
          <p:spPr>
            <a:xfrm>
              <a:off x="9044100" y="3560885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43" name="Google Shape;643;p21"/>
            <p:cNvSpPr/>
            <p:nvPr/>
          </p:nvSpPr>
          <p:spPr>
            <a:xfrm>
              <a:off x="9044100" y="3165231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44" name="Google Shape;644;p21"/>
            <p:cNvSpPr/>
            <p:nvPr/>
          </p:nvSpPr>
          <p:spPr>
            <a:xfrm>
              <a:off x="9044100" y="2769577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45" name="Google Shape;645;p21"/>
            <p:cNvSpPr/>
            <p:nvPr/>
          </p:nvSpPr>
          <p:spPr>
            <a:xfrm>
              <a:off x="9044100" y="2373923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46" name="Google Shape;646;p21"/>
            <p:cNvSpPr/>
            <p:nvPr/>
          </p:nvSpPr>
          <p:spPr>
            <a:xfrm>
              <a:off x="9044100" y="1978269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47" name="Google Shape;647;p21"/>
            <p:cNvSpPr/>
            <p:nvPr/>
          </p:nvSpPr>
          <p:spPr>
            <a:xfrm>
              <a:off x="9044100" y="1582615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48" name="Google Shape;648;p21"/>
            <p:cNvSpPr/>
            <p:nvPr/>
          </p:nvSpPr>
          <p:spPr>
            <a:xfrm>
              <a:off x="9044100" y="118696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49" name="Google Shape;649;p21"/>
            <p:cNvSpPr/>
            <p:nvPr/>
          </p:nvSpPr>
          <p:spPr>
            <a:xfrm>
              <a:off x="9044100" y="79130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50" name="Google Shape;650;p21"/>
            <p:cNvSpPr/>
            <p:nvPr/>
          </p:nvSpPr>
          <p:spPr>
            <a:xfrm>
              <a:off x="9044100" y="395654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51" name="Google Shape;651;p21"/>
            <p:cNvSpPr/>
            <p:nvPr/>
          </p:nvSpPr>
          <p:spPr>
            <a:xfrm>
              <a:off x="9044100" y="0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14295202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p22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54" name="Google Shape;654;p22"/>
          <p:cNvSpPr txBox="1">
            <a:spLocks noGrp="1"/>
          </p:cNvSpPr>
          <p:nvPr>
            <p:ph type="subTitle" idx="1"/>
          </p:nvPr>
        </p:nvSpPr>
        <p:spPr>
          <a:xfrm>
            <a:off x="6642437" y="2765333"/>
            <a:ext cx="4338800" cy="260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5" name="Google Shape;655;p22"/>
          <p:cNvSpPr txBox="1">
            <a:spLocks noGrp="1"/>
          </p:cNvSpPr>
          <p:nvPr>
            <p:ph type="subTitle" idx="2"/>
          </p:nvPr>
        </p:nvSpPr>
        <p:spPr>
          <a:xfrm>
            <a:off x="1210767" y="2765333"/>
            <a:ext cx="4338800" cy="260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56" name="Google Shape;656;p22"/>
          <p:cNvGrpSpPr/>
          <p:nvPr/>
        </p:nvGrpSpPr>
        <p:grpSpPr>
          <a:xfrm>
            <a:off x="0" y="0"/>
            <a:ext cx="133200" cy="6858061"/>
            <a:chOff x="0" y="0"/>
            <a:chExt cx="99900" cy="5143546"/>
          </a:xfrm>
        </p:grpSpPr>
        <p:sp>
          <p:nvSpPr>
            <p:cNvPr id="657" name="Google Shape;657;p22"/>
            <p:cNvSpPr/>
            <p:nvPr/>
          </p:nvSpPr>
          <p:spPr>
            <a:xfrm>
              <a:off x="0" y="4747846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58" name="Google Shape;658;p22"/>
            <p:cNvSpPr/>
            <p:nvPr/>
          </p:nvSpPr>
          <p:spPr>
            <a:xfrm>
              <a:off x="0" y="435219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59" name="Google Shape;659;p22"/>
            <p:cNvSpPr/>
            <p:nvPr/>
          </p:nvSpPr>
          <p:spPr>
            <a:xfrm>
              <a:off x="0" y="395653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60" name="Google Shape;660;p22"/>
            <p:cNvSpPr/>
            <p:nvPr/>
          </p:nvSpPr>
          <p:spPr>
            <a:xfrm>
              <a:off x="0" y="3560885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61" name="Google Shape;661;p22"/>
            <p:cNvSpPr/>
            <p:nvPr/>
          </p:nvSpPr>
          <p:spPr>
            <a:xfrm>
              <a:off x="0" y="3165231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62" name="Google Shape;662;p22"/>
            <p:cNvSpPr/>
            <p:nvPr/>
          </p:nvSpPr>
          <p:spPr>
            <a:xfrm>
              <a:off x="0" y="2769577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63" name="Google Shape;663;p22"/>
            <p:cNvSpPr/>
            <p:nvPr/>
          </p:nvSpPr>
          <p:spPr>
            <a:xfrm>
              <a:off x="0" y="2373923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64" name="Google Shape;664;p22"/>
            <p:cNvSpPr/>
            <p:nvPr/>
          </p:nvSpPr>
          <p:spPr>
            <a:xfrm>
              <a:off x="0" y="1978269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65" name="Google Shape;665;p22"/>
            <p:cNvSpPr/>
            <p:nvPr/>
          </p:nvSpPr>
          <p:spPr>
            <a:xfrm>
              <a:off x="0" y="1582615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66" name="Google Shape;666;p22"/>
            <p:cNvSpPr/>
            <p:nvPr/>
          </p:nvSpPr>
          <p:spPr>
            <a:xfrm>
              <a:off x="0" y="118696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67" name="Google Shape;667;p22"/>
            <p:cNvSpPr/>
            <p:nvPr/>
          </p:nvSpPr>
          <p:spPr>
            <a:xfrm>
              <a:off x="0" y="79130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68" name="Google Shape;668;p22"/>
            <p:cNvSpPr/>
            <p:nvPr/>
          </p:nvSpPr>
          <p:spPr>
            <a:xfrm>
              <a:off x="0" y="395654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69" name="Google Shape;669;p22"/>
            <p:cNvSpPr/>
            <p:nvPr/>
          </p:nvSpPr>
          <p:spPr>
            <a:xfrm>
              <a:off x="0" y="0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670" name="Google Shape;670;p22"/>
          <p:cNvGrpSpPr/>
          <p:nvPr/>
        </p:nvGrpSpPr>
        <p:grpSpPr>
          <a:xfrm>
            <a:off x="12058800" y="0"/>
            <a:ext cx="133200" cy="6858061"/>
            <a:chOff x="9044100" y="0"/>
            <a:chExt cx="99900" cy="5143546"/>
          </a:xfrm>
        </p:grpSpPr>
        <p:sp>
          <p:nvSpPr>
            <p:cNvPr id="671" name="Google Shape;671;p22"/>
            <p:cNvSpPr/>
            <p:nvPr/>
          </p:nvSpPr>
          <p:spPr>
            <a:xfrm>
              <a:off x="9044100" y="4747846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72" name="Google Shape;672;p22"/>
            <p:cNvSpPr/>
            <p:nvPr/>
          </p:nvSpPr>
          <p:spPr>
            <a:xfrm>
              <a:off x="9044100" y="435219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73" name="Google Shape;673;p22"/>
            <p:cNvSpPr/>
            <p:nvPr/>
          </p:nvSpPr>
          <p:spPr>
            <a:xfrm>
              <a:off x="9044100" y="395653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74" name="Google Shape;674;p22"/>
            <p:cNvSpPr/>
            <p:nvPr/>
          </p:nvSpPr>
          <p:spPr>
            <a:xfrm>
              <a:off x="9044100" y="3560885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75" name="Google Shape;675;p22"/>
            <p:cNvSpPr/>
            <p:nvPr/>
          </p:nvSpPr>
          <p:spPr>
            <a:xfrm>
              <a:off x="9044100" y="3165231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76" name="Google Shape;676;p22"/>
            <p:cNvSpPr/>
            <p:nvPr/>
          </p:nvSpPr>
          <p:spPr>
            <a:xfrm>
              <a:off x="9044100" y="2769577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77" name="Google Shape;677;p22"/>
            <p:cNvSpPr/>
            <p:nvPr/>
          </p:nvSpPr>
          <p:spPr>
            <a:xfrm>
              <a:off x="9044100" y="2373923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78" name="Google Shape;678;p22"/>
            <p:cNvSpPr/>
            <p:nvPr/>
          </p:nvSpPr>
          <p:spPr>
            <a:xfrm>
              <a:off x="9044100" y="1978269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79" name="Google Shape;679;p22"/>
            <p:cNvSpPr/>
            <p:nvPr/>
          </p:nvSpPr>
          <p:spPr>
            <a:xfrm>
              <a:off x="9044100" y="1582615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80" name="Google Shape;680;p22"/>
            <p:cNvSpPr/>
            <p:nvPr/>
          </p:nvSpPr>
          <p:spPr>
            <a:xfrm>
              <a:off x="9044100" y="118696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81" name="Google Shape;681;p22"/>
            <p:cNvSpPr/>
            <p:nvPr/>
          </p:nvSpPr>
          <p:spPr>
            <a:xfrm>
              <a:off x="9044100" y="79130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82" name="Google Shape;682;p22"/>
            <p:cNvSpPr/>
            <p:nvPr/>
          </p:nvSpPr>
          <p:spPr>
            <a:xfrm>
              <a:off x="9044100" y="395654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83" name="Google Shape;683;p22"/>
            <p:cNvSpPr/>
            <p:nvPr/>
          </p:nvSpPr>
          <p:spPr>
            <a:xfrm>
              <a:off x="9044100" y="0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684" name="Google Shape;684;p22"/>
          <p:cNvGrpSpPr/>
          <p:nvPr/>
        </p:nvGrpSpPr>
        <p:grpSpPr>
          <a:xfrm>
            <a:off x="10981224" y="5822611"/>
            <a:ext cx="798080" cy="790560"/>
            <a:chOff x="-1040357" y="1370945"/>
            <a:chExt cx="598560" cy="592920"/>
          </a:xfrm>
        </p:grpSpPr>
        <p:sp>
          <p:nvSpPr>
            <p:cNvPr id="685" name="Google Shape;685;p22"/>
            <p:cNvSpPr/>
            <p:nvPr/>
          </p:nvSpPr>
          <p:spPr>
            <a:xfrm>
              <a:off x="-1022842" y="1388905"/>
              <a:ext cx="324853" cy="281364"/>
            </a:xfrm>
            <a:custGeom>
              <a:avLst/>
              <a:gdLst/>
              <a:ahLst/>
              <a:cxnLst/>
              <a:rect l="l" t="t" r="r" b="b"/>
              <a:pathLst>
                <a:path w="6566" h="5687" extrusionOk="0">
                  <a:moveTo>
                    <a:pt x="4857" y="119"/>
                  </a:moveTo>
                  <a:lnTo>
                    <a:pt x="6432" y="2843"/>
                  </a:lnTo>
                  <a:lnTo>
                    <a:pt x="4857" y="5570"/>
                  </a:lnTo>
                  <a:lnTo>
                    <a:pt x="1709" y="5570"/>
                  </a:lnTo>
                  <a:lnTo>
                    <a:pt x="137" y="2843"/>
                  </a:lnTo>
                  <a:lnTo>
                    <a:pt x="1709" y="119"/>
                  </a:lnTo>
                  <a:close/>
                  <a:moveTo>
                    <a:pt x="1643" y="0"/>
                  </a:moveTo>
                  <a:lnTo>
                    <a:pt x="0" y="2843"/>
                  </a:lnTo>
                  <a:lnTo>
                    <a:pt x="1643" y="5686"/>
                  </a:lnTo>
                  <a:lnTo>
                    <a:pt x="4926" y="5686"/>
                  </a:lnTo>
                  <a:lnTo>
                    <a:pt x="6566" y="2843"/>
                  </a:lnTo>
                  <a:lnTo>
                    <a:pt x="4926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6" name="Google Shape;686;p22"/>
            <p:cNvSpPr/>
            <p:nvPr/>
          </p:nvSpPr>
          <p:spPr>
            <a:xfrm>
              <a:off x="-967874" y="1370945"/>
              <a:ext cx="48832" cy="41757"/>
            </a:xfrm>
            <a:custGeom>
              <a:avLst/>
              <a:gdLst/>
              <a:ahLst/>
              <a:cxnLst/>
              <a:rect l="l" t="t" r="r" b="b"/>
              <a:pathLst>
                <a:path w="987" h="844" extrusionOk="0">
                  <a:moveTo>
                    <a:pt x="565" y="1"/>
                  </a:moveTo>
                  <a:cubicBezTo>
                    <a:pt x="191" y="1"/>
                    <a:pt x="0" y="455"/>
                    <a:pt x="268" y="720"/>
                  </a:cubicBezTo>
                  <a:cubicBezTo>
                    <a:pt x="353" y="805"/>
                    <a:pt x="459" y="843"/>
                    <a:pt x="562" y="843"/>
                  </a:cubicBezTo>
                  <a:cubicBezTo>
                    <a:pt x="779" y="843"/>
                    <a:pt x="987" y="676"/>
                    <a:pt x="987" y="423"/>
                  </a:cubicBezTo>
                  <a:cubicBezTo>
                    <a:pt x="987" y="188"/>
                    <a:pt x="797" y="1"/>
                    <a:pt x="565" y="1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7" name="Google Shape;687;p22"/>
            <p:cNvSpPr/>
            <p:nvPr/>
          </p:nvSpPr>
          <p:spPr>
            <a:xfrm>
              <a:off x="-808710" y="1370945"/>
              <a:ext cx="48683" cy="41757"/>
            </a:xfrm>
            <a:custGeom>
              <a:avLst/>
              <a:gdLst/>
              <a:ahLst/>
              <a:cxnLst/>
              <a:rect l="l" t="t" r="r" b="b"/>
              <a:pathLst>
                <a:path w="984" h="844" extrusionOk="0">
                  <a:moveTo>
                    <a:pt x="562" y="1"/>
                  </a:moveTo>
                  <a:cubicBezTo>
                    <a:pt x="188" y="1"/>
                    <a:pt x="1" y="455"/>
                    <a:pt x="265" y="720"/>
                  </a:cubicBezTo>
                  <a:cubicBezTo>
                    <a:pt x="351" y="805"/>
                    <a:pt x="456" y="843"/>
                    <a:pt x="559" y="843"/>
                  </a:cubicBezTo>
                  <a:cubicBezTo>
                    <a:pt x="776" y="843"/>
                    <a:pt x="984" y="676"/>
                    <a:pt x="984" y="423"/>
                  </a:cubicBezTo>
                  <a:cubicBezTo>
                    <a:pt x="984" y="188"/>
                    <a:pt x="797" y="1"/>
                    <a:pt x="562" y="1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8" name="Google Shape;688;p22"/>
            <p:cNvSpPr/>
            <p:nvPr/>
          </p:nvSpPr>
          <p:spPr>
            <a:xfrm>
              <a:off x="-960799" y="1646527"/>
              <a:ext cx="41757" cy="41806"/>
            </a:xfrm>
            <a:custGeom>
              <a:avLst/>
              <a:gdLst/>
              <a:ahLst/>
              <a:cxnLst/>
              <a:rect l="l" t="t" r="r" b="b"/>
              <a:pathLst>
                <a:path w="844" h="845" extrusionOk="0">
                  <a:moveTo>
                    <a:pt x="422" y="1"/>
                  </a:moveTo>
                  <a:cubicBezTo>
                    <a:pt x="190" y="1"/>
                    <a:pt x="0" y="188"/>
                    <a:pt x="0" y="423"/>
                  </a:cubicBezTo>
                  <a:cubicBezTo>
                    <a:pt x="0" y="654"/>
                    <a:pt x="190" y="844"/>
                    <a:pt x="422" y="844"/>
                  </a:cubicBezTo>
                  <a:cubicBezTo>
                    <a:pt x="654" y="844"/>
                    <a:pt x="844" y="654"/>
                    <a:pt x="844" y="423"/>
                  </a:cubicBezTo>
                  <a:cubicBezTo>
                    <a:pt x="844" y="188"/>
                    <a:pt x="654" y="1"/>
                    <a:pt x="422" y="1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9" name="Google Shape;689;p22"/>
            <p:cNvSpPr/>
            <p:nvPr/>
          </p:nvSpPr>
          <p:spPr>
            <a:xfrm>
              <a:off x="-801783" y="1646527"/>
              <a:ext cx="41757" cy="41806"/>
            </a:xfrm>
            <a:custGeom>
              <a:avLst/>
              <a:gdLst/>
              <a:ahLst/>
              <a:cxnLst/>
              <a:rect l="l" t="t" r="r" b="b"/>
              <a:pathLst>
                <a:path w="844" h="845" extrusionOk="0">
                  <a:moveTo>
                    <a:pt x="422" y="1"/>
                  </a:moveTo>
                  <a:cubicBezTo>
                    <a:pt x="190" y="1"/>
                    <a:pt x="0" y="188"/>
                    <a:pt x="0" y="423"/>
                  </a:cubicBezTo>
                  <a:cubicBezTo>
                    <a:pt x="0" y="654"/>
                    <a:pt x="190" y="844"/>
                    <a:pt x="422" y="844"/>
                  </a:cubicBezTo>
                  <a:cubicBezTo>
                    <a:pt x="657" y="844"/>
                    <a:pt x="844" y="654"/>
                    <a:pt x="844" y="423"/>
                  </a:cubicBezTo>
                  <a:cubicBezTo>
                    <a:pt x="844" y="188"/>
                    <a:pt x="657" y="1"/>
                    <a:pt x="422" y="1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0" name="Google Shape;690;p22"/>
            <p:cNvSpPr/>
            <p:nvPr/>
          </p:nvSpPr>
          <p:spPr>
            <a:xfrm>
              <a:off x="-722127" y="1508687"/>
              <a:ext cx="41806" cy="41757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2" y="0"/>
                  </a:moveTo>
                  <a:cubicBezTo>
                    <a:pt x="188" y="0"/>
                    <a:pt x="0" y="190"/>
                    <a:pt x="0" y="422"/>
                  </a:cubicBezTo>
                  <a:cubicBezTo>
                    <a:pt x="0" y="657"/>
                    <a:pt x="188" y="844"/>
                    <a:pt x="422" y="844"/>
                  </a:cubicBezTo>
                  <a:cubicBezTo>
                    <a:pt x="654" y="844"/>
                    <a:pt x="844" y="657"/>
                    <a:pt x="844" y="422"/>
                  </a:cubicBezTo>
                  <a:cubicBezTo>
                    <a:pt x="844" y="190"/>
                    <a:pt x="654" y="0"/>
                    <a:pt x="422" y="0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1" name="Google Shape;691;p22"/>
            <p:cNvSpPr/>
            <p:nvPr/>
          </p:nvSpPr>
          <p:spPr>
            <a:xfrm>
              <a:off x="-1040357" y="1508687"/>
              <a:ext cx="41806" cy="41757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3" y="0"/>
                  </a:moveTo>
                  <a:cubicBezTo>
                    <a:pt x="188" y="0"/>
                    <a:pt x="1" y="190"/>
                    <a:pt x="1" y="422"/>
                  </a:cubicBezTo>
                  <a:cubicBezTo>
                    <a:pt x="1" y="657"/>
                    <a:pt x="188" y="844"/>
                    <a:pt x="423" y="844"/>
                  </a:cubicBezTo>
                  <a:cubicBezTo>
                    <a:pt x="654" y="844"/>
                    <a:pt x="845" y="657"/>
                    <a:pt x="845" y="422"/>
                  </a:cubicBezTo>
                  <a:cubicBezTo>
                    <a:pt x="845" y="190"/>
                    <a:pt x="654" y="0"/>
                    <a:pt x="423" y="0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2" name="Google Shape;692;p22"/>
            <p:cNvSpPr/>
            <p:nvPr/>
          </p:nvSpPr>
          <p:spPr>
            <a:xfrm>
              <a:off x="-1021952" y="1664486"/>
              <a:ext cx="323962" cy="281315"/>
            </a:xfrm>
            <a:custGeom>
              <a:avLst/>
              <a:gdLst/>
              <a:ahLst/>
              <a:cxnLst/>
              <a:rect l="l" t="t" r="r" b="b"/>
              <a:pathLst>
                <a:path w="6548" h="5686" extrusionOk="0">
                  <a:moveTo>
                    <a:pt x="1658" y="0"/>
                  </a:moveTo>
                  <a:lnTo>
                    <a:pt x="1658" y="116"/>
                  </a:lnTo>
                  <a:lnTo>
                    <a:pt x="4839" y="116"/>
                  </a:lnTo>
                  <a:lnTo>
                    <a:pt x="6414" y="2843"/>
                  </a:lnTo>
                  <a:lnTo>
                    <a:pt x="4839" y="5570"/>
                  </a:lnTo>
                  <a:lnTo>
                    <a:pt x="1691" y="5570"/>
                  </a:lnTo>
                  <a:lnTo>
                    <a:pt x="101" y="2813"/>
                  </a:lnTo>
                  <a:lnTo>
                    <a:pt x="0" y="2873"/>
                  </a:lnTo>
                  <a:lnTo>
                    <a:pt x="1625" y="5686"/>
                  </a:lnTo>
                  <a:lnTo>
                    <a:pt x="4908" y="5686"/>
                  </a:lnTo>
                  <a:lnTo>
                    <a:pt x="6548" y="2843"/>
                  </a:lnTo>
                  <a:lnTo>
                    <a:pt x="4908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3" name="Google Shape;693;p22"/>
            <p:cNvSpPr/>
            <p:nvPr/>
          </p:nvSpPr>
          <p:spPr>
            <a:xfrm>
              <a:off x="-960799" y="1646527"/>
              <a:ext cx="41757" cy="41806"/>
            </a:xfrm>
            <a:custGeom>
              <a:avLst/>
              <a:gdLst/>
              <a:ahLst/>
              <a:cxnLst/>
              <a:rect l="l" t="t" r="r" b="b"/>
              <a:pathLst>
                <a:path w="844" h="845" extrusionOk="0">
                  <a:moveTo>
                    <a:pt x="422" y="1"/>
                  </a:moveTo>
                  <a:cubicBezTo>
                    <a:pt x="190" y="1"/>
                    <a:pt x="0" y="188"/>
                    <a:pt x="0" y="423"/>
                  </a:cubicBezTo>
                  <a:cubicBezTo>
                    <a:pt x="0" y="654"/>
                    <a:pt x="190" y="844"/>
                    <a:pt x="422" y="844"/>
                  </a:cubicBezTo>
                  <a:cubicBezTo>
                    <a:pt x="654" y="844"/>
                    <a:pt x="844" y="654"/>
                    <a:pt x="844" y="423"/>
                  </a:cubicBezTo>
                  <a:cubicBezTo>
                    <a:pt x="844" y="188"/>
                    <a:pt x="654" y="1"/>
                    <a:pt x="422" y="1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4" name="Google Shape;694;p22"/>
            <p:cNvSpPr/>
            <p:nvPr/>
          </p:nvSpPr>
          <p:spPr>
            <a:xfrm>
              <a:off x="-801783" y="1646527"/>
              <a:ext cx="41757" cy="41806"/>
            </a:xfrm>
            <a:custGeom>
              <a:avLst/>
              <a:gdLst/>
              <a:ahLst/>
              <a:cxnLst/>
              <a:rect l="l" t="t" r="r" b="b"/>
              <a:pathLst>
                <a:path w="844" h="845" extrusionOk="0">
                  <a:moveTo>
                    <a:pt x="422" y="1"/>
                  </a:moveTo>
                  <a:cubicBezTo>
                    <a:pt x="190" y="1"/>
                    <a:pt x="0" y="188"/>
                    <a:pt x="0" y="423"/>
                  </a:cubicBezTo>
                  <a:cubicBezTo>
                    <a:pt x="0" y="654"/>
                    <a:pt x="190" y="844"/>
                    <a:pt x="422" y="844"/>
                  </a:cubicBezTo>
                  <a:cubicBezTo>
                    <a:pt x="657" y="844"/>
                    <a:pt x="844" y="654"/>
                    <a:pt x="844" y="423"/>
                  </a:cubicBezTo>
                  <a:cubicBezTo>
                    <a:pt x="844" y="188"/>
                    <a:pt x="657" y="1"/>
                    <a:pt x="422" y="1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5" name="Google Shape;695;p22"/>
            <p:cNvSpPr/>
            <p:nvPr/>
          </p:nvSpPr>
          <p:spPr>
            <a:xfrm>
              <a:off x="-784170" y="1526745"/>
              <a:ext cx="324012" cy="281364"/>
            </a:xfrm>
            <a:custGeom>
              <a:avLst/>
              <a:gdLst/>
              <a:ahLst/>
              <a:cxnLst/>
              <a:rect l="l" t="t" r="r" b="b"/>
              <a:pathLst>
                <a:path w="6549" h="5687" extrusionOk="0">
                  <a:moveTo>
                    <a:pt x="1641" y="1"/>
                  </a:moveTo>
                  <a:lnTo>
                    <a:pt x="1" y="2844"/>
                  </a:lnTo>
                  <a:lnTo>
                    <a:pt x="1641" y="5686"/>
                  </a:lnTo>
                  <a:lnTo>
                    <a:pt x="4926" y="5686"/>
                  </a:lnTo>
                  <a:lnTo>
                    <a:pt x="6548" y="2873"/>
                  </a:lnTo>
                  <a:lnTo>
                    <a:pt x="6447" y="2814"/>
                  </a:lnTo>
                  <a:lnTo>
                    <a:pt x="4858" y="5571"/>
                  </a:lnTo>
                  <a:lnTo>
                    <a:pt x="1709" y="5571"/>
                  </a:lnTo>
                  <a:lnTo>
                    <a:pt x="134" y="2844"/>
                  </a:lnTo>
                  <a:lnTo>
                    <a:pt x="1709" y="117"/>
                  </a:lnTo>
                  <a:lnTo>
                    <a:pt x="4890" y="117"/>
                  </a:lnTo>
                  <a:lnTo>
                    <a:pt x="4890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6" name="Google Shape;696;p22"/>
            <p:cNvSpPr/>
            <p:nvPr/>
          </p:nvSpPr>
          <p:spPr>
            <a:xfrm>
              <a:off x="-722127" y="1508687"/>
              <a:ext cx="41806" cy="41757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2" y="0"/>
                  </a:moveTo>
                  <a:cubicBezTo>
                    <a:pt x="188" y="0"/>
                    <a:pt x="0" y="190"/>
                    <a:pt x="0" y="422"/>
                  </a:cubicBezTo>
                  <a:cubicBezTo>
                    <a:pt x="0" y="657"/>
                    <a:pt x="188" y="844"/>
                    <a:pt x="422" y="844"/>
                  </a:cubicBezTo>
                  <a:cubicBezTo>
                    <a:pt x="654" y="844"/>
                    <a:pt x="844" y="657"/>
                    <a:pt x="844" y="422"/>
                  </a:cubicBezTo>
                  <a:cubicBezTo>
                    <a:pt x="844" y="190"/>
                    <a:pt x="654" y="0"/>
                    <a:pt x="422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7" name="Google Shape;697;p22"/>
            <p:cNvSpPr/>
            <p:nvPr/>
          </p:nvSpPr>
          <p:spPr>
            <a:xfrm>
              <a:off x="-563111" y="1508687"/>
              <a:ext cx="41806" cy="41757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2" y="0"/>
                  </a:moveTo>
                  <a:cubicBezTo>
                    <a:pt x="191" y="0"/>
                    <a:pt x="1" y="190"/>
                    <a:pt x="1" y="422"/>
                  </a:cubicBezTo>
                  <a:cubicBezTo>
                    <a:pt x="1" y="657"/>
                    <a:pt x="191" y="844"/>
                    <a:pt x="422" y="844"/>
                  </a:cubicBezTo>
                  <a:cubicBezTo>
                    <a:pt x="654" y="844"/>
                    <a:pt x="844" y="657"/>
                    <a:pt x="844" y="422"/>
                  </a:cubicBezTo>
                  <a:cubicBezTo>
                    <a:pt x="844" y="190"/>
                    <a:pt x="654" y="0"/>
                    <a:pt x="422" y="0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8" name="Google Shape;698;p22"/>
            <p:cNvSpPr/>
            <p:nvPr/>
          </p:nvSpPr>
          <p:spPr>
            <a:xfrm>
              <a:off x="-722127" y="1784268"/>
              <a:ext cx="41806" cy="41757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2" y="0"/>
                  </a:moveTo>
                  <a:cubicBezTo>
                    <a:pt x="188" y="0"/>
                    <a:pt x="0" y="190"/>
                    <a:pt x="0" y="422"/>
                  </a:cubicBezTo>
                  <a:cubicBezTo>
                    <a:pt x="0" y="654"/>
                    <a:pt x="188" y="844"/>
                    <a:pt x="422" y="844"/>
                  </a:cubicBezTo>
                  <a:cubicBezTo>
                    <a:pt x="654" y="844"/>
                    <a:pt x="844" y="654"/>
                    <a:pt x="844" y="422"/>
                  </a:cubicBezTo>
                  <a:cubicBezTo>
                    <a:pt x="844" y="190"/>
                    <a:pt x="654" y="0"/>
                    <a:pt x="422" y="0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9" name="Google Shape;699;p22"/>
            <p:cNvSpPr/>
            <p:nvPr/>
          </p:nvSpPr>
          <p:spPr>
            <a:xfrm>
              <a:off x="-563111" y="1784268"/>
              <a:ext cx="41806" cy="41757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2" y="0"/>
                  </a:moveTo>
                  <a:cubicBezTo>
                    <a:pt x="191" y="0"/>
                    <a:pt x="1" y="190"/>
                    <a:pt x="1" y="422"/>
                  </a:cubicBezTo>
                  <a:cubicBezTo>
                    <a:pt x="1" y="654"/>
                    <a:pt x="191" y="844"/>
                    <a:pt x="422" y="844"/>
                  </a:cubicBezTo>
                  <a:cubicBezTo>
                    <a:pt x="654" y="844"/>
                    <a:pt x="844" y="654"/>
                    <a:pt x="844" y="422"/>
                  </a:cubicBezTo>
                  <a:cubicBezTo>
                    <a:pt x="844" y="190"/>
                    <a:pt x="654" y="0"/>
                    <a:pt x="422" y="0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0" name="Google Shape;700;p22"/>
            <p:cNvSpPr/>
            <p:nvPr/>
          </p:nvSpPr>
          <p:spPr>
            <a:xfrm>
              <a:off x="-483603" y="1646527"/>
              <a:ext cx="41806" cy="41806"/>
            </a:xfrm>
            <a:custGeom>
              <a:avLst/>
              <a:gdLst/>
              <a:ahLst/>
              <a:cxnLst/>
              <a:rect l="l" t="t" r="r" b="b"/>
              <a:pathLst>
                <a:path w="845" h="845" extrusionOk="0">
                  <a:moveTo>
                    <a:pt x="423" y="1"/>
                  </a:moveTo>
                  <a:cubicBezTo>
                    <a:pt x="191" y="1"/>
                    <a:pt x="1" y="188"/>
                    <a:pt x="1" y="423"/>
                  </a:cubicBezTo>
                  <a:cubicBezTo>
                    <a:pt x="1" y="654"/>
                    <a:pt x="191" y="844"/>
                    <a:pt x="423" y="844"/>
                  </a:cubicBezTo>
                  <a:cubicBezTo>
                    <a:pt x="657" y="844"/>
                    <a:pt x="844" y="654"/>
                    <a:pt x="844" y="423"/>
                  </a:cubicBezTo>
                  <a:cubicBezTo>
                    <a:pt x="844" y="188"/>
                    <a:pt x="657" y="1"/>
                    <a:pt x="423" y="1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1" name="Google Shape;701;p22"/>
            <p:cNvSpPr/>
            <p:nvPr/>
          </p:nvSpPr>
          <p:spPr>
            <a:xfrm>
              <a:off x="-801783" y="1646527"/>
              <a:ext cx="41757" cy="41806"/>
            </a:xfrm>
            <a:custGeom>
              <a:avLst/>
              <a:gdLst/>
              <a:ahLst/>
              <a:cxnLst/>
              <a:rect l="l" t="t" r="r" b="b"/>
              <a:pathLst>
                <a:path w="844" h="845" extrusionOk="0">
                  <a:moveTo>
                    <a:pt x="422" y="1"/>
                  </a:moveTo>
                  <a:cubicBezTo>
                    <a:pt x="190" y="1"/>
                    <a:pt x="0" y="188"/>
                    <a:pt x="0" y="423"/>
                  </a:cubicBezTo>
                  <a:cubicBezTo>
                    <a:pt x="0" y="654"/>
                    <a:pt x="190" y="844"/>
                    <a:pt x="422" y="844"/>
                  </a:cubicBezTo>
                  <a:cubicBezTo>
                    <a:pt x="657" y="844"/>
                    <a:pt x="844" y="654"/>
                    <a:pt x="844" y="423"/>
                  </a:cubicBezTo>
                  <a:cubicBezTo>
                    <a:pt x="844" y="188"/>
                    <a:pt x="657" y="1"/>
                    <a:pt x="422" y="1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2" name="Google Shape;702;p22"/>
            <p:cNvSpPr/>
            <p:nvPr/>
          </p:nvSpPr>
          <p:spPr>
            <a:xfrm>
              <a:off x="-722127" y="1784268"/>
              <a:ext cx="41806" cy="41757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2" y="0"/>
                  </a:moveTo>
                  <a:cubicBezTo>
                    <a:pt x="188" y="0"/>
                    <a:pt x="0" y="190"/>
                    <a:pt x="0" y="422"/>
                  </a:cubicBezTo>
                  <a:cubicBezTo>
                    <a:pt x="0" y="654"/>
                    <a:pt x="188" y="844"/>
                    <a:pt x="422" y="844"/>
                  </a:cubicBezTo>
                  <a:cubicBezTo>
                    <a:pt x="654" y="844"/>
                    <a:pt x="844" y="654"/>
                    <a:pt x="844" y="422"/>
                  </a:cubicBezTo>
                  <a:cubicBezTo>
                    <a:pt x="844" y="190"/>
                    <a:pt x="654" y="0"/>
                    <a:pt x="422" y="0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3" name="Google Shape;703;p22"/>
            <p:cNvSpPr/>
            <p:nvPr/>
          </p:nvSpPr>
          <p:spPr>
            <a:xfrm>
              <a:off x="-563111" y="1784268"/>
              <a:ext cx="41806" cy="41757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2" y="0"/>
                  </a:moveTo>
                  <a:cubicBezTo>
                    <a:pt x="191" y="0"/>
                    <a:pt x="1" y="190"/>
                    <a:pt x="1" y="422"/>
                  </a:cubicBezTo>
                  <a:cubicBezTo>
                    <a:pt x="1" y="654"/>
                    <a:pt x="191" y="844"/>
                    <a:pt x="422" y="844"/>
                  </a:cubicBezTo>
                  <a:cubicBezTo>
                    <a:pt x="654" y="844"/>
                    <a:pt x="844" y="654"/>
                    <a:pt x="844" y="422"/>
                  </a:cubicBezTo>
                  <a:cubicBezTo>
                    <a:pt x="844" y="190"/>
                    <a:pt x="654" y="0"/>
                    <a:pt x="422" y="0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4" name="Google Shape;704;p22"/>
            <p:cNvSpPr/>
            <p:nvPr/>
          </p:nvSpPr>
          <p:spPr>
            <a:xfrm>
              <a:off x="-967874" y="1922108"/>
              <a:ext cx="48832" cy="41757"/>
            </a:xfrm>
            <a:custGeom>
              <a:avLst/>
              <a:gdLst/>
              <a:ahLst/>
              <a:cxnLst/>
              <a:rect l="l" t="t" r="r" b="b"/>
              <a:pathLst>
                <a:path w="987" h="844" extrusionOk="0">
                  <a:moveTo>
                    <a:pt x="565" y="1"/>
                  </a:moveTo>
                  <a:cubicBezTo>
                    <a:pt x="191" y="1"/>
                    <a:pt x="0" y="452"/>
                    <a:pt x="268" y="720"/>
                  </a:cubicBezTo>
                  <a:cubicBezTo>
                    <a:pt x="353" y="805"/>
                    <a:pt x="459" y="843"/>
                    <a:pt x="562" y="843"/>
                  </a:cubicBezTo>
                  <a:cubicBezTo>
                    <a:pt x="779" y="843"/>
                    <a:pt x="987" y="676"/>
                    <a:pt x="987" y="423"/>
                  </a:cubicBezTo>
                  <a:cubicBezTo>
                    <a:pt x="987" y="188"/>
                    <a:pt x="797" y="1"/>
                    <a:pt x="565" y="1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5" name="Google Shape;705;p22"/>
            <p:cNvSpPr/>
            <p:nvPr/>
          </p:nvSpPr>
          <p:spPr>
            <a:xfrm>
              <a:off x="-808710" y="1922108"/>
              <a:ext cx="48683" cy="41757"/>
            </a:xfrm>
            <a:custGeom>
              <a:avLst/>
              <a:gdLst/>
              <a:ahLst/>
              <a:cxnLst/>
              <a:rect l="l" t="t" r="r" b="b"/>
              <a:pathLst>
                <a:path w="984" h="844" extrusionOk="0">
                  <a:moveTo>
                    <a:pt x="562" y="1"/>
                  </a:moveTo>
                  <a:cubicBezTo>
                    <a:pt x="188" y="1"/>
                    <a:pt x="1" y="455"/>
                    <a:pt x="265" y="720"/>
                  </a:cubicBezTo>
                  <a:cubicBezTo>
                    <a:pt x="351" y="805"/>
                    <a:pt x="456" y="843"/>
                    <a:pt x="559" y="843"/>
                  </a:cubicBezTo>
                  <a:cubicBezTo>
                    <a:pt x="776" y="843"/>
                    <a:pt x="984" y="676"/>
                    <a:pt x="984" y="423"/>
                  </a:cubicBezTo>
                  <a:cubicBezTo>
                    <a:pt x="984" y="188"/>
                    <a:pt x="797" y="1"/>
                    <a:pt x="562" y="1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6" name="Google Shape;706;p22"/>
            <p:cNvSpPr/>
            <p:nvPr/>
          </p:nvSpPr>
          <p:spPr>
            <a:xfrm>
              <a:off x="-722127" y="1784268"/>
              <a:ext cx="41806" cy="41757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2" y="0"/>
                  </a:moveTo>
                  <a:cubicBezTo>
                    <a:pt x="188" y="0"/>
                    <a:pt x="0" y="190"/>
                    <a:pt x="0" y="422"/>
                  </a:cubicBezTo>
                  <a:cubicBezTo>
                    <a:pt x="0" y="654"/>
                    <a:pt x="188" y="844"/>
                    <a:pt x="422" y="844"/>
                  </a:cubicBezTo>
                  <a:cubicBezTo>
                    <a:pt x="654" y="844"/>
                    <a:pt x="844" y="654"/>
                    <a:pt x="844" y="422"/>
                  </a:cubicBezTo>
                  <a:cubicBezTo>
                    <a:pt x="844" y="190"/>
                    <a:pt x="654" y="0"/>
                    <a:pt x="422" y="0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7" name="Google Shape;707;p22"/>
            <p:cNvSpPr/>
            <p:nvPr/>
          </p:nvSpPr>
          <p:spPr>
            <a:xfrm>
              <a:off x="-1040357" y="1784268"/>
              <a:ext cx="41806" cy="41757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3" y="0"/>
                  </a:moveTo>
                  <a:cubicBezTo>
                    <a:pt x="188" y="0"/>
                    <a:pt x="1" y="190"/>
                    <a:pt x="1" y="422"/>
                  </a:cubicBezTo>
                  <a:cubicBezTo>
                    <a:pt x="1" y="654"/>
                    <a:pt x="188" y="844"/>
                    <a:pt x="423" y="844"/>
                  </a:cubicBezTo>
                  <a:cubicBezTo>
                    <a:pt x="654" y="844"/>
                    <a:pt x="845" y="654"/>
                    <a:pt x="845" y="422"/>
                  </a:cubicBezTo>
                  <a:cubicBezTo>
                    <a:pt x="845" y="190"/>
                    <a:pt x="654" y="0"/>
                    <a:pt x="423" y="0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08" name="Google Shape;708;p22"/>
          <p:cNvGrpSpPr/>
          <p:nvPr/>
        </p:nvGrpSpPr>
        <p:grpSpPr>
          <a:xfrm>
            <a:off x="358450" y="5744911"/>
            <a:ext cx="726697" cy="945972"/>
            <a:chOff x="3025497" y="1458081"/>
            <a:chExt cx="509177" cy="662816"/>
          </a:xfrm>
        </p:grpSpPr>
        <p:sp>
          <p:nvSpPr>
            <p:cNvPr id="709" name="Google Shape;709;p22"/>
            <p:cNvSpPr/>
            <p:nvPr/>
          </p:nvSpPr>
          <p:spPr>
            <a:xfrm>
              <a:off x="3025497" y="1458081"/>
              <a:ext cx="509177" cy="662816"/>
            </a:xfrm>
            <a:custGeom>
              <a:avLst/>
              <a:gdLst/>
              <a:ahLst/>
              <a:cxnLst/>
              <a:rect l="l" t="t" r="r" b="b"/>
              <a:pathLst>
                <a:path w="5630" h="7329" extrusionOk="0">
                  <a:moveTo>
                    <a:pt x="1120" y="1"/>
                  </a:moveTo>
                  <a:lnTo>
                    <a:pt x="0" y="726"/>
                  </a:lnTo>
                  <a:lnTo>
                    <a:pt x="220" y="815"/>
                  </a:lnTo>
                  <a:lnTo>
                    <a:pt x="485" y="672"/>
                  </a:lnTo>
                  <a:lnTo>
                    <a:pt x="1352" y="2992"/>
                  </a:lnTo>
                  <a:cubicBezTo>
                    <a:pt x="1352" y="2992"/>
                    <a:pt x="327" y="3566"/>
                    <a:pt x="416" y="5092"/>
                  </a:cubicBezTo>
                  <a:cubicBezTo>
                    <a:pt x="487" y="6335"/>
                    <a:pt x="1557" y="7328"/>
                    <a:pt x="2746" y="7328"/>
                  </a:cubicBezTo>
                  <a:cubicBezTo>
                    <a:pt x="3015" y="7328"/>
                    <a:pt x="3291" y="7277"/>
                    <a:pt x="3562" y="7166"/>
                  </a:cubicBezTo>
                  <a:cubicBezTo>
                    <a:pt x="5030" y="6563"/>
                    <a:pt x="5630" y="5167"/>
                    <a:pt x="4852" y="3717"/>
                  </a:cubicBezTo>
                  <a:cubicBezTo>
                    <a:pt x="4299" y="2689"/>
                    <a:pt x="3126" y="2539"/>
                    <a:pt x="2490" y="2539"/>
                  </a:cubicBezTo>
                  <a:cubicBezTo>
                    <a:pt x="2229" y="2539"/>
                    <a:pt x="2059" y="2564"/>
                    <a:pt x="2059" y="2564"/>
                  </a:cubicBezTo>
                  <a:lnTo>
                    <a:pt x="1013" y="497"/>
                  </a:lnTo>
                  <a:lnTo>
                    <a:pt x="1120" y="301"/>
                  </a:lnTo>
                  <a:lnTo>
                    <a:pt x="11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0" name="Google Shape;710;p22"/>
            <p:cNvSpPr/>
            <p:nvPr/>
          </p:nvSpPr>
          <p:spPr>
            <a:xfrm>
              <a:off x="3126790" y="1799571"/>
              <a:ext cx="382652" cy="296364"/>
            </a:xfrm>
            <a:custGeom>
              <a:avLst/>
              <a:gdLst/>
              <a:ahLst/>
              <a:cxnLst/>
              <a:rect l="l" t="t" r="r" b="b"/>
              <a:pathLst>
                <a:path w="4231" h="3277" extrusionOk="0">
                  <a:moveTo>
                    <a:pt x="3527" y="0"/>
                  </a:moveTo>
                  <a:cubicBezTo>
                    <a:pt x="3527" y="0"/>
                    <a:pt x="3417" y="45"/>
                    <a:pt x="3126" y="199"/>
                  </a:cubicBezTo>
                  <a:cubicBezTo>
                    <a:pt x="2834" y="351"/>
                    <a:pt x="3001" y="719"/>
                    <a:pt x="2683" y="1100"/>
                  </a:cubicBezTo>
                  <a:cubicBezTo>
                    <a:pt x="2362" y="1483"/>
                    <a:pt x="1827" y="1483"/>
                    <a:pt x="1049" y="1542"/>
                  </a:cubicBezTo>
                  <a:cubicBezTo>
                    <a:pt x="268" y="1605"/>
                    <a:pt x="0" y="2430"/>
                    <a:pt x="0" y="2430"/>
                  </a:cubicBezTo>
                  <a:cubicBezTo>
                    <a:pt x="0" y="2430"/>
                    <a:pt x="589" y="3164"/>
                    <a:pt x="1094" y="3253"/>
                  </a:cubicBezTo>
                  <a:cubicBezTo>
                    <a:pt x="1173" y="3268"/>
                    <a:pt x="1270" y="3276"/>
                    <a:pt x="1380" y="3276"/>
                  </a:cubicBezTo>
                  <a:cubicBezTo>
                    <a:pt x="1968" y="3276"/>
                    <a:pt x="2931" y="3028"/>
                    <a:pt x="3527" y="2092"/>
                  </a:cubicBezTo>
                  <a:cubicBezTo>
                    <a:pt x="4231" y="984"/>
                    <a:pt x="3527" y="0"/>
                    <a:pt x="35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1" name="Google Shape;711;p22"/>
            <p:cNvSpPr/>
            <p:nvPr/>
          </p:nvSpPr>
          <p:spPr>
            <a:xfrm>
              <a:off x="3110421" y="1912707"/>
              <a:ext cx="141629" cy="145424"/>
            </a:xfrm>
            <a:custGeom>
              <a:avLst/>
              <a:gdLst/>
              <a:ahLst/>
              <a:cxnLst/>
              <a:rect l="l" t="t" r="r" b="b"/>
              <a:pathLst>
                <a:path w="1566" h="1608" extrusionOk="0">
                  <a:moveTo>
                    <a:pt x="149" y="0"/>
                  </a:moveTo>
                  <a:lnTo>
                    <a:pt x="0" y="57"/>
                  </a:lnTo>
                  <a:cubicBezTo>
                    <a:pt x="0" y="57"/>
                    <a:pt x="214" y="692"/>
                    <a:pt x="577" y="1117"/>
                  </a:cubicBezTo>
                  <a:cubicBezTo>
                    <a:pt x="929" y="1527"/>
                    <a:pt x="1391" y="1608"/>
                    <a:pt x="1454" y="1608"/>
                  </a:cubicBezTo>
                  <a:cubicBezTo>
                    <a:pt x="1456" y="1608"/>
                    <a:pt x="1458" y="1607"/>
                    <a:pt x="1459" y="1607"/>
                  </a:cubicBezTo>
                  <a:cubicBezTo>
                    <a:pt x="1491" y="1601"/>
                    <a:pt x="1566" y="1500"/>
                    <a:pt x="1545" y="1497"/>
                  </a:cubicBezTo>
                  <a:cubicBezTo>
                    <a:pt x="1524" y="1491"/>
                    <a:pt x="882" y="1218"/>
                    <a:pt x="731" y="1046"/>
                  </a:cubicBezTo>
                  <a:cubicBezTo>
                    <a:pt x="577" y="873"/>
                    <a:pt x="149" y="0"/>
                    <a:pt x="1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47309440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2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46" name="Google Shape;746;p24"/>
          <p:cNvSpPr txBox="1">
            <a:spLocks noGrp="1"/>
          </p:cNvSpPr>
          <p:nvPr>
            <p:ph type="subTitle" idx="1"/>
          </p:nvPr>
        </p:nvSpPr>
        <p:spPr>
          <a:xfrm>
            <a:off x="1250167" y="4109532"/>
            <a:ext cx="2900400" cy="1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7" name="Google Shape;747;p24"/>
          <p:cNvSpPr txBox="1">
            <a:spLocks noGrp="1"/>
          </p:cNvSpPr>
          <p:nvPr>
            <p:ph type="subTitle" idx="2"/>
          </p:nvPr>
        </p:nvSpPr>
        <p:spPr>
          <a:xfrm>
            <a:off x="4645800" y="4109532"/>
            <a:ext cx="2900400" cy="1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8" name="Google Shape;748;p24"/>
          <p:cNvSpPr txBox="1">
            <a:spLocks noGrp="1"/>
          </p:cNvSpPr>
          <p:nvPr>
            <p:ph type="subTitle" idx="3"/>
          </p:nvPr>
        </p:nvSpPr>
        <p:spPr>
          <a:xfrm>
            <a:off x="8041433" y="4109532"/>
            <a:ext cx="2900400" cy="1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9" name="Google Shape;749;p24"/>
          <p:cNvSpPr txBox="1">
            <a:spLocks noGrp="1"/>
          </p:cNvSpPr>
          <p:nvPr>
            <p:ph type="subTitle" idx="4"/>
          </p:nvPr>
        </p:nvSpPr>
        <p:spPr>
          <a:xfrm>
            <a:off x="1250167" y="3491928"/>
            <a:ext cx="2900400" cy="71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667" b="1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750" name="Google Shape;750;p24"/>
          <p:cNvSpPr txBox="1">
            <a:spLocks noGrp="1"/>
          </p:cNvSpPr>
          <p:nvPr>
            <p:ph type="subTitle" idx="5"/>
          </p:nvPr>
        </p:nvSpPr>
        <p:spPr>
          <a:xfrm>
            <a:off x="4645800" y="3491928"/>
            <a:ext cx="2900400" cy="71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667" b="1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751" name="Google Shape;751;p24"/>
          <p:cNvSpPr txBox="1">
            <a:spLocks noGrp="1"/>
          </p:cNvSpPr>
          <p:nvPr>
            <p:ph type="subTitle" idx="6"/>
          </p:nvPr>
        </p:nvSpPr>
        <p:spPr>
          <a:xfrm>
            <a:off x="8041433" y="3491928"/>
            <a:ext cx="2900400" cy="71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667" b="1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grpSp>
        <p:nvGrpSpPr>
          <p:cNvPr id="752" name="Google Shape;752;p24"/>
          <p:cNvGrpSpPr/>
          <p:nvPr/>
        </p:nvGrpSpPr>
        <p:grpSpPr>
          <a:xfrm>
            <a:off x="0" y="0"/>
            <a:ext cx="133200" cy="6858061"/>
            <a:chOff x="0" y="0"/>
            <a:chExt cx="99900" cy="5143546"/>
          </a:xfrm>
        </p:grpSpPr>
        <p:sp>
          <p:nvSpPr>
            <p:cNvPr id="753" name="Google Shape;753;p24"/>
            <p:cNvSpPr/>
            <p:nvPr/>
          </p:nvSpPr>
          <p:spPr>
            <a:xfrm>
              <a:off x="0" y="4747846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54" name="Google Shape;754;p24"/>
            <p:cNvSpPr/>
            <p:nvPr/>
          </p:nvSpPr>
          <p:spPr>
            <a:xfrm>
              <a:off x="0" y="435219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55" name="Google Shape;755;p24"/>
            <p:cNvSpPr/>
            <p:nvPr/>
          </p:nvSpPr>
          <p:spPr>
            <a:xfrm>
              <a:off x="0" y="395653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56" name="Google Shape;756;p24"/>
            <p:cNvSpPr/>
            <p:nvPr/>
          </p:nvSpPr>
          <p:spPr>
            <a:xfrm>
              <a:off x="0" y="3560885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57" name="Google Shape;757;p24"/>
            <p:cNvSpPr/>
            <p:nvPr/>
          </p:nvSpPr>
          <p:spPr>
            <a:xfrm>
              <a:off x="0" y="3165231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58" name="Google Shape;758;p24"/>
            <p:cNvSpPr/>
            <p:nvPr/>
          </p:nvSpPr>
          <p:spPr>
            <a:xfrm>
              <a:off x="0" y="2769577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59" name="Google Shape;759;p24"/>
            <p:cNvSpPr/>
            <p:nvPr/>
          </p:nvSpPr>
          <p:spPr>
            <a:xfrm>
              <a:off x="0" y="2373923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60" name="Google Shape;760;p24"/>
            <p:cNvSpPr/>
            <p:nvPr/>
          </p:nvSpPr>
          <p:spPr>
            <a:xfrm>
              <a:off x="0" y="1978269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61" name="Google Shape;761;p24"/>
            <p:cNvSpPr/>
            <p:nvPr/>
          </p:nvSpPr>
          <p:spPr>
            <a:xfrm>
              <a:off x="0" y="1582615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62" name="Google Shape;762;p24"/>
            <p:cNvSpPr/>
            <p:nvPr/>
          </p:nvSpPr>
          <p:spPr>
            <a:xfrm>
              <a:off x="0" y="118696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63" name="Google Shape;763;p24"/>
            <p:cNvSpPr/>
            <p:nvPr/>
          </p:nvSpPr>
          <p:spPr>
            <a:xfrm>
              <a:off x="0" y="79130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64" name="Google Shape;764;p24"/>
            <p:cNvSpPr/>
            <p:nvPr/>
          </p:nvSpPr>
          <p:spPr>
            <a:xfrm>
              <a:off x="0" y="395654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65" name="Google Shape;765;p24"/>
            <p:cNvSpPr/>
            <p:nvPr/>
          </p:nvSpPr>
          <p:spPr>
            <a:xfrm>
              <a:off x="0" y="0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766" name="Google Shape;766;p24"/>
          <p:cNvGrpSpPr/>
          <p:nvPr/>
        </p:nvGrpSpPr>
        <p:grpSpPr>
          <a:xfrm>
            <a:off x="12058800" y="0"/>
            <a:ext cx="133200" cy="6858061"/>
            <a:chOff x="9044100" y="0"/>
            <a:chExt cx="99900" cy="5143546"/>
          </a:xfrm>
        </p:grpSpPr>
        <p:sp>
          <p:nvSpPr>
            <p:cNvPr id="767" name="Google Shape;767;p24"/>
            <p:cNvSpPr/>
            <p:nvPr/>
          </p:nvSpPr>
          <p:spPr>
            <a:xfrm>
              <a:off x="9044100" y="4747846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68" name="Google Shape;768;p24"/>
            <p:cNvSpPr/>
            <p:nvPr/>
          </p:nvSpPr>
          <p:spPr>
            <a:xfrm>
              <a:off x="9044100" y="435219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69" name="Google Shape;769;p24"/>
            <p:cNvSpPr/>
            <p:nvPr/>
          </p:nvSpPr>
          <p:spPr>
            <a:xfrm>
              <a:off x="9044100" y="395653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70" name="Google Shape;770;p24"/>
            <p:cNvSpPr/>
            <p:nvPr/>
          </p:nvSpPr>
          <p:spPr>
            <a:xfrm>
              <a:off x="9044100" y="3560885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71" name="Google Shape;771;p24"/>
            <p:cNvSpPr/>
            <p:nvPr/>
          </p:nvSpPr>
          <p:spPr>
            <a:xfrm>
              <a:off x="9044100" y="3165231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72" name="Google Shape;772;p24"/>
            <p:cNvSpPr/>
            <p:nvPr/>
          </p:nvSpPr>
          <p:spPr>
            <a:xfrm>
              <a:off x="9044100" y="2769577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73" name="Google Shape;773;p24"/>
            <p:cNvSpPr/>
            <p:nvPr/>
          </p:nvSpPr>
          <p:spPr>
            <a:xfrm>
              <a:off x="9044100" y="2373923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74" name="Google Shape;774;p24"/>
            <p:cNvSpPr/>
            <p:nvPr/>
          </p:nvSpPr>
          <p:spPr>
            <a:xfrm>
              <a:off x="9044100" y="1978269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75" name="Google Shape;775;p24"/>
            <p:cNvSpPr/>
            <p:nvPr/>
          </p:nvSpPr>
          <p:spPr>
            <a:xfrm>
              <a:off x="9044100" y="1582615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76" name="Google Shape;776;p24"/>
            <p:cNvSpPr/>
            <p:nvPr/>
          </p:nvSpPr>
          <p:spPr>
            <a:xfrm>
              <a:off x="9044100" y="118696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77" name="Google Shape;777;p24"/>
            <p:cNvSpPr/>
            <p:nvPr/>
          </p:nvSpPr>
          <p:spPr>
            <a:xfrm>
              <a:off x="9044100" y="79130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78" name="Google Shape;778;p24"/>
            <p:cNvSpPr/>
            <p:nvPr/>
          </p:nvSpPr>
          <p:spPr>
            <a:xfrm>
              <a:off x="9044100" y="395654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79" name="Google Shape;779;p24"/>
            <p:cNvSpPr/>
            <p:nvPr/>
          </p:nvSpPr>
          <p:spPr>
            <a:xfrm>
              <a:off x="9044100" y="0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90902569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Google Shape;781;p2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82" name="Google Shape;782;p25"/>
          <p:cNvSpPr txBox="1">
            <a:spLocks noGrp="1"/>
          </p:cNvSpPr>
          <p:nvPr>
            <p:ph type="subTitle" idx="1"/>
          </p:nvPr>
        </p:nvSpPr>
        <p:spPr>
          <a:xfrm>
            <a:off x="2813749" y="2971333"/>
            <a:ext cx="26376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3" name="Google Shape;783;p25"/>
          <p:cNvSpPr txBox="1">
            <a:spLocks noGrp="1"/>
          </p:cNvSpPr>
          <p:nvPr>
            <p:ph type="subTitle" idx="2"/>
          </p:nvPr>
        </p:nvSpPr>
        <p:spPr>
          <a:xfrm>
            <a:off x="6740651" y="2971333"/>
            <a:ext cx="26376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4" name="Google Shape;784;p25"/>
          <p:cNvSpPr txBox="1">
            <a:spLocks noGrp="1"/>
          </p:cNvSpPr>
          <p:nvPr>
            <p:ph type="subTitle" idx="3"/>
          </p:nvPr>
        </p:nvSpPr>
        <p:spPr>
          <a:xfrm>
            <a:off x="2813749" y="5251467"/>
            <a:ext cx="26376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5" name="Google Shape;785;p25"/>
          <p:cNvSpPr txBox="1">
            <a:spLocks noGrp="1"/>
          </p:cNvSpPr>
          <p:nvPr>
            <p:ph type="subTitle" idx="4"/>
          </p:nvPr>
        </p:nvSpPr>
        <p:spPr>
          <a:xfrm>
            <a:off x="6740651" y="5251467"/>
            <a:ext cx="26376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6" name="Google Shape;786;p25"/>
          <p:cNvSpPr txBox="1">
            <a:spLocks noGrp="1"/>
          </p:cNvSpPr>
          <p:nvPr>
            <p:ph type="subTitle" idx="5"/>
          </p:nvPr>
        </p:nvSpPr>
        <p:spPr>
          <a:xfrm>
            <a:off x="2813749" y="2353600"/>
            <a:ext cx="2637600" cy="71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667" b="1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787" name="Google Shape;787;p25"/>
          <p:cNvSpPr txBox="1">
            <a:spLocks noGrp="1"/>
          </p:cNvSpPr>
          <p:nvPr>
            <p:ph type="subTitle" idx="6"/>
          </p:nvPr>
        </p:nvSpPr>
        <p:spPr>
          <a:xfrm>
            <a:off x="2813749" y="4633867"/>
            <a:ext cx="2637600" cy="71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667" b="1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788" name="Google Shape;788;p25"/>
          <p:cNvSpPr txBox="1">
            <a:spLocks noGrp="1"/>
          </p:cNvSpPr>
          <p:nvPr>
            <p:ph type="subTitle" idx="7"/>
          </p:nvPr>
        </p:nvSpPr>
        <p:spPr>
          <a:xfrm>
            <a:off x="6740651" y="2353600"/>
            <a:ext cx="2637600" cy="71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667" b="1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789" name="Google Shape;789;p25"/>
          <p:cNvSpPr txBox="1">
            <a:spLocks noGrp="1"/>
          </p:cNvSpPr>
          <p:nvPr>
            <p:ph type="subTitle" idx="8"/>
          </p:nvPr>
        </p:nvSpPr>
        <p:spPr>
          <a:xfrm>
            <a:off x="6740651" y="4633867"/>
            <a:ext cx="2637600" cy="71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667" b="1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grpSp>
        <p:nvGrpSpPr>
          <p:cNvPr id="790" name="Google Shape;790;p25"/>
          <p:cNvGrpSpPr/>
          <p:nvPr/>
        </p:nvGrpSpPr>
        <p:grpSpPr>
          <a:xfrm>
            <a:off x="0" y="0"/>
            <a:ext cx="133200" cy="6858061"/>
            <a:chOff x="0" y="0"/>
            <a:chExt cx="99900" cy="5143546"/>
          </a:xfrm>
        </p:grpSpPr>
        <p:sp>
          <p:nvSpPr>
            <p:cNvPr id="791" name="Google Shape;791;p25"/>
            <p:cNvSpPr/>
            <p:nvPr/>
          </p:nvSpPr>
          <p:spPr>
            <a:xfrm>
              <a:off x="0" y="4747846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92" name="Google Shape;792;p25"/>
            <p:cNvSpPr/>
            <p:nvPr/>
          </p:nvSpPr>
          <p:spPr>
            <a:xfrm>
              <a:off x="0" y="435219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93" name="Google Shape;793;p25"/>
            <p:cNvSpPr/>
            <p:nvPr/>
          </p:nvSpPr>
          <p:spPr>
            <a:xfrm>
              <a:off x="0" y="395653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94" name="Google Shape;794;p25"/>
            <p:cNvSpPr/>
            <p:nvPr/>
          </p:nvSpPr>
          <p:spPr>
            <a:xfrm>
              <a:off x="0" y="3560885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95" name="Google Shape;795;p25"/>
            <p:cNvSpPr/>
            <p:nvPr/>
          </p:nvSpPr>
          <p:spPr>
            <a:xfrm>
              <a:off x="0" y="3165231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96" name="Google Shape;796;p25"/>
            <p:cNvSpPr/>
            <p:nvPr/>
          </p:nvSpPr>
          <p:spPr>
            <a:xfrm>
              <a:off x="0" y="2769577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97" name="Google Shape;797;p25"/>
            <p:cNvSpPr/>
            <p:nvPr/>
          </p:nvSpPr>
          <p:spPr>
            <a:xfrm>
              <a:off x="0" y="2373923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98" name="Google Shape;798;p25"/>
            <p:cNvSpPr/>
            <p:nvPr/>
          </p:nvSpPr>
          <p:spPr>
            <a:xfrm>
              <a:off x="0" y="1978269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99" name="Google Shape;799;p25"/>
            <p:cNvSpPr/>
            <p:nvPr/>
          </p:nvSpPr>
          <p:spPr>
            <a:xfrm>
              <a:off x="0" y="1582615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00" name="Google Shape;800;p25"/>
            <p:cNvSpPr/>
            <p:nvPr/>
          </p:nvSpPr>
          <p:spPr>
            <a:xfrm>
              <a:off x="0" y="118696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01" name="Google Shape;801;p25"/>
            <p:cNvSpPr/>
            <p:nvPr/>
          </p:nvSpPr>
          <p:spPr>
            <a:xfrm>
              <a:off x="0" y="79130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02" name="Google Shape;802;p25"/>
            <p:cNvSpPr/>
            <p:nvPr/>
          </p:nvSpPr>
          <p:spPr>
            <a:xfrm>
              <a:off x="0" y="395654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03" name="Google Shape;803;p25"/>
            <p:cNvSpPr/>
            <p:nvPr/>
          </p:nvSpPr>
          <p:spPr>
            <a:xfrm>
              <a:off x="0" y="0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804" name="Google Shape;804;p25"/>
          <p:cNvGrpSpPr/>
          <p:nvPr/>
        </p:nvGrpSpPr>
        <p:grpSpPr>
          <a:xfrm>
            <a:off x="12058800" y="0"/>
            <a:ext cx="133200" cy="6858061"/>
            <a:chOff x="9044100" y="0"/>
            <a:chExt cx="99900" cy="5143546"/>
          </a:xfrm>
        </p:grpSpPr>
        <p:sp>
          <p:nvSpPr>
            <p:cNvPr id="805" name="Google Shape;805;p25"/>
            <p:cNvSpPr/>
            <p:nvPr/>
          </p:nvSpPr>
          <p:spPr>
            <a:xfrm>
              <a:off x="9044100" y="4747846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06" name="Google Shape;806;p25"/>
            <p:cNvSpPr/>
            <p:nvPr/>
          </p:nvSpPr>
          <p:spPr>
            <a:xfrm>
              <a:off x="9044100" y="435219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07" name="Google Shape;807;p25"/>
            <p:cNvSpPr/>
            <p:nvPr/>
          </p:nvSpPr>
          <p:spPr>
            <a:xfrm>
              <a:off x="9044100" y="395653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08" name="Google Shape;808;p25"/>
            <p:cNvSpPr/>
            <p:nvPr/>
          </p:nvSpPr>
          <p:spPr>
            <a:xfrm>
              <a:off x="9044100" y="3560885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09" name="Google Shape;809;p25"/>
            <p:cNvSpPr/>
            <p:nvPr/>
          </p:nvSpPr>
          <p:spPr>
            <a:xfrm>
              <a:off x="9044100" y="3165231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10" name="Google Shape;810;p25"/>
            <p:cNvSpPr/>
            <p:nvPr/>
          </p:nvSpPr>
          <p:spPr>
            <a:xfrm>
              <a:off x="9044100" y="2769577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11" name="Google Shape;811;p25"/>
            <p:cNvSpPr/>
            <p:nvPr/>
          </p:nvSpPr>
          <p:spPr>
            <a:xfrm>
              <a:off x="9044100" y="2373923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12" name="Google Shape;812;p25"/>
            <p:cNvSpPr/>
            <p:nvPr/>
          </p:nvSpPr>
          <p:spPr>
            <a:xfrm>
              <a:off x="9044100" y="1978269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13" name="Google Shape;813;p25"/>
            <p:cNvSpPr/>
            <p:nvPr/>
          </p:nvSpPr>
          <p:spPr>
            <a:xfrm>
              <a:off x="9044100" y="1582615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14" name="Google Shape;814;p25"/>
            <p:cNvSpPr/>
            <p:nvPr/>
          </p:nvSpPr>
          <p:spPr>
            <a:xfrm>
              <a:off x="9044100" y="118696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15" name="Google Shape;815;p25"/>
            <p:cNvSpPr/>
            <p:nvPr/>
          </p:nvSpPr>
          <p:spPr>
            <a:xfrm>
              <a:off x="9044100" y="79130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16" name="Google Shape;816;p25"/>
            <p:cNvSpPr/>
            <p:nvPr/>
          </p:nvSpPr>
          <p:spPr>
            <a:xfrm>
              <a:off x="9044100" y="395654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17" name="Google Shape;817;p25"/>
            <p:cNvSpPr/>
            <p:nvPr/>
          </p:nvSpPr>
          <p:spPr>
            <a:xfrm>
              <a:off x="9044100" y="0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818" name="Google Shape;818;p25"/>
          <p:cNvGrpSpPr/>
          <p:nvPr/>
        </p:nvGrpSpPr>
        <p:grpSpPr>
          <a:xfrm flipH="1">
            <a:off x="11069117" y="5665695"/>
            <a:ext cx="726697" cy="945972"/>
            <a:chOff x="3025497" y="1458081"/>
            <a:chExt cx="509177" cy="662816"/>
          </a:xfrm>
        </p:grpSpPr>
        <p:sp>
          <p:nvSpPr>
            <p:cNvPr id="819" name="Google Shape;819;p25"/>
            <p:cNvSpPr/>
            <p:nvPr/>
          </p:nvSpPr>
          <p:spPr>
            <a:xfrm>
              <a:off x="3025497" y="1458081"/>
              <a:ext cx="509177" cy="662816"/>
            </a:xfrm>
            <a:custGeom>
              <a:avLst/>
              <a:gdLst/>
              <a:ahLst/>
              <a:cxnLst/>
              <a:rect l="l" t="t" r="r" b="b"/>
              <a:pathLst>
                <a:path w="5630" h="7329" extrusionOk="0">
                  <a:moveTo>
                    <a:pt x="1120" y="1"/>
                  </a:moveTo>
                  <a:lnTo>
                    <a:pt x="0" y="726"/>
                  </a:lnTo>
                  <a:lnTo>
                    <a:pt x="220" y="815"/>
                  </a:lnTo>
                  <a:lnTo>
                    <a:pt x="485" y="672"/>
                  </a:lnTo>
                  <a:lnTo>
                    <a:pt x="1352" y="2992"/>
                  </a:lnTo>
                  <a:cubicBezTo>
                    <a:pt x="1352" y="2992"/>
                    <a:pt x="327" y="3566"/>
                    <a:pt x="416" y="5092"/>
                  </a:cubicBezTo>
                  <a:cubicBezTo>
                    <a:pt x="487" y="6335"/>
                    <a:pt x="1557" y="7328"/>
                    <a:pt x="2746" y="7328"/>
                  </a:cubicBezTo>
                  <a:cubicBezTo>
                    <a:pt x="3015" y="7328"/>
                    <a:pt x="3291" y="7277"/>
                    <a:pt x="3562" y="7166"/>
                  </a:cubicBezTo>
                  <a:cubicBezTo>
                    <a:pt x="5030" y="6563"/>
                    <a:pt x="5630" y="5167"/>
                    <a:pt x="4852" y="3717"/>
                  </a:cubicBezTo>
                  <a:cubicBezTo>
                    <a:pt x="4299" y="2689"/>
                    <a:pt x="3126" y="2539"/>
                    <a:pt x="2490" y="2539"/>
                  </a:cubicBezTo>
                  <a:cubicBezTo>
                    <a:pt x="2229" y="2539"/>
                    <a:pt x="2059" y="2564"/>
                    <a:pt x="2059" y="2564"/>
                  </a:cubicBezTo>
                  <a:lnTo>
                    <a:pt x="1013" y="497"/>
                  </a:lnTo>
                  <a:lnTo>
                    <a:pt x="1120" y="301"/>
                  </a:lnTo>
                  <a:lnTo>
                    <a:pt x="11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0" name="Google Shape;820;p25"/>
            <p:cNvSpPr/>
            <p:nvPr/>
          </p:nvSpPr>
          <p:spPr>
            <a:xfrm>
              <a:off x="3126790" y="1799571"/>
              <a:ext cx="382652" cy="296364"/>
            </a:xfrm>
            <a:custGeom>
              <a:avLst/>
              <a:gdLst/>
              <a:ahLst/>
              <a:cxnLst/>
              <a:rect l="l" t="t" r="r" b="b"/>
              <a:pathLst>
                <a:path w="4231" h="3277" extrusionOk="0">
                  <a:moveTo>
                    <a:pt x="3527" y="0"/>
                  </a:moveTo>
                  <a:cubicBezTo>
                    <a:pt x="3527" y="0"/>
                    <a:pt x="3417" y="45"/>
                    <a:pt x="3126" y="199"/>
                  </a:cubicBezTo>
                  <a:cubicBezTo>
                    <a:pt x="2834" y="351"/>
                    <a:pt x="3001" y="719"/>
                    <a:pt x="2683" y="1100"/>
                  </a:cubicBezTo>
                  <a:cubicBezTo>
                    <a:pt x="2362" y="1483"/>
                    <a:pt x="1827" y="1483"/>
                    <a:pt x="1049" y="1542"/>
                  </a:cubicBezTo>
                  <a:cubicBezTo>
                    <a:pt x="268" y="1605"/>
                    <a:pt x="0" y="2430"/>
                    <a:pt x="0" y="2430"/>
                  </a:cubicBezTo>
                  <a:cubicBezTo>
                    <a:pt x="0" y="2430"/>
                    <a:pt x="589" y="3164"/>
                    <a:pt x="1094" y="3253"/>
                  </a:cubicBezTo>
                  <a:cubicBezTo>
                    <a:pt x="1173" y="3268"/>
                    <a:pt x="1270" y="3276"/>
                    <a:pt x="1380" y="3276"/>
                  </a:cubicBezTo>
                  <a:cubicBezTo>
                    <a:pt x="1968" y="3276"/>
                    <a:pt x="2931" y="3028"/>
                    <a:pt x="3527" y="2092"/>
                  </a:cubicBezTo>
                  <a:cubicBezTo>
                    <a:pt x="4231" y="984"/>
                    <a:pt x="3527" y="0"/>
                    <a:pt x="35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1" name="Google Shape;821;p25"/>
            <p:cNvSpPr/>
            <p:nvPr/>
          </p:nvSpPr>
          <p:spPr>
            <a:xfrm>
              <a:off x="3110421" y="1912707"/>
              <a:ext cx="141629" cy="145424"/>
            </a:xfrm>
            <a:custGeom>
              <a:avLst/>
              <a:gdLst/>
              <a:ahLst/>
              <a:cxnLst/>
              <a:rect l="l" t="t" r="r" b="b"/>
              <a:pathLst>
                <a:path w="1566" h="1608" extrusionOk="0">
                  <a:moveTo>
                    <a:pt x="149" y="0"/>
                  </a:moveTo>
                  <a:lnTo>
                    <a:pt x="0" y="57"/>
                  </a:lnTo>
                  <a:cubicBezTo>
                    <a:pt x="0" y="57"/>
                    <a:pt x="214" y="692"/>
                    <a:pt x="577" y="1117"/>
                  </a:cubicBezTo>
                  <a:cubicBezTo>
                    <a:pt x="929" y="1527"/>
                    <a:pt x="1391" y="1608"/>
                    <a:pt x="1454" y="1608"/>
                  </a:cubicBezTo>
                  <a:cubicBezTo>
                    <a:pt x="1456" y="1608"/>
                    <a:pt x="1458" y="1607"/>
                    <a:pt x="1459" y="1607"/>
                  </a:cubicBezTo>
                  <a:cubicBezTo>
                    <a:pt x="1491" y="1601"/>
                    <a:pt x="1566" y="1500"/>
                    <a:pt x="1545" y="1497"/>
                  </a:cubicBezTo>
                  <a:cubicBezTo>
                    <a:pt x="1524" y="1491"/>
                    <a:pt x="882" y="1218"/>
                    <a:pt x="731" y="1046"/>
                  </a:cubicBezTo>
                  <a:cubicBezTo>
                    <a:pt x="577" y="873"/>
                    <a:pt x="149" y="0"/>
                    <a:pt x="1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22" name="Google Shape;822;p25"/>
          <p:cNvGrpSpPr/>
          <p:nvPr/>
        </p:nvGrpSpPr>
        <p:grpSpPr>
          <a:xfrm>
            <a:off x="396191" y="5743393"/>
            <a:ext cx="798080" cy="790560"/>
            <a:chOff x="4272718" y="2052795"/>
            <a:chExt cx="598560" cy="592920"/>
          </a:xfrm>
        </p:grpSpPr>
        <p:sp>
          <p:nvSpPr>
            <p:cNvPr id="823" name="Google Shape;823;p25"/>
            <p:cNvSpPr/>
            <p:nvPr/>
          </p:nvSpPr>
          <p:spPr>
            <a:xfrm>
              <a:off x="4290233" y="2070755"/>
              <a:ext cx="324853" cy="281364"/>
            </a:xfrm>
            <a:custGeom>
              <a:avLst/>
              <a:gdLst/>
              <a:ahLst/>
              <a:cxnLst/>
              <a:rect l="l" t="t" r="r" b="b"/>
              <a:pathLst>
                <a:path w="6566" h="5687" extrusionOk="0">
                  <a:moveTo>
                    <a:pt x="4857" y="119"/>
                  </a:moveTo>
                  <a:lnTo>
                    <a:pt x="6432" y="2843"/>
                  </a:lnTo>
                  <a:lnTo>
                    <a:pt x="4857" y="5570"/>
                  </a:lnTo>
                  <a:lnTo>
                    <a:pt x="1709" y="5570"/>
                  </a:lnTo>
                  <a:lnTo>
                    <a:pt x="137" y="2843"/>
                  </a:lnTo>
                  <a:lnTo>
                    <a:pt x="1709" y="119"/>
                  </a:lnTo>
                  <a:close/>
                  <a:moveTo>
                    <a:pt x="1643" y="0"/>
                  </a:moveTo>
                  <a:lnTo>
                    <a:pt x="0" y="2843"/>
                  </a:lnTo>
                  <a:lnTo>
                    <a:pt x="1643" y="5686"/>
                  </a:lnTo>
                  <a:lnTo>
                    <a:pt x="4926" y="5686"/>
                  </a:lnTo>
                  <a:lnTo>
                    <a:pt x="6566" y="2843"/>
                  </a:lnTo>
                  <a:lnTo>
                    <a:pt x="4926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4" name="Google Shape;824;p25"/>
            <p:cNvSpPr/>
            <p:nvPr/>
          </p:nvSpPr>
          <p:spPr>
            <a:xfrm>
              <a:off x="4345201" y="2052795"/>
              <a:ext cx="48832" cy="41757"/>
            </a:xfrm>
            <a:custGeom>
              <a:avLst/>
              <a:gdLst/>
              <a:ahLst/>
              <a:cxnLst/>
              <a:rect l="l" t="t" r="r" b="b"/>
              <a:pathLst>
                <a:path w="987" h="844" extrusionOk="0">
                  <a:moveTo>
                    <a:pt x="565" y="1"/>
                  </a:moveTo>
                  <a:cubicBezTo>
                    <a:pt x="191" y="1"/>
                    <a:pt x="0" y="455"/>
                    <a:pt x="268" y="720"/>
                  </a:cubicBezTo>
                  <a:cubicBezTo>
                    <a:pt x="353" y="805"/>
                    <a:pt x="459" y="843"/>
                    <a:pt x="562" y="843"/>
                  </a:cubicBezTo>
                  <a:cubicBezTo>
                    <a:pt x="779" y="843"/>
                    <a:pt x="987" y="676"/>
                    <a:pt x="987" y="423"/>
                  </a:cubicBezTo>
                  <a:cubicBezTo>
                    <a:pt x="987" y="188"/>
                    <a:pt x="797" y="1"/>
                    <a:pt x="565" y="1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5" name="Google Shape;825;p25"/>
            <p:cNvSpPr/>
            <p:nvPr/>
          </p:nvSpPr>
          <p:spPr>
            <a:xfrm>
              <a:off x="4352276" y="2328377"/>
              <a:ext cx="41757" cy="41806"/>
            </a:xfrm>
            <a:custGeom>
              <a:avLst/>
              <a:gdLst/>
              <a:ahLst/>
              <a:cxnLst/>
              <a:rect l="l" t="t" r="r" b="b"/>
              <a:pathLst>
                <a:path w="844" h="845" extrusionOk="0">
                  <a:moveTo>
                    <a:pt x="422" y="1"/>
                  </a:moveTo>
                  <a:cubicBezTo>
                    <a:pt x="190" y="1"/>
                    <a:pt x="0" y="188"/>
                    <a:pt x="0" y="423"/>
                  </a:cubicBezTo>
                  <a:cubicBezTo>
                    <a:pt x="0" y="654"/>
                    <a:pt x="190" y="844"/>
                    <a:pt x="422" y="844"/>
                  </a:cubicBezTo>
                  <a:cubicBezTo>
                    <a:pt x="654" y="844"/>
                    <a:pt x="844" y="654"/>
                    <a:pt x="844" y="423"/>
                  </a:cubicBezTo>
                  <a:cubicBezTo>
                    <a:pt x="844" y="188"/>
                    <a:pt x="654" y="1"/>
                    <a:pt x="422" y="1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6" name="Google Shape;826;p25"/>
            <p:cNvSpPr/>
            <p:nvPr/>
          </p:nvSpPr>
          <p:spPr>
            <a:xfrm>
              <a:off x="4511292" y="2328377"/>
              <a:ext cx="41757" cy="41806"/>
            </a:xfrm>
            <a:custGeom>
              <a:avLst/>
              <a:gdLst/>
              <a:ahLst/>
              <a:cxnLst/>
              <a:rect l="l" t="t" r="r" b="b"/>
              <a:pathLst>
                <a:path w="844" h="845" extrusionOk="0">
                  <a:moveTo>
                    <a:pt x="422" y="1"/>
                  </a:moveTo>
                  <a:cubicBezTo>
                    <a:pt x="190" y="1"/>
                    <a:pt x="0" y="188"/>
                    <a:pt x="0" y="423"/>
                  </a:cubicBezTo>
                  <a:cubicBezTo>
                    <a:pt x="0" y="654"/>
                    <a:pt x="190" y="844"/>
                    <a:pt x="422" y="844"/>
                  </a:cubicBezTo>
                  <a:cubicBezTo>
                    <a:pt x="657" y="844"/>
                    <a:pt x="844" y="654"/>
                    <a:pt x="844" y="423"/>
                  </a:cubicBezTo>
                  <a:cubicBezTo>
                    <a:pt x="844" y="188"/>
                    <a:pt x="657" y="1"/>
                    <a:pt x="422" y="1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7" name="Google Shape;827;p25"/>
            <p:cNvSpPr/>
            <p:nvPr/>
          </p:nvSpPr>
          <p:spPr>
            <a:xfrm>
              <a:off x="4590948" y="2190537"/>
              <a:ext cx="41806" cy="41757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2" y="0"/>
                  </a:moveTo>
                  <a:cubicBezTo>
                    <a:pt x="188" y="0"/>
                    <a:pt x="0" y="190"/>
                    <a:pt x="0" y="422"/>
                  </a:cubicBezTo>
                  <a:cubicBezTo>
                    <a:pt x="0" y="657"/>
                    <a:pt x="188" y="844"/>
                    <a:pt x="422" y="844"/>
                  </a:cubicBezTo>
                  <a:cubicBezTo>
                    <a:pt x="654" y="844"/>
                    <a:pt x="844" y="657"/>
                    <a:pt x="844" y="422"/>
                  </a:cubicBezTo>
                  <a:cubicBezTo>
                    <a:pt x="844" y="190"/>
                    <a:pt x="654" y="0"/>
                    <a:pt x="422" y="0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8" name="Google Shape;828;p25"/>
            <p:cNvSpPr/>
            <p:nvPr/>
          </p:nvSpPr>
          <p:spPr>
            <a:xfrm>
              <a:off x="4272718" y="2190537"/>
              <a:ext cx="41806" cy="41757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3" y="0"/>
                  </a:moveTo>
                  <a:cubicBezTo>
                    <a:pt x="188" y="0"/>
                    <a:pt x="1" y="190"/>
                    <a:pt x="1" y="422"/>
                  </a:cubicBezTo>
                  <a:cubicBezTo>
                    <a:pt x="1" y="657"/>
                    <a:pt x="188" y="844"/>
                    <a:pt x="423" y="844"/>
                  </a:cubicBezTo>
                  <a:cubicBezTo>
                    <a:pt x="654" y="844"/>
                    <a:pt x="845" y="657"/>
                    <a:pt x="845" y="422"/>
                  </a:cubicBezTo>
                  <a:cubicBezTo>
                    <a:pt x="845" y="190"/>
                    <a:pt x="654" y="0"/>
                    <a:pt x="423" y="0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9" name="Google Shape;829;p25"/>
            <p:cNvSpPr/>
            <p:nvPr/>
          </p:nvSpPr>
          <p:spPr>
            <a:xfrm>
              <a:off x="4291123" y="2346336"/>
              <a:ext cx="323962" cy="281315"/>
            </a:xfrm>
            <a:custGeom>
              <a:avLst/>
              <a:gdLst/>
              <a:ahLst/>
              <a:cxnLst/>
              <a:rect l="l" t="t" r="r" b="b"/>
              <a:pathLst>
                <a:path w="6548" h="5686" extrusionOk="0">
                  <a:moveTo>
                    <a:pt x="1658" y="0"/>
                  </a:moveTo>
                  <a:lnTo>
                    <a:pt x="1658" y="116"/>
                  </a:lnTo>
                  <a:lnTo>
                    <a:pt x="4839" y="116"/>
                  </a:lnTo>
                  <a:lnTo>
                    <a:pt x="6414" y="2843"/>
                  </a:lnTo>
                  <a:lnTo>
                    <a:pt x="4839" y="5570"/>
                  </a:lnTo>
                  <a:lnTo>
                    <a:pt x="1691" y="5570"/>
                  </a:lnTo>
                  <a:lnTo>
                    <a:pt x="101" y="2813"/>
                  </a:lnTo>
                  <a:lnTo>
                    <a:pt x="0" y="2873"/>
                  </a:lnTo>
                  <a:lnTo>
                    <a:pt x="1625" y="5686"/>
                  </a:lnTo>
                  <a:lnTo>
                    <a:pt x="4908" y="5686"/>
                  </a:lnTo>
                  <a:lnTo>
                    <a:pt x="6548" y="2843"/>
                  </a:lnTo>
                  <a:lnTo>
                    <a:pt x="4908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0" name="Google Shape;830;p25"/>
            <p:cNvSpPr/>
            <p:nvPr/>
          </p:nvSpPr>
          <p:spPr>
            <a:xfrm>
              <a:off x="4352276" y="2328377"/>
              <a:ext cx="41757" cy="41806"/>
            </a:xfrm>
            <a:custGeom>
              <a:avLst/>
              <a:gdLst/>
              <a:ahLst/>
              <a:cxnLst/>
              <a:rect l="l" t="t" r="r" b="b"/>
              <a:pathLst>
                <a:path w="844" h="845" extrusionOk="0">
                  <a:moveTo>
                    <a:pt x="422" y="1"/>
                  </a:moveTo>
                  <a:cubicBezTo>
                    <a:pt x="190" y="1"/>
                    <a:pt x="0" y="188"/>
                    <a:pt x="0" y="423"/>
                  </a:cubicBezTo>
                  <a:cubicBezTo>
                    <a:pt x="0" y="654"/>
                    <a:pt x="190" y="844"/>
                    <a:pt x="422" y="844"/>
                  </a:cubicBezTo>
                  <a:cubicBezTo>
                    <a:pt x="654" y="844"/>
                    <a:pt x="844" y="654"/>
                    <a:pt x="844" y="423"/>
                  </a:cubicBezTo>
                  <a:cubicBezTo>
                    <a:pt x="844" y="188"/>
                    <a:pt x="654" y="1"/>
                    <a:pt x="422" y="1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1" name="Google Shape;831;p25"/>
            <p:cNvSpPr/>
            <p:nvPr/>
          </p:nvSpPr>
          <p:spPr>
            <a:xfrm>
              <a:off x="4511292" y="2328377"/>
              <a:ext cx="41757" cy="41806"/>
            </a:xfrm>
            <a:custGeom>
              <a:avLst/>
              <a:gdLst/>
              <a:ahLst/>
              <a:cxnLst/>
              <a:rect l="l" t="t" r="r" b="b"/>
              <a:pathLst>
                <a:path w="844" h="845" extrusionOk="0">
                  <a:moveTo>
                    <a:pt x="422" y="1"/>
                  </a:moveTo>
                  <a:cubicBezTo>
                    <a:pt x="190" y="1"/>
                    <a:pt x="0" y="188"/>
                    <a:pt x="0" y="423"/>
                  </a:cubicBezTo>
                  <a:cubicBezTo>
                    <a:pt x="0" y="654"/>
                    <a:pt x="190" y="844"/>
                    <a:pt x="422" y="844"/>
                  </a:cubicBezTo>
                  <a:cubicBezTo>
                    <a:pt x="657" y="844"/>
                    <a:pt x="844" y="654"/>
                    <a:pt x="844" y="423"/>
                  </a:cubicBezTo>
                  <a:cubicBezTo>
                    <a:pt x="844" y="188"/>
                    <a:pt x="657" y="1"/>
                    <a:pt x="422" y="1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2" name="Google Shape;832;p25"/>
            <p:cNvSpPr/>
            <p:nvPr/>
          </p:nvSpPr>
          <p:spPr>
            <a:xfrm>
              <a:off x="4528905" y="2208595"/>
              <a:ext cx="324012" cy="281364"/>
            </a:xfrm>
            <a:custGeom>
              <a:avLst/>
              <a:gdLst/>
              <a:ahLst/>
              <a:cxnLst/>
              <a:rect l="l" t="t" r="r" b="b"/>
              <a:pathLst>
                <a:path w="6549" h="5687" extrusionOk="0">
                  <a:moveTo>
                    <a:pt x="1641" y="1"/>
                  </a:moveTo>
                  <a:lnTo>
                    <a:pt x="1" y="2844"/>
                  </a:lnTo>
                  <a:lnTo>
                    <a:pt x="1641" y="5686"/>
                  </a:lnTo>
                  <a:lnTo>
                    <a:pt x="4926" y="5686"/>
                  </a:lnTo>
                  <a:lnTo>
                    <a:pt x="6548" y="2873"/>
                  </a:lnTo>
                  <a:lnTo>
                    <a:pt x="6447" y="2814"/>
                  </a:lnTo>
                  <a:lnTo>
                    <a:pt x="4858" y="5571"/>
                  </a:lnTo>
                  <a:lnTo>
                    <a:pt x="1709" y="5571"/>
                  </a:lnTo>
                  <a:lnTo>
                    <a:pt x="134" y="2844"/>
                  </a:lnTo>
                  <a:lnTo>
                    <a:pt x="1709" y="117"/>
                  </a:lnTo>
                  <a:lnTo>
                    <a:pt x="4890" y="117"/>
                  </a:lnTo>
                  <a:lnTo>
                    <a:pt x="4890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3" name="Google Shape;833;p25"/>
            <p:cNvSpPr/>
            <p:nvPr/>
          </p:nvSpPr>
          <p:spPr>
            <a:xfrm>
              <a:off x="4590948" y="2190537"/>
              <a:ext cx="41806" cy="41757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2" y="0"/>
                  </a:moveTo>
                  <a:cubicBezTo>
                    <a:pt x="188" y="0"/>
                    <a:pt x="0" y="190"/>
                    <a:pt x="0" y="422"/>
                  </a:cubicBezTo>
                  <a:cubicBezTo>
                    <a:pt x="0" y="657"/>
                    <a:pt x="188" y="844"/>
                    <a:pt x="422" y="844"/>
                  </a:cubicBezTo>
                  <a:cubicBezTo>
                    <a:pt x="654" y="844"/>
                    <a:pt x="844" y="657"/>
                    <a:pt x="844" y="422"/>
                  </a:cubicBezTo>
                  <a:cubicBezTo>
                    <a:pt x="844" y="190"/>
                    <a:pt x="654" y="0"/>
                    <a:pt x="422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4" name="Google Shape;834;p25"/>
            <p:cNvSpPr/>
            <p:nvPr/>
          </p:nvSpPr>
          <p:spPr>
            <a:xfrm>
              <a:off x="4749964" y="2190537"/>
              <a:ext cx="41806" cy="41757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2" y="0"/>
                  </a:moveTo>
                  <a:cubicBezTo>
                    <a:pt x="191" y="0"/>
                    <a:pt x="1" y="190"/>
                    <a:pt x="1" y="422"/>
                  </a:cubicBezTo>
                  <a:cubicBezTo>
                    <a:pt x="1" y="657"/>
                    <a:pt x="191" y="844"/>
                    <a:pt x="422" y="844"/>
                  </a:cubicBezTo>
                  <a:cubicBezTo>
                    <a:pt x="654" y="844"/>
                    <a:pt x="844" y="657"/>
                    <a:pt x="844" y="422"/>
                  </a:cubicBezTo>
                  <a:cubicBezTo>
                    <a:pt x="844" y="190"/>
                    <a:pt x="654" y="0"/>
                    <a:pt x="422" y="0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5" name="Google Shape;835;p25"/>
            <p:cNvSpPr/>
            <p:nvPr/>
          </p:nvSpPr>
          <p:spPr>
            <a:xfrm>
              <a:off x="4590948" y="2466118"/>
              <a:ext cx="41806" cy="41757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2" y="0"/>
                  </a:moveTo>
                  <a:cubicBezTo>
                    <a:pt x="188" y="0"/>
                    <a:pt x="0" y="190"/>
                    <a:pt x="0" y="422"/>
                  </a:cubicBezTo>
                  <a:cubicBezTo>
                    <a:pt x="0" y="654"/>
                    <a:pt x="188" y="844"/>
                    <a:pt x="422" y="844"/>
                  </a:cubicBezTo>
                  <a:cubicBezTo>
                    <a:pt x="654" y="844"/>
                    <a:pt x="844" y="654"/>
                    <a:pt x="844" y="422"/>
                  </a:cubicBezTo>
                  <a:cubicBezTo>
                    <a:pt x="844" y="190"/>
                    <a:pt x="654" y="0"/>
                    <a:pt x="422" y="0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6" name="Google Shape;836;p25"/>
            <p:cNvSpPr/>
            <p:nvPr/>
          </p:nvSpPr>
          <p:spPr>
            <a:xfrm>
              <a:off x="4829472" y="2328377"/>
              <a:ext cx="41806" cy="41806"/>
            </a:xfrm>
            <a:custGeom>
              <a:avLst/>
              <a:gdLst/>
              <a:ahLst/>
              <a:cxnLst/>
              <a:rect l="l" t="t" r="r" b="b"/>
              <a:pathLst>
                <a:path w="845" h="845" extrusionOk="0">
                  <a:moveTo>
                    <a:pt x="423" y="1"/>
                  </a:moveTo>
                  <a:cubicBezTo>
                    <a:pt x="191" y="1"/>
                    <a:pt x="1" y="188"/>
                    <a:pt x="1" y="423"/>
                  </a:cubicBezTo>
                  <a:cubicBezTo>
                    <a:pt x="1" y="654"/>
                    <a:pt x="191" y="844"/>
                    <a:pt x="423" y="844"/>
                  </a:cubicBezTo>
                  <a:cubicBezTo>
                    <a:pt x="657" y="844"/>
                    <a:pt x="844" y="654"/>
                    <a:pt x="844" y="423"/>
                  </a:cubicBezTo>
                  <a:cubicBezTo>
                    <a:pt x="844" y="188"/>
                    <a:pt x="657" y="1"/>
                    <a:pt x="423" y="1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7" name="Google Shape;837;p25"/>
            <p:cNvSpPr/>
            <p:nvPr/>
          </p:nvSpPr>
          <p:spPr>
            <a:xfrm>
              <a:off x="4511292" y="2328377"/>
              <a:ext cx="41757" cy="41806"/>
            </a:xfrm>
            <a:custGeom>
              <a:avLst/>
              <a:gdLst/>
              <a:ahLst/>
              <a:cxnLst/>
              <a:rect l="l" t="t" r="r" b="b"/>
              <a:pathLst>
                <a:path w="844" h="845" extrusionOk="0">
                  <a:moveTo>
                    <a:pt x="422" y="1"/>
                  </a:moveTo>
                  <a:cubicBezTo>
                    <a:pt x="190" y="1"/>
                    <a:pt x="0" y="188"/>
                    <a:pt x="0" y="423"/>
                  </a:cubicBezTo>
                  <a:cubicBezTo>
                    <a:pt x="0" y="654"/>
                    <a:pt x="190" y="844"/>
                    <a:pt x="422" y="844"/>
                  </a:cubicBezTo>
                  <a:cubicBezTo>
                    <a:pt x="657" y="844"/>
                    <a:pt x="844" y="654"/>
                    <a:pt x="844" y="423"/>
                  </a:cubicBezTo>
                  <a:cubicBezTo>
                    <a:pt x="844" y="188"/>
                    <a:pt x="657" y="1"/>
                    <a:pt x="422" y="1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8" name="Google Shape;838;p25"/>
            <p:cNvSpPr/>
            <p:nvPr/>
          </p:nvSpPr>
          <p:spPr>
            <a:xfrm>
              <a:off x="4590948" y="2466118"/>
              <a:ext cx="41806" cy="41757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2" y="0"/>
                  </a:moveTo>
                  <a:cubicBezTo>
                    <a:pt x="188" y="0"/>
                    <a:pt x="0" y="190"/>
                    <a:pt x="0" y="422"/>
                  </a:cubicBezTo>
                  <a:cubicBezTo>
                    <a:pt x="0" y="654"/>
                    <a:pt x="188" y="844"/>
                    <a:pt x="422" y="844"/>
                  </a:cubicBezTo>
                  <a:cubicBezTo>
                    <a:pt x="654" y="844"/>
                    <a:pt x="844" y="654"/>
                    <a:pt x="844" y="422"/>
                  </a:cubicBezTo>
                  <a:cubicBezTo>
                    <a:pt x="844" y="190"/>
                    <a:pt x="654" y="0"/>
                    <a:pt x="422" y="0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9" name="Google Shape;839;p25"/>
            <p:cNvSpPr/>
            <p:nvPr/>
          </p:nvSpPr>
          <p:spPr>
            <a:xfrm>
              <a:off x="4345201" y="2603958"/>
              <a:ext cx="48832" cy="41757"/>
            </a:xfrm>
            <a:custGeom>
              <a:avLst/>
              <a:gdLst/>
              <a:ahLst/>
              <a:cxnLst/>
              <a:rect l="l" t="t" r="r" b="b"/>
              <a:pathLst>
                <a:path w="987" h="844" extrusionOk="0">
                  <a:moveTo>
                    <a:pt x="565" y="1"/>
                  </a:moveTo>
                  <a:cubicBezTo>
                    <a:pt x="191" y="1"/>
                    <a:pt x="0" y="452"/>
                    <a:pt x="268" y="720"/>
                  </a:cubicBezTo>
                  <a:cubicBezTo>
                    <a:pt x="353" y="805"/>
                    <a:pt x="459" y="843"/>
                    <a:pt x="562" y="843"/>
                  </a:cubicBezTo>
                  <a:cubicBezTo>
                    <a:pt x="779" y="843"/>
                    <a:pt x="987" y="676"/>
                    <a:pt x="987" y="423"/>
                  </a:cubicBezTo>
                  <a:cubicBezTo>
                    <a:pt x="987" y="188"/>
                    <a:pt x="797" y="1"/>
                    <a:pt x="565" y="1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0" name="Google Shape;840;p25"/>
            <p:cNvSpPr/>
            <p:nvPr/>
          </p:nvSpPr>
          <p:spPr>
            <a:xfrm>
              <a:off x="4504365" y="2603958"/>
              <a:ext cx="48683" cy="41757"/>
            </a:xfrm>
            <a:custGeom>
              <a:avLst/>
              <a:gdLst/>
              <a:ahLst/>
              <a:cxnLst/>
              <a:rect l="l" t="t" r="r" b="b"/>
              <a:pathLst>
                <a:path w="984" h="844" extrusionOk="0">
                  <a:moveTo>
                    <a:pt x="562" y="1"/>
                  </a:moveTo>
                  <a:cubicBezTo>
                    <a:pt x="188" y="1"/>
                    <a:pt x="1" y="455"/>
                    <a:pt x="265" y="720"/>
                  </a:cubicBezTo>
                  <a:cubicBezTo>
                    <a:pt x="351" y="805"/>
                    <a:pt x="456" y="843"/>
                    <a:pt x="559" y="843"/>
                  </a:cubicBezTo>
                  <a:cubicBezTo>
                    <a:pt x="776" y="843"/>
                    <a:pt x="984" y="676"/>
                    <a:pt x="984" y="423"/>
                  </a:cubicBezTo>
                  <a:cubicBezTo>
                    <a:pt x="984" y="188"/>
                    <a:pt x="797" y="1"/>
                    <a:pt x="562" y="1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366445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E64FEF-C0EA-4B62-A553-30A1AA2FE6E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38955A-9BFC-499A-8AF0-1A85A6FAE41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2184110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" name="Google Shape;842;p2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43" name="Google Shape;843;p26"/>
          <p:cNvSpPr txBox="1">
            <a:spLocks noGrp="1"/>
          </p:cNvSpPr>
          <p:nvPr>
            <p:ph type="subTitle" idx="1"/>
          </p:nvPr>
        </p:nvSpPr>
        <p:spPr>
          <a:xfrm>
            <a:off x="1441969" y="2988333"/>
            <a:ext cx="2648000" cy="8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4" name="Google Shape;844;p26"/>
          <p:cNvSpPr txBox="1">
            <a:spLocks noGrp="1"/>
          </p:cNvSpPr>
          <p:nvPr>
            <p:ph type="subTitle" idx="2"/>
          </p:nvPr>
        </p:nvSpPr>
        <p:spPr>
          <a:xfrm>
            <a:off x="4772000" y="2988333"/>
            <a:ext cx="2648000" cy="8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5" name="Google Shape;845;p26"/>
          <p:cNvSpPr txBox="1">
            <a:spLocks noGrp="1"/>
          </p:cNvSpPr>
          <p:nvPr>
            <p:ph type="subTitle" idx="3"/>
          </p:nvPr>
        </p:nvSpPr>
        <p:spPr>
          <a:xfrm>
            <a:off x="1441969" y="4895300"/>
            <a:ext cx="2648000" cy="8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6" name="Google Shape;846;p26"/>
          <p:cNvSpPr txBox="1">
            <a:spLocks noGrp="1"/>
          </p:cNvSpPr>
          <p:nvPr>
            <p:ph type="subTitle" idx="4"/>
          </p:nvPr>
        </p:nvSpPr>
        <p:spPr>
          <a:xfrm>
            <a:off x="4772000" y="4895300"/>
            <a:ext cx="2648000" cy="8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7" name="Google Shape;847;p26"/>
          <p:cNvSpPr txBox="1">
            <a:spLocks noGrp="1"/>
          </p:cNvSpPr>
          <p:nvPr>
            <p:ph type="subTitle" idx="5"/>
          </p:nvPr>
        </p:nvSpPr>
        <p:spPr>
          <a:xfrm>
            <a:off x="8102031" y="2988333"/>
            <a:ext cx="2648000" cy="8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8" name="Google Shape;848;p26"/>
          <p:cNvSpPr txBox="1">
            <a:spLocks noGrp="1"/>
          </p:cNvSpPr>
          <p:nvPr>
            <p:ph type="subTitle" idx="6"/>
          </p:nvPr>
        </p:nvSpPr>
        <p:spPr>
          <a:xfrm>
            <a:off x="8102031" y="4895300"/>
            <a:ext cx="2648000" cy="8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9" name="Google Shape;849;p26"/>
          <p:cNvSpPr txBox="1">
            <a:spLocks noGrp="1"/>
          </p:cNvSpPr>
          <p:nvPr>
            <p:ph type="subTitle" idx="7"/>
          </p:nvPr>
        </p:nvSpPr>
        <p:spPr>
          <a:xfrm>
            <a:off x="1441969" y="2433132"/>
            <a:ext cx="2645600" cy="65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667" b="1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850" name="Google Shape;850;p26"/>
          <p:cNvSpPr txBox="1">
            <a:spLocks noGrp="1"/>
          </p:cNvSpPr>
          <p:nvPr>
            <p:ph type="subTitle" idx="8"/>
          </p:nvPr>
        </p:nvSpPr>
        <p:spPr>
          <a:xfrm>
            <a:off x="4773200" y="2433132"/>
            <a:ext cx="2645600" cy="65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667" b="1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851" name="Google Shape;851;p26"/>
          <p:cNvSpPr txBox="1">
            <a:spLocks noGrp="1"/>
          </p:cNvSpPr>
          <p:nvPr>
            <p:ph type="subTitle" idx="9"/>
          </p:nvPr>
        </p:nvSpPr>
        <p:spPr>
          <a:xfrm>
            <a:off x="8104431" y="2433132"/>
            <a:ext cx="2645600" cy="65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667" b="1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852" name="Google Shape;852;p26"/>
          <p:cNvSpPr txBox="1">
            <a:spLocks noGrp="1"/>
          </p:cNvSpPr>
          <p:nvPr>
            <p:ph type="subTitle" idx="13"/>
          </p:nvPr>
        </p:nvSpPr>
        <p:spPr>
          <a:xfrm>
            <a:off x="1441969" y="4340067"/>
            <a:ext cx="2645600" cy="65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667" b="1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853" name="Google Shape;853;p26"/>
          <p:cNvSpPr txBox="1">
            <a:spLocks noGrp="1"/>
          </p:cNvSpPr>
          <p:nvPr>
            <p:ph type="subTitle" idx="14"/>
          </p:nvPr>
        </p:nvSpPr>
        <p:spPr>
          <a:xfrm>
            <a:off x="4773200" y="4340067"/>
            <a:ext cx="2645600" cy="65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667" b="1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854" name="Google Shape;854;p26"/>
          <p:cNvSpPr txBox="1">
            <a:spLocks noGrp="1"/>
          </p:cNvSpPr>
          <p:nvPr>
            <p:ph type="subTitle" idx="15"/>
          </p:nvPr>
        </p:nvSpPr>
        <p:spPr>
          <a:xfrm>
            <a:off x="8104431" y="4340067"/>
            <a:ext cx="2645600" cy="65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667" b="1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grpSp>
        <p:nvGrpSpPr>
          <p:cNvPr id="855" name="Google Shape;855;p26"/>
          <p:cNvGrpSpPr/>
          <p:nvPr/>
        </p:nvGrpSpPr>
        <p:grpSpPr>
          <a:xfrm>
            <a:off x="0" y="0"/>
            <a:ext cx="133200" cy="6858061"/>
            <a:chOff x="0" y="0"/>
            <a:chExt cx="99900" cy="5143546"/>
          </a:xfrm>
        </p:grpSpPr>
        <p:sp>
          <p:nvSpPr>
            <p:cNvPr id="856" name="Google Shape;856;p26"/>
            <p:cNvSpPr/>
            <p:nvPr/>
          </p:nvSpPr>
          <p:spPr>
            <a:xfrm>
              <a:off x="0" y="4747846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57" name="Google Shape;857;p26"/>
            <p:cNvSpPr/>
            <p:nvPr/>
          </p:nvSpPr>
          <p:spPr>
            <a:xfrm>
              <a:off x="0" y="435219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58" name="Google Shape;858;p26"/>
            <p:cNvSpPr/>
            <p:nvPr/>
          </p:nvSpPr>
          <p:spPr>
            <a:xfrm>
              <a:off x="0" y="395653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59" name="Google Shape;859;p26"/>
            <p:cNvSpPr/>
            <p:nvPr/>
          </p:nvSpPr>
          <p:spPr>
            <a:xfrm>
              <a:off x="0" y="3560885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60" name="Google Shape;860;p26"/>
            <p:cNvSpPr/>
            <p:nvPr/>
          </p:nvSpPr>
          <p:spPr>
            <a:xfrm>
              <a:off x="0" y="3165231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61" name="Google Shape;861;p26"/>
            <p:cNvSpPr/>
            <p:nvPr/>
          </p:nvSpPr>
          <p:spPr>
            <a:xfrm>
              <a:off x="0" y="2769577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62" name="Google Shape;862;p26"/>
            <p:cNvSpPr/>
            <p:nvPr/>
          </p:nvSpPr>
          <p:spPr>
            <a:xfrm>
              <a:off x="0" y="2373923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63" name="Google Shape;863;p26"/>
            <p:cNvSpPr/>
            <p:nvPr/>
          </p:nvSpPr>
          <p:spPr>
            <a:xfrm>
              <a:off x="0" y="1978269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64" name="Google Shape;864;p26"/>
            <p:cNvSpPr/>
            <p:nvPr/>
          </p:nvSpPr>
          <p:spPr>
            <a:xfrm>
              <a:off x="0" y="1582615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65" name="Google Shape;865;p26"/>
            <p:cNvSpPr/>
            <p:nvPr/>
          </p:nvSpPr>
          <p:spPr>
            <a:xfrm>
              <a:off x="0" y="118696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66" name="Google Shape;866;p26"/>
            <p:cNvSpPr/>
            <p:nvPr/>
          </p:nvSpPr>
          <p:spPr>
            <a:xfrm>
              <a:off x="0" y="79130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67" name="Google Shape;867;p26"/>
            <p:cNvSpPr/>
            <p:nvPr/>
          </p:nvSpPr>
          <p:spPr>
            <a:xfrm>
              <a:off x="0" y="395654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68" name="Google Shape;868;p26"/>
            <p:cNvSpPr/>
            <p:nvPr/>
          </p:nvSpPr>
          <p:spPr>
            <a:xfrm>
              <a:off x="0" y="0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869" name="Google Shape;869;p26"/>
          <p:cNvGrpSpPr/>
          <p:nvPr/>
        </p:nvGrpSpPr>
        <p:grpSpPr>
          <a:xfrm>
            <a:off x="12058800" y="0"/>
            <a:ext cx="133200" cy="6858061"/>
            <a:chOff x="9044100" y="0"/>
            <a:chExt cx="99900" cy="5143546"/>
          </a:xfrm>
        </p:grpSpPr>
        <p:sp>
          <p:nvSpPr>
            <p:cNvPr id="870" name="Google Shape;870;p26"/>
            <p:cNvSpPr/>
            <p:nvPr/>
          </p:nvSpPr>
          <p:spPr>
            <a:xfrm>
              <a:off x="9044100" y="4747846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71" name="Google Shape;871;p26"/>
            <p:cNvSpPr/>
            <p:nvPr/>
          </p:nvSpPr>
          <p:spPr>
            <a:xfrm>
              <a:off x="9044100" y="435219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72" name="Google Shape;872;p26"/>
            <p:cNvSpPr/>
            <p:nvPr/>
          </p:nvSpPr>
          <p:spPr>
            <a:xfrm>
              <a:off x="9044100" y="395653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73" name="Google Shape;873;p26"/>
            <p:cNvSpPr/>
            <p:nvPr/>
          </p:nvSpPr>
          <p:spPr>
            <a:xfrm>
              <a:off x="9044100" y="3560885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74" name="Google Shape;874;p26"/>
            <p:cNvSpPr/>
            <p:nvPr/>
          </p:nvSpPr>
          <p:spPr>
            <a:xfrm>
              <a:off x="9044100" y="3165231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75" name="Google Shape;875;p26"/>
            <p:cNvSpPr/>
            <p:nvPr/>
          </p:nvSpPr>
          <p:spPr>
            <a:xfrm>
              <a:off x="9044100" y="2769577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76" name="Google Shape;876;p26"/>
            <p:cNvSpPr/>
            <p:nvPr/>
          </p:nvSpPr>
          <p:spPr>
            <a:xfrm>
              <a:off x="9044100" y="2373923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77" name="Google Shape;877;p26"/>
            <p:cNvSpPr/>
            <p:nvPr/>
          </p:nvSpPr>
          <p:spPr>
            <a:xfrm>
              <a:off x="9044100" y="1978269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78" name="Google Shape;878;p26"/>
            <p:cNvSpPr/>
            <p:nvPr/>
          </p:nvSpPr>
          <p:spPr>
            <a:xfrm>
              <a:off x="9044100" y="1582615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79" name="Google Shape;879;p26"/>
            <p:cNvSpPr/>
            <p:nvPr/>
          </p:nvSpPr>
          <p:spPr>
            <a:xfrm>
              <a:off x="9044100" y="118696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80" name="Google Shape;880;p26"/>
            <p:cNvSpPr/>
            <p:nvPr/>
          </p:nvSpPr>
          <p:spPr>
            <a:xfrm>
              <a:off x="9044100" y="79130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81" name="Google Shape;881;p26"/>
            <p:cNvSpPr/>
            <p:nvPr/>
          </p:nvSpPr>
          <p:spPr>
            <a:xfrm>
              <a:off x="9044100" y="395654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82" name="Google Shape;882;p26"/>
            <p:cNvSpPr/>
            <p:nvPr/>
          </p:nvSpPr>
          <p:spPr>
            <a:xfrm>
              <a:off x="9044100" y="0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52844903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9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1" name="Google Shape;951;p29"/>
          <p:cNvGrpSpPr/>
          <p:nvPr/>
        </p:nvGrpSpPr>
        <p:grpSpPr>
          <a:xfrm>
            <a:off x="12058800" y="0"/>
            <a:ext cx="133200" cy="6858061"/>
            <a:chOff x="9044100" y="0"/>
            <a:chExt cx="99900" cy="5143546"/>
          </a:xfrm>
        </p:grpSpPr>
        <p:sp>
          <p:nvSpPr>
            <p:cNvPr id="952" name="Google Shape;952;p29"/>
            <p:cNvSpPr/>
            <p:nvPr/>
          </p:nvSpPr>
          <p:spPr>
            <a:xfrm>
              <a:off x="9044100" y="4747846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53" name="Google Shape;953;p29"/>
            <p:cNvSpPr/>
            <p:nvPr/>
          </p:nvSpPr>
          <p:spPr>
            <a:xfrm>
              <a:off x="9044100" y="435219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54" name="Google Shape;954;p29"/>
            <p:cNvSpPr/>
            <p:nvPr/>
          </p:nvSpPr>
          <p:spPr>
            <a:xfrm>
              <a:off x="9044100" y="395653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55" name="Google Shape;955;p29"/>
            <p:cNvSpPr/>
            <p:nvPr/>
          </p:nvSpPr>
          <p:spPr>
            <a:xfrm>
              <a:off x="9044100" y="3560885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56" name="Google Shape;956;p29"/>
            <p:cNvSpPr/>
            <p:nvPr/>
          </p:nvSpPr>
          <p:spPr>
            <a:xfrm>
              <a:off x="9044100" y="3165231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57" name="Google Shape;957;p29"/>
            <p:cNvSpPr/>
            <p:nvPr/>
          </p:nvSpPr>
          <p:spPr>
            <a:xfrm>
              <a:off x="9044100" y="2769577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58" name="Google Shape;958;p29"/>
            <p:cNvSpPr/>
            <p:nvPr/>
          </p:nvSpPr>
          <p:spPr>
            <a:xfrm>
              <a:off x="9044100" y="2373923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59" name="Google Shape;959;p29"/>
            <p:cNvSpPr/>
            <p:nvPr/>
          </p:nvSpPr>
          <p:spPr>
            <a:xfrm>
              <a:off x="9044100" y="1978269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60" name="Google Shape;960;p29"/>
            <p:cNvSpPr/>
            <p:nvPr/>
          </p:nvSpPr>
          <p:spPr>
            <a:xfrm>
              <a:off x="9044100" y="1582615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61" name="Google Shape;961;p29"/>
            <p:cNvSpPr/>
            <p:nvPr/>
          </p:nvSpPr>
          <p:spPr>
            <a:xfrm>
              <a:off x="9044100" y="118696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62" name="Google Shape;962;p29"/>
            <p:cNvSpPr/>
            <p:nvPr/>
          </p:nvSpPr>
          <p:spPr>
            <a:xfrm>
              <a:off x="9044100" y="79130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63" name="Google Shape;963;p29"/>
            <p:cNvSpPr/>
            <p:nvPr/>
          </p:nvSpPr>
          <p:spPr>
            <a:xfrm>
              <a:off x="9044100" y="395654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64" name="Google Shape;964;p29"/>
            <p:cNvSpPr/>
            <p:nvPr/>
          </p:nvSpPr>
          <p:spPr>
            <a:xfrm>
              <a:off x="9044100" y="0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965" name="Google Shape;965;p29"/>
          <p:cNvGrpSpPr/>
          <p:nvPr/>
        </p:nvGrpSpPr>
        <p:grpSpPr>
          <a:xfrm>
            <a:off x="0" y="0"/>
            <a:ext cx="133200" cy="6858061"/>
            <a:chOff x="0" y="0"/>
            <a:chExt cx="99900" cy="5143546"/>
          </a:xfrm>
        </p:grpSpPr>
        <p:sp>
          <p:nvSpPr>
            <p:cNvPr id="966" name="Google Shape;966;p29"/>
            <p:cNvSpPr/>
            <p:nvPr/>
          </p:nvSpPr>
          <p:spPr>
            <a:xfrm>
              <a:off x="0" y="4747846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67" name="Google Shape;967;p29"/>
            <p:cNvSpPr/>
            <p:nvPr/>
          </p:nvSpPr>
          <p:spPr>
            <a:xfrm>
              <a:off x="0" y="435219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68" name="Google Shape;968;p29"/>
            <p:cNvSpPr/>
            <p:nvPr/>
          </p:nvSpPr>
          <p:spPr>
            <a:xfrm>
              <a:off x="0" y="395653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69" name="Google Shape;969;p29"/>
            <p:cNvSpPr/>
            <p:nvPr/>
          </p:nvSpPr>
          <p:spPr>
            <a:xfrm>
              <a:off x="0" y="3560885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70" name="Google Shape;970;p29"/>
            <p:cNvSpPr/>
            <p:nvPr/>
          </p:nvSpPr>
          <p:spPr>
            <a:xfrm>
              <a:off x="0" y="3165231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71" name="Google Shape;971;p29"/>
            <p:cNvSpPr/>
            <p:nvPr/>
          </p:nvSpPr>
          <p:spPr>
            <a:xfrm>
              <a:off x="0" y="2769577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72" name="Google Shape;972;p29"/>
            <p:cNvSpPr/>
            <p:nvPr/>
          </p:nvSpPr>
          <p:spPr>
            <a:xfrm>
              <a:off x="0" y="2373923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73" name="Google Shape;973;p29"/>
            <p:cNvSpPr/>
            <p:nvPr/>
          </p:nvSpPr>
          <p:spPr>
            <a:xfrm>
              <a:off x="0" y="1978269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74" name="Google Shape;974;p29"/>
            <p:cNvSpPr/>
            <p:nvPr/>
          </p:nvSpPr>
          <p:spPr>
            <a:xfrm>
              <a:off x="0" y="1582615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75" name="Google Shape;975;p29"/>
            <p:cNvSpPr/>
            <p:nvPr/>
          </p:nvSpPr>
          <p:spPr>
            <a:xfrm>
              <a:off x="0" y="118696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76" name="Google Shape;976;p29"/>
            <p:cNvSpPr/>
            <p:nvPr/>
          </p:nvSpPr>
          <p:spPr>
            <a:xfrm>
              <a:off x="0" y="79130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77" name="Google Shape;977;p29"/>
            <p:cNvSpPr/>
            <p:nvPr/>
          </p:nvSpPr>
          <p:spPr>
            <a:xfrm>
              <a:off x="0" y="395654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78" name="Google Shape;978;p29"/>
            <p:cNvSpPr/>
            <p:nvPr/>
          </p:nvSpPr>
          <p:spPr>
            <a:xfrm>
              <a:off x="0" y="0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45195479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0" name="Google Shape;980;p30"/>
          <p:cNvGrpSpPr/>
          <p:nvPr/>
        </p:nvGrpSpPr>
        <p:grpSpPr>
          <a:xfrm>
            <a:off x="0" y="0"/>
            <a:ext cx="133200" cy="6858061"/>
            <a:chOff x="0" y="0"/>
            <a:chExt cx="99900" cy="5143546"/>
          </a:xfrm>
        </p:grpSpPr>
        <p:sp>
          <p:nvSpPr>
            <p:cNvPr id="981" name="Google Shape;981;p30"/>
            <p:cNvSpPr/>
            <p:nvPr/>
          </p:nvSpPr>
          <p:spPr>
            <a:xfrm>
              <a:off x="0" y="4352192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82" name="Google Shape;982;p30"/>
            <p:cNvSpPr/>
            <p:nvPr/>
          </p:nvSpPr>
          <p:spPr>
            <a:xfrm>
              <a:off x="0" y="3560885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83" name="Google Shape;983;p30"/>
            <p:cNvSpPr/>
            <p:nvPr/>
          </p:nvSpPr>
          <p:spPr>
            <a:xfrm>
              <a:off x="0" y="2769577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84" name="Google Shape;984;p30"/>
            <p:cNvSpPr/>
            <p:nvPr/>
          </p:nvSpPr>
          <p:spPr>
            <a:xfrm>
              <a:off x="0" y="1978269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85" name="Google Shape;985;p30"/>
            <p:cNvSpPr/>
            <p:nvPr/>
          </p:nvSpPr>
          <p:spPr>
            <a:xfrm>
              <a:off x="0" y="1186962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86" name="Google Shape;986;p30"/>
            <p:cNvSpPr/>
            <p:nvPr/>
          </p:nvSpPr>
          <p:spPr>
            <a:xfrm>
              <a:off x="0" y="395654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87" name="Google Shape;987;p30"/>
            <p:cNvSpPr/>
            <p:nvPr/>
          </p:nvSpPr>
          <p:spPr>
            <a:xfrm>
              <a:off x="0" y="4747846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88" name="Google Shape;988;p30"/>
            <p:cNvSpPr/>
            <p:nvPr/>
          </p:nvSpPr>
          <p:spPr>
            <a:xfrm>
              <a:off x="0" y="3956538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89" name="Google Shape;989;p30"/>
            <p:cNvSpPr/>
            <p:nvPr/>
          </p:nvSpPr>
          <p:spPr>
            <a:xfrm>
              <a:off x="0" y="3165231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90" name="Google Shape;990;p30"/>
            <p:cNvSpPr/>
            <p:nvPr/>
          </p:nvSpPr>
          <p:spPr>
            <a:xfrm>
              <a:off x="0" y="2373923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91" name="Google Shape;991;p30"/>
            <p:cNvSpPr/>
            <p:nvPr/>
          </p:nvSpPr>
          <p:spPr>
            <a:xfrm>
              <a:off x="0" y="1582615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92" name="Google Shape;992;p30"/>
            <p:cNvSpPr/>
            <p:nvPr/>
          </p:nvSpPr>
          <p:spPr>
            <a:xfrm>
              <a:off x="0" y="791308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93" name="Google Shape;993;p30"/>
            <p:cNvSpPr/>
            <p:nvPr/>
          </p:nvSpPr>
          <p:spPr>
            <a:xfrm>
              <a:off x="0" y="0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994" name="Google Shape;994;p30"/>
          <p:cNvGrpSpPr/>
          <p:nvPr/>
        </p:nvGrpSpPr>
        <p:grpSpPr>
          <a:xfrm>
            <a:off x="12058800" y="0"/>
            <a:ext cx="133200" cy="6858061"/>
            <a:chOff x="9044100" y="0"/>
            <a:chExt cx="99900" cy="5143546"/>
          </a:xfrm>
        </p:grpSpPr>
        <p:sp>
          <p:nvSpPr>
            <p:cNvPr id="995" name="Google Shape;995;p30"/>
            <p:cNvSpPr/>
            <p:nvPr/>
          </p:nvSpPr>
          <p:spPr>
            <a:xfrm>
              <a:off x="9044100" y="4352192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96" name="Google Shape;996;p30"/>
            <p:cNvSpPr/>
            <p:nvPr/>
          </p:nvSpPr>
          <p:spPr>
            <a:xfrm>
              <a:off x="9044100" y="3560885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97" name="Google Shape;997;p30"/>
            <p:cNvSpPr/>
            <p:nvPr/>
          </p:nvSpPr>
          <p:spPr>
            <a:xfrm>
              <a:off x="9044100" y="2769577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98" name="Google Shape;998;p30"/>
            <p:cNvSpPr/>
            <p:nvPr/>
          </p:nvSpPr>
          <p:spPr>
            <a:xfrm>
              <a:off x="9044100" y="1978269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99" name="Google Shape;999;p30"/>
            <p:cNvSpPr/>
            <p:nvPr/>
          </p:nvSpPr>
          <p:spPr>
            <a:xfrm>
              <a:off x="9044100" y="1186962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000" name="Google Shape;1000;p30"/>
            <p:cNvSpPr/>
            <p:nvPr/>
          </p:nvSpPr>
          <p:spPr>
            <a:xfrm>
              <a:off x="9044100" y="395654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001" name="Google Shape;1001;p30"/>
            <p:cNvSpPr/>
            <p:nvPr/>
          </p:nvSpPr>
          <p:spPr>
            <a:xfrm>
              <a:off x="9044100" y="4747846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002" name="Google Shape;1002;p30"/>
            <p:cNvSpPr/>
            <p:nvPr/>
          </p:nvSpPr>
          <p:spPr>
            <a:xfrm>
              <a:off x="9044100" y="3956538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003" name="Google Shape;1003;p30"/>
            <p:cNvSpPr/>
            <p:nvPr/>
          </p:nvSpPr>
          <p:spPr>
            <a:xfrm>
              <a:off x="9044100" y="3165231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004" name="Google Shape;1004;p30"/>
            <p:cNvSpPr/>
            <p:nvPr/>
          </p:nvSpPr>
          <p:spPr>
            <a:xfrm>
              <a:off x="9044100" y="2373923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005" name="Google Shape;1005;p30"/>
            <p:cNvSpPr/>
            <p:nvPr/>
          </p:nvSpPr>
          <p:spPr>
            <a:xfrm>
              <a:off x="9044100" y="1582615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006" name="Google Shape;1006;p30"/>
            <p:cNvSpPr/>
            <p:nvPr/>
          </p:nvSpPr>
          <p:spPr>
            <a:xfrm>
              <a:off x="9044100" y="791308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007" name="Google Shape;1007;p30"/>
            <p:cNvSpPr/>
            <p:nvPr/>
          </p:nvSpPr>
          <p:spPr>
            <a:xfrm>
              <a:off x="9044100" y="0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62455966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4508519" y="1973765"/>
            <a:ext cx="6732400" cy="199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4508500" y="4352235"/>
            <a:ext cx="6732400" cy="53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0" y="0"/>
            <a:ext cx="133200" cy="6858061"/>
            <a:chOff x="0" y="0"/>
            <a:chExt cx="99900" cy="5143546"/>
          </a:xfrm>
        </p:grpSpPr>
        <p:sp>
          <p:nvSpPr>
            <p:cNvPr id="12" name="Google Shape;12;p2"/>
            <p:cNvSpPr/>
            <p:nvPr/>
          </p:nvSpPr>
          <p:spPr>
            <a:xfrm>
              <a:off x="0" y="4747846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0" y="435219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0" y="395653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0" y="3560885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0" y="3165231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0" y="2769577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0" y="2373923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0" y="1978269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0" y="1582615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0" y="118696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0" y="79130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0" y="395654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0" y="0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25" name="Google Shape;25;p2"/>
          <p:cNvGrpSpPr/>
          <p:nvPr/>
        </p:nvGrpSpPr>
        <p:grpSpPr>
          <a:xfrm>
            <a:off x="12058800" y="0"/>
            <a:ext cx="133200" cy="6858061"/>
            <a:chOff x="9044100" y="0"/>
            <a:chExt cx="99900" cy="5143546"/>
          </a:xfrm>
        </p:grpSpPr>
        <p:sp>
          <p:nvSpPr>
            <p:cNvPr id="26" name="Google Shape;26;p2"/>
            <p:cNvSpPr/>
            <p:nvPr/>
          </p:nvSpPr>
          <p:spPr>
            <a:xfrm>
              <a:off x="9044100" y="4747846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9044100" y="435219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9044100" y="395653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9044100" y="3560885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9044100" y="3165231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9044100" y="2769577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9044100" y="2373923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9044100" y="1978269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9044100" y="1582615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9044100" y="118696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9044100" y="79130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9044100" y="395654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9044100" y="0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96759556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3"/>
          <p:cNvSpPr txBox="1">
            <a:spLocks noGrp="1"/>
          </p:cNvSpPr>
          <p:nvPr>
            <p:ph type="title"/>
          </p:nvPr>
        </p:nvSpPr>
        <p:spPr>
          <a:xfrm>
            <a:off x="5638200" y="3637884"/>
            <a:ext cx="5426800" cy="114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1" name="Google Shape;41;p3"/>
          <p:cNvSpPr txBox="1">
            <a:spLocks noGrp="1"/>
          </p:cNvSpPr>
          <p:nvPr>
            <p:ph type="title" idx="2" hasCustomPrompt="1"/>
          </p:nvPr>
        </p:nvSpPr>
        <p:spPr>
          <a:xfrm>
            <a:off x="5638200" y="1344151"/>
            <a:ext cx="2256000" cy="1844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2" name="Google Shape;42;p3"/>
          <p:cNvSpPr txBox="1">
            <a:spLocks noGrp="1"/>
          </p:cNvSpPr>
          <p:nvPr>
            <p:ph type="subTitle" idx="1"/>
          </p:nvPr>
        </p:nvSpPr>
        <p:spPr>
          <a:xfrm>
            <a:off x="5638200" y="4987984"/>
            <a:ext cx="5426800" cy="50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3" name="Google Shape;43;p3"/>
          <p:cNvGrpSpPr/>
          <p:nvPr/>
        </p:nvGrpSpPr>
        <p:grpSpPr>
          <a:xfrm>
            <a:off x="0" y="0"/>
            <a:ext cx="133200" cy="6858061"/>
            <a:chOff x="0" y="0"/>
            <a:chExt cx="99900" cy="5143546"/>
          </a:xfrm>
        </p:grpSpPr>
        <p:sp>
          <p:nvSpPr>
            <p:cNvPr id="44" name="Google Shape;44;p3"/>
            <p:cNvSpPr/>
            <p:nvPr/>
          </p:nvSpPr>
          <p:spPr>
            <a:xfrm>
              <a:off x="0" y="4747846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0" y="435219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0" y="395653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0" y="3560885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0" y="3165231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0" y="2769577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0" y="2373923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0" y="1978269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0" y="1582615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0" y="118696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0" y="79130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0" y="395654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0" y="0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57" name="Google Shape;57;p3"/>
          <p:cNvGrpSpPr/>
          <p:nvPr/>
        </p:nvGrpSpPr>
        <p:grpSpPr>
          <a:xfrm>
            <a:off x="12058800" y="0"/>
            <a:ext cx="133200" cy="6858061"/>
            <a:chOff x="9044100" y="0"/>
            <a:chExt cx="99900" cy="5143546"/>
          </a:xfrm>
        </p:grpSpPr>
        <p:sp>
          <p:nvSpPr>
            <p:cNvPr id="58" name="Google Shape;58;p3"/>
            <p:cNvSpPr/>
            <p:nvPr/>
          </p:nvSpPr>
          <p:spPr>
            <a:xfrm>
              <a:off x="9044100" y="4747846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9044100" y="435219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9044100" y="395653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9044100" y="3560885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9044100" y="3165231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9044100" y="2769577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9044100" y="2373923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9044100" y="1978269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9044100" y="1582615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9044100" y="118696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8" name="Google Shape;68;p3"/>
            <p:cNvSpPr/>
            <p:nvPr/>
          </p:nvSpPr>
          <p:spPr>
            <a:xfrm>
              <a:off x="9044100" y="79130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9" name="Google Shape;69;p3"/>
            <p:cNvSpPr/>
            <p:nvPr/>
          </p:nvSpPr>
          <p:spPr>
            <a:xfrm>
              <a:off x="9044100" y="395654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0" name="Google Shape;70;p3"/>
            <p:cNvSpPr/>
            <p:nvPr/>
          </p:nvSpPr>
          <p:spPr>
            <a:xfrm>
              <a:off x="9044100" y="0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8508793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"/>
          <p:cNvSpPr txBox="1">
            <a:spLocks noGrp="1"/>
          </p:cNvSpPr>
          <p:nvPr>
            <p:ph type="body" idx="1"/>
          </p:nvPr>
        </p:nvSpPr>
        <p:spPr>
          <a:xfrm>
            <a:off x="960000" y="1621000"/>
            <a:ext cx="3737600" cy="43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grpSp>
        <p:nvGrpSpPr>
          <p:cNvPr id="74" name="Google Shape;74;p4"/>
          <p:cNvGrpSpPr/>
          <p:nvPr/>
        </p:nvGrpSpPr>
        <p:grpSpPr>
          <a:xfrm>
            <a:off x="0" y="0"/>
            <a:ext cx="133200" cy="6858061"/>
            <a:chOff x="0" y="0"/>
            <a:chExt cx="99900" cy="5143546"/>
          </a:xfrm>
        </p:grpSpPr>
        <p:sp>
          <p:nvSpPr>
            <p:cNvPr id="75" name="Google Shape;75;p4"/>
            <p:cNvSpPr/>
            <p:nvPr/>
          </p:nvSpPr>
          <p:spPr>
            <a:xfrm>
              <a:off x="0" y="4747846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6" name="Google Shape;76;p4"/>
            <p:cNvSpPr/>
            <p:nvPr/>
          </p:nvSpPr>
          <p:spPr>
            <a:xfrm>
              <a:off x="0" y="435219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7" name="Google Shape;77;p4"/>
            <p:cNvSpPr/>
            <p:nvPr/>
          </p:nvSpPr>
          <p:spPr>
            <a:xfrm>
              <a:off x="0" y="395653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8" name="Google Shape;78;p4"/>
            <p:cNvSpPr/>
            <p:nvPr/>
          </p:nvSpPr>
          <p:spPr>
            <a:xfrm>
              <a:off x="0" y="3560885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9" name="Google Shape;79;p4"/>
            <p:cNvSpPr/>
            <p:nvPr/>
          </p:nvSpPr>
          <p:spPr>
            <a:xfrm>
              <a:off x="0" y="3165231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0" name="Google Shape;80;p4"/>
            <p:cNvSpPr/>
            <p:nvPr/>
          </p:nvSpPr>
          <p:spPr>
            <a:xfrm>
              <a:off x="0" y="2769577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1" name="Google Shape;81;p4"/>
            <p:cNvSpPr/>
            <p:nvPr/>
          </p:nvSpPr>
          <p:spPr>
            <a:xfrm>
              <a:off x="0" y="2373923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2" name="Google Shape;82;p4"/>
            <p:cNvSpPr/>
            <p:nvPr/>
          </p:nvSpPr>
          <p:spPr>
            <a:xfrm>
              <a:off x="0" y="1978269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3" name="Google Shape;83;p4"/>
            <p:cNvSpPr/>
            <p:nvPr/>
          </p:nvSpPr>
          <p:spPr>
            <a:xfrm>
              <a:off x="0" y="1582615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4" name="Google Shape;84;p4"/>
            <p:cNvSpPr/>
            <p:nvPr/>
          </p:nvSpPr>
          <p:spPr>
            <a:xfrm>
              <a:off x="0" y="118696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5" name="Google Shape;85;p4"/>
            <p:cNvSpPr/>
            <p:nvPr/>
          </p:nvSpPr>
          <p:spPr>
            <a:xfrm>
              <a:off x="0" y="79130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6" name="Google Shape;86;p4"/>
            <p:cNvSpPr/>
            <p:nvPr/>
          </p:nvSpPr>
          <p:spPr>
            <a:xfrm>
              <a:off x="0" y="395654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7" name="Google Shape;87;p4"/>
            <p:cNvSpPr/>
            <p:nvPr/>
          </p:nvSpPr>
          <p:spPr>
            <a:xfrm>
              <a:off x="0" y="0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88" name="Google Shape;88;p4"/>
          <p:cNvGrpSpPr/>
          <p:nvPr/>
        </p:nvGrpSpPr>
        <p:grpSpPr>
          <a:xfrm>
            <a:off x="12058800" y="0"/>
            <a:ext cx="133200" cy="6858061"/>
            <a:chOff x="9044100" y="0"/>
            <a:chExt cx="99900" cy="5143546"/>
          </a:xfrm>
        </p:grpSpPr>
        <p:sp>
          <p:nvSpPr>
            <p:cNvPr id="89" name="Google Shape;89;p4"/>
            <p:cNvSpPr/>
            <p:nvPr/>
          </p:nvSpPr>
          <p:spPr>
            <a:xfrm>
              <a:off x="9044100" y="4747846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0" name="Google Shape;90;p4"/>
            <p:cNvSpPr/>
            <p:nvPr/>
          </p:nvSpPr>
          <p:spPr>
            <a:xfrm>
              <a:off x="9044100" y="435219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1" name="Google Shape;91;p4"/>
            <p:cNvSpPr/>
            <p:nvPr/>
          </p:nvSpPr>
          <p:spPr>
            <a:xfrm>
              <a:off x="9044100" y="395653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2" name="Google Shape;92;p4"/>
            <p:cNvSpPr/>
            <p:nvPr/>
          </p:nvSpPr>
          <p:spPr>
            <a:xfrm>
              <a:off x="9044100" y="3560885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3" name="Google Shape;93;p4"/>
            <p:cNvSpPr/>
            <p:nvPr/>
          </p:nvSpPr>
          <p:spPr>
            <a:xfrm>
              <a:off x="9044100" y="3165231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4" name="Google Shape;94;p4"/>
            <p:cNvSpPr/>
            <p:nvPr/>
          </p:nvSpPr>
          <p:spPr>
            <a:xfrm>
              <a:off x="9044100" y="2769577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5" name="Google Shape;95;p4"/>
            <p:cNvSpPr/>
            <p:nvPr/>
          </p:nvSpPr>
          <p:spPr>
            <a:xfrm>
              <a:off x="9044100" y="2373923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6" name="Google Shape;96;p4"/>
            <p:cNvSpPr/>
            <p:nvPr/>
          </p:nvSpPr>
          <p:spPr>
            <a:xfrm>
              <a:off x="9044100" y="1978269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7" name="Google Shape;97;p4"/>
            <p:cNvSpPr/>
            <p:nvPr/>
          </p:nvSpPr>
          <p:spPr>
            <a:xfrm>
              <a:off x="9044100" y="1582615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8" name="Google Shape;98;p4"/>
            <p:cNvSpPr/>
            <p:nvPr/>
          </p:nvSpPr>
          <p:spPr>
            <a:xfrm>
              <a:off x="9044100" y="118696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9" name="Google Shape;99;p4"/>
            <p:cNvSpPr/>
            <p:nvPr/>
          </p:nvSpPr>
          <p:spPr>
            <a:xfrm>
              <a:off x="9044100" y="79130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00" name="Google Shape;100;p4"/>
            <p:cNvSpPr/>
            <p:nvPr/>
          </p:nvSpPr>
          <p:spPr>
            <a:xfrm>
              <a:off x="9044100" y="395654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01" name="Google Shape;101;p4"/>
            <p:cNvSpPr/>
            <p:nvPr/>
          </p:nvSpPr>
          <p:spPr>
            <a:xfrm>
              <a:off x="9044100" y="0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20873788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38" name="Google Shape;138;p6"/>
          <p:cNvGrpSpPr/>
          <p:nvPr/>
        </p:nvGrpSpPr>
        <p:grpSpPr>
          <a:xfrm>
            <a:off x="0" y="0"/>
            <a:ext cx="133200" cy="6858061"/>
            <a:chOff x="0" y="0"/>
            <a:chExt cx="99900" cy="5143546"/>
          </a:xfrm>
        </p:grpSpPr>
        <p:sp>
          <p:nvSpPr>
            <p:cNvPr id="139" name="Google Shape;139;p6"/>
            <p:cNvSpPr/>
            <p:nvPr/>
          </p:nvSpPr>
          <p:spPr>
            <a:xfrm>
              <a:off x="0" y="4747846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40" name="Google Shape;140;p6"/>
            <p:cNvSpPr/>
            <p:nvPr/>
          </p:nvSpPr>
          <p:spPr>
            <a:xfrm>
              <a:off x="0" y="435219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41" name="Google Shape;141;p6"/>
            <p:cNvSpPr/>
            <p:nvPr/>
          </p:nvSpPr>
          <p:spPr>
            <a:xfrm>
              <a:off x="0" y="395653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42" name="Google Shape;142;p6"/>
            <p:cNvSpPr/>
            <p:nvPr/>
          </p:nvSpPr>
          <p:spPr>
            <a:xfrm>
              <a:off x="0" y="3560885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43" name="Google Shape;143;p6"/>
            <p:cNvSpPr/>
            <p:nvPr/>
          </p:nvSpPr>
          <p:spPr>
            <a:xfrm>
              <a:off x="0" y="3165231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44" name="Google Shape;144;p6"/>
            <p:cNvSpPr/>
            <p:nvPr/>
          </p:nvSpPr>
          <p:spPr>
            <a:xfrm>
              <a:off x="0" y="2769577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45" name="Google Shape;145;p6"/>
            <p:cNvSpPr/>
            <p:nvPr/>
          </p:nvSpPr>
          <p:spPr>
            <a:xfrm>
              <a:off x="0" y="2373923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46" name="Google Shape;146;p6"/>
            <p:cNvSpPr/>
            <p:nvPr/>
          </p:nvSpPr>
          <p:spPr>
            <a:xfrm>
              <a:off x="0" y="1978269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47" name="Google Shape;147;p6"/>
            <p:cNvSpPr/>
            <p:nvPr/>
          </p:nvSpPr>
          <p:spPr>
            <a:xfrm>
              <a:off x="0" y="1582615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48" name="Google Shape;148;p6"/>
            <p:cNvSpPr/>
            <p:nvPr/>
          </p:nvSpPr>
          <p:spPr>
            <a:xfrm>
              <a:off x="0" y="118696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49" name="Google Shape;149;p6"/>
            <p:cNvSpPr/>
            <p:nvPr/>
          </p:nvSpPr>
          <p:spPr>
            <a:xfrm>
              <a:off x="0" y="79130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50" name="Google Shape;150;p6"/>
            <p:cNvSpPr/>
            <p:nvPr/>
          </p:nvSpPr>
          <p:spPr>
            <a:xfrm>
              <a:off x="0" y="395654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51" name="Google Shape;151;p6"/>
            <p:cNvSpPr/>
            <p:nvPr/>
          </p:nvSpPr>
          <p:spPr>
            <a:xfrm>
              <a:off x="0" y="0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152" name="Google Shape;152;p6"/>
          <p:cNvGrpSpPr/>
          <p:nvPr/>
        </p:nvGrpSpPr>
        <p:grpSpPr>
          <a:xfrm>
            <a:off x="12058800" y="0"/>
            <a:ext cx="133200" cy="6858061"/>
            <a:chOff x="9044100" y="0"/>
            <a:chExt cx="99900" cy="5143546"/>
          </a:xfrm>
        </p:grpSpPr>
        <p:sp>
          <p:nvSpPr>
            <p:cNvPr id="153" name="Google Shape;153;p6"/>
            <p:cNvSpPr/>
            <p:nvPr/>
          </p:nvSpPr>
          <p:spPr>
            <a:xfrm>
              <a:off x="9044100" y="4747846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54" name="Google Shape;154;p6"/>
            <p:cNvSpPr/>
            <p:nvPr/>
          </p:nvSpPr>
          <p:spPr>
            <a:xfrm>
              <a:off x="9044100" y="435219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55" name="Google Shape;155;p6"/>
            <p:cNvSpPr/>
            <p:nvPr/>
          </p:nvSpPr>
          <p:spPr>
            <a:xfrm>
              <a:off x="9044100" y="395653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56" name="Google Shape;156;p6"/>
            <p:cNvSpPr/>
            <p:nvPr/>
          </p:nvSpPr>
          <p:spPr>
            <a:xfrm>
              <a:off x="9044100" y="3560885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57" name="Google Shape;157;p6"/>
            <p:cNvSpPr/>
            <p:nvPr/>
          </p:nvSpPr>
          <p:spPr>
            <a:xfrm>
              <a:off x="9044100" y="3165231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58" name="Google Shape;158;p6"/>
            <p:cNvSpPr/>
            <p:nvPr/>
          </p:nvSpPr>
          <p:spPr>
            <a:xfrm>
              <a:off x="9044100" y="2769577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59" name="Google Shape;159;p6"/>
            <p:cNvSpPr/>
            <p:nvPr/>
          </p:nvSpPr>
          <p:spPr>
            <a:xfrm>
              <a:off x="9044100" y="2373923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60" name="Google Shape;160;p6"/>
            <p:cNvSpPr/>
            <p:nvPr/>
          </p:nvSpPr>
          <p:spPr>
            <a:xfrm>
              <a:off x="9044100" y="1978269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61" name="Google Shape;161;p6"/>
            <p:cNvSpPr/>
            <p:nvPr/>
          </p:nvSpPr>
          <p:spPr>
            <a:xfrm>
              <a:off x="9044100" y="1582615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62" name="Google Shape;162;p6"/>
            <p:cNvSpPr/>
            <p:nvPr/>
          </p:nvSpPr>
          <p:spPr>
            <a:xfrm>
              <a:off x="9044100" y="118696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63" name="Google Shape;163;p6"/>
            <p:cNvSpPr/>
            <p:nvPr/>
          </p:nvSpPr>
          <p:spPr>
            <a:xfrm>
              <a:off x="9044100" y="79130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64" name="Google Shape;164;p6"/>
            <p:cNvSpPr/>
            <p:nvPr/>
          </p:nvSpPr>
          <p:spPr>
            <a:xfrm>
              <a:off x="9044100" y="395654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65" name="Google Shape;165;p6"/>
            <p:cNvSpPr/>
            <p:nvPr/>
          </p:nvSpPr>
          <p:spPr>
            <a:xfrm>
              <a:off x="9044100" y="0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58476785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9"/>
          <p:cNvSpPr txBox="1">
            <a:spLocks noGrp="1"/>
          </p:cNvSpPr>
          <p:nvPr>
            <p:ph type="title"/>
          </p:nvPr>
        </p:nvSpPr>
        <p:spPr>
          <a:xfrm>
            <a:off x="1606900" y="1618133"/>
            <a:ext cx="4329200" cy="154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30" name="Google Shape;230;p9"/>
          <p:cNvSpPr txBox="1">
            <a:spLocks noGrp="1"/>
          </p:cNvSpPr>
          <p:nvPr>
            <p:ph type="subTitle" idx="1"/>
          </p:nvPr>
        </p:nvSpPr>
        <p:spPr>
          <a:xfrm>
            <a:off x="1606883" y="3829084"/>
            <a:ext cx="4329200" cy="14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31" name="Google Shape;231;p9"/>
          <p:cNvGrpSpPr/>
          <p:nvPr/>
        </p:nvGrpSpPr>
        <p:grpSpPr>
          <a:xfrm>
            <a:off x="0" y="0"/>
            <a:ext cx="133200" cy="6858061"/>
            <a:chOff x="0" y="0"/>
            <a:chExt cx="99900" cy="5143546"/>
          </a:xfrm>
        </p:grpSpPr>
        <p:sp>
          <p:nvSpPr>
            <p:cNvPr id="232" name="Google Shape;232;p9"/>
            <p:cNvSpPr/>
            <p:nvPr/>
          </p:nvSpPr>
          <p:spPr>
            <a:xfrm>
              <a:off x="0" y="4747846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33" name="Google Shape;233;p9"/>
            <p:cNvSpPr/>
            <p:nvPr/>
          </p:nvSpPr>
          <p:spPr>
            <a:xfrm>
              <a:off x="0" y="435219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34" name="Google Shape;234;p9"/>
            <p:cNvSpPr/>
            <p:nvPr/>
          </p:nvSpPr>
          <p:spPr>
            <a:xfrm>
              <a:off x="0" y="395653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35" name="Google Shape;235;p9"/>
            <p:cNvSpPr/>
            <p:nvPr/>
          </p:nvSpPr>
          <p:spPr>
            <a:xfrm>
              <a:off x="0" y="3560885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36" name="Google Shape;236;p9"/>
            <p:cNvSpPr/>
            <p:nvPr/>
          </p:nvSpPr>
          <p:spPr>
            <a:xfrm>
              <a:off x="0" y="3165231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37" name="Google Shape;237;p9"/>
            <p:cNvSpPr/>
            <p:nvPr/>
          </p:nvSpPr>
          <p:spPr>
            <a:xfrm>
              <a:off x="0" y="2769577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38" name="Google Shape;238;p9"/>
            <p:cNvSpPr/>
            <p:nvPr/>
          </p:nvSpPr>
          <p:spPr>
            <a:xfrm>
              <a:off x="0" y="2373923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39" name="Google Shape;239;p9"/>
            <p:cNvSpPr/>
            <p:nvPr/>
          </p:nvSpPr>
          <p:spPr>
            <a:xfrm>
              <a:off x="0" y="1978269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40" name="Google Shape;240;p9"/>
            <p:cNvSpPr/>
            <p:nvPr/>
          </p:nvSpPr>
          <p:spPr>
            <a:xfrm>
              <a:off x="0" y="1582615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41" name="Google Shape;241;p9"/>
            <p:cNvSpPr/>
            <p:nvPr/>
          </p:nvSpPr>
          <p:spPr>
            <a:xfrm>
              <a:off x="0" y="118696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42" name="Google Shape;242;p9"/>
            <p:cNvSpPr/>
            <p:nvPr/>
          </p:nvSpPr>
          <p:spPr>
            <a:xfrm>
              <a:off x="0" y="79130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43" name="Google Shape;243;p9"/>
            <p:cNvSpPr/>
            <p:nvPr/>
          </p:nvSpPr>
          <p:spPr>
            <a:xfrm>
              <a:off x="0" y="395654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44" name="Google Shape;244;p9"/>
            <p:cNvSpPr/>
            <p:nvPr/>
          </p:nvSpPr>
          <p:spPr>
            <a:xfrm>
              <a:off x="0" y="0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245" name="Google Shape;245;p9"/>
          <p:cNvGrpSpPr/>
          <p:nvPr/>
        </p:nvGrpSpPr>
        <p:grpSpPr>
          <a:xfrm>
            <a:off x="12058800" y="0"/>
            <a:ext cx="133200" cy="6858061"/>
            <a:chOff x="9044100" y="0"/>
            <a:chExt cx="99900" cy="5143546"/>
          </a:xfrm>
        </p:grpSpPr>
        <p:sp>
          <p:nvSpPr>
            <p:cNvPr id="246" name="Google Shape;246;p9"/>
            <p:cNvSpPr/>
            <p:nvPr/>
          </p:nvSpPr>
          <p:spPr>
            <a:xfrm>
              <a:off x="9044100" y="4747846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47" name="Google Shape;247;p9"/>
            <p:cNvSpPr/>
            <p:nvPr/>
          </p:nvSpPr>
          <p:spPr>
            <a:xfrm>
              <a:off x="9044100" y="435219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48" name="Google Shape;248;p9"/>
            <p:cNvSpPr/>
            <p:nvPr/>
          </p:nvSpPr>
          <p:spPr>
            <a:xfrm>
              <a:off x="9044100" y="395653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49" name="Google Shape;249;p9"/>
            <p:cNvSpPr/>
            <p:nvPr/>
          </p:nvSpPr>
          <p:spPr>
            <a:xfrm>
              <a:off x="9044100" y="3560885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50" name="Google Shape;250;p9"/>
            <p:cNvSpPr/>
            <p:nvPr/>
          </p:nvSpPr>
          <p:spPr>
            <a:xfrm>
              <a:off x="9044100" y="3165231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51" name="Google Shape;251;p9"/>
            <p:cNvSpPr/>
            <p:nvPr/>
          </p:nvSpPr>
          <p:spPr>
            <a:xfrm>
              <a:off x="9044100" y="2769577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52" name="Google Shape;252;p9"/>
            <p:cNvSpPr/>
            <p:nvPr/>
          </p:nvSpPr>
          <p:spPr>
            <a:xfrm>
              <a:off x="9044100" y="2373923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53" name="Google Shape;253;p9"/>
            <p:cNvSpPr/>
            <p:nvPr/>
          </p:nvSpPr>
          <p:spPr>
            <a:xfrm>
              <a:off x="9044100" y="1978269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54" name="Google Shape;254;p9"/>
            <p:cNvSpPr/>
            <p:nvPr/>
          </p:nvSpPr>
          <p:spPr>
            <a:xfrm>
              <a:off x="9044100" y="1582615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55" name="Google Shape;255;p9"/>
            <p:cNvSpPr/>
            <p:nvPr/>
          </p:nvSpPr>
          <p:spPr>
            <a:xfrm>
              <a:off x="9044100" y="118696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56" name="Google Shape;256;p9"/>
            <p:cNvSpPr/>
            <p:nvPr/>
          </p:nvSpPr>
          <p:spPr>
            <a:xfrm>
              <a:off x="9044100" y="79130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57" name="Google Shape;257;p9"/>
            <p:cNvSpPr/>
            <p:nvPr/>
          </p:nvSpPr>
          <p:spPr>
            <a:xfrm>
              <a:off x="9044100" y="395654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58" name="Google Shape;258;p9"/>
            <p:cNvSpPr/>
            <p:nvPr/>
          </p:nvSpPr>
          <p:spPr>
            <a:xfrm>
              <a:off x="9044100" y="0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60406994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11"/>
          <p:cNvSpPr txBox="1">
            <a:spLocks noGrp="1"/>
          </p:cNvSpPr>
          <p:nvPr>
            <p:ph type="title" hasCustomPrompt="1"/>
          </p:nvPr>
        </p:nvSpPr>
        <p:spPr>
          <a:xfrm>
            <a:off x="2507000" y="3845967"/>
            <a:ext cx="7178000" cy="14324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264" name="Google Shape;264;p11"/>
          <p:cNvSpPr txBox="1">
            <a:spLocks noGrp="1"/>
          </p:cNvSpPr>
          <p:nvPr>
            <p:ph type="subTitle" idx="1"/>
          </p:nvPr>
        </p:nvSpPr>
        <p:spPr>
          <a:xfrm>
            <a:off x="2507000" y="5501244"/>
            <a:ext cx="7178000" cy="59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grpSp>
        <p:nvGrpSpPr>
          <p:cNvPr id="265" name="Google Shape;265;p11"/>
          <p:cNvGrpSpPr/>
          <p:nvPr/>
        </p:nvGrpSpPr>
        <p:grpSpPr>
          <a:xfrm>
            <a:off x="0" y="0"/>
            <a:ext cx="133200" cy="6858061"/>
            <a:chOff x="0" y="0"/>
            <a:chExt cx="99900" cy="5143546"/>
          </a:xfrm>
        </p:grpSpPr>
        <p:sp>
          <p:nvSpPr>
            <p:cNvPr id="266" name="Google Shape;266;p11"/>
            <p:cNvSpPr/>
            <p:nvPr/>
          </p:nvSpPr>
          <p:spPr>
            <a:xfrm>
              <a:off x="0" y="4747846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67" name="Google Shape;267;p11"/>
            <p:cNvSpPr/>
            <p:nvPr/>
          </p:nvSpPr>
          <p:spPr>
            <a:xfrm>
              <a:off x="0" y="435219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68" name="Google Shape;268;p11"/>
            <p:cNvSpPr/>
            <p:nvPr/>
          </p:nvSpPr>
          <p:spPr>
            <a:xfrm>
              <a:off x="0" y="395653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69" name="Google Shape;269;p11"/>
            <p:cNvSpPr/>
            <p:nvPr/>
          </p:nvSpPr>
          <p:spPr>
            <a:xfrm>
              <a:off x="0" y="3560885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70" name="Google Shape;270;p11"/>
            <p:cNvSpPr/>
            <p:nvPr/>
          </p:nvSpPr>
          <p:spPr>
            <a:xfrm>
              <a:off x="0" y="3165231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71" name="Google Shape;271;p11"/>
            <p:cNvSpPr/>
            <p:nvPr/>
          </p:nvSpPr>
          <p:spPr>
            <a:xfrm>
              <a:off x="0" y="2769577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72" name="Google Shape;272;p11"/>
            <p:cNvSpPr/>
            <p:nvPr/>
          </p:nvSpPr>
          <p:spPr>
            <a:xfrm>
              <a:off x="0" y="2373923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73" name="Google Shape;273;p11"/>
            <p:cNvSpPr/>
            <p:nvPr/>
          </p:nvSpPr>
          <p:spPr>
            <a:xfrm>
              <a:off x="0" y="1978269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74" name="Google Shape;274;p11"/>
            <p:cNvSpPr/>
            <p:nvPr/>
          </p:nvSpPr>
          <p:spPr>
            <a:xfrm>
              <a:off x="0" y="1582615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75" name="Google Shape;275;p11"/>
            <p:cNvSpPr/>
            <p:nvPr/>
          </p:nvSpPr>
          <p:spPr>
            <a:xfrm>
              <a:off x="0" y="118696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76" name="Google Shape;276;p11"/>
            <p:cNvSpPr/>
            <p:nvPr/>
          </p:nvSpPr>
          <p:spPr>
            <a:xfrm>
              <a:off x="0" y="79130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77" name="Google Shape;277;p11"/>
            <p:cNvSpPr/>
            <p:nvPr/>
          </p:nvSpPr>
          <p:spPr>
            <a:xfrm>
              <a:off x="0" y="395654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78" name="Google Shape;278;p11"/>
            <p:cNvSpPr/>
            <p:nvPr/>
          </p:nvSpPr>
          <p:spPr>
            <a:xfrm>
              <a:off x="0" y="0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279" name="Google Shape;279;p11"/>
          <p:cNvGrpSpPr/>
          <p:nvPr/>
        </p:nvGrpSpPr>
        <p:grpSpPr>
          <a:xfrm>
            <a:off x="12058800" y="0"/>
            <a:ext cx="133200" cy="6858061"/>
            <a:chOff x="9044100" y="0"/>
            <a:chExt cx="99900" cy="5143546"/>
          </a:xfrm>
        </p:grpSpPr>
        <p:sp>
          <p:nvSpPr>
            <p:cNvPr id="280" name="Google Shape;280;p11"/>
            <p:cNvSpPr/>
            <p:nvPr/>
          </p:nvSpPr>
          <p:spPr>
            <a:xfrm>
              <a:off x="9044100" y="4747846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81" name="Google Shape;281;p11"/>
            <p:cNvSpPr/>
            <p:nvPr/>
          </p:nvSpPr>
          <p:spPr>
            <a:xfrm>
              <a:off x="9044100" y="435219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82" name="Google Shape;282;p11"/>
            <p:cNvSpPr/>
            <p:nvPr/>
          </p:nvSpPr>
          <p:spPr>
            <a:xfrm>
              <a:off x="9044100" y="395653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83" name="Google Shape;283;p11"/>
            <p:cNvSpPr/>
            <p:nvPr/>
          </p:nvSpPr>
          <p:spPr>
            <a:xfrm>
              <a:off x="9044100" y="3560885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84" name="Google Shape;284;p11"/>
            <p:cNvSpPr/>
            <p:nvPr/>
          </p:nvSpPr>
          <p:spPr>
            <a:xfrm>
              <a:off x="9044100" y="3165231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85" name="Google Shape;285;p11"/>
            <p:cNvSpPr/>
            <p:nvPr/>
          </p:nvSpPr>
          <p:spPr>
            <a:xfrm>
              <a:off x="9044100" y="2769577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86" name="Google Shape;286;p11"/>
            <p:cNvSpPr/>
            <p:nvPr/>
          </p:nvSpPr>
          <p:spPr>
            <a:xfrm>
              <a:off x="9044100" y="2373923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87" name="Google Shape;287;p11"/>
            <p:cNvSpPr/>
            <p:nvPr/>
          </p:nvSpPr>
          <p:spPr>
            <a:xfrm>
              <a:off x="9044100" y="1978269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88" name="Google Shape;288;p11"/>
            <p:cNvSpPr/>
            <p:nvPr/>
          </p:nvSpPr>
          <p:spPr>
            <a:xfrm>
              <a:off x="9044100" y="1582615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89" name="Google Shape;289;p11"/>
            <p:cNvSpPr/>
            <p:nvPr/>
          </p:nvSpPr>
          <p:spPr>
            <a:xfrm>
              <a:off x="9044100" y="118696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90" name="Google Shape;290;p11"/>
            <p:cNvSpPr/>
            <p:nvPr/>
          </p:nvSpPr>
          <p:spPr>
            <a:xfrm>
              <a:off x="9044100" y="79130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91" name="Google Shape;291;p11"/>
            <p:cNvSpPr/>
            <p:nvPr/>
          </p:nvSpPr>
          <p:spPr>
            <a:xfrm>
              <a:off x="9044100" y="395654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92" name="Google Shape;292;p11"/>
            <p:cNvSpPr/>
            <p:nvPr/>
          </p:nvSpPr>
          <p:spPr>
            <a:xfrm>
              <a:off x="9044100" y="0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37249608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83147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30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1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1" y="2505076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6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E64FEF-C0EA-4B62-A553-30A1AA2FE6E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38955A-9BFC-499A-8AF0-1A85A6FAE41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5176922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13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96" name="Google Shape;296;p13"/>
          <p:cNvSpPr txBox="1">
            <a:spLocks noGrp="1"/>
          </p:cNvSpPr>
          <p:nvPr>
            <p:ph type="subTitle" idx="1"/>
          </p:nvPr>
        </p:nvSpPr>
        <p:spPr>
          <a:xfrm>
            <a:off x="960049" y="2976024"/>
            <a:ext cx="320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7" name="Google Shape;297;p13"/>
          <p:cNvSpPr txBox="1">
            <a:spLocks noGrp="1"/>
          </p:cNvSpPr>
          <p:nvPr>
            <p:ph type="subTitle" idx="2"/>
          </p:nvPr>
        </p:nvSpPr>
        <p:spPr>
          <a:xfrm>
            <a:off x="4495800" y="2976024"/>
            <a:ext cx="320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8" name="Google Shape;298;p13"/>
          <p:cNvSpPr txBox="1">
            <a:spLocks noGrp="1"/>
          </p:cNvSpPr>
          <p:nvPr>
            <p:ph type="subTitle" idx="3"/>
          </p:nvPr>
        </p:nvSpPr>
        <p:spPr>
          <a:xfrm>
            <a:off x="960049" y="5316100"/>
            <a:ext cx="320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9" name="Google Shape;299;p13"/>
          <p:cNvSpPr txBox="1">
            <a:spLocks noGrp="1"/>
          </p:cNvSpPr>
          <p:nvPr>
            <p:ph type="subTitle" idx="4"/>
          </p:nvPr>
        </p:nvSpPr>
        <p:spPr>
          <a:xfrm>
            <a:off x="4495800" y="5316100"/>
            <a:ext cx="320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0" name="Google Shape;300;p13"/>
          <p:cNvSpPr txBox="1">
            <a:spLocks noGrp="1"/>
          </p:cNvSpPr>
          <p:nvPr>
            <p:ph type="subTitle" idx="5"/>
          </p:nvPr>
        </p:nvSpPr>
        <p:spPr>
          <a:xfrm>
            <a:off x="8031551" y="2976024"/>
            <a:ext cx="320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1" name="Google Shape;301;p13"/>
          <p:cNvSpPr txBox="1">
            <a:spLocks noGrp="1"/>
          </p:cNvSpPr>
          <p:nvPr>
            <p:ph type="subTitle" idx="6"/>
          </p:nvPr>
        </p:nvSpPr>
        <p:spPr>
          <a:xfrm>
            <a:off x="8031551" y="5316100"/>
            <a:ext cx="320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13"/>
          <p:cNvSpPr txBox="1">
            <a:spLocks noGrp="1"/>
          </p:cNvSpPr>
          <p:nvPr>
            <p:ph type="title" idx="7" hasCustomPrompt="1"/>
          </p:nvPr>
        </p:nvSpPr>
        <p:spPr>
          <a:xfrm>
            <a:off x="2050249" y="1741500"/>
            <a:ext cx="1020000" cy="7192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303" name="Google Shape;303;p13"/>
          <p:cNvSpPr txBox="1">
            <a:spLocks noGrp="1"/>
          </p:cNvSpPr>
          <p:nvPr>
            <p:ph type="title" idx="8" hasCustomPrompt="1"/>
          </p:nvPr>
        </p:nvSpPr>
        <p:spPr>
          <a:xfrm>
            <a:off x="2050249" y="4080901"/>
            <a:ext cx="1020000" cy="7192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304" name="Google Shape;304;p13"/>
          <p:cNvSpPr txBox="1">
            <a:spLocks noGrp="1"/>
          </p:cNvSpPr>
          <p:nvPr>
            <p:ph type="title" idx="9" hasCustomPrompt="1"/>
          </p:nvPr>
        </p:nvSpPr>
        <p:spPr>
          <a:xfrm>
            <a:off x="5586000" y="1741500"/>
            <a:ext cx="1020000" cy="7192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305" name="Google Shape;305;p13"/>
          <p:cNvSpPr txBox="1">
            <a:spLocks noGrp="1"/>
          </p:cNvSpPr>
          <p:nvPr>
            <p:ph type="title" idx="13" hasCustomPrompt="1"/>
          </p:nvPr>
        </p:nvSpPr>
        <p:spPr>
          <a:xfrm>
            <a:off x="5586000" y="4080901"/>
            <a:ext cx="1020000" cy="7192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306" name="Google Shape;306;p13"/>
          <p:cNvSpPr txBox="1">
            <a:spLocks noGrp="1"/>
          </p:cNvSpPr>
          <p:nvPr>
            <p:ph type="title" idx="14" hasCustomPrompt="1"/>
          </p:nvPr>
        </p:nvSpPr>
        <p:spPr>
          <a:xfrm>
            <a:off x="9121751" y="1741500"/>
            <a:ext cx="1020000" cy="7192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307" name="Google Shape;307;p13"/>
          <p:cNvSpPr txBox="1">
            <a:spLocks noGrp="1"/>
          </p:cNvSpPr>
          <p:nvPr>
            <p:ph type="title" idx="15" hasCustomPrompt="1"/>
          </p:nvPr>
        </p:nvSpPr>
        <p:spPr>
          <a:xfrm>
            <a:off x="9121751" y="4080901"/>
            <a:ext cx="1020000" cy="7192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308" name="Google Shape;308;p13"/>
          <p:cNvSpPr txBox="1">
            <a:spLocks noGrp="1"/>
          </p:cNvSpPr>
          <p:nvPr>
            <p:ph type="subTitle" idx="16"/>
          </p:nvPr>
        </p:nvSpPr>
        <p:spPr>
          <a:xfrm>
            <a:off x="960049" y="2460699"/>
            <a:ext cx="3200400" cy="71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667" b="1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309" name="Google Shape;309;p13"/>
          <p:cNvSpPr txBox="1">
            <a:spLocks noGrp="1"/>
          </p:cNvSpPr>
          <p:nvPr>
            <p:ph type="subTitle" idx="17"/>
          </p:nvPr>
        </p:nvSpPr>
        <p:spPr>
          <a:xfrm>
            <a:off x="4495800" y="2460699"/>
            <a:ext cx="3200400" cy="71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667" b="1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310" name="Google Shape;310;p13"/>
          <p:cNvSpPr txBox="1">
            <a:spLocks noGrp="1"/>
          </p:cNvSpPr>
          <p:nvPr>
            <p:ph type="subTitle" idx="18"/>
          </p:nvPr>
        </p:nvSpPr>
        <p:spPr>
          <a:xfrm>
            <a:off x="8031551" y="2460699"/>
            <a:ext cx="3200400" cy="71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667" b="1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311" name="Google Shape;311;p13"/>
          <p:cNvSpPr txBox="1">
            <a:spLocks noGrp="1"/>
          </p:cNvSpPr>
          <p:nvPr>
            <p:ph type="subTitle" idx="19"/>
          </p:nvPr>
        </p:nvSpPr>
        <p:spPr>
          <a:xfrm>
            <a:off x="960049" y="4800100"/>
            <a:ext cx="3200400" cy="71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667" b="1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312" name="Google Shape;312;p13"/>
          <p:cNvSpPr txBox="1">
            <a:spLocks noGrp="1"/>
          </p:cNvSpPr>
          <p:nvPr>
            <p:ph type="subTitle" idx="20"/>
          </p:nvPr>
        </p:nvSpPr>
        <p:spPr>
          <a:xfrm>
            <a:off x="4495800" y="4800100"/>
            <a:ext cx="3200400" cy="71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667" b="1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313" name="Google Shape;313;p13"/>
          <p:cNvSpPr txBox="1">
            <a:spLocks noGrp="1"/>
          </p:cNvSpPr>
          <p:nvPr>
            <p:ph type="subTitle" idx="21"/>
          </p:nvPr>
        </p:nvSpPr>
        <p:spPr>
          <a:xfrm>
            <a:off x="8031551" y="4800100"/>
            <a:ext cx="3200400" cy="71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667" b="1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grpSp>
        <p:nvGrpSpPr>
          <p:cNvPr id="314" name="Google Shape;314;p13"/>
          <p:cNvGrpSpPr/>
          <p:nvPr/>
        </p:nvGrpSpPr>
        <p:grpSpPr>
          <a:xfrm>
            <a:off x="0" y="0"/>
            <a:ext cx="133200" cy="6858061"/>
            <a:chOff x="0" y="0"/>
            <a:chExt cx="99900" cy="5143546"/>
          </a:xfrm>
        </p:grpSpPr>
        <p:sp>
          <p:nvSpPr>
            <p:cNvPr id="315" name="Google Shape;315;p13"/>
            <p:cNvSpPr/>
            <p:nvPr/>
          </p:nvSpPr>
          <p:spPr>
            <a:xfrm>
              <a:off x="0" y="4747846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16" name="Google Shape;316;p13"/>
            <p:cNvSpPr/>
            <p:nvPr/>
          </p:nvSpPr>
          <p:spPr>
            <a:xfrm>
              <a:off x="0" y="435219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17" name="Google Shape;317;p13"/>
            <p:cNvSpPr/>
            <p:nvPr/>
          </p:nvSpPr>
          <p:spPr>
            <a:xfrm>
              <a:off x="0" y="395653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18" name="Google Shape;318;p13"/>
            <p:cNvSpPr/>
            <p:nvPr/>
          </p:nvSpPr>
          <p:spPr>
            <a:xfrm>
              <a:off x="0" y="3560885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19" name="Google Shape;319;p13"/>
            <p:cNvSpPr/>
            <p:nvPr/>
          </p:nvSpPr>
          <p:spPr>
            <a:xfrm>
              <a:off x="0" y="3165231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20" name="Google Shape;320;p13"/>
            <p:cNvSpPr/>
            <p:nvPr/>
          </p:nvSpPr>
          <p:spPr>
            <a:xfrm>
              <a:off x="0" y="2769577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21" name="Google Shape;321;p13"/>
            <p:cNvSpPr/>
            <p:nvPr/>
          </p:nvSpPr>
          <p:spPr>
            <a:xfrm>
              <a:off x="0" y="2373923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22" name="Google Shape;322;p13"/>
            <p:cNvSpPr/>
            <p:nvPr/>
          </p:nvSpPr>
          <p:spPr>
            <a:xfrm>
              <a:off x="0" y="1978269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23" name="Google Shape;323;p13"/>
            <p:cNvSpPr/>
            <p:nvPr/>
          </p:nvSpPr>
          <p:spPr>
            <a:xfrm>
              <a:off x="0" y="1582615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24" name="Google Shape;324;p13"/>
            <p:cNvSpPr/>
            <p:nvPr/>
          </p:nvSpPr>
          <p:spPr>
            <a:xfrm>
              <a:off x="0" y="118696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25" name="Google Shape;325;p13"/>
            <p:cNvSpPr/>
            <p:nvPr/>
          </p:nvSpPr>
          <p:spPr>
            <a:xfrm>
              <a:off x="0" y="79130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26" name="Google Shape;326;p13"/>
            <p:cNvSpPr/>
            <p:nvPr/>
          </p:nvSpPr>
          <p:spPr>
            <a:xfrm>
              <a:off x="0" y="395654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27" name="Google Shape;327;p13"/>
            <p:cNvSpPr/>
            <p:nvPr/>
          </p:nvSpPr>
          <p:spPr>
            <a:xfrm>
              <a:off x="0" y="0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328" name="Google Shape;328;p13"/>
          <p:cNvGrpSpPr/>
          <p:nvPr/>
        </p:nvGrpSpPr>
        <p:grpSpPr>
          <a:xfrm>
            <a:off x="12058800" y="0"/>
            <a:ext cx="133200" cy="6858061"/>
            <a:chOff x="9044100" y="0"/>
            <a:chExt cx="99900" cy="5143546"/>
          </a:xfrm>
        </p:grpSpPr>
        <p:sp>
          <p:nvSpPr>
            <p:cNvPr id="329" name="Google Shape;329;p13"/>
            <p:cNvSpPr/>
            <p:nvPr/>
          </p:nvSpPr>
          <p:spPr>
            <a:xfrm>
              <a:off x="9044100" y="4747846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30" name="Google Shape;330;p13"/>
            <p:cNvSpPr/>
            <p:nvPr/>
          </p:nvSpPr>
          <p:spPr>
            <a:xfrm>
              <a:off x="9044100" y="435219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31" name="Google Shape;331;p13"/>
            <p:cNvSpPr/>
            <p:nvPr/>
          </p:nvSpPr>
          <p:spPr>
            <a:xfrm>
              <a:off x="9044100" y="395653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32" name="Google Shape;332;p13"/>
            <p:cNvSpPr/>
            <p:nvPr/>
          </p:nvSpPr>
          <p:spPr>
            <a:xfrm>
              <a:off x="9044100" y="3560885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33" name="Google Shape;333;p13"/>
            <p:cNvSpPr/>
            <p:nvPr/>
          </p:nvSpPr>
          <p:spPr>
            <a:xfrm>
              <a:off x="9044100" y="3165231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34" name="Google Shape;334;p13"/>
            <p:cNvSpPr/>
            <p:nvPr/>
          </p:nvSpPr>
          <p:spPr>
            <a:xfrm>
              <a:off x="9044100" y="2769577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35" name="Google Shape;335;p13"/>
            <p:cNvSpPr/>
            <p:nvPr/>
          </p:nvSpPr>
          <p:spPr>
            <a:xfrm>
              <a:off x="9044100" y="2373923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36" name="Google Shape;336;p13"/>
            <p:cNvSpPr/>
            <p:nvPr/>
          </p:nvSpPr>
          <p:spPr>
            <a:xfrm>
              <a:off x="9044100" y="1978269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37" name="Google Shape;337;p13"/>
            <p:cNvSpPr/>
            <p:nvPr/>
          </p:nvSpPr>
          <p:spPr>
            <a:xfrm>
              <a:off x="9044100" y="1582615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38" name="Google Shape;338;p13"/>
            <p:cNvSpPr/>
            <p:nvPr/>
          </p:nvSpPr>
          <p:spPr>
            <a:xfrm>
              <a:off x="9044100" y="118696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39" name="Google Shape;339;p13"/>
            <p:cNvSpPr/>
            <p:nvPr/>
          </p:nvSpPr>
          <p:spPr>
            <a:xfrm>
              <a:off x="9044100" y="79130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40" name="Google Shape;340;p13"/>
            <p:cNvSpPr/>
            <p:nvPr/>
          </p:nvSpPr>
          <p:spPr>
            <a:xfrm>
              <a:off x="9044100" y="395654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41" name="Google Shape;341;p13"/>
            <p:cNvSpPr/>
            <p:nvPr/>
          </p:nvSpPr>
          <p:spPr>
            <a:xfrm>
              <a:off x="9044100" y="0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342" name="Google Shape;342;p13"/>
          <p:cNvGrpSpPr/>
          <p:nvPr/>
        </p:nvGrpSpPr>
        <p:grpSpPr>
          <a:xfrm>
            <a:off x="354775" y="5900311"/>
            <a:ext cx="798080" cy="790560"/>
            <a:chOff x="-1040357" y="1370945"/>
            <a:chExt cx="598560" cy="592920"/>
          </a:xfrm>
        </p:grpSpPr>
        <p:sp>
          <p:nvSpPr>
            <p:cNvPr id="343" name="Google Shape;343;p13"/>
            <p:cNvSpPr/>
            <p:nvPr/>
          </p:nvSpPr>
          <p:spPr>
            <a:xfrm>
              <a:off x="-1022842" y="1388905"/>
              <a:ext cx="324853" cy="281364"/>
            </a:xfrm>
            <a:custGeom>
              <a:avLst/>
              <a:gdLst/>
              <a:ahLst/>
              <a:cxnLst/>
              <a:rect l="l" t="t" r="r" b="b"/>
              <a:pathLst>
                <a:path w="6566" h="5687" extrusionOk="0">
                  <a:moveTo>
                    <a:pt x="4857" y="119"/>
                  </a:moveTo>
                  <a:lnTo>
                    <a:pt x="6432" y="2843"/>
                  </a:lnTo>
                  <a:lnTo>
                    <a:pt x="4857" y="5570"/>
                  </a:lnTo>
                  <a:lnTo>
                    <a:pt x="1709" y="5570"/>
                  </a:lnTo>
                  <a:lnTo>
                    <a:pt x="137" y="2843"/>
                  </a:lnTo>
                  <a:lnTo>
                    <a:pt x="1709" y="119"/>
                  </a:lnTo>
                  <a:close/>
                  <a:moveTo>
                    <a:pt x="1643" y="0"/>
                  </a:moveTo>
                  <a:lnTo>
                    <a:pt x="0" y="2843"/>
                  </a:lnTo>
                  <a:lnTo>
                    <a:pt x="1643" y="5686"/>
                  </a:lnTo>
                  <a:lnTo>
                    <a:pt x="4926" y="5686"/>
                  </a:lnTo>
                  <a:lnTo>
                    <a:pt x="6566" y="2843"/>
                  </a:lnTo>
                  <a:lnTo>
                    <a:pt x="4926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" name="Google Shape;344;p13"/>
            <p:cNvSpPr/>
            <p:nvPr/>
          </p:nvSpPr>
          <p:spPr>
            <a:xfrm>
              <a:off x="-967874" y="1370945"/>
              <a:ext cx="48832" cy="41757"/>
            </a:xfrm>
            <a:custGeom>
              <a:avLst/>
              <a:gdLst/>
              <a:ahLst/>
              <a:cxnLst/>
              <a:rect l="l" t="t" r="r" b="b"/>
              <a:pathLst>
                <a:path w="987" h="844" extrusionOk="0">
                  <a:moveTo>
                    <a:pt x="565" y="1"/>
                  </a:moveTo>
                  <a:cubicBezTo>
                    <a:pt x="191" y="1"/>
                    <a:pt x="0" y="455"/>
                    <a:pt x="268" y="720"/>
                  </a:cubicBezTo>
                  <a:cubicBezTo>
                    <a:pt x="353" y="805"/>
                    <a:pt x="459" y="843"/>
                    <a:pt x="562" y="843"/>
                  </a:cubicBezTo>
                  <a:cubicBezTo>
                    <a:pt x="779" y="843"/>
                    <a:pt x="987" y="676"/>
                    <a:pt x="987" y="423"/>
                  </a:cubicBezTo>
                  <a:cubicBezTo>
                    <a:pt x="987" y="188"/>
                    <a:pt x="797" y="1"/>
                    <a:pt x="565" y="1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" name="Google Shape;345;p13"/>
            <p:cNvSpPr/>
            <p:nvPr/>
          </p:nvSpPr>
          <p:spPr>
            <a:xfrm>
              <a:off x="-808710" y="1370945"/>
              <a:ext cx="48683" cy="41757"/>
            </a:xfrm>
            <a:custGeom>
              <a:avLst/>
              <a:gdLst/>
              <a:ahLst/>
              <a:cxnLst/>
              <a:rect l="l" t="t" r="r" b="b"/>
              <a:pathLst>
                <a:path w="984" h="844" extrusionOk="0">
                  <a:moveTo>
                    <a:pt x="562" y="1"/>
                  </a:moveTo>
                  <a:cubicBezTo>
                    <a:pt x="188" y="1"/>
                    <a:pt x="1" y="455"/>
                    <a:pt x="265" y="720"/>
                  </a:cubicBezTo>
                  <a:cubicBezTo>
                    <a:pt x="351" y="805"/>
                    <a:pt x="456" y="843"/>
                    <a:pt x="559" y="843"/>
                  </a:cubicBezTo>
                  <a:cubicBezTo>
                    <a:pt x="776" y="843"/>
                    <a:pt x="984" y="676"/>
                    <a:pt x="984" y="423"/>
                  </a:cubicBezTo>
                  <a:cubicBezTo>
                    <a:pt x="984" y="188"/>
                    <a:pt x="797" y="1"/>
                    <a:pt x="562" y="1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6" name="Google Shape;346;p13"/>
            <p:cNvSpPr/>
            <p:nvPr/>
          </p:nvSpPr>
          <p:spPr>
            <a:xfrm>
              <a:off x="-801783" y="1646527"/>
              <a:ext cx="41757" cy="41806"/>
            </a:xfrm>
            <a:custGeom>
              <a:avLst/>
              <a:gdLst/>
              <a:ahLst/>
              <a:cxnLst/>
              <a:rect l="l" t="t" r="r" b="b"/>
              <a:pathLst>
                <a:path w="844" h="845" extrusionOk="0">
                  <a:moveTo>
                    <a:pt x="422" y="1"/>
                  </a:moveTo>
                  <a:cubicBezTo>
                    <a:pt x="190" y="1"/>
                    <a:pt x="0" y="188"/>
                    <a:pt x="0" y="423"/>
                  </a:cubicBezTo>
                  <a:cubicBezTo>
                    <a:pt x="0" y="654"/>
                    <a:pt x="190" y="844"/>
                    <a:pt x="422" y="844"/>
                  </a:cubicBezTo>
                  <a:cubicBezTo>
                    <a:pt x="657" y="844"/>
                    <a:pt x="844" y="654"/>
                    <a:pt x="844" y="423"/>
                  </a:cubicBezTo>
                  <a:cubicBezTo>
                    <a:pt x="844" y="188"/>
                    <a:pt x="657" y="1"/>
                    <a:pt x="422" y="1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7" name="Google Shape;347;p13"/>
            <p:cNvSpPr/>
            <p:nvPr/>
          </p:nvSpPr>
          <p:spPr>
            <a:xfrm>
              <a:off x="-722127" y="1508687"/>
              <a:ext cx="41806" cy="41757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2" y="0"/>
                  </a:moveTo>
                  <a:cubicBezTo>
                    <a:pt x="188" y="0"/>
                    <a:pt x="0" y="190"/>
                    <a:pt x="0" y="422"/>
                  </a:cubicBezTo>
                  <a:cubicBezTo>
                    <a:pt x="0" y="657"/>
                    <a:pt x="188" y="844"/>
                    <a:pt x="422" y="844"/>
                  </a:cubicBezTo>
                  <a:cubicBezTo>
                    <a:pt x="654" y="844"/>
                    <a:pt x="844" y="657"/>
                    <a:pt x="844" y="422"/>
                  </a:cubicBezTo>
                  <a:cubicBezTo>
                    <a:pt x="844" y="190"/>
                    <a:pt x="654" y="0"/>
                    <a:pt x="422" y="0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8" name="Google Shape;348;p13"/>
            <p:cNvSpPr/>
            <p:nvPr/>
          </p:nvSpPr>
          <p:spPr>
            <a:xfrm>
              <a:off x="-1040357" y="1508687"/>
              <a:ext cx="41806" cy="41757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3" y="0"/>
                  </a:moveTo>
                  <a:cubicBezTo>
                    <a:pt x="188" y="0"/>
                    <a:pt x="1" y="190"/>
                    <a:pt x="1" y="422"/>
                  </a:cubicBezTo>
                  <a:cubicBezTo>
                    <a:pt x="1" y="657"/>
                    <a:pt x="188" y="844"/>
                    <a:pt x="423" y="844"/>
                  </a:cubicBezTo>
                  <a:cubicBezTo>
                    <a:pt x="654" y="844"/>
                    <a:pt x="845" y="657"/>
                    <a:pt x="845" y="422"/>
                  </a:cubicBezTo>
                  <a:cubicBezTo>
                    <a:pt x="845" y="190"/>
                    <a:pt x="654" y="0"/>
                    <a:pt x="423" y="0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9" name="Google Shape;349;p13"/>
            <p:cNvSpPr/>
            <p:nvPr/>
          </p:nvSpPr>
          <p:spPr>
            <a:xfrm>
              <a:off x="-1021952" y="1664486"/>
              <a:ext cx="323962" cy="281315"/>
            </a:xfrm>
            <a:custGeom>
              <a:avLst/>
              <a:gdLst/>
              <a:ahLst/>
              <a:cxnLst/>
              <a:rect l="l" t="t" r="r" b="b"/>
              <a:pathLst>
                <a:path w="6548" h="5686" extrusionOk="0">
                  <a:moveTo>
                    <a:pt x="1658" y="0"/>
                  </a:moveTo>
                  <a:lnTo>
                    <a:pt x="1658" y="116"/>
                  </a:lnTo>
                  <a:lnTo>
                    <a:pt x="4839" y="116"/>
                  </a:lnTo>
                  <a:lnTo>
                    <a:pt x="6414" y="2843"/>
                  </a:lnTo>
                  <a:lnTo>
                    <a:pt x="4839" y="5570"/>
                  </a:lnTo>
                  <a:lnTo>
                    <a:pt x="1691" y="5570"/>
                  </a:lnTo>
                  <a:lnTo>
                    <a:pt x="101" y="2813"/>
                  </a:lnTo>
                  <a:lnTo>
                    <a:pt x="0" y="2873"/>
                  </a:lnTo>
                  <a:lnTo>
                    <a:pt x="1625" y="5686"/>
                  </a:lnTo>
                  <a:lnTo>
                    <a:pt x="4908" y="5686"/>
                  </a:lnTo>
                  <a:lnTo>
                    <a:pt x="6548" y="2843"/>
                  </a:lnTo>
                  <a:lnTo>
                    <a:pt x="4908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0" name="Google Shape;350;p13"/>
            <p:cNvSpPr/>
            <p:nvPr/>
          </p:nvSpPr>
          <p:spPr>
            <a:xfrm>
              <a:off x="-801783" y="1646527"/>
              <a:ext cx="41757" cy="41806"/>
            </a:xfrm>
            <a:custGeom>
              <a:avLst/>
              <a:gdLst/>
              <a:ahLst/>
              <a:cxnLst/>
              <a:rect l="l" t="t" r="r" b="b"/>
              <a:pathLst>
                <a:path w="844" h="845" extrusionOk="0">
                  <a:moveTo>
                    <a:pt x="422" y="1"/>
                  </a:moveTo>
                  <a:cubicBezTo>
                    <a:pt x="190" y="1"/>
                    <a:pt x="0" y="188"/>
                    <a:pt x="0" y="423"/>
                  </a:cubicBezTo>
                  <a:cubicBezTo>
                    <a:pt x="0" y="654"/>
                    <a:pt x="190" y="844"/>
                    <a:pt x="422" y="844"/>
                  </a:cubicBezTo>
                  <a:cubicBezTo>
                    <a:pt x="657" y="844"/>
                    <a:pt x="844" y="654"/>
                    <a:pt x="844" y="423"/>
                  </a:cubicBezTo>
                  <a:cubicBezTo>
                    <a:pt x="844" y="188"/>
                    <a:pt x="657" y="1"/>
                    <a:pt x="422" y="1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1" name="Google Shape;351;p13"/>
            <p:cNvSpPr/>
            <p:nvPr/>
          </p:nvSpPr>
          <p:spPr>
            <a:xfrm>
              <a:off x="-784170" y="1526745"/>
              <a:ext cx="324012" cy="281364"/>
            </a:xfrm>
            <a:custGeom>
              <a:avLst/>
              <a:gdLst/>
              <a:ahLst/>
              <a:cxnLst/>
              <a:rect l="l" t="t" r="r" b="b"/>
              <a:pathLst>
                <a:path w="6549" h="5687" extrusionOk="0">
                  <a:moveTo>
                    <a:pt x="1641" y="1"/>
                  </a:moveTo>
                  <a:lnTo>
                    <a:pt x="1" y="2844"/>
                  </a:lnTo>
                  <a:lnTo>
                    <a:pt x="1641" y="5686"/>
                  </a:lnTo>
                  <a:lnTo>
                    <a:pt x="4926" y="5686"/>
                  </a:lnTo>
                  <a:lnTo>
                    <a:pt x="6548" y="2873"/>
                  </a:lnTo>
                  <a:lnTo>
                    <a:pt x="6447" y="2814"/>
                  </a:lnTo>
                  <a:lnTo>
                    <a:pt x="4858" y="5571"/>
                  </a:lnTo>
                  <a:lnTo>
                    <a:pt x="1709" y="5571"/>
                  </a:lnTo>
                  <a:lnTo>
                    <a:pt x="134" y="2844"/>
                  </a:lnTo>
                  <a:lnTo>
                    <a:pt x="1709" y="117"/>
                  </a:lnTo>
                  <a:lnTo>
                    <a:pt x="4890" y="117"/>
                  </a:lnTo>
                  <a:lnTo>
                    <a:pt x="4890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2" name="Google Shape;352;p13"/>
            <p:cNvSpPr/>
            <p:nvPr/>
          </p:nvSpPr>
          <p:spPr>
            <a:xfrm>
              <a:off x="-722127" y="1508687"/>
              <a:ext cx="41806" cy="41757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2" y="0"/>
                  </a:moveTo>
                  <a:cubicBezTo>
                    <a:pt x="188" y="0"/>
                    <a:pt x="0" y="190"/>
                    <a:pt x="0" y="422"/>
                  </a:cubicBezTo>
                  <a:cubicBezTo>
                    <a:pt x="0" y="657"/>
                    <a:pt x="188" y="844"/>
                    <a:pt x="422" y="844"/>
                  </a:cubicBezTo>
                  <a:cubicBezTo>
                    <a:pt x="654" y="844"/>
                    <a:pt x="844" y="657"/>
                    <a:pt x="844" y="422"/>
                  </a:cubicBezTo>
                  <a:cubicBezTo>
                    <a:pt x="844" y="190"/>
                    <a:pt x="654" y="0"/>
                    <a:pt x="422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" name="Google Shape;353;p13"/>
            <p:cNvSpPr/>
            <p:nvPr/>
          </p:nvSpPr>
          <p:spPr>
            <a:xfrm>
              <a:off x="-722127" y="1784268"/>
              <a:ext cx="41806" cy="41757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2" y="0"/>
                  </a:moveTo>
                  <a:cubicBezTo>
                    <a:pt x="188" y="0"/>
                    <a:pt x="0" y="190"/>
                    <a:pt x="0" y="422"/>
                  </a:cubicBezTo>
                  <a:cubicBezTo>
                    <a:pt x="0" y="654"/>
                    <a:pt x="188" y="844"/>
                    <a:pt x="422" y="844"/>
                  </a:cubicBezTo>
                  <a:cubicBezTo>
                    <a:pt x="654" y="844"/>
                    <a:pt x="844" y="654"/>
                    <a:pt x="844" y="422"/>
                  </a:cubicBezTo>
                  <a:cubicBezTo>
                    <a:pt x="844" y="190"/>
                    <a:pt x="654" y="0"/>
                    <a:pt x="422" y="0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4" name="Google Shape;354;p13"/>
            <p:cNvSpPr/>
            <p:nvPr/>
          </p:nvSpPr>
          <p:spPr>
            <a:xfrm>
              <a:off x="-483603" y="1646527"/>
              <a:ext cx="41806" cy="41806"/>
            </a:xfrm>
            <a:custGeom>
              <a:avLst/>
              <a:gdLst/>
              <a:ahLst/>
              <a:cxnLst/>
              <a:rect l="l" t="t" r="r" b="b"/>
              <a:pathLst>
                <a:path w="845" h="845" extrusionOk="0">
                  <a:moveTo>
                    <a:pt x="423" y="1"/>
                  </a:moveTo>
                  <a:cubicBezTo>
                    <a:pt x="191" y="1"/>
                    <a:pt x="1" y="188"/>
                    <a:pt x="1" y="423"/>
                  </a:cubicBezTo>
                  <a:cubicBezTo>
                    <a:pt x="1" y="654"/>
                    <a:pt x="191" y="844"/>
                    <a:pt x="423" y="844"/>
                  </a:cubicBezTo>
                  <a:cubicBezTo>
                    <a:pt x="657" y="844"/>
                    <a:pt x="844" y="654"/>
                    <a:pt x="844" y="423"/>
                  </a:cubicBezTo>
                  <a:cubicBezTo>
                    <a:pt x="844" y="188"/>
                    <a:pt x="657" y="1"/>
                    <a:pt x="423" y="1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5" name="Google Shape;355;p13"/>
            <p:cNvSpPr/>
            <p:nvPr/>
          </p:nvSpPr>
          <p:spPr>
            <a:xfrm>
              <a:off x="-722127" y="1784268"/>
              <a:ext cx="41806" cy="41757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2" y="0"/>
                  </a:moveTo>
                  <a:cubicBezTo>
                    <a:pt x="188" y="0"/>
                    <a:pt x="0" y="190"/>
                    <a:pt x="0" y="422"/>
                  </a:cubicBezTo>
                  <a:cubicBezTo>
                    <a:pt x="0" y="654"/>
                    <a:pt x="188" y="844"/>
                    <a:pt x="422" y="844"/>
                  </a:cubicBezTo>
                  <a:cubicBezTo>
                    <a:pt x="654" y="844"/>
                    <a:pt x="844" y="654"/>
                    <a:pt x="844" y="422"/>
                  </a:cubicBezTo>
                  <a:cubicBezTo>
                    <a:pt x="844" y="190"/>
                    <a:pt x="654" y="0"/>
                    <a:pt x="422" y="0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6" name="Google Shape;356;p13"/>
            <p:cNvSpPr/>
            <p:nvPr/>
          </p:nvSpPr>
          <p:spPr>
            <a:xfrm>
              <a:off x="-808710" y="1922108"/>
              <a:ext cx="48683" cy="41757"/>
            </a:xfrm>
            <a:custGeom>
              <a:avLst/>
              <a:gdLst/>
              <a:ahLst/>
              <a:cxnLst/>
              <a:rect l="l" t="t" r="r" b="b"/>
              <a:pathLst>
                <a:path w="984" h="844" extrusionOk="0">
                  <a:moveTo>
                    <a:pt x="562" y="1"/>
                  </a:moveTo>
                  <a:cubicBezTo>
                    <a:pt x="188" y="1"/>
                    <a:pt x="1" y="455"/>
                    <a:pt x="265" y="720"/>
                  </a:cubicBezTo>
                  <a:cubicBezTo>
                    <a:pt x="351" y="805"/>
                    <a:pt x="456" y="843"/>
                    <a:pt x="559" y="843"/>
                  </a:cubicBezTo>
                  <a:cubicBezTo>
                    <a:pt x="776" y="843"/>
                    <a:pt x="984" y="676"/>
                    <a:pt x="984" y="423"/>
                  </a:cubicBezTo>
                  <a:cubicBezTo>
                    <a:pt x="984" y="188"/>
                    <a:pt x="797" y="1"/>
                    <a:pt x="562" y="1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" name="Google Shape;357;p13"/>
            <p:cNvSpPr/>
            <p:nvPr/>
          </p:nvSpPr>
          <p:spPr>
            <a:xfrm>
              <a:off x="-722127" y="1784268"/>
              <a:ext cx="41806" cy="41757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2" y="0"/>
                  </a:moveTo>
                  <a:cubicBezTo>
                    <a:pt x="188" y="0"/>
                    <a:pt x="0" y="190"/>
                    <a:pt x="0" y="422"/>
                  </a:cubicBezTo>
                  <a:cubicBezTo>
                    <a:pt x="0" y="654"/>
                    <a:pt x="188" y="844"/>
                    <a:pt x="422" y="844"/>
                  </a:cubicBezTo>
                  <a:cubicBezTo>
                    <a:pt x="654" y="844"/>
                    <a:pt x="844" y="654"/>
                    <a:pt x="844" y="422"/>
                  </a:cubicBezTo>
                  <a:cubicBezTo>
                    <a:pt x="844" y="190"/>
                    <a:pt x="654" y="0"/>
                    <a:pt x="422" y="0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" name="Google Shape;358;p13"/>
            <p:cNvSpPr/>
            <p:nvPr/>
          </p:nvSpPr>
          <p:spPr>
            <a:xfrm>
              <a:off x="-1040357" y="1784268"/>
              <a:ext cx="41806" cy="41757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3" y="0"/>
                  </a:moveTo>
                  <a:cubicBezTo>
                    <a:pt x="188" y="0"/>
                    <a:pt x="1" y="190"/>
                    <a:pt x="1" y="422"/>
                  </a:cubicBezTo>
                  <a:cubicBezTo>
                    <a:pt x="1" y="654"/>
                    <a:pt x="188" y="844"/>
                    <a:pt x="423" y="844"/>
                  </a:cubicBezTo>
                  <a:cubicBezTo>
                    <a:pt x="654" y="844"/>
                    <a:pt x="845" y="654"/>
                    <a:pt x="845" y="422"/>
                  </a:cubicBezTo>
                  <a:cubicBezTo>
                    <a:pt x="845" y="190"/>
                    <a:pt x="654" y="0"/>
                    <a:pt x="423" y="0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59" name="Google Shape;359;p13"/>
          <p:cNvGrpSpPr/>
          <p:nvPr/>
        </p:nvGrpSpPr>
        <p:grpSpPr>
          <a:xfrm flipH="1">
            <a:off x="11128817" y="5744911"/>
            <a:ext cx="726697" cy="945972"/>
            <a:chOff x="3025497" y="1458081"/>
            <a:chExt cx="509177" cy="662816"/>
          </a:xfrm>
        </p:grpSpPr>
        <p:sp>
          <p:nvSpPr>
            <p:cNvPr id="360" name="Google Shape;360;p13"/>
            <p:cNvSpPr/>
            <p:nvPr/>
          </p:nvSpPr>
          <p:spPr>
            <a:xfrm>
              <a:off x="3025497" y="1458081"/>
              <a:ext cx="509177" cy="662816"/>
            </a:xfrm>
            <a:custGeom>
              <a:avLst/>
              <a:gdLst/>
              <a:ahLst/>
              <a:cxnLst/>
              <a:rect l="l" t="t" r="r" b="b"/>
              <a:pathLst>
                <a:path w="5630" h="7329" extrusionOk="0">
                  <a:moveTo>
                    <a:pt x="1120" y="1"/>
                  </a:moveTo>
                  <a:lnTo>
                    <a:pt x="0" y="726"/>
                  </a:lnTo>
                  <a:lnTo>
                    <a:pt x="220" y="815"/>
                  </a:lnTo>
                  <a:lnTo>
                    <a:pt x="485" y="672"/>
                  </a:lnTo>
                  <a:lnTo>
                    <a:pt x="1352" y="2992"/>
                  </a:lnTo>
                  <a:cubicBezTo>
                    <a:pt x="1352" y="2992"/>
                    <a:pt x="327" y="3566"/>
                    <a:pt x="416" y="5092"/>
                  </a:cubicBezTo>
                  <a:cubicBezTo>
                    <a:pt x="487" y="6335"/>
                    <a:pt x="1557" y="7328"/>
                    <a:pt x="2746" y="7328"/>
                  </a:cubicBezTo>
                  <a:cubicBezTo>
                    <a:pt x="3015" y="7328"/>
                    <a:pt x="3291" y="7277"/>
                    <a:pt x="3562" y="7166"/>
                  </a:cubicBezTo>
                  <a:cubicBezTo>
                    <a:pt x="5030" y="6563"/>
                    <a:pt x="5630" y="5167"/>
                    <a:pt x="4852" y="3717"/>
                  </a:cubicBezTo>
                  <a:cubicBezTo>
                    <a:pt x="4299" y="2689"/>
                    <a:pt x="3126" y="2539"/>
                    <a:pt x="2490" y="2539"/>
                  </a:cubicBezTo>
                  <a:cubicBezTo>
                    <a:pt x="2229" y="2539"/>
                    <a:pt x="2059" y="2564"/>
                    <a:pt x="2059" y="2564"/>
                  </a:cubicBezTo>
                  <a:lnTo>
                    <a:pt x="1013" y="497"/>
                  </a:lnTo>
                  <a:lnTo>
                    <a:pt x="1120" y="301"/>
                  </a:lnTo>
                  <a:lnTo>
                    <a:pt x="11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1" name="Google Shape;361;p13"/>
            <p:cNvSpPr/>
            <p:nvPr/>
          </p:nvSpPr>
          <p:spPr>
            <a:xfrm>
              <a:off x="3126790" y="1799571"/>
              <a:ext cx="382652" cy="296364"/>
            </a:xfrm>
            <a:custGeom>
              <a:avLst/>
              <a:gdLst/>
              <a:ahLst/>
              <a:cxnLst/>
              <a:rect l="l" t="t" r="r" b="b"/>
              <a:pathLst>
                <a:path w="4231" h="3277" extrusionOk="0">
                  <a:moveTo>
                    <a:pt x="3527" y="0"/>
                  </a:moveTo>
                  <a:cubicBezTo>
                    <a:pt x="3527" y="0"/>
                    <a:pt x="3417" y="45"/>
                    <a:pt x="3126" y="199"/>
                  </a:cubicBezTo>
                  <a:cubicBezTo>
                    <a:pt x="2834" y="351"/>
                    <a:pt x="3001" y="719"/>
                    <a:pt x="2683" y="1100"/>
                  </a:cubicBezTo>
                  <a:cubicBezTo>
                    <a:pt x="2362" y="1483"/>
                    <a:pt x="1827" y="1483"/>
                    <a:pt x="1049" y="1542"/>
                  </a:cubicBezTo>
                  <a:cubicBezTo>
                    <a:pt x="268" y="1605"/>
                    <a:pt x="0" y="2430"/>
                    <a:pt x="0" y="2430"/>
                  </a:cubicBezTo>
                  <a:cubicBezTo>
                    <a:pt x="0" y="2430"/>
                    <a:pt x="589" y="3164"/>
                    <a:pt x="1094" y="3253"/>
                  </a:cubicBezTo>
                  <a:cubicBezTo>
                    <a:pt x="1173" y="3268"/>
                    <a:pt x="1270" y="3276"/>
                    <a:pt x="1380" y="3276"/>
                  </a:cubicBezTo>
                  <a:cubicBezTo>
                    <a:pt x="1968" y="3276"/>
                    <a:pt x="2931" y="3028"/>
                    <a:pt x="3527" y="2092"/>
                  </a:cubicBezTo>
                  <a:cubicBezTo>
                    <a:pt x="4231" y="984"/>
                    <a:pt x="3527" y="0"/>
                    <a:pt x="35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2" name="Google Shape;362;p13"/>
            <p:cNvSpPr/>
            <p:nvPr/>
          </p:nvSpPr>
          <p:spPr>
            <a:xfrm>
              <a:off x="3110421" y="1912707"/>
              <a:ext cx="141629" cy="145424"/>
            </a:xfrm>
            <a:custGeom>
              <a:avLst/>
              <a:gdLst/>
              <a:ahLst/>
              <a:cxnLst/>
              <a:rect l="l" t="t" r="r" b="b"/>
              <a:pathLst>
                <a:path w="1566" h="1608" extrusionOk="0">
                  <a:moveTo>
                    <a:pt x="149" y="0"/>
                  </a:moveTo>
                  <a:lnTo>
                    <a:pt x="0" y="57"/>
                  </a:lnTo>
                  <a:cubicBezTo>
                    <a:pt x="0" y="57"/>
                    <a:pt x="214" y="692"/>
                    <a:pt x="577" y="1117"/>
                  </a:cubicBezTo>
                  <a:cubicBezTo>
                    <a:pt x="929" y="1527"/>
                    <a:pt x="1391" y="1608"/>
                    <a:pt x="1454" y="1608"/>
                  </a:cubicBezTo>
                  <a:cubicBezTo>
                    <a:pt x="1456" y="1608"/>
                    <a:pt x="1458" y="1607"/>
                    <a:pt x="1459" y="1607"/>
                  </a:cubicBezTo>
                  <a:cubicBezTo>
                    <a:pt x="1491" y="1601"/>
                    <a:pt x="1566" y="1500"/>
                    <a:pt x="1545" y="1497"/>
                  </a:cubicBezTo>
                  <a:cubicBezTo>
                    <a:pt x="1524" y="1491"/>
                    <a:pt x="882" y="1218"/>
                    <a:pt x="731" y="1046"/>
                  </a:cubicBezTo>
                  <a:cubicBezTo>
                    <a:pt x="577" y="873"/>
                    <a:pt x="149" y="0"/>
                    <a:pt x="1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86093261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1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65" name="Google Shape;365;p14"/>
          <p:cNvGrpSpPr/>
          <p:nvPr/>
        </p:nvGrpSpPr>
        <p:grpSpPr>
          <a:xfrm>
            <a:off x="0" y="0"/>
            <a:ext cx="133200" cy="6858061"/>
            <a:chOff x="0" y="0"/>
            <a:chExt cx="99900" cy="5143546"/>
          </a:xfrm>
        </p:grpSpPr>
        <p:sp>
          <p:nvSpPr>
            <p:cNvPr id="366" name="Google Shape;366;p14"/>
            <p:cNvSpPr/>
            <p:nvPr/>
          </p:nvSpPr>
          <p:spPr>
            <a:xfrm>
              <a:off x="0" y="4747846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67" name="Google Shape;367;p14"/>
            <p:cNvSpPr/>
            <p:nvPr/>
          </p:nvSpPr>
          <p:spPr>
            <a:xfrm>
              <a:off x="0" y="435219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68" name="Google Shape;368;p14"/>
            <p:cNvSpPr/>
            <p:nvPr/>
          </p:nvSpPr>
          <p:spPr>
            <a:xfrm>
              <a:off x="0" y="395653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69" name="Google Shape;369;p14"/>
            <p:cNvSpPr/>
            <p:nvPr/>
          </p:nvSpPr>
          <p:spPr>
            <a:xfrm>
              <a:off x="0" y="3560885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70" name="Google Shape;370;p14"/>
            <p:cNvSpPr/>
            <p:nvPr/>
          </p:nvSpPr>
          <p:spPr>
            <a:xfrm>
              <a:off x="0" y="3165231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71" name="Google Shape;371;p14"/>
            <p:cNvSpPr/>
            <p:nvPr/>
          </p:nvSpPr>
          <p:spPr>
            <a:xfrm>
              <a:off x="0" y="2769577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72" name="Google Shape;372;p14"/>
            <p:cNvSpPr/>
            <p:nvPr/>
          </p:nvSpPr>
          <p:spPr>
            <a:xfrm>
              <a:off x="0" y="2373923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73" name="Google Shape;373;p14"/>
            <p:cNvSpPr/>
            <p:nvPr/>
          </p:nvSpPr>
          <p:spPr>
            <a:xfrm>
              <a:off x="0" y="1978269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74" name="Google Shape;374;p14"/>
            <p:cNvSpPr/>
            <p:nvPr/>
          </p:nvSpPr>
          <p:spPr>
            <a:xfrm>
              <a:off x="0" y="1582615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75" name="Google Shape;375;p14"/>
            <p:cNvSpPr/>
            <p:nvPr/>
          </p:nvSpPr>
          <p:spPr>
            <a:xfrm>
              <a:off x="0" y="118696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76" name="Google Shape;376;p14"/>
            <p:cNvSpPr/>
            <p:nvPr/>
          </p:nvSpPr>
          <p:spPr>
            <a:xfrm>
              <a:off x="0" y="79130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77" name="Google Shape;377;p14"/>
            <p:cNvSpPr/>
            <p:nvPr/>
          </p:nvSpPr>
          <p:spPr>
            <a:xfrm>
              <a:off x="0" y="395654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78" name="Google Shape;378;p14"/>
            <p:cNvSpPr/>
            <p:nvPr/>
          </p:nvSpPr>
          <p:spPr>
            <a:xfrm>
              <a:off x="0" y="0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379" name="Google Shape;379;p14"/>
          <p:cNvGrpSpPr/>
          <p:nvPr/>
        </p:nvGrpSpPr>
        <p:grpSpPr>
          <a:xfrm>
            <a:off x="12058800" y="0"/>
            <a:ext cx="133200" cy="6858061"/>
            <a:chOff x="9044100" y="0"/>
            <a:chExt cx="99900" cy="5143546"/>
          </a:xfrm>
        </p:grpSpPr>
        <p:sp>
          <p:nvSpPr>
            <p:cNvPr id="380" name="Google Shape;380;p14"/>
            <p:cNvSpPr/>
            <p:nvPr/>
          </p:nvSpPr>
          <p:spPr>
            <a:xfrm>
              <a:off x="9044100" y="4747846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81" name="Google Shape;381;p14"/>
            <p:cNvSpPr/>
            <p:nvPr/>
          </p:nvSpPr>
          <p:spPr>
            <a:xfrm>
              <a:off x="9044100" y="435219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82" name="Google Shape;382;p14"/>
            <p:cNvSpPr/>
            <p:nvPr/>
          </p:nvSpPr>
          <p:spPr>
            <a:xfrm>
              <a:off x="9044100" y="395653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83" name="Google Shape;383;p14"/>
            <p:cNvSpPr/>
            <p:nvPr/>
          </p:nvSpPr>
          <p:spPr>
            <a:xfrm>
              <a:off x="9044100" y="3560885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84" name="Google Shape;384;p14"/>
            <p:cNvSpPr/>
            <p:nvPr/>
          </p:nvSpPr>
          <p:spPr>
            <a:xfrm>
              <a:off x="9044100" y="3165231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85" name="Google Shape;385;p14"/>
            <p:cNvSpPr/>
            <p:nvPr/>
          </p:nvSpPr>
          <p:spPr>
            <a:xfrm>
              <a:off x="9044100" y="2769577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86" name="Google Shape;386;p14"/>
            <p:cNvSpPr/>
            <p:nvPr/>
          </p:nvSpPr>
          <p:spPr>
            <a:xfrm>
              <a:off x="9044100" y="2373923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87" name="Google Shape;387;p14"/>
            <p:cNvSpPr/>
            <p:nvPr/>
          </p:nvSpPr>
          <p:spPr>
            <a:xfrm>
              <a:off x="9044100" y="1978269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88" name="Google Shape;388;p14"/>
            <p:cNvSpPr/>
            <p:nvPr/>
          </p:nvSpPr>
          <p:spPr>
            <a:xfrm>
              <a:off x="9044100" y="1582615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89" name="Google Shape;389;p14"/>
            <p:cNvSpPr/>
            <p:nvPr/>
          </p:nvSpPr>
          <p:spPr>
            <a:xfrm>
              <a:off x="9044100" y="118696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90" name="Google Shape;390;p14"/>
            <p:cNvSpPr/>
            <p:nvPr/>
          </p:nvSpPr>
          <p:spPr>
            <a:xfrm>
              <a:off x="9044100" y="79130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91" name="Google Shape;391;p14"/>
            <p:cNvSpPr/>
            <p:nvPr/>
          </p:nvSpPr>
          <p:spPr>
            <a:xfrm>
              <a:off x="9044100" y="395654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92" name="Google Shape;392;p14"/>
            <p:cNvSpPr/>
            <p:nvPr/>
          </p:nvSpPr>
          <p:spPr>
            <a:xfrm>
              <a:off x="9044100" y="0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65448715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1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95" name="Google Shape;395;p15"/>
          <p:cNvGrpSpPr/>
          <p:nvPr/>
        </p:nvGrpSpPr>
        <p:grpSpPr>
          <a:xfrm>
            <a:off x="0" y="0"/>
            <a:ext cx="133200" cy="6858061"/>
            <a:chOff x="0" y="0"/>
            <a:chExt cx="99900" cy="5143546"/>
          </a:xfrm>
        </p:grpSpPr>
        <p:sp>
          <p:nvSpPr>
            <p:cNvPr id="396" name="Google Shape;396;p15"/>
            <p:cNvSpPr/>
            <p:nvPr/>
          </p:nvSpPr>
          <p:spPr>
            <a:xfrm>
              <a:off x="0" y="4747846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97" name="Google Shape;397;p15"/>
            <p:cNvSpPr/>
            <p:nvPr/>
          </p:nvSpPr>
          <p:spPr>
            <a:xfrm>
              <a:off x="0" y="435219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98" name="Google Shape;398;p15"/>
            <p:cNvSpPr/>
            <p:nvPr/>
          </p:nvSpPr>
          <p:spPr>
            <a:xfrm>
              <a:off x="0" y="395653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99" name="Google Shape;399;p15"/>
            <p:cNvSpPr/>
            <p:nvPr/>
          </p:nvSpPr>
          <p:spPr>
            <a:xfrm>
              <a:off x="0" y="3560885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00" name="Google Shape;400;p15"/>
            <p:cNvSpPr/>
            <p:nvPr/>
          </p:nvSpPr>
          <p:spPr>
            <a:xfrm>
              <a:off x="0" y="3165231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01" name="Google Shape;401;p15"/>
            <p:cNvSpPr/>
            <p:nvPr/>
          </p:nvSpPr>
          <p:spPr>
            <a:xfrm>
              <a:off x="0" y="2769577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02" name="Google Shape;402;p15"/>
            <p:cNvSpPr/>
            <p:nvPr/>
          </p:nvSpPr>
          <p:spPr>
            <a:xfrm>
              <a:off x="0" y="2373923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03" name="Google Shape;403;p15"/>
            <p:cNvSpPr/>
            <p:nvPr/>
          </p:nvSpPr>
          <p:spPr>
            <a:xfrm>
              <a:off x="0" y="1978269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04" name="Google Shape;404;p15"/>
            <p:cNvSpPr/>
            <p:nvPr/>
          </p:nvSpPr>
          <p:spPr>
            <a:xfrm>
              <a:off x="0" y="1582615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05" name="Google Shape;405;p15"/>
            <p:cNvSpPr/>
            <p:nvPr/>
          </p:nvSpPr>
          <p:spPr>
            <a:xfrm>
              <a:off x="0" y="118696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06" name="Google Shape;406;p15"/>
            <p:cNvSpPr/>
            <p:nvPr/>
          </p:nvSpPr>
          <p:spPr>
            <a:xfrm>
              <a:off x="0" y="79130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07" name="Google Shape;407;p15"/>
            <p:cNvSpPr/>
            <p:nvPr/>
          </p:nvSpPr>
          <p:spPr>
            <a:xfrm>
              <a:off x="0" y="395654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08" name="Google Shape;408;p15"/>
            <p:cNvSpPr/>
            <p:nvPr/>
          </p:nvSpPr>
          <p:spPr>
            <a:xfrm>
              <a:off x="0" y="0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409" name="Google Shape;409;p15"/>
          <p:cNvGrpSpPr/>
          <p:nvPr/>
        </p:nvGrpSpPr>
        <p:grpSpPr>
          <a:xfrm>
            <a:off x="12058800" y="0"/>
            <a:ext cx="133200" cy="6858061"/>
            <a:chOff x="9044100" y="0"/>
            <a:chExt cx="99900" cy="5143546"/>
          </a:xfrm>
        </p:grpSpPr>
        <p:sp>
          <p:nvSpPr>
            <p:cNvPr id="410" name="Google Shape;410;p15"/>
            <p:cNvSpPr/>
            <p:nvPr/>
          </p:nvSpPr>
          <p:spPr>
            <a:xfrm>
              <a:off x="9044100" y="4747846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11" name="Google Shape;411;p15"/>
            <p:cNvSpPr/>
            <p:nvPr/>
          </p:nvSpPr>
          <p:spPr>
            <a:xfrm>
              <a:off x="9044100" y="435219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12" name="Google Shape;412;p15"/>
            <p:cNvSpPr/>
            <p:nvPr/>
          </p:nvSpPr>
          <p:spPr>
            <a:xfrm>
              <a:off x="9044100" y="395653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13" name="Google Shape;413;p15"/>
            <p:cNvSpPr/>
            <p:nvPr/>
          </p:nvSpPr>
          <p:spPr>
            <a:xfrm>
              <a:off x="9044100" y="3560885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14" name="Google Shape;414;p15"/>
            <p:cNvSpPr/>
            <p:nvPr/>
          </p:nvSpPr>
          <p:spPr>
            <a:xfrm>
              <a:off x="9044100" y="3165231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15" name="Google Shape;415;p15"/>
            <p:cNvSpPr/>
            <p:nvPr/>
          </p:nvSpPr>
          <p:spPr>
            <a:xfrm>
              <a:off x="9044100" y="2769577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16" name="Google Shape;416;p15"/>
            <p:cNvSpPr/>
            <p:nvPr/>
          </p:nvSpPr>
          <p:spPr>
            <a:xfrm>
              <a:off x="9044100" y="2373923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17" name="Google Shape;417;p15"/>
            <p:cNvSpPr/>
            <p:nvPr/>
          </p:nvSpPr>
          <p:spPr>
            <a:xfrm>
              <a:off x="9044100" y="1978269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18" name="Google Shape;418;p15"/>
            <p:cNvSpPr/>
            <p:nvPr/>
          </p:nvSpPr>
          <p:spPr>
            <a:xfrm>
              <a:off x="9044100" y="1582615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19" name="Google Shape;419;p15"/>
            <p:cNvSpPr/>
            <p:nvPr/>
          </p:nvSpPr>
          <p:spPr>
            <a:xfrm>
              <a:off x="9044100" y="118696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20" name="Google Shape;420;p15"/>
            <p:cNvSpPr/>
            <p:nvPr/>
          </p:nvSpPr>
          <p:spPr>
            <a:xfrm>
              <a:off x="9044100" y="79130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21" name="Google Shape;421;p15"/>
            <p:cNvSpPr/>
            <p:nvPr/>
          </p:nvSpPr>
          <p:spPr>
            <a:xfrm>
              <a:off x="9044100" y="395654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22" name="Google Shape;422;p15"/>
            <p:cNvSpPr/>
            <p:nvPr/>
          </p:nvSpPr>
          <p:spPr>
            <a:xfrm>
              <a:off x="9044100" y="0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423" name="Google Shape;423;p15"/>
          <p:cNvGrpSpPr/>
          <p:nvPr/>
        </p:nvGrpSpPr>
        <p:grpSpPr>
          <a:xfrm rot="5400000">
            <a:off x="11067929" y="5884525"/>
            <a:ext cx="798080" cy="790560"/>
            <a:chOff x="4272718" y="2052795"/>
            <a:chExt cx="598560" cy="592920"/>
          </a:xfrm>
        </p:grpSpPr>
        <p:sp>
          <p:nvSpPr>
            <p:cNvPr id="424" name="Google Shape;424;p15"/>
            <p:cNvSpPr/>
            <p:nvPr/>
          </p:nvSpPr>
          <p:spPr>
            <a:xfrm>
              <a:off x="4290233" y="2070755"/>
              <a:ext cx="324853" cy="281364"/>
            </a:xfrm>
            <a:custGeom>
              <a:avLst/>
              <a:gdLst/>
              <a:ahLst/>
              <a:cxnLst/>
              <a:rect l="l" t="t" r="r" b="b"/>
              <a:pathLst>
                <a:path w="6566" h="5687" extrusionOk="0">
                  <a:moveTo>
                    <a:pt x="4857" y="119"/>
                  </a:moveTo>
                  <a:lnTo>
                    <a:pt x="6432" y="2843"/>
                  </a:lnTo>
                  <a:lnTo>
                    <a:pt x="4857" y="5570"/>
                  </a:lnTo>
                  <a:lnTo>
                    <a:pt x="1709" y="5570"/>
                  </a:lnTo>
                  <a:lnTo>
                    <a:pt x="137" y="2843"/>
                  </a:lnTo>
                  <a:lnTo>
                    <a:pt x="1709" y="119"/>
                  </a:lnTo>
                  <a:close/>
                  <a:moveTo>
                    <a:pt x="1643" y="0"/>
                  </a:moveTo>
                  <a:lnTo>
                    <a:pt x="0" y="2843"/>
                  </a:lnTo>
                  <a:lnTo>
                    <a:pt x="1643" y="5686"/>
                  </a:lnTo>
                  <a:lnTo>
                    <a:pt x="4926" y="5686"/>
                  </a:lnTo>
                  <a:lnTo>
                    <a:pt x="6566" y="2843"/>
                  </a:lnTo>
                  <a:lnTo>
                    <a:pt x="4926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5" name="Google Shape;425;p15"/>
            <p:cNvSpPr/>
            <p:nvPr/>
          </p:nvSpPr>
          <p:spPr>
            <a:xfrm>
              <a:off x="4345201" y="2052795"/>
              <a:ext cx="48832" cy="41757"/>
            </a:xfrm>
            <a:custGeom>
              <a:avLst/>
              <a:gdLst/>
              <a:ahLst/>
              <a:cxnLst/>
              <a:rect l="l" t="t" r="r" b="b"/>
              <a:pathLst>
                <a:path w="987" h="844" extrusionOk="0">
                  <a:moveTo>
                    <a:pt x="565" y="1"/>
                  </a:moveTo>
                  <a:cubicBezTo>
                    <a:pt x="191" y="1"/>
                    <a:pt x="0" y="455"/>
                    <a:pt x="268" y="720"/>
                  </a:cubicBezTo>
                  <a:cubicBezTo>
                    <a:pt x="353" y="805"/>
                    <a:pt x="459" y="843"/>
                    <a:pt x="562" y="843"/>
                  </a:cubicBezTo>
                  <a:cubicBezTo>
                    <a:pt x="779" y="843"/>
                    <a:pt x="987" y="676"/>
                    <a:pt x="987" y="423"/>
                  </a:cubicBezTo>
                  <a:cubicBezTo>
                    <a:pt x="987" y="188"/>
                    <a:pt x="797" y="1"/>
                    <a:pt x="565" y="1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15"/>
            <p:cNvSpPr/>
            <p:nvPr/>
          </p:nvSpPr>
          <p:spPr>
            <a:xfrm>
              <a:off x="4352276" y="2328377"/>
              <a:ext cx="41757" cy="41806"/>
            </a:xfrm>
            <a:custGeom>
              <a:avLst/>
              <a:gdLst/>
              <a:ahLst/>
              <a:cxnLst/>
              <a:rect l="l" t="t" r="r" b="b"/>
              <a:pathLst>
                <a:path w="844" h="845" extrusionOk="0">
                  <a:moveTo>
                    <a:pt x="422" y="1"/>
                  </a:moveTo>
                  <a:cubicBezTo>
                    <a:pt x="190" y="1"/>
                    <a:pt x="0" y="188"/>
                    <a:pt x="0" y="423"/>
                  </a:cubicBezTo>
                  <a:cubicBezTo>
                    <a:pt x="0" y="654"/>
                    <a:pt x="190" y="844"/>
                    <a:pt x="422" y="844"/>
                  </a:cubicBezTo>
                  <a:cubicBezTo>
                    <a:pt x="654" y="844"/>
                    <a:pt x="844" y="654"/>
                    <a:pt x="844" y="423"/>
                  </a:cubicBezTo>
                  <a:cubicBezTo>
                    <a:pt x="844" y="188"/>
                    <a:pt x="654" y="1"/>
                    <a:pt x="422" y="1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15"/>
            <p:cNvSpPr/>
            <p:nvPr/>
          </p:nvSpPr>
          <p:spPr>
            <a:xfrm>
              <a:off x="4511292" y="2328377"/>
              <a:ext cx="41757" cy="41806"/>
            </a:xfrm>
            <a:custGeom>
              <a:avLst/>
              <a:gdLst/>
              <a:ahLst/>
              <a:cxnLst/>
              <a:rect l="l" t="t" r="r" b="b"/>
              <a:pathLst>
                <a:path w="844" h="845" extrusionOk="0">
                  <a:moveTo>
                    <a:pt x="422" y="1"/>
                  </a:moveTo>
                  <a:cubicBezTo>
                    <a:pt x="190" y="1"/>
                    <a:pt x="0" y="188"/>
                    <a:pt x="0" y="423"/>
                  </a:cubicBezTo>
                  <a:cubicBezTo>
                    <a:pt x="0" y="654"/>
                    <a:pt x="190" y="844"/>
                    <a:pt x="422" y="844"/>
                  </a:cubicBezTo>
                  <a:cubicBezTo>
                    <a:pt x="657" y="844"/>
                    <a:pt x="844" y="654"/>
                    <a:pt x="844" y="423"/>
                  </a:cubicBezTo>
                  <a:cubicBezTo>
                    <a:pt x="844" y="188"/>
                    <a:pt x="657" y="1"/>
                    <a:pt x="422" y="1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8" name="Google Shape;428;p15"/>
            <p:cNvSpPr/>
            <p:nvPr/>
          </p:nvSpPr>
          <p:spPr>
            <a:xfrm>
              <a:off x="4590948" y="2190537"/>
              <a:ext cx="41806" cy="41757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2" y="0"/>
                  </a:moveTo>
                  <a:cubicBezTo>
                    <a:pt x="188" y="0"/>
                    <a:pt x="0" y="190"/>
                    <a:pt x="0" y="422"/>
                  </a:cubicBezTo>
                  <a:cubicBezTo>
                    <a:pt x="0" y="657"/>
                    <a:pt x="188" y="844"/>
                    <a:pt x="422" y="844"/>
                  </a:cubicBezTo>
                  <a:cubicBezTo>
                    <a:pt x="654" y="844"/>
                    <a:pt x="844" y="657"/>
                    <a:pt x="844" y="422"/>
                  </a:cubicBezTo>
                  <a:cubicBezTo>
                    <a:pt x="844" y="190"/>
                    <a:pt x="654" y="0"/>
                    <a:pt x="422" y="0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9" name="Google Shape;429;p15"/>
            <p:cNvSpPr/>
            <p:nvPr/>
          </p:nvSpPr>
          <p:spPr>
            <a:xfrm>
              <a:off x="4272718" y="2190537"/>
              <a:ext cx="41806" cy="41757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3" y="0"/>
                  </a:moveTo>
                  <a:cubicBezTo>
                    <a:pt x="188" y="0"/>
                    <a:pt x="1" y="190"/>
                    <a:pt x="1" y="422"/>
                  </a:cubicBezTo>
                  <a:cubicBezTo>
                    <a:pt x="1" y="657"/>
                    <a:pt x="188" y="844"/>
                    <a:pt x="423" y="844"/>
                  </a:cubicBezTo>
                  <a:cubicBezTo>
                    <a:pt x="654" y="844"/>
                    <a:pt x="845" y="657"/>
                    <a:pt x="845" y="422"/>
                  </a:cubicBezTo>
                  <a:cubicBezTo>
                    <a:pt x="845" y="190"/>
                    <a:pt x="654" y="0"/>
                    <a:pt x="423" y="0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0" name="Google Shape;430;p15"/>
            <p:cNvSpPr/>
            <p:nvPr/>
          </p:nvSpPr>
          <p:spPr>
            <a:xfrm>
              <a:off x="4291123" y="2346336"/>
              <a:ext cx="323962" cy="281315"/>
            </a:xfrm>
            <a:custGeom>
              <a:avLst/>
              <a:gdLst/>
              <a:ahLst/>
              <a:cxnLst/>
              <a:rect l="l" t="t" r="r" b="b"/>
              <a:pathLst>
                <a:path w="6548" h="5686" extrusionOk="0">
                  <a:moveTo>
                    <a:pt x="1658" y="0"/>
                  </a:moveTo>
                  <a:lnTo>
                    <a:pt x="1658" y="116"/>
                  </a:lnTo>
                  <a:lnTo>
                    <a:pt x="4839" y="116"/>
                  </a:lnTo>
                  <a:lnTo>
                    <a:pt x="6414" y="2843"/>
                  </a:lnTo>
                  <a:lnTo>
                    <a:pt x="4839" y="5570"/>
                  </a:lnTo>
                  <a:lnTo>
                    <a:pt x="1691" y="5570"/>
                  </a:lnTo>
                  <a:lnTo>
                    <a:pt x="101" y="2813"/>
                  </a:lnTo>
                  <a:lnTo>
                    <a:pt x="0" y="2873"/>
                  </a:lnTo>
                  <a:lnTo>
                    <a:pt x="1625" y="5686"/>
                  </a:lnTo>
                  <a:lnTo>
                    <a:pt x="4908" y="5686"/>
                  </a:lnTo>
                  <a:lnTo>
                    <a:pt x="6548" y="2843"/>
                  </a:lnTo>
                  <a:lnTo>
                    <a:pt x="4908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1" name="Google Shape;431;p15"/>
            <p:cNvSpPr/>
            <p:nvPr/>
          </p:nvSpPr>
          <p:spPr>
            <a:xfrm>
              <a:off x="4352276" y="2328377"/>
              <a:ext cx="41757" cy="41806"/>
            </a:xfrm>
            <a:custGeom>
              <a:avLst/>
              <a:gdLst/>
              <a:ahLst/>
              <a:cxnLst/>
              <a:rect l="l" t="t" r="r" b="b"/>
              <a:pathLst>
                <a:path w="844" h="845" extrusionOk="0">
                  <a:moveTo>
                    <a:pt x="422" y="1"/>
                  </a:moveTo>
                  <a:cubicBezTo>
                    <a:pt x="190" y="1"/>
                    <a:pt x="0" y="188"/>
                    <a:pt x="0" y="423"/>
                  </a:cubicBezTo>
                  <a:cubicBezTo>
                    <a:pt x="0" y="654"/>
                    <a:pt x="190" y="844"/>
                    <a:pt x="422" y="844"/>
                  </a:cubicBezTo>
                  <a:cubicBezTo>
                    <a:pt x="654" y="844"/>
                    <a:pt x="844" y="654"/>
                    <a:pt x="844" y="423"/>
                  </a:cubicBezTo>
                  <a:cubicBezTo>
                    <a:pt x="844" y="188"/>
                    <a:pt x="654" y="1"/>
                    <a:pt x="422" y="1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2" name="Google Shape;432;p15"/>
            <p:cNvSpPr/>
            <p:nvPr/>
          </p:nvSpPr>
          <p:spPr>
            <a:xfrm>
              <a:off x="4511292" y="2328377"/>
              <a:ext cx="41757" cy="41806"/>
            </a:xfrm>
            <a:custGeom>
              <a:avLst/>
              <a:gdLst/>
              <a:ahLst/>
              <a:cxnLst/>
              <a:rect l="l" t="t" r="r" b="b"/>
              <a:pathLst>
                <a:path w="844" h="845" extrusionOk="0">
                  <a:moveTo>
                    <a:pt x="422" y="1"/>
                  </a:moveTo>
                  <a:cubicBezTo>
                    <a:pt x="190" y="1"/>
                    <a:pt x="0" y="188"/>
                    <a:pt x="0" y="423"/>
                  </a:cubicBezTo>
                  <a:cubicBezTo>
                    <a:pt x="0" y="654"/>
                    <a:pt x="190" y="844"/>
                    <a:pt x="422" y="844"/>
                  </a:cubicBezTo>
                  <a:cubicBezTo>
                    <a:pt x="657" y="844"/>
                    <a:pt x="844" y="654"/>
                    <a:pt x="844" y="423"/>
                  </a:cubicBezTo>
                  <a:cubicBezTo>
                    <a:pt x="844" y="188"/>
                    <a:pt x="657" y="1"/>
                    <a:pt x="422" y="1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3" name="Google Shape;433;p15"/>
            <p:cNvSpPr/>
            <p:nvPr/>
          </p:nvSpPr>
          <p:spPr>
            <a:xfrm>
              <a:off x="4528905" y="2208595"/>
              <a:ext cx="324012" cy="281364"/>
            </a:xfrm>
            <a:custGeom>
              <a:avLst/>
              <a:gdLst/>
              <a:ahLst/>
              <a:cxnLst/>
              <a:rect l="l" t="t" r="r" b="b"/>
              <a:pathLst>
                <a:path w="6549" h="5687" extrusionOk="0">
                  <a:moveTo>
                    <a:pt x="1641" y="1"/>
                  </a:moveTo>
                  <a:lnTo>
                    <a:pt x="1" y="2844"/>
                  </a:lnTo>
                  <a:lnTo>
                    <a:pt x="1641" y="5686"/>
                  </a:lnTo>
                  <a:lnTo>
                    <a:pt x="4926" y="5686"/>
                  </a:lnTo>
                  <a:lnTo>
                    <a:pt x="6548" y="2873"/>
                  </a:lnTo>
                  <a:lnTo>
                    <a:pt x="6447" y="2814"/>
                  </a:lnTo>
                  <a:lnTo>
                    <a:pt x="4858" y="5571"/>
                  </a:lnTo>
                  <a:lnTo>
                    <a:pt x="1709" y="5571"/>
                  </a:lnTo>
                  <a:lnTo>
                    <a:pt x="134" y="2844"/>
                  </a:lnTo>
                  <a:lnTo>
                    <a:pt x="1709" y="117"/>
                  </a:lnTo>
                  <a:lnTo>
                    <a:pt x="4890" y="117"/>
                  </a:lnTo>
                  <a:lnTo>
                    <a:pt x="4890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4" name="Google Shape;434;p15"/>
            <p:cNvSpPr/>
            <p:nvPr/>
          </p:nvSpPr>
          <p:spPr>
            <a:xfrm>
              <a:off x="4590948" y="2190537"/>
              <a:ext cx="41806" cy="41757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2" y="0"/>
                  </a:moveTo>
                  <a:cubicBezTo>
                    <a:pt x="188" y="0"/>
                    <a:pt x="0" y="190"/>
                    <a:pt x="0" y="422"/>
                  </a:cubicBezTo>
                  <a:cubicBezTo>
                    <a:pt x="0" y="657"/>
                    <a:pt x="188" y="844"/>
                    <a:pt x="422" y="844"/>
                  </a:cubicBezTo>
                  <a:cubicBezTo>
                    <a:pt x="654" y="844"/>
                    <a:pt x="844" y="657"/>
                    <a:pt x="844" y="422"/>
                  </a:cubicBezTo>
                  <a:cubicBezTo>
                    <a:pt x="844" y="190"/>
                    <a:pt x="654" y="0"/>
                    <a:pt x="422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5" name="Google Shape;435;p15"/>
            <p:cNvSpPr/>
            <p:nvPr/>
          </p:nvSpPr>
          <p:spPr>
            <a:xfrm>
              <a:off x="4749964" y="2190537"/>
              <a:ext cx="41806" cy="41757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2" y="0"/>
                  </a:moveTo>
                  <a:cubicBezTo>
                    <a:pt x="191" y="0"/>
                    <a:pt x="1" y="190"/>
                    <a:pt x="1" y="422"/>
                  </a:cubicBezTo>
                  <a:cubicBezTo>
                    <a:pt x="1" y="657"/>
                    <a:pt x="191" y="844"/>
                    <a:pt x="422" y="844"/>
                  </a:cubicBezTo>
                  <a:cubicBezTo>
                    <a:pt x="654" y="844"/>
                    <a:pt x="844" y="657"/>
                    <a:pt x="844" y="422"/>
                  </a:cubicBezTo>
                  <a:cubicBezTo>
                    <a:pt x="844" y="190"/>
                    <a:pt x="654" y="0"/>
                    <a:pt x="422" y="0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6" name="Google Shape;436;p15"/>
            <p:cNvSpPr/>
            <p:nvPr/>
          </p:nvSpPr>
          <p:spPr>
            <a:xfrm>
              <a:off x="4590948" y="2466118"/>
              <a:ext cx="41806" cy="41757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2" y="0"/>
                  </a:moveTo>
                  <a:cubicBezTo>
                    <a:pt x="188" y="0"/>
                    <a:pt x="0" y="190"/>
                    <a:pt x="0" y="422"/>
                  </a:cubicBezTo>
                  <a:cubicBezTo>
                    <a:pt x="0" y="654"/>
                    <a:pt x="188" y="844"/>
                    <a:pt x="422" y="844"/>
                  </a:cubicBezTo>
                  <a:cubicBezTo>
                    <a:pt x="654" y="844"/>
                    <a:pt x="844" y="654"/>
                    <a:pt x="844" y="422"/>
                  </a:cubicBezTo>
                  <a:cubicBezTo>
                    <a:pt x="844" y="190"/>
                    <a:pt x="654" y="0"/>
                    <a:pt x="422" y="0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7" name="Google Shape;437;p15"/>
            <p:cNvSpPr/>
            <p:nvPr/>
          </p:nvSpPr>
          <p:spPr>
            <a:xfrm>
              <a:off x="4829472" y="2328377"/>
              <a:ext cx="41806" cy="41806"/>
            </a:xfrm>
            <a:custGeom>
              <a:avLst/>
              <a:gdLst/>
              <a:ahLst/>
              <a:cxnLst/>
              <a:rect l="l" t="t" r="r" b="b"/>
              <a:pathLst>
                <a:path w="845" h="845" extrusionOk="0">
                  <a:moveTo>
                    <a:pt x="423" y="1"/>
                  </a:moveTo>
                  <a:cubicBezTo>
                    <a:pt x="191" y="1"/>
                    <a:pt x="1" y="188"/>
                    <a:pt x="1" y="423"/>
                  </a:cubicBezTo>
                  <a:cubicBezTo>
                    <a:pt x="1" y="654"/>
                    <a:pt x="191" y="844"/>
                    <a:pt x="423" y="844"/>
                  </a:cubicBezTo>
                  <a:cubicBezTo>
                    <a:pt x="657" y="844"/>
                    <a:pt x="844" y="654"/>
                    <a:pt x="844" y="423"/>
                  </a:cubicBezTo>
                  <a:cubicBezTo>
                    <a:pt x="844" y="188"/>
                    <a:pt x="657" y="1"/>
                    <a:pt x="423" y="1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8" name="Google Shape;438;p15"/>
            <p:cNvSpPr/>
            <p:nvPr/>
          </p:nvSpPr>
          <p:spPr>
            <a:xfrm>
              <a:off x="4511292" y="2328377"/>
              <a:ext cx="41757" cy="41806"/>
            </a:xfrm>
            <a:custGeom>
              <a:avLst/>
              <a:gdLst/>
              <a:ahLst/>
              <a:cxnLst/>
              <a:rect l="l" t="t" r="r" b="b"/>
              <a:pathLst>
                <a:path w="844" h="845" extrusionOk="0">
                  <a:moveTo>
                    <a:pt x="422" y="1"/>
                  </a:moveTo>
                  <a:cubicBezTo>
                    <a:pt x="190" y="1"/>
                    <a:pt x="0" y="188"/>
                    <a:pt x="0" y="423"/>
                  </a:cubicBezTo>
                  <a:cubicBezTo>
                    <a:pt x="0" y="654"/>
                    <a:pt x="190" y="844"/>
                    <a:pt x="422" y="844"/>
                  </a:cubicBezTo>
                  <a:cubicBezTo>
                    <a:pt x="657" y="844"/>
                    <a:pt x="844" y="654"/>
                    <a:pt x="844" y="423"/>
                  </a:cubicBezTo>
                  <a:cubicBezTo>
                    <a:pt x="844" y="188"/>
                    <a:pt x="657" y="1"/>
                    <a:pt x="422" y="1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9" name="Google Shape;439;p15"/>
            <p:cNvSpPr/>
            <p:nvPr/>
          </p:nvSpPr>
          <p:spPr>
            <a:xfrm>
              <a:off x="4590948" y="2466118"/>
              <a:ext cx="41806" cy="41757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2" y="0"/>
                  </a:moveTo>
                  <a:cubicBezTo>
                    <a:pt x="188" y="0"/>
                    <a:pt x="0" y="190"/>
                    <a:pt x="0" y="422"/>
                  </a:cubicBezTo>
                  <a:cubicBezTo>
                    <a:pt x="0" y="654"/>
                    <a:pt x="188" y="844"/>
                    <a:pt x="422" y="844"/>
                  </a:cubicBezTo>
                  <a:cubicBezTo>
                    <a:pt x="654" y="844"/>
                    <a:pt x="844" y="654"/>
                    <a:pt x="844" y="422"/>
                  </a:cubicBezTo>
                  <a:cubicBezTo>
                    <a:pt x="844" y="190"/>
                    <a:pt x="654" y="0"/>
                    <a:pt x="422" y="0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0" name="Google Shape;440;p15"/>
            <p:cNvSpPr/>
            <p:nvPr/>
          </p:nvSpPr>
          <p:spPr>
            <a:xfrm>
              <a:off x="4345201" y="2603958"/>
              <a:ext cx="48832" cy="41757"/>
            </a:xfrm>
            <a:custGeom>
              <a:avLst/>
              <a:gdLst/>
              <a:ahLst/>
              <a:cxnLst/>
              <a:rect l="l" t="t" r="r" b="b"/>
              <a:pathLst>
                <a:path w="987" h="844" extrusionOk="0">
                  <a:moveTo>
                    <a:pt x="565" y="1"/>
                  </a:moveTo>
                  <a:cubicBezTo>
                    <a:pt x="191" y="1"/>
                    <a:pt x="0" y="452"/>
                    <a:pt x="268" y="720"/>
                  </a:cubicBezTo>
                  <a:cubicBezTo>
                    <a:pt x="353" y="805"/>
                    <a:pt x="459" y="843"/>
                    <a:pt x="562" y="843"/>
                  </a:cubicBezTo>
                  <a:cubicBezTo>
                    <a:pt x="779" y="843"/>
                    <a:pt x="987" y="676"/>
                    <a:pt x="987" y="423"/>
                  </a:cubicBezTo>
                  <a:cubicBezTo>
                    <a:pt x="987" y="188"/>
                    <a:pt x="797" y="1"/>
                    <a:pt x="565" y="1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1" name="Google Shape;441;p15"/>
            <p:cNvSpPr/>
            <p:nvPr/>
          </p:nvSpPr>
          <p:spPr>
            <a:xfrm>
              <a:off x="4504365" y="2603958"/>
              <a:ext cx="48683" cy="41757"/>
            </a:xfrm>
            <a:custGeom>
              <a:avLst/>
              <a:gdLst/>
              <a:ahLst/>
              <a:cxnLst/>
              <a:rect l="l" t="t" r="r" b="b"/>
              <a:pathLst>
                <a:path w="984" h="844" extrusionOk="0">
                  <a:moveTo>
                    <a:pt x="562" y="1"/>
                  </a:moveTo>
                  <a:cubicBezTo>
                    <a:pt x="188" y="1"/>
                    <a:pt x="1" y="455"/>
                    <a:pt x="265" y="720"/>
                  </a:cubicBezTo>
                  <a:cubicBezTo>
                    <a:pt x="351" y="805"/>
                    <a:pt x="456" y="843"/>
                    <a:pt x="559" y="843"/>
                  </a:cubicBezTo>
                  <a:cubicBezTo>
                    <a:pt x="776" y="843"/>
                    <a:pt x="984" y="676"/>
                    <a:pt x="984" y="423"/>
                  </a:cubicBezTo>
                  <a:cubicBezTo>
                    <a:pt x="984" y="188"/>
                    <a:pt x="797" y="1"/>
                    <a:pt x="562" y="1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83181270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1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444" name="Google Shape;444;p16"/>
          <p:cNvGrpSpPr/>
          <p:nvPr/>
        </p:nvGrpSpPr>
        <p:grpSpPr>
          <a:xfrm>
            <a:off x="0" y="0"/>
            <a:ext cx="133200" cy="6858061"/>
            <a:chOff x="0" y="0"/>
            <a:chExt cx="99900" cy="5143546"/>
          </a:xfrm>
        </p:grpSpPr>
        <p:sp>
          <p:nvSpPr>
            <p:cNvPr id="445" name="Google Shape;445;p16"/>
            <p:cNvSpPr/>
            <p:nvPr/>
          </p:nvSpPr>
          <p:spPr>
            <a:xfrm>
              <a:off x="0" y="4747846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46" name="Google Shape;446;p16"/>
            <p:cNvSpPr/>
            <p:nvPr/>
          </p:nvSpPr>
          <p:spPr>
            <a:xfrm>
              <a:off x="0" y="435219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47" name="Google Shape;447;p16"/>
            <p:cNvSpPr/>
            <p:nvPr/>
          </p:nvSpPr>
          <p:spPr>
            <a:xfrm>
              <a:off x="0" y="395653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48" name="Google Shape;448;p16"/>
            <p:cNvSpPr/>
            <p:nvPr/>
          </p:nvSpPr>
          <p:spPr>
            <a:xfrm>
              <a:off x="0" y="3560885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49" name="Google Shape;449;p16"/>
            <p:cNvSpPr/>
            <p:nvPr/>
          </p:nvSpPr>
          <p:spPr>
            <a:xfrm>
              <a:off x="0" y="3165231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50" name="Google Shape;450;p16"/>
            <p:cNvSpPr/>
            <p:nvPr/>
          </p:nvSpPr>
          <p:spPr>
            <a:xfrm>
              <a:off x="0" y="2769577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51" name="Google Shape;451;p16"/>
            <p:cNvSpPr/>
            <p:nvPr/>
          </p:nvSpPr>
          <p:spPr>
            <a:xfrm>
              <a:off x="0" y="2373923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52" name="Google Shape;452;p16"/>
            <p:cNvSpPr/>
            <p:nvPr/>
          </p:nvSpPr>
          <p:spPr>
            <a:xfrm>
              <a:off x="0" y="1978269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53" name="Google Shape;453;p16"/>
            <p:cNvSpPr/>
            <p:nvPr/>
          </p:nvSpPr>
          <p:spPr>
            <a:xfrm>
              <a:off x="0" y="1582615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54" name="Google Shape;454;p16"/>
            <p:cNvSpPr/>
            <p:nvPr/>
          </p:nvSpPr>
          <p:spPr>
            <a:xfrm>
              <a:off x="0" y="118696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55" name="Google Shape;455;p16"/>
            <p:cNvSpPr/>
            <p:nvPr/>
          </p:nvSpPr>
          <p:spPr>
            <a:xfrm>
              <a:off x="0" y="79130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56" name="Google Shape;456;p16"/>
            <p:cNvSpPr/>
            <p:nvPr/>
          </p:nvSpPr>
          <p:spPr>
            <a:xfrm>
              <a:off x="0" y="395654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57" name="Google Shape;457;p16"/>
            <p:cNvSpPr/>
            <p:nvPr/>
          </p:nvSpPr>
          <p:spPr>
            <a:xfrm>
              <a:off x="0" y="0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458" name="Google Shape;458;p16"/>
          <p:cNvGrpSpPr/>
          <p:nvPr/>
        </p:nvGrpSpPr>
        <p:grpSpPr>
          <a:xfrm>
            <a:off x="12058800" y="0"/>
            <a:ext cx="133200" cy="6858061"/>
            <a:chOff x="9044100" y="0"/>
            <a:chExt cx="99900" cy="5143546"/>
          </a:xfrm>
        </p:grpSpPr>
        <p:sp>
          <p:nvSpPr>
            <p:cNvPr id="459" name="Google Shape;459;p16"/>
            <p:cNvSpPr/>
            <p:nvPr/>
          </p:nvSpPr>
          <p:spPr>
            <a:xfrm>
              <a:off x="9044100" y="4747846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60" name="Google Shape;460;p16"/>
            <p:cNvSpPr/>
            <p:nvPr/>
          </p:nvSpPr>
          <p:spPr>
            <a:xfrm>
              <a:off x="9044100" y="435219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61" name="Google Shape;461;p16"/>
            <p:cNvSpPr/>
            <p:nvPr/>
          </p:nvSpPr>
          <p:spPr>
            <a:xfrm>
              <a:off x="9044100" y="395653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62" name="Google Shape;462;p16"/>
            <p:cNvSpPr/>
            <p:nvPr/>
          </p:nvSpPr>
          <p:spPr>
            <a:xfrm>
              <a:off x="9044100" y="3560885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63" name="Google Shape;463;p16"/>
            <p:cNvSpPr/>
            <p:nvPr/>
          </p:nvSpPr>
          <p:spPr>
            <a:xfrm>
              <a:off x="9044100" y="3165231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64" name="Google Shape;464;p16"/>
            <p:cNvSpPr/>
            <p:nvPr/>
          </p:nvSpPr>
          <p:spPr>
            <a:xfrm>
              <a:off x="9044100" y="2769577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65" name="Google Shape;465;p16"/>
            <p:cNvSpPr/>
            <p:nvPr/>
          </p:nvSpPr>
          <p:spPr>
            <a:xfrm>
              <a:off x="9044100" y="2373923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66" name="Google Shape;466;p16"/>
            <p:cNvSpPr/>
            <p:nvPr/>
          </p:nvSpPr>
          <p:spPr>
            <a:xfrm>
              <a:off x="9044100" y="1978269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67" name="Google Shape;467;p16"/>
            <p:cNvSpPr/>
            <p:nvPr/>
          </p:nvSpPr>
          <p:spPr>
            <a:xfrm>
              <a:off x="9044100" y="1582615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68" name="Google Shape;468;p16"/>
            <p:cNvSpPr/>
            <p:nvPr/>
          </p:nvSpPr>
          <p:spPr>
            <a:xfrm>
              <a:off x="9044100" y="118696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69" name="Google Shape;469;p16"/>
            <p:cNvSpPr/>
            <p:nvPr/>
          </p:nvSpPr>
          <p:spPr>
            <a:xfrm>
              <a:off x="9044100" y="79130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70" name="Google Shape;470;p16"/>
            <p:cNvSpPr/>
            <p:nvPr/>
          </p:nvSpPr>
          <p:spPr>
            <a:xfrm>
              <a:off x="9044100" y="395654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71" name="Google Shape;471;p16"/>
            <p:cNvSpPr/>
            <p:nvPr/>
          </p:nvSpPr>
          <p:spPr>
            <a:xfrm>
              <a:off x="9044100" y="0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472" name="Google Shape;472;p16"/>
          <p:cNvGrpSpPr/>
          <p:nvPr/>
        </p:nvGrpSpPr>
        <p:grpSpPr>
          <a:xfrm>
            <a:off x="365108" y="5900311"/>
            <a:ext cx="798080" cy="790560"/>
            <a:chOff x="-1040357" y="1370945"/>
            <a:chExt cx="598560" cy="592920"/>
          </a:xfrm>
        </p:grpSpPr>
        <p:sp>
          <p:nvSpPr>
            <p:cNvPr id="473" name="Google Shape;473;p16"/>
            <p:cNvSpPr/>
            <p:nvPr/>
          </p:nvSpPr>
          <p:spPr>
            <a:xfrm>
              <a:off x="-1022842" y="1388905"/>
              <a:ext cx="324853" cy="281364"/>
            </a:xfrm>
            <a:custGeom>
              <a:avLst/>
              <a:gdLst/>
              <a:ahLst/>
              <a:cxnLst/>
              <a:rect l="l" t="t" r="r" b="b"/>
              <a:pathLst>
                <a:path w="6566" h="5687" extrusionOk="0">
                  <a:moveTo>
                    <a:pt x="4857" y="119"/>
                  </a:moveTo>
                  <a:lnTo>
                    <a:pt x="6432" y="2843"/>
                  </a:lnTo>
                  <a:lnTo>
                    <a:pt x="4857" y="5570"/>
                  </a:lnTo>
                  <a:lnTo>
                    <a:pt x="1709" y="5570"/>
                  </a:lnTo>
                  <a:lnTo>
                    <a:pt x="137" y="2843"/>
                  </a:lnTo>
                  <a:lnTo>
                    <a:pt x="1709" y="119"/>
                  </a:lnTo>
                  <a:close/>
                  <a:moveTo>
                    <a:pt x="1643" y="0"/>
                  </a:moveTo>
                  <a:lnTo>
                    <a:pt x="0" y="2843"/>
                  </a:lnTo>
                  <a:lnTo>
                    <a:pt x="1643" y="5686"/>
                  </a:lnTo>
                  <a:lnTo>
                    <a:pt x="4926" y="5686"/>
                  </a:lnTo>
                  <a:lnTo>
                    <a:pt x="6566" y="2843"/>
                  </a:lnTo>
                  <a:lnTo>
                    <a:pt x="4926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4" name="Google Shape;474;p16"/>
            <p:cNvSpPr/>
            <p:nvPr/>
          </p:nvSpPr>
          <p:spPr>
            <a:xfrm>
              <a:off x="-967874" y="1370945"/>
              <a:ext cx="48832" cy="41757"/>
            </a:xfrm>
            <a:custGeom>
              <a:avLst/>
              <a:gdLst/>
              <a:ahLst/>
              <a:cxnLst/>
              <a:rect l="l" t="t" r="r" b="b"/>
              <a:pathLst>
                <a:path w="987" h="844" extrusionOk="0">
                  <a:moveTo>
                    <a:pt x="565" y="1"/>
                  </a:moveTo>
                  <a:cubicBezTo>
                    <a:pt x="191" y="1"/>
                    <a:pt x="0" y="455"/>
                    <a:pt x="268" y="720"/>
                  </a:cubicBezTo>
                  <a:cubicBezTo>
                    <a:pt x="353" y="805"/>
                    <a:pt x="459" y="843"/>
                    <a:pt x="562" y="843"/>
                  </a:cubicBezTo>
                  <a:cubicBezTo>
                    <a:pt x="779" y="843"/>
                    <a:pt x="987" y="676"/>
                    <a:pt x="987" y="423"/>
                  </a:cubicBezTo>
                  <a:cubicBezTo>
                    <a:pt x="987" y="188"/>
                    <a:pt x="797" y="1"/>
                    <a:pt x="565" y="1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5" name="Google Shape;475;p16"/>
            <p:cNvSpPr/>
            <p:nvPr/>
          </p:nvSpPr>
          <p:spPr>
            <a:xfrm>
              <a:off x="-808710" y="1370945"/>
              <a:ext cx="48683" cy="41757"/>
            </a:xfrm>
            <a:custGeom>
              <a:avLst/>
              <a:gdLst/>
              <a:ahLst/>
              <a:cxnLst/>
              <a:rect l="l" t="t" r="r" b="b"/>
              <a:pathLst>
                <a:path w="984" h="844" extrusionOk="0">
                  <a:moveTo>
                    <a:pt x="562" y="1"/>
                  </a:moveTo>
                  <a:cubicBezTo>
                    <a:pt x="188" y="1"/>
                    <a:pt x="1" y="455"/>
                    <a:pt x="265" y="720"/>
                  </a:cubicBezTo>
                  <a:cubicBezTo>
                    <a:pt x="351" y="805"/>
                    <a:pt x="456" y="843"/>
                    <a:pt x="559" y="843"/>
                  </a:cubicBezTo>
                  <a:cubicBezTo>
                    <a:pt x="776" y="843"/>
                    <a:pt x="984" y="676"/>
                    <a:pt x="984" y="423"/>
                  </a:cubicBezTo>
                  <a:cubicBezTo>
                    <a:pt x="984" y="188"/>
                    <a:pt x="797" y="1"/>
                    <a:pt x="562" y="1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6" name="Google Shape;476;p16"/>
            <p:cNvSpPr/>
            <p:nvPr/>
          </p:nvSpPr>
          <p:spPr>
            <a:xfrm>
              <a:off x="-801783" y="1646527"/>
              <a:ext cx="41757" cy="41806"/>
            </a:xfrm>
            <a:custGeom>
              <a:avLst/>
              <a:gdLst/>
              <a:ahLst/>
              <a:cxnLst/>
              <a:rect l="l" t="t" r="r" b="b"/>
              <a:pathLst>
                <a:path w="844" h="845" extrusionOk="0">
                  <a:moveTo>
                    <a:pt x="422" y="1"/>
                  </a:moveTo>
                  <a:cubicBezTo>
                    <a:pt x="190" y="1"/>
                    <a:pt x="0" y="188"/>
                    <a:pt x="0" y="423"/>
                  </a:cubicBezTo>
                  <a:cubicBezTo>
                    <a:pt x="0" y="654"/>
                    <a:pt x="190" y="844"/>
                    <a:pt x="422" y="844"/>
                  </a:cubicBezTo>
                  <a:cubicBezTo>
                    <a:pt x="657" y="844"/>
                    <a:pt x="844" y="654"/>
                    <a:pt x="844" y="423"/>
                  </a:cubicBezTo>
                  <a:cubicBezTo>
                    <a:pt x="844" y="188"/>
                    <a:pt x="657" y="1"/>
                    <a:pt x="422" y="1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7" name="Google Shape;477;p16"/>
            <p:cNvSpPr/>
            <p:nvPr/>
          </p:nvSpPr>
          <p:spPr>
            <a:xfrm>
              <a:off x="-722127" y="1508687"/>
              <a:ext cx="41806" cy="41757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2" y="0"/>
                  </a:moveTo>
                  <a:cubicBezTo>
                    <a:pt x="188" y="0"/>
                    <a:pt x="0" y="190"/>
                    <a:pt x="0" y="422"/>
                  </a:cubicBezTo>
                  <a:cubicBezTo>
                    <a:pt x="0" y="657"/>
                    <a:pt x="188" y="844"/>
                    <a:pt x="422" y="844"/>
                  </a:cubicBezTo>
                  <a:cubicBezTo>
                    <a:pt x="654" y="844"/>
                    <a:pt x="844" y="657"/>
                    <a:pt x="844" y="422"/>
                  </a:cubicBezTo>
                  <a:cubicBezTo>
                    <a:pt x="844" y="190"/>
                    <a:pt x="654" y="0"/>
                    <a:pt x="422" y="0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8" name="Google Shape;478;p16"/>
            <p:cNvSpPr/>
            <p:nvPr/>
          </p:nvSpPr>
          <p:spPr>
            <a:xfrm>
              <a:off x="-1040357" y="1508687"/>
              <a:ext cx="41806" cy="41757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3" y="0"/>
                  </a:moveTo>
                  <a:cubicBezTo>
                    <a:pt x="188" y="0"/>
                    <a:pt x="1" y="190"/>
                    <a:pt x="1" y="422"/>
                  </a:cubicBezTo>
                  <a:cubicBezTo>
                    <a:pt x="1" y="657"/>
                    <a:pt x="188" y="844"/>
                    <a:pt x="423" y="844"/>
                  </a:cubicBezTo>
                  <a:cubicBezTo>
                    <a:pt x="654" y="844"/>
                    <a:pt x="845" y="657"/>
                    <a:pt x="845" y="422"/>
                  </a:cubicBezTo>
                  <a:cubicBezTo>
                    <a:pt x="845" y="190"/>
                    <a:pt x="654" y="0"/>
                    <a:pt x="423" y="0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9" name="Google Shape;479;p16"/>
            <p:cNvSpPr/>
            <p:nvPr/>
          </p:nvSpPr>
          <p:spPr>
            <a:xfrm>
              <a:off x="-1021952" y="1664486"/>
              <a:ext cx="323962" cy="281315"/>
            </a:xfrm>
            <a:custGeom>
              <a:avLst/>
              <a:gdLst/>
              <a:ahLst/>
              <a:cxnLst/>
              <a:rect l="l" t="t" r="r" b="b"/>
              <a:pathLst>
                <a:path w="6548" h="5686" extrusionOk="0">
                  <a:moveTo>
                    <a:pt x="1658" y="0"/>
                  </a:moveTo>
                  <a:lnTo>
                    <a:pt x="1658" y="116"/>
                  </a:lnTo>
                  <a:lnTo>
                    <a:pt x="4839" y="116"/>
                  </a:lnTo>
                  <a:lnTo>
                    <a:pt x="6414" y="2843"/>
                  </a:lnTo>
                  <a:lnTo>
                    <a:pt x="4839" y="5570"/>
                  </a:lnTo>
                  <a:lnTo>
                    <a:pt x="1691" y="5570"/>
                  </a:lnTo>
                  <a:lnTo>
                    <a:pt x="101" y="2813"/>
                  </a:lnTo>
                  <a:lnTo>
                    <a:pt x="0" y="2873"/>
                  </a:lnTo>
                  <a:lnTo>
                    <a:pt x="1625" y="5686"/>
                  </a:lnTo>
                  <a:lnTo>
                    <a:pt x="4908" y="5686"/>
                  </a:lnTo>
                  <a:lnTo>
                    <a:pt x="6548" y="2843"/>
                  </a:lnTo>
                  <a:lnTo>
                    <a:pt x="4908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0" name="Google Shape;480;p16"/>
            <p:cNvSpPr/>
            <p:nvPr/>
          </p:nvSpPr>
          <p:spPr>
            <a:xfrm>
              <a:off x="-801783" y="1646527"/>
              <a:ext cx="41757" cy="41806"/>
            </a:xfrm>
            <a:custGeom>
              <a:avLst/>
              <a:gdLst/>
              <a:ahLst/>
              <a:cxnLst/>
              <a:rect l="l" t="t" r="r" b="b"/>
              <a:pathLst>
                <a:path w="844" h="845" extrusionOk="0">
                  <a:moveTo>
                    <a:pt x="422" y="1"/>
                  </a:moveTo>
                  <a:cubicBezTo>
                    <a:pt x="190" y="1"/>
                    <a:pt x="0" y="188"/>
                    <a:pt x="0" y="423"/>
                  </a:cubicBezTo>
                  <a:cubicBezTo>
                    <a:pt x="0" y="654"/>
                    <a:pt x="190" y="844"/>
                    <a:pt x="422" y="844"/>
                  </a:cubicBezTo>
                  <a:cubicBezTo>
                    <a:pt x="657" y="844"/>
                    <a:pt x="844" y="654"/>
                    <a:pt x="844" y="423"/>
                  </a:cubicBezTo>
                  <a:cubicBezTo>
                    <a:pt x="844" y="188"/>
                    <a:pt x="657" y="1"/>
                    <a:pt x="422" y="1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1" name="Google Shape;481;p16"/>
            <p:cNvSpPr/>
            <p:nvPr/>
          </p:nvSpPr>
          <p:spPr>
            <a:xfrm>
              <a:off x="-784170" y="1526745"/>
              <a:ext cx="324012" cy="281364"/>
            </a:xfrm>
            <a:custGeom>
              <a:avLst/>
              <a:gdLst/>
              <a:ahLst/>
              <a:cxnLst/>
              <a:rect l="l" t="t" r="r" b="b"/>
              <a:pathLst>
                <a:path w="6549" h="5687" extrusionOk="0">
                  <a:moveTo>
                    <a:pt x="1641" y="1"/>
                  </a:moveTo>
                  <a:lnTo>
                    <a:pt x="1" y="2844"/>
                  </a:lnTo>
                  <a:lnTo>
                    <a:pt x="1641" y="5686"/>
                  </a:lnTo>
                  <a:lnTo>
                    <a:pt x="4926" y="5686"/>
                  </a:lnTo>
                  <a:lnTo>
                    <a:pt x="6548" y="2873"/>
                  </a:lnTo>
                  <a:lnTo>
                    <a:pt x="6447" y="2814"/>
                  </a:lnTo>
                  <a:lnTo>
                    <a:pt x="4858" y="5571"/>
                  </a:lnTo>
                  <a:lnTo>
                    <a:pt x="1709" y="5571"/>
                  </a:lnTo>
                  <a:lnTo>
                    <a:pt x="134" y="2844"/>
                  </a:lnTo>
                  <a:lnTo>
                    <a:pt x="1709" y="117"/>
                  </a:lnTo>
                  <a:lnTo>
                    <a:pt x="4890" y="117"/>
                  </a:lnTo>
                  <a:lnTo>
                    <a:pt x="4890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2" name="Google Shape;482;p16"/>
            <p:cNvSpPr/>
            <p:nvPr/>
          </p:nvSpPr>
          <p:spPr>
            <a:xfrm>
              <a:off x="-722127" y="1508687"/>
              <a:ext cx="41806" cy="41757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2" y="0"/>
                  </a:moveTo>
                  <a:cubicBezTo>
                    <a:pt x="188" y="0"/>
                    <a:pt x="0" y="190"/>
                    <a:pt x="0" y="422"/>
                  </a:cubicBezTo>
                  <a:cubicBezTo>
                    <a:pt x="0" y="657"/>
                    <a:pt x="188" y="844"/>
                    <a:pt x="422" y="844"/>
                  </a:cubicBezTo>
                  <a:cubicBezTo>
                    <a:pt x="654" y="844"/>
                    <a:pt x="844" y="657"/>
                    <a:pt x="844" y="422"/>
                  </a:cubicBezTo>
                  <a:cubicBezTo>
                    <a:pt x="844" y="190"/>
                    <a:pt x="654" y="0"/>
                    <a:pt x="422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3" name="Google Shape;483;p16"/>
            <p:cNvSpPr/>
            <p:nvPr/>
          </p:nvSpPr>
          <p:spPr>
            <a:xfrm>
              <a:off x="-722127" y="1784268"/>
              <a:ext cx="41806" cy="41757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2" y="0"/>
                  </a:moveTo>
                  <a:cubicBezTo>
                    <a:pt x="188" y="0"/>
                    <a:pt x="0" y="190"/>
                    <a:pt x="0" y="422"/>
                  </a:cubicBezTo>
                  <a:cubicBezTo>
                    <a:pt x="0" y="654"/>
                    <a:pt x="188" y="844"/>
                    <a:pt x="422" y="844"/>
                  </a:cubicBezTo>
                  <a:cubicBezTo>
                    <a:pt x="654" y="844"/>
                    <a:pt x="844" y="654"/>
                    <a:pt x="844" y="422"/>
                  </a:cubicBezTo>
                  <a:cubicBezTo>
                    <a:pt x="844" y="190"/>
                    <a:pt x="654" y="0"/>
                    <a:pt x="422" y="0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4" name="Google Shape;484;p16"/>
            <p:cNvSpPr/>
            <p:nvPr/>
          </p:nvSpPr>
          <p:spPr>
            <a:xfrm>
              <a:off x="-483603" y="1646527"/>
              <a:ext cx="41806" cy="41806"/>
            </a:xfrm>
            <a:custGeom>
              <a:avLst/>
              <a:gdLst/>
              <a:ahLst/>
              <a:cxnLst/>
              <a:rect l="l" t="t" r="r" b="b"/>
              <a:pathLst>
                <a:path w="845" h="845" extrusionOk="0">
                  <a:moveTo>
                    <a:pt x="423" y="1"/>
                  </a:moveTo>
                  <a:cubicBezTo>
                    <a:pt x="191" y="1"/>
                    <a:pt x="1" y="188"/>
                    <a:pt x="1" y="423"/>
                  </a:cubicBezTo>
                  <a:cubicBezTo>
                    <a:pt x="1" y="654"/>
                    <a:pt x="191" y="844"/>
                    <a:pt x="423" y="844"/>
                  </a:cubicBezTo>
                  <a:cubicBezTo>
                    <a:pt x="657" y="844"/>
                    <a:pt x="844" y="654"/>
                    <a:pt x="844" y="423"/>
                  </a:cubicBezTo>
                  <a:cubicBezTo>
                    <a:pt x="844" y="188"/>
                    <a:pt x="657" y="1"/>
                    <a:pt x="423" y="1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5" name="Google Shape;485;p16"/>
            <p:cNvSpPr/>
            <p:nvPr/>
          </p:nvSpPr>
          <p:spPr>
            <a:xfrm>
              <a:off x="-722127" y="1784268"/>
              <a:ext cx="41806" cy="41757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2" y="0"/>
                  </a:moveTo>
                  <a:cubicBezTo>
                    <a:pt x="188" y="0"/>
                    <a:pt x="0" y="190"/>
                    <a:pt x="0" y="422"/>
                  </a:cubicBezTo>
                  <a:cubicBezTo>
                    <a:pt x="0" y="654"/>
                    <a:pt x="188" y="844"/>
                    <a:pt x="422" y="844"/>
                  </a:cubicBezTo>
                  <a:cubicBezTo>
                    <a:pt x="654" y="844"/>
                    <a:pt x="844" y="654"/>
                    <a:pt x="844" y="422"/>
                  </a:cubicBezTo>
                  <a:cubicBezTo>
                    <a:pt x="844" y="190"/>
                    <a:pt x="654" y="0"/>
                    <a:pt x="422" y="0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6" name="Google Shape;486;p16"/>
            <p:cNvSpPr/>
            <p:nvPr/>
          </p:nvSpPr>
          <p:spPr>
            <a:xfrm>
              <a:off x="-808710" y="1922108"/>
              <a:ext cx="48683" cy="41757"/>
            </a:xfrm>
            <a:custGeom>
              <a:avLst/>
              <a:gdLst/>
              <a:ahLst/>
              <a:cxnLst/>
              <a:rect l="l" t="t" r="r" b="b"/>
              <a:pathLst>
                <a:path w="984" h="844" extrusionOk="0">
                  <a:moveTo>
                    <a:pt x="562" y="1"/>
                  </a:moveTo>
                  <a:cubicBezTo>
                    <a:pt x="188" y="1"/>
                    <a:pt x="1" y="455"/>
                    <a:pt x="265" y="720"/>
                  </a:cubicBezTo>
                  <a:cubicBezTo>
                    <a:pt x="351" y="805"/>
                    <a:pt x="456" y="843"/>
                    <a:pt x="559" y="843"/>
                  </a:cubicBezTo>
                  <a:cubicBezTo>
                    <a:pt x="776" y="843"/>
                    <a:pt x="984" y="676"/>
                    <a:pt x="984" y="423"/>
                  </a:cubicBezTo>
                  <a:cubicBezTo>
                    <a:pt x="984" y="188"/>
                    <a:pt x="797" y="1"/>
                    <a:pt x="562" y="1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7" name="Google Shape;487;p16"/>
            <p:cNvSpPr/>
            <p:nvPr/>
          </p:nvSpPr>
          <p:spPr>
            <a:xfrm>
              <a:off x="-722127" y="1784268"/>
              <a:ext cx="41806" cy="41757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2" y="0"/>
                  </a:moveTo>
                  <a:cubicBezTo>
                    <a:pt x="188" y="0"/>
                    <a:pt x="0" y="190"/>
                    <a:pt x="0" y="422"/>
                  </a:cubicBezTo>
                  <a:cubicBezTo>
                    <a:pt x="0" y="654"/>
                    <a:pt x="188" y="844"/>
                    <a:pt x="422" y="844"/>
                  </a:cubicBezTo>
                  <a:cubicBezTo>
                    <a:pt x="654" y="844"/>
                    <a:pt x="844" y="654"/>
                    <a:pt x="844" y="422"/>
                  </a:cubicBezTo>
                  <a:cubicBezTo>
                    <a:pt x="844" y="190"/>
                    <a:pt x="654" y="0"/>
                    <a:pt x="422" y="0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8" name="Google Shape;488;p16"/>
            <p:cNvSpPr/>
            <p:nvPr/>
          </p:nvSpPr>
          <p:spPr>
            <a:xfrm>
              <a:off x="-1040357" y="1784268"/>
              <a:ext cx="41806" cy="41757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3" y="0"/>
                  </a:moveTo>
                  <a:cubicBezTo>
                    <a:pt x="188" y="0"/>
                    <a:pt x="1" y="190"/>
                    <a:pt x="1" y="422"/>
                  </a:cubicBezTo>
                  <a:cubicBezTo>
                    <a:pt x="1" y="654"/>
                    <a:pt x="188" y="844"/>
                    <a:pt x="423" y="844"/>
                  </a:cubicBezTo>
                  <a:cubicBezTo>
                    <a:pt x="654" y="844"/>
                    <a:pt x="845" y="654"/>
                    <a:pt x="845" y="422"/>
                  </a:cubicBezTo>
                  <a:cubicBezTo>
                    <a:pt x="845" y="190"/>
                    <a:pt x="654" y="0"/>
                    <a:pt x="423" y="0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89" name="Google Shape;489;p16"/>
          <p:cNvGrpSpPr/>
          <p:nvPr/>
        </p:nvGrpSpPr>
        <p:grpSpPr>
          <a:xfrm flipH="1">
            <a:off x="11132984" y="5744911"/>
            <a:ext cx="726697" cy="945972"/>
            <a:chOff x="3025497" y="1458081"/>
            <a:chExt cx="509177" cy="662816"/>
          </a:xfrm>
        </p:grpSpPr>
        <p:sp>
          <p:nvSpPr>
            <p:cNvPr id="490" name="Google Shape;490;p16"/>
            <p:cNvSpPr/>
            <p:nvPr/>
          </p:nvSpPr>
          <p:spPr>
            <a:xfrm>
              <a:off x="3025497" y="1458081"/>
              <a:ext cx="509177" cy="662816"/>
            </a:xfrm>
            <a:custGeom>
              <a:avLst/>
              <a:gdLst/>
              <a:ahLst/>
              <a:cxnLst/>
              <a:rect l="l" t="t" r="r" b="b"/>
              <a:pathLst>
                <a:path w="5630" h="7329" extrusionOk="0">
                  <a:moveTo>
                    <a:pt x="1120" y="1"/>
                  </a:moveTo>
                  <a:lnTo>
                    <a:pt x="0" y="726"/>
                  </a:lnTo>
                  <a:lnTo>
                    <a:pt x="220" y="815"/>
                  </a:lnTo>
                  <a:lnTo>
                    <a:pt x="485" y="672"/>
                  </a:lnTo>
                  <a:lnTo>
                    <a:pt x="1352" y="2992"/>
                  </a:lnTo>
                  <a:cubicBezTo>
                    <a:pt x="1352" y="2992"/>
                    <a:pt x="327" y="3566"/>
                    <a:pt x="416" y="5092"/>
                  </a:cubicBezTo>
                  <a:cubicBezTo>
                    <a:pt x="487" y="6335"/>
                    <a:pt x="1557" y="7328"/>
                    <a:pt x="2746" y="7328"/>
                  </a:cubicBezTo>
                  <a:cubicBezTo>
                    <a:pt x="3015" y="7328"/>
                    <a:pt x="3291" y="7277"/>
                    <a:pt x="3562" y="7166"/>
                  </a:cubicBezTo>
                  <a:cubicBezTo>
                    <a:pt x="5030" y="6563"/>
                    <a:pt x="5630" y="5167"/>
                    <a:pt x="4852" y="3717"/>
                  </a:cubicBezTo>
                  <a:cubicBezTo>
                    <a:pt x="4299" y="2689"/>
                    <a:pt x="3126" y="2539"/>
                    <a:pt x="2490" y="2539"/>
                  </a:cubicBezTo>
                  <a:cubicBezTo>
                    <a:pt x="2229" y="2539"/>
                    <a:pt x="2059" y="2564"/>
                    <a:pt x="2059" y="2564"/>
                  </a:cubicBezTo>
                  <a:lnTo>
                    <a:pt x="1013" y="497"/>
                  </a:lnTo>
                  <a:lnTo>
                    <a:pt x="1120" y="301"/>
                  </a:lnTo>
                  <a:lnTo>
                    <a:pt x="11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1" name="Google Shape;491;p16"/>
            <p:cNvSpPr/>
            <p:nvPr/>
          </p:nvSpPr>
          <p:spPr>
            <a:xfrm>
              <a:off x="3126790" y="1799571"/>
              <a:ext cx="382652" cy="296364"/>
            </a:xfrm>
            <a:custGeom>
              <a:avLst/>
              <a:gdLst/>
              <a:ahLst/>
              <a:cxnLst/>
              <a:rect l="l" t="t" r="r" b="b"/>
              <a:pathLst>
                <a:path w="4231" h="3277" extrusionOk="0">
                  <a:moveTo>
                    <a:pt x="3527" y="0"/>
                  </a:moveTo>
                  <a:cubicBezTo>
                    <a:pt x="3527" y="0"/>
                    <a:pt x="3417" y="45"/>
                    <a:pt x="3126" y="199"/>
                  </a:cubicBezTo>
                  <a:cubicBezTo>
                    <a:pt x="2834" y="351"/>
                    <a:pt x="3001" y="719"/>
                    <a:pt x="2683" y="1100"/>
                  </a:cubicBezTo>
                  <a:cubicBezTo>
                    <a:pt x="2362" y="1483"/>
                    <a:pt x="1827" y="1483"/>
                    <a:pt x="1049" y="1542"/>
                  </a:cubicBezTo>
                  <a:cubicBezTo>
                    <a:pt x="268" y="1605"/>
                    <a:pt x="0" y="2430"/>
                    <a:pt x="0" y="2430"/>
                  </a:cubicBezTo>
                  <a:cubicBezTo>
                    <a:pt x="0" y="2430"/>
                    <a:pt x="589" y="3164"/>
                    <a:pt x="1094" y="3253"/>
                  </a:cubicBezTo>
                  <a:cubicBezTo>
                    <a:pt x="1173" y="3268"/>
                    <a:pt x="1270" y="3276"/>
                    <a:pt x="1380" y="3276"/>
                  </a:cubicBezTo>
                  <a:cubicBezTo>
                    <a:pt x="1968" y="3276"/>
                    <a:pt x="2931" y="3028"/>
                    <a:pt x="3527" y="2092"/>
                  </a:cubicBezTo>
                  <a:cubicBezTo>
                    <a:pt x="4231" y="984"/>
                    <a:pt x="3527" y="0"/>
                    <a:pt x="35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2" name="Google Shape;492;p16"/>
            <p:cNvSpPr/>
            <p:nvPr/>
          </p:nvSpPr>
          <p:spPr>
            <a:xfrm>
              <a:off x="3110421" y="1912707"/>
              <a:ext cx="141629" cy="145424"/>
            </a:xfrm>
            <a:custGeom>
              <a:avLst/>
              <a:gdLst/>
              <a:ahLst/>
              <a:cxnLst/>
              <a:rect l="l" t="t" r="r" b="b"/>
              <a:pathLst>
                <a:path w="1566" h="1608" extrusionOk="0">
                  <a:moveTo>
                    <a:pt x="149" y="0"/>
                  </a:moveTo>
                  <a:lnTo>
                    <a:pt x="0" y="57"/>
                  </a:lnTo>
                  <a:cubicBezTo>
                    <a:pt x="0" y="57"/>
                    <a:pt x="214" y="692"/>
                    <a:pt x="577" y="1117"/>
                  </a:cubicBezTo>
                  <a:cubicBezTo>
                    <a:pt x="929" y="1527"/>
                    <a:pt x="1391" y="1608"/>
                    <a:pt x="1454" y="1608"/>
                  </a:cubicBezTo>
                  <a:cubicBezTo>
                    <a:pt x="1456" y="1608"/>
                    <a:pt x="1458" y="1607"/>
                    <a:pt x="1459" y="1607"/>
                  </a:cubicBezTo>
                  <a:cubicBezTo>
                    <a:pt x="1491" y="1601"/>
                    <a:pt x="1566" y="1500"/>
                    <a:pt x="1545" y="1497"/>
                  </a:cubicBezTo>
                  <a:cubicBezTo>
                    <a:pt x="1524" y="1491"/>
                    <a:pt x="882" y="1218"/>
                    <a:pt x="731" y="1046"/>
                  </a:cubicBezTo>
                  <a:cubicBezTo>
                    <a:pt x="577" y="873"/>
                    <a:pt x="149" y="0"/>
                    <a:pt x="1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91776708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17"/>
          <p:cNvSpPr txBox="1">
            <a:spLocks noGrp="1"/>
          </p:cNvSpPr>
          <p:nvPr>
            <p:ph type="title"/>
          </p:nvPr>
        </p:nvSpPr>
        <p:spPr>
          <a:xfrm>
            <a:off x="7507600" y="4708500"/>
            <a:ext cx="3733600" cy="7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495" name="Google Shape;495;p17"/>
          <p:cNvSpPr txBox="1">
            <a:spLocks noGrp="1"/>
          </p:cNvSpPr>
          <p:nvPr>
            <p:ph type="subTitle" idx="1"/>
          </p:nvPr>
        </p:nvSpPr>
        <p:spPr>
          <a:xfrm>
            <a:off x="3068233" y="857967"/>
            <a:ext cx="8172800" cy="348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grpSp>
        <p:nvGrpSpPr>
          <p:cNvPr id="496" name="Google Shape;496;p17"/>
          <p:cNvGrpSpPr/>
          <p:nvPr/>
        </p:nvGrpSpPr>
        <p:grpSpPr>
          <a:xfrm>
            <a:off x="0" y="0"/>
            <a:ext cx="133200" cy="6858061"/>
            <a:chOff x="0" y="0"/>
            <a:chExt cx="99900" cy="5143546"/>
          </a:xfrm>
        </p:grpSpPr>
        <p:sp>
          <p:nvSpPr>
            <p:cNvPr id="497" name="Google Shape;497;p17"/>
            <p:cNvSpPr/>
            <p:nvPr/>
          </p:nvSpPr>
          <p:spPr>
            <a:xfrm>
              <a:off x="0" y="4747846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98" name="Google Shape;498;p17"/>
            <p:cNvSpPr/>
            <p:nvPr/>
          </p:nvSpPr>
          <p:spPr>
            <a:xfrm>
              <a:off x="0" y="435219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99" name="Google Shape;499;p17"/>
            <p:cNvSpPr/>
            <p:nvPr/>
          </p:nvSpPr>
          <p:spPr>
            <a:xfrm>
              <a:off x="0" y="395653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00" name="Google Shape;500;p17"/>
            <p:cNvSpPr/>
            <p:nvPr/>
          </p:nvSpPr>
          <p:spPr>
            <a:xfrm>
              <a:off x="0" y="3560885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01" name="Google Shape;501;p17"/>
            <p:cNvSpPr/>
            <p:nvPr/>
          </p:nvSpPr>
          <p:spPr>
            <a:xfrm>
              <a:off x="0" y="3165231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02" name="Google Shape;502;p17"/>
            <p:cNvSpPr/>
            <p:nvPr/>
          </p:nvSpPr>
          <p:spPr>
            <a:xfrm>
              <a:off x="0" y="2769577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03" name="Google Shape;503;p17"/>
            <p:cNvSpPr/>
            <p:nvPr/>
          </p:nvSpPr>
          <p:spPr>
            <a:xfrm>
              <a:off x="0" y="2373923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04" name="Google Shape;504;p17"/>
            <p:cNvSpPr/>
            <p:nvPr/>
          </p:nvSpPr>
          <p:spPr>
            <a:xfrm>
              <a:off x="0" y="1978269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05" name="Google Shape;505;p17"/>
            <p:cNvSpPr/>
            <p:nvPr/>
          </p:nvSpPr>
          <p:spPr>
            <a:xfrm>
              <a:off x="0" y="1582615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06" name="Google Shape;506;p17"/>
            <p:cNvSpPr/>
            <p:nvPr/>
          </p:nvSpPr>
          <p:spPr>
            <a:xfrm>
              <a:off x="0" y="118696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07" name="Google Shape;507;p17"/>
            <p:cNvSpPr/>
            <p:nvPr/>
          </p:nvSpPr>
          <p:spPr>
            <a:xfrm>
              <a:off x="0" y="79130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08" name="Google Shape;508;p17"/>
            <p:cNvSpPr/>
            <p:nvPr/>
          </p:nvSpPr>
          <p:spPr>
            <a:xfrm>
              <a:off x="0" y="395654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09" name="Google Shape;509;p17"/>
            <p:cNvSpPr/>
            <p:nvPr/>
          </p:nvSpPr>
          <p:spPr>
            <a:xfrm>
              <a:off x="0" y="0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510" name="Google Shape;510;p17"/>
          <p:cNvGrpSpPr/>
          <p:nvPr/>
        </p:nvGrpSpPr>
        <p:grpSpPr>
          <a:xfrm>
            <a:off x="12058800" y="0"/>
            <a:ext cx="133200" cy="6858061"/>
            <a:chOff x="9044100" y="0"/>
            <a:chExt cx="99900" cy="5143546"/>
          </a:xfrm>
        </p:grpSpPr>
        <p:sp>
          <p:nvSpPr>
            <p:cNvPr id="511" name="Google Shape;511;p17"/>
            <p:cNvSpPr/>
            <p:nvPr/>
          </p:nvSpPr>
          <p:spPr>
            <a:xfrm>
              <a:off x="9044100" y="4747846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12" name="Google Shape;512;p17"/>
            <p:cNvSpPr/>
            <p:nvPr/>
          </p:nvSpPr>
          <p:spPr>
            <a:xfrm>
              <a:off x="9044100" y="435219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13" name="Google Shape;513;p17"/>
            <p:cNvSpPr/>
            <p:nvPr/>
          </p:nvSpPr>
          <p:spPr>
            <a:xfrm>
              <a:off x="9044100" y="395653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14" name="Google Shape;514;p17"/>
            <p:cNvSpPr/>
            <p:nvPr/>
          </p:nvSpPr>
          <p:spPr>
            <a:xfrm>
              <a:off x="9044100" y="3560885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15" name="Google Shape;515;p17"/>
            <p:cNvSpPr/>
            <p:nvPr/>
          </p:nvSpPr>
          <p:spPr>
            <a:xfrm>
              <a:off x="9044100" y="3165231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16" name="Google Shape;516;p17"/>
            <p:cNvSpPr/>
            <p:nvPr/>
          </p:nvSpPr>
          <p:spPr>
            <a:xfrm>
              <a:off x="9044100" y="2769577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17" name="Google Shape;517;p17"/>
            <p:cNvSpPr/>
            <p:nvPr/>
          </p:nvSpPr>
          <p:spPr>
            <a:xfrm>
              <a:off x="9044100" y="2373923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18" name="Google Shape;518;p17"/>
            <p:cNvSpPr/>
            <p:nvPr/>
          </p:nvSpPr>
          <p:spPr>
            <a:xfrm>
              <a:off x="9044100" y="1978269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19" name="Google Shape;519;p17"/>
            <p:cNvSpPr/>
            <p:nvPr/>
          </p:nvSpPr>
          <p:spPr>
            <a:xfrm>
              <a:off x="9044100" y="1582615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20" name="Google Shape;520;p17"/>
            <p:cNvSpPr/>
            <p:nvPr/>
          </p:nvSpPr>
          <p:spPr>
            <a:xfrm>
              <a:off x="9044100" y="118696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21" name="Google Shape;521;p17"/>
            <p:cNvSpPr/>
            <p:nvPr/>
          </p:nvSpPr>
          <p:spPr>
            <a:xfrm>
              <a:off x="9044100" y="79130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22" name="Google Shape;522;p17"/>
            <p:cNvSpPr/>
            <p:nvPr/>
          </p:nvSpPr>
          <p:spPr>
            <a:xfrm>
              <a:off x="9044100" y="395654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23" name="Google Shape;523;p17"/>
            <p:cNvSpPr/>
            <p:nvPr/>
          </p:nvSpPr>
          <p:spPr>
            <a:xfrm>
              <a:off x="9044100" y="0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51613563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p19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8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58" name="Google Shape;558;p19"/>
          <p:cNvSpPr txBox="1">
            <a:spLocks noGrp="1"/>
          </p:cNvSpPr>
          <p:nvPr>
            <p:ph type="subTitle" idx="1"/>
          </p:nvPr>
        </p:nvSpPr>
        <p:spPr>
          <a:xfrm>
            <a:off x="1445267" y="3076833"/>
            <a:ext cx="3615600" cy="155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59" name="Google Shape;559;p19"/>
          <p:cNvGrpSpPr/>
          <p:nvPr/>
        </p:nvGrpSpPr>
        <p:grpSpPr>
          <a:xfrm>
            <a:off x="0" y="0"/>
            <a:ext cx="133200" cy="6858061"/>
            <a:chOff x="0" y="0"/>
            <a:chExt cx="99900" cy="5143546"/>
          </a:xfrm>
        </p:grpSpPr>
        <p:sp>
          <p:nvSpPr>
            <p:cNvPr id="560" name="Google Shape;560;p19"/>
            <p:cNvSpPr/>
            <p:nvPr/>
          </p:nvSpPr>
          <p:spPr>
            <a:xfrm>
              <a:off x="0" y="4747846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61" name="Google Shape;561;p19"/>
            <p:cNvSpPr/>
            <p:nvPr/>
          </p:nvSpPr>
          <p:spPr>
            <a:xfrm>
              <a:off x="0" y="435219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62" name="Google Shape;562;p19"/>
            <p:cNvSpPr/>
            <p:nvPr/>
          </p:nvSpPr>
          <p:spPr>
            <a:xfrm>
              <a:off x="0" y="395653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63" name="Google Shape;563;p19"/>
            <p:cNvSpPr/>
            <p:nvPr/>
          </p:nvSpPr>
          <p:spPr>
            <a:xfrm>
              <a:off x="0" y="3560885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64" name="Google Shape;564;p19"/>
            <p:cNvSpPr/>
            <p:nvPr/>
          </p:nvSpPr>
          <p:spPr>
            <a:xfrm>
              <a:off x="0" y="3165231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65" name="Google Shape;565;p19"/>
            <p:cNvSpPr/>
            <p:nvPr/>
          </p:nvSpPr>
          <p:spPr>
            <a:xfrm>
              <a:off x="0" y="2769577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66" name="Google Shape;566;p19"/>
            <p:cNvSpPr/>
            <p:nvPr/>
          </p:nvSpPr>
          <p:spPr>
            <a:xfrm>
              <a:off x="0" y="2373923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67" name="Google Shape;567;p19"/>
            <p:cNvSpPr/>
            <p:nvPr/>
          </p:nvSpPr>
          <p:spPr>
            <a:xfrm>
              <a:off x="0" y="1978269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68" name="Google Shape;568;p19"/>
            <p:cNvSpPr/>
            <p:nvPr/>
          </p:nvSpPr>
          <p:spPr>
            <a:xfrm>
              <a:off x="0" y="1582615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69" name="Google Shape;569;p19"/>
            <p:cNvSpPr/>
            <p:nvPr/>
          </p:nvSpPr>
          <p:spPr>
            <a:xfrm>
              <a:off x="0" y="118696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70" name="Google Shape;570;p19"/>
            <p:cNvSpPr/>
            <p:nvPr/>
          </p:nvSpPr>
          <p:spPr>
            <a:xfrm>
              <a:off x="0" y="79130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71" name="Google Shape;571;p19"/>
            <p:cNvSpPr/>
            <p:nvPr/>
          </p:nvSpPr>
          <p:spPr>
            <a:xfrm>
              <a:off x="0" y="395654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72" name="Google Shape;572;p19"/>
            <p:cNvSpPr/>
            <p:nvPr/>
          </p:nvSpPr>
          <p:spPr>
            <a:xfrm>
              <a:off x="0" y="0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573" name="Google Shape;573;p19"/>
          <p:cNvGrpSpPr/>
          <p:nvPr/>
        </p:nvGrpSpPr>
        <p:grpSpPr>
          <a:xfrm>
            <a:off x="12058800" y="0"/>
            <a:ext cx="133200" cy="6858061"/>
            <a:chOff x="9044100" y="0"/>
            <a:chExt cx="99900" cy="5143546"/>
          </a:xfrm>
        </p:grpSpPr>
        <p:sp>
          <p:nvSpPr>
            <p:cNvPr id="574" name="Google Shape;574;p19"/>
            <p:cNvSpPr/>
            <p:nvPr/>
          </p:nvSpPr>
          <p:spPr>
            <a:xfrm>
              <a:off x="9044100" y="4747846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75" name="Google Shape;575;p19"/>
            <p:cNvSpPr/>
            <p:nvPr/>
          </p:nvSpPr>
          <p:spPr>
            <a:xfrm>
              <a:off x="9044100" y="435219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76" name="Google Shape;576;p19"/>
            <p:cNvSpPr/>
            <p:nvPr/>
          </p:nvSpPr>
          <p:spPr>
            <a:xfrm>
              <a:off x="9044100" y="395653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77" name="Google Shape;577;p19"/>
            <p:cNvSpPr/>
            <p:nvPr/>
          </p:nvSpPr>
          <p:spPr>
            <a:xfrm>
              <a:off x="9044100" y="3560885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78" name="Google Shape;578;p19"/>
            <p:cNvSpPr/>
            <p:nvPr/>
          </p:nvSpPr>
          <p:spPr>
            <a:xfrm>
              <a:off x="9044100" y="3165231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79" name="Google Shape;579;p19"/>
            <p:cNvSpPr/>
            <p:nvPr/>
          </p:nvSpPr>
          <p:spPr>
            <a:xfrm>
              <a:off x="9044100" y="2769577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80" name="Google Shape;580;p19"/>
            <p:cNvSpPr/>
            <p:nvPr/>
          </p:nvSpPr>
          <p:spPr>
            <a:xfrm>
              <a:off x="9044100" y="2373923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81" name="Google Shape;581;p19"/>
            <p:cNvSpPr/>
            <p:nvPr/>
          </p:nvSpPr>
          <p:spPr>
            <a:xfrm>
              <a:off x="9044100" y="1978269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82" name="Google Shape;582;p19"/>
            <p:cNvSpPr/>
            <p:nvPr/>
          </p:nvSpPr>
          <p:spPr>
            <a:xfrm>
              <a:off x="9044100" y="1582615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83" name="Google Shape;583;p19"/>
            <p:cNvSpPr/>
            <p:nvPr/>
          </p:nvSpPr>
          <p:spPr>
            <a:xfrm>
              <a:off x="9044100" y="118696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84" name="Google Shape;584;p19"/>
            <p:cNvSpPr/>
            <p:nvPr/>
          </p:nvSpPr>
          <p:spPr>
            <a:xfrm>
              <a:off x="9044100" y="79130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85" name="Google Shape;585;p19"/>
            <p:cNvSpPr/>
            <p:nvPr/>
          </p:nvSpPr>
          <p:spPr>
            <a:xfrm>
              <a:off x="9044100" y="395654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86" name="Google Shape;586;p19"/>
            <p:cNvSpPr/>
            <p:nvPr/>
          </p:nvSpPr>
          <p:spPr>
            <a:xfrm>
              <a:off x="9044100" y="0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23464357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p20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89" name="Google Shape;589;p20"/>
          <p:cNvSpPr txBox="1">
            <a:spLocks noGrp="1"/>
          </p:cNvSpPr>
          <p:nvPr>
            <p:ph type="subTitle" idx="1"/>
          </p:nvPr>
        </p:nvSpPr>
        <p:spPr>
          <a:xfrm>
            <a:off x="2923000" y="5309833"/>
            <a:ext cx="6346000" cy="82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90" name="Google Shape;590;p20"/>
          <p:cNvGrpSpPr/>
          <p:nvPr/>
        </p:nvGrpSpPr>
        <p:grpSpPr>
          <a:xfrm>
            <a:off x="0" y="0"/>
            <a:ext cx="133200" cy="6858061"/>
            <a:chOff x="0" y="0"/>
            <a:chExt cx="99900" cy="5143546"/>
          </a:xfrm>
        </p:grpSpPr>
        <p:sp>
          <p:nvSpPr>
            <p:cNvPr id="591" name="Google Shape;591;p20"/>
            <p:cNvSpPr/>
            <p:nvPr/>
          </p:nvSpPr>
          <p:spPr>
            <a:xfrm>
              <a:off x="0" y="4747846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92" name="Google Shape;592;p20"/>
            <p:cNvSpPr/>
            <p:nvPr/>
          </p:nvSpPr>
          <p:spPr>
            <a:xfrm>
              <a:off x="0" y="435219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93" name="Google Shape;593;p20"/>
            <p:cNvSpPr/>
            <p:nvPr/>
          </p:nvSpPr>
          <p:spPr>
            <a:xfrm>
              <a:off x="0" y="395653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94" name="Google Shape;594;p20"/>
            <p:cNvSpPr/>
            <p:nvPr/>
          </p:nvSpPr>
          <p:spPr>
            <a:xfrm>
              <a:off x="0" y="3560885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95" name="Google Shape;595;p20"/>
            <p:cNvSpPr/>
            <p:nvPr/>
          </p:nvSpPr>
          <p:spPr>
            <a:xfrm>
              <a:off x="0" y="3165231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96" name="Google Shape;596;p20"/>
            <p:cNvSpPr/>
            <p:nvPr/>
          </p:nvSpPr>
          <p:spPr>
            <a:xfrm>
              <a:off x="0" y="2769577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97" name="Google Shape;597;p20"/>
            <p:cNvSpPr/>
            <p:nvPr/>
          </p:nvSpPr>
          <p:spPr>
            <a:xfrm>
              <a:off x="0" y="2373923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98" name="Google Shape;598;p20"/>
            <p:cNvSpPr/>
            <p:nvPr/>
          </p:nvSpPr>
          <p:spPr>
            <a:xfrm>
              <a:off x="0" y="1978269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99" name="Google Shape;599;p20"/>
            <p:cNvSpPr/>
            <p:nvPr/>
          </p:nvSpPr>
          <p:spPr>
            <a:xfrm>
              <a:off x="0" y="1582615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00" name="Google Shape;600;p20"/>
            <p:cNvSpPr/>
            <p:nvPr/>
          </p:nvSpPr>
          <p:spPr>
            <a:xfrm>
              <a:off x="0" y="118696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01" name="Google Shape;601;p20"/>
            <p:cNvSpPr/>
            <p:nvPr/>
          </p:nvSpPr>
          <p:spPr>
            <a:xfrm>
              <a:off x="0" y="79130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02" name="Google Shape;602;p20"/>
            <p:cNvSpPr/>
            <p:nvPr/>
          </p:nvSpPr>
          <p:spPr>
            <a:xfrm>
              <a:off x="0" y="395654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03" name="Google Shape;603;p20"/>
            <p:cNvSpPr/>
            <p:nvPr/>
          </p:nvSpPr>
          <p:spPr>
            <a:xfrm>
              <a:off x="0" y="0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604" name="Google Shape;604;p20"/>
          <p:cNvGrpSpPr/>
          <p:nvPr/>
        </p:nvGrpSpPr>
        <p:grpSpPr>
          <a:xfrm>
            <a:off x="12058800" y="0"/>
            <a:ext cx="133200" cy="6858061"/>
            <a:chOff x="9044100" y="0"/>
            <a:chExt cx="99900" cy="5143546"/>
          </a:xfrm>
        </p:grpSpPr>
        <p:sp>
          <p:nvSpPr>
            <p:cNvPr id="605" name="Google Shape;605;p20"/>
            <p:cNvSpPr/>
            <p:nvPr/>
          </p:nvSpPr>
          <p:spPr>
            <a:xfrm>
              <a:off x="9044100" y="4747846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06" name="Google Shape;606;p20"/>
            <p:cNvSpPr/>
            <p:nvPr/>
          </p:nvSpPr>
          <p:spPr>
            <a:xfrm>
              <a:off x="9044100" y="435219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07" name="Google Shape;607;p20"/>
            <p:cNvSpPr/>
            <p:nvPr/>
          </p:nvSpPr>
          <p:spPr>
            <a:xfrm>
              <a:off x="9044100" y="395653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08" name="Google Shape;608;p20"/>
            <p:cNvSpPr/>
            <p:nvPr/>
          </p:nvSpPr>
          <p:spPr>
            <a:xfrm>
              <a:off x="9044100" y="3560885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09" name="Google Shape;609;p20"/>
            <p:cNvSpPr/>
            <p:nvPr/>
          </p:nvSpPr>
          <p:spPr>
            <a:xfrm>
              <a:off x="9044100" y="3165231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10" name="Google Shape;610;p20"/>
            <p:cNvSpPr/>
            <p:nvPr/>
          </p:nvSpPr>
          <p:spPr>
            <a:xfrm>
              <a:off x="9044100" y="2769577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11" name="Google Shape;611;p20"/>
            <p:cNvSpPr/>
            <p:nvPr/>
          </p:nvSpPr>
          <p:spPr>
            <a:xfrm>
              <a:off x="9044100" y="2373923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12" name="Google Shape;612;p20"/>
            <p:cNvSpPr/>
            <p:nvPr/>
          </p:nvSpPr>
          <p:spPr>
            <a:xfrm>
              <a:off x="9044100" y="1978269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13" name="Google Shape;613;p20"/>
            <p:cNvSpPr/>
            <p:nvPr/>
          </p:nvSpPr>
          <p:spPr>
            <a:xfrm>
              <a:off x="9044100" y="1582615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14" name="Google Shape;614;p20"/>
            <p:cNvSpPr/>
            <p:nvPr/>
          </p:nvSpPr>
          <p:spPr>
            <a:xfrm>
              <a:off x="9044100" y="118696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15" name="Google Shape;615;p20"/>
            <p:cNvSpPr/>
            <p:nvPr/>
          </p:nvSpPr>
          <p:spPr>
            <a:xfrm>
              <a:off x="9044100" y="79130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16" name="Google Shape;616;p20"/>
            <p:cNvSpPr/>
            <p:nvPr/>
          </p:nvSpPr>
          <p:spPr>
            <a:xfrm>
              <a:off x="9044100" y="395654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17" name="Google Shape;617;p20"/>
            <p:cNvSpPr/>
            <p:nvPr/>
          </p:nvSpPr>
          <p:spPr>
            <a:xfrm>
              <a:off x="9044100" y="0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26301492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20" name="Google Shape;620;p21"/>
          <p:cNvSpPr txBox="1">
            <a:spLocks noGrp="1"/>
          </p:cNvSpPr>
          <p:nvPr>
            <p:ph type="subTitle" idx="1"/>
          </p:nvPr>
        </p:nvSpPr>
        <p:spPr>
          <a:xfrm>
            <a:off x="7240388" y="4098600"/>
            <a:ext cx="3520000" cy="146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1" name="Google Shape;621;p21"/>
          <p:cNvSpPr txBox="1">
            <a:spLocks noGrp="1"/>
          </p:cNvSpPr>
          <p:nvPr>
            <p:ph type="subTitle" idx="2"/>
          </p:nvPr>
        </p:nvSpPr>
        <p:spPr>
          <a:xfrm>
            <a:off x="1431612" y="4098600"/>
            <a:ext cx="3520000" cy="146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2" name="Google Shape;622;p21"/>
          <p:cNvSpPr txBox="1">
            <a:spLocks noGrp="1"/>
          </p:cNvSpPr>
          <p:nvPr>
            <p:ph type="subTitle" idx="3"/>
          </p:nvPr>
        </p:nvSpPr>
        <p:spPr>
          <a:xfrm>
            <a:off x="1431612" y="3481000"/>
            <a:ext cx="3520000" cy="71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667" b="1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623" name="Google Shape;623;p21"/>
          <p:cNvSpPr txBox="1">
            <a:spLocks noGrp="1"/>
          </p:cNvSpPr>
          <p:nvPr>
            <p:ph type="subTitle" idx="4"/>
          </p:nvPr>
        </p:nvSpPr>
        <p:spPr>
          <a:xfrm>
            <a:off x="7240388" y="3481000"/>
            <a:ext cx="3520000" cy="71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667" b="1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grpSp>
        <p:nvGrpSpPr>
          <p:cNvPr id="624" name="Google Shape;624;p21"/>
          <p:cNvGrpSpPr/>
          <p:nvPr/>
        </p:nvGrpSpPr>
        <p:grpSpPr>
          <a:xfrm>
            <a:off x="0" y="0"/>
            <a:ext cx="133200" cy="6858061"/>
            <a:chOff x="0" y="0"/>
            <a:chExt cx="99900" cy="5143546"/>
          </a:xfrm>
        </p:grpSpPr>
        <p:sp>
          <p:nvSpPr>
            <p:cNvPr id="625" name="Google Shape;625;p21"/>
            <p:cNvSpPr/>
            <p:nvPr/>
          </p:nvSpPr>
          <p:spPr>
            <a:xfrm>
              <a:off x="0" y="4747846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26" name="Google Shape;626;p21"/>
            <p:cNvSpPr/>
            <p:nvPr/>
          </p:nvSpPr>
          <p:spPr>
            <a:xfrm>
              <a:off x="0" y="435219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27" name="Google Shape;627;p21"/>
            <p:cNvSpPr/>
            <p:nvPr/>
          </p:nvSpPr>
          <p:spPr>
            <a:xfrm>
              <a:off x="0" y="395653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28" name="Google Shape;628;p21"/>
            <p:cNvSpPr/>
            <p:nvPr/>
          </p:nvSpPr>
          <p:spPr>
            <a:xfrm>
              <a:off x="0" y="3560885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29" name="Google Shape;629;p21"/>
            <p:cNvSpPr/>
            <p:nvPr/>
          </p:nvSpPr>
          <p:spPr>
            <a:xfrm>
              <a:off x="0" y="3165231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30" name="Google Shape;630;p21"/>
            <p:cNvSpPr/>
            <p:nvPr/>
          </p:nvSpPr>
          <p:spPr>
            <a:xfrm>
              <a:off x="0" y="2769577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31" name="Google Shape;631;p21"/>
            <p:cNvSpPr/>
            <p:nvPr/>
          </p:nvSpPr>
          <p:spPr>
            <a:xfrm>
              <a:off x="0" y="2373923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32" name="Google Shape;632;p21"/>
            <p:cNvSpPr/>
            <p:nvPr/>
          </p:nvSpPr>
          <p:spPr>
            <a:xfrm>
              <a:off x="0" y="1978269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33" name="Google Shape;633;p21"/>
            <p:cNvSpPr/>
            <p:nvPr/>
          </p:nvSpPr>
          <p:spPr>
            <a:xfrm>
              <a:off x="0" y="1582615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34" name="Google Shape;634;p21"/>
            <p:cNvSpPr/>
            <p:nvPr/>
          </p:nvSpPr>
          <p:spPr>
            <a:xfrm>
              <a:off x="0" y="118696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35" name="Google Shape;635;p21"/>
            <p:cNvSpPr/>
            <p:nvPr/>
          </p:nvSpPr>
          <p:spPr>
            <a:xfrm>
              <a:off x="0" y="79130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36" name="Google Shape;636;p21"/>
            <p:cNvSpPr/>
            <p:nvPr/>
          </p:nvSpPr>
          <p:spPr>
            <a:xfrm>
              <a:off x="0" y="395654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37" name="Google Shape;637;p21"/>
            <p:cNvSpPr/>
            <p:nvPr/>
          </p:nvSpPr>
          <p:spPr>
            <a:xfrm>
              <a:off x="0" y="0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638" name="Google Shape;638;p21"/>
          <p:cNvGrpSpPr/>
          <p:nvPr/>
        </p:nvGrpSpPr>
        <p:grpSpPr>
          <a:xfrm>
            <a:off x="12058800" y="0"/>
            <a:ext cx="133200" cy="6858061"/>
            <a:chOff x="9044100" y="0"/>
            <a:chExt cx="99900" cy="5143546"/>
          </a:xfrm>
        </p:grpSpPr>
        <p:sp>
          <p:nvSpPr>
            <p:cNvPr id="639" name="Google Shape;639;p21"/>
            <p:cNvSpPr/>
            <p:nvPr/>
          </p:nvSpPr>
          <p:spPr>
            <a:xfrm>
              <a:off x="9044100" y="4747846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40" name="Google Shape;640;p21"/>
            <p:cNvSpPr/>
            <p:nvPr/>
          </p:nvSpPr>
          <p:spPr>
            <a:xfrm>
              <a:off x="9044100" y="435219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41" name="Google Shape;641;p21"/>
            <p:cNvSpPr/>
            <p:nvPr/>
          </p:nvSpPr>
          <p:spPr>
            <a:xfrm>
              <a:off x="9044100" y="395653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42" name="Google Shape;642;p21"/>
            <p:cNvSpPr/>
            <p:nvPr/>
          </p:nvSpPr>
          <p:spPr>
            <a:xfrm>
              <a:off x="9044100" y="3560885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43" name="Google Shape;643;p21"/>
            <p:cNvSpPr/>
            <p:nvPr/>
          </p:nvSpPr>
          <p:spPr>
            <a:xfrm>
              <a:off x="9044100" y="3165231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44" name="Google Shape;644;p21"/>
            <p:cNvSpPr/>
            <p:nvPr/>
          </p:nvSpPr>
          <p:spPr>
            <a:xfrm>
              <a:off x="9044100" y="2769577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45" name="Google Shape;645;p21"/>
            <p:cNvSpPr/>
            <p:nvPr/>
          </p:nvSpPr>
          <p:spPr>
            <a:xfrm>
              <a:off x="9044100" y="2373923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46" name="Google Shape;646;p21"/>
            <p:cNvSpPr/>
            <p:nvPr/>
          </p:nvSpPr>
          <p:spPr>
            <a:xfrm>
              <a:off x="9044100" y="1978269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47" name="Google Shape;647;p21"/>
            <p:cNvSpPr/>
            <p:nvPr/>
          </p:nvSpPr>
          <p:spPr>
            <a:xfrm>
              <a:off x="9044100" y="1582615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48" name="Google Shape;648;p21"/>
            <p:cNvSpPr/>
            <p:nvPr/>
          </p:nvSpPr>
          <p:spPr>
            <a:xfrm>
              <a:off x="9044100" y="118696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49" name="Google Shape;649;p21"/>
            <p:cNvSpPr/>
            <p:nvPr/>
          </p:nvSpPr>
          <p:spPr>
            <a:xfrm>
              <a:off x="9044100" y="79130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50" name="Google Shape;650;p21"/>
            <p:cNvSpPr/>
            <p:nvPr/>
          </p:nvSpPr>
          <p:spPr>
            <a:xfrm>
              <a:off x="9044100" y="395654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51" name="Google Shape;651;p21"/>
            <p:cNvSpPr/>
            <p:nvPr/>
          </p:nvSpPr>
          <p:spPr>
            <a:xfrm>
              <a:off x="9044100" y="0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01219711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p22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54" name="Google Shape;654;p22"/>
          <p:cNvSpPr txBox="1">
            <a:spLocks noGrp="1"/>
          </p:cNvSpPr>
          <p:nvPr>
            <p:ph type="subTitle" idx="1"/>
          </p:nvPr>
        </p:nvSpPr>
        <p:spPr>
          <a:xfrm>
            <a:off x="6642437" y="2765333"/>
            <a:ext cx="4338800" cy="260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5" name="Google Shape;655;p22"/>
          <p:cNvSpPr txBox="1">
            <a:spLocks noGrp="1"/>
          </p:cNvSpPr>
          <p:nvPr>
            <p:ph type="subTitle" idx="2"/>
          </p:nvPr>
        </p:nvSpPr>
        <p:spPr>
          <a:xfrm>
            <a:off x="1210767" y="2765333"/>
            <a:ext cx="4338800" cy="260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56" name="Google Shape;656;p22"/>
          <p:cNvGrpSpPr/>
          <p:nvPr/>
        </p:nvGrpSpPr>
        <p:grpSpPr>
          <a:xfrm>
            <a:off x="0" y="0"/>
            <a:ext cx="133200" cy="6858061"/>
            <a:chOff x="0" y="0"/>
            <a:chExt cx="99900" cy="5143546"/>
          </a:xfrm>
        </p:grpSpPr>
        <p:sp>
          <p:nvSpPr>
            <p:cNvPr id="657" name="Google Shape;657;p22"/>
            <p:cNvSpPr/>
            <p:nvPr/>
          </p:nvSpPr>
          <p:spPr>
            <a:xfrm>
              <a:off x="0" y="4747846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58" name="Google Shape;658;p22"/>
            <p:cNvSpPr/>
            <p:nvPr/>
          </p:nvSpPr>
          <p:spPr>
            <a:xfrm>
              <a:off x="0" y="435219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59" name="Google Shape;659;p22"/>
            <p:cNvSpPr/>
            <p:nvPr/>
          </p:nvSpPr>
          <p:spPr>
            <a:xfrm>
              <a:off x="0" y="395653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60" name="Google Shape;660;p22"/>
            <p:cNvSpPr/>
            <p:nvPr/>
          </p:nvSpPr>
          <p:spPr>
            <a:xfrm>
              <a:off x="0" y="3560885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61" name="Google Shape;661;p22"/>
            <p:cNvSpPr/>
            <p:nvPr/>
          </p:nvSpPr>
          <p:spPr>
            <a:xfrm>
              <a:off x="0" y="3165231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62" name="Google Shape;662;p22"/>
            <p:cNvSpPr/>
            <p:nvPr/>
          </p:nvSpPr>
          <p:spPr>
            <a:xfrm>
              <a:off x="0" y="2769577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63" name="Google Shape;663;p22"/>
            <p:cNvSpPr/>
            <p:nvPr/>
          </p:nvSpPr>
          <p:spPr>
            <a:xfrm>
              <a:off x="0" y="2373923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64" name="Google Shape;664;p22"/>
            <p:cNvSpPr/>
            <p:nvPr/>
          </p:nvSpPr>
          <p:spPr>
            <a:xfrm>
              <a:off x="0" y="1978269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65" name="Google Shape;665;p22"/>
            <p:cNvSpPr/>
            <p:nvPr/>
          </p:nvSpPr>
          <p:spPr>
            <a:xfrm>
              <a:off x="0" y="1582615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66" name="Google Shape;666;p22"/>
            <p:cNvSpPr/>
            <p:nvPr/>
          </p:nvSpPr>
          <p:spPr>
            <a:xfrm>
              <a:off x="0" y="118696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67" name="Google Shape;667;p22"/>
            <p:cNvSpPr/>
            <p:nvPr/>
          </p:nvSpPr>
          <p:spPr>
            <a:xfrm>
              <a:off x="0" y="79130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68" name="Google Shape;668;p22"/>
            <p:cNvSpPr/>
            <p:nvPr/>
          </p:nvSpPr>
          <p:spPr>
            <a:xfrm>
              <a:off x="0" y="395654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69" name="Google Shape;669;p22"/>
            <p:cNvSpPr/>
            <p:nvPr/>
          </p:nvSpPr>
          <p:spPr>
            <a:xfrm>
              <a:off x="0" y="0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670" name="Google Shape;670;p22"/>
          <p:cNvGrpSpPr/>
          <p:nvPr/>
        </p:nvGrpSpPr>
        <p:grpSpPr>
          <a:xfrm>
            <a:off x="12058800" y="0"/>
            <a:ext cx="133200" cy="6858061"/>
            <a:chOff x="9044100" y="0"/>
            <a:chExt cx="99900" cy="5143546"/>
          </a:xfrm>
        </p:grpSpPr>
        <p:sp>
          <p:nvSpPr>
            <p:cNvPr id="671" name="Google Shape;671;p22"/>
            <p:cNvSpPr/>
            <p:nvPr/>
          </p:nvSpPr>
          <p:spPr>
            <a:xfrm>
              <a:off x="9044100" y="4747846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72" name="Google Shape;672;p22"/>
            <p:cNvSpPr/>
            <p:nvPr/>
          </p:nvSpPr>
          <p:spPr>
            <a:xfrm>
              <a:off x="9044100" y="435219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73" name="Google Shape;673;p22"/>
            <p:cNvSpPr/>
            <p:nvPr/>
          </p:nvSpPr>
          <p:spPr>
            <a:xfrm>
              <a:off x="9044100" y="395653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74" name="Google Shape;674;p22"/>
            <p:cNvSpPr/>
            <p:nvPr/>
          </p:nvSpPr>
          <p:spPr>
            <a:xfrm>
              <a:off x="9044100" y="3560885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75" name="Google Shape;675;p22"/>
            <p:cNvSpPr/>
            <p:nvPr/>
          </p:nvSpPr>
          <p:spPr>
            <a:xfrm>
              <a:off x="9044100" y="3165231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76" name="Google Shape;676;p22"/>
            <p:cNvSpPr/>
            <p:nvPr/>
          </p:nvSpPr>
          <p:spPr>
            <a:xfrm>
              <a:off x="9044100" y="2769577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77" name="Google Shape;677;p22"/>
            <p:cNvSpPr/>
            <p:nvPr/>
          </p:nvSpPr>
          <p:spPr>
            <a:xfrm>
              <a:off x="9044100" y="2373923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78" name="Google Shape;678;p22"/>
            <p:cNvSpPr/>
            <p:nvPr/>
          </p:nvSpPr>
          <p:spPr>
            <a:xfrm>
              <a:off x="9044100" y="1978269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79" name="Google Shape;679;p22"/>
            <p:cNvSpPr/>
            <p:nvPr/>
          </p:nvSpPr>
          <p:spPr>
            <a:xfrm>
              <a:off x="9044100" y="1582615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80" name="Google Shape;680;p22"/>
            <p:cNvSpPr/>
            <p:nvPr/>
          </p:nvSpPr>
          <p:spPr>
            <a:xfrm>
              <a:off x="9044100" y="118696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81" name="Google Shape;681;p22"/>
            <p:cNvSpPr/>
            <p:nvPr/>
          </p:nvSpPr>
          <p:spPr>
            <a:xfrm>
              <a:off x="9044100" y="79130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82" name="Google Shape;682;p22"/>
            <p:cNvSpPr/>
            <p:nvPr/>
          </p:nvSpPr>
          <p:spPr>
            <a:xfrm>
              <a:off x="9044100" y="395654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83" name="Google Shape;683;p22"/>
            <p:cNvSpPr/>
            <p:nvPr/>
          </p:nvSpPr>
          <p:spPr>
            <a:xfrm>
              <a:off x="9044100" y="0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684" name="Google Shape;684;p22"/>
          <p:cNvGrpSpPr/>
          <p:nvPr/>
        </p:nvGrpSpPr>
        <p:grpSpPr>
          <a:xfrm>
            <a:off x="10981224" y="5822611"/>
            <a:ext cx="798080" cy="790560"/>
            <a:chOff x="-1040357" y="1370945"/>
            <a:chExt cx="598560" cy="592920"/>
          </a:xfrm>
        </p:grpSpPr>
        <p:sp>
          <p:nvSpPr>
            <p:cNvPr id="685" name="Google Shape;685;p22"/>
            <p:cNvSpPr/>
            <p:nvPr/>
          </p:nvSpPr>
          <p:spPr>
            <a:xfrm>
              <a:off x="-1022842" y="1388905"/>
              <a:ext cx="324853" cy="281364"/>
            </a:xfrm>
            <a:custGeom>
              <a:avLst/>
              <a:gdLst/>
              <a:ahLst/>
              <a:cxnLst/>
              <a:rect l="l" t="t" r="r" b="b"/>
              <a:pathLst>
                <a:path w="6566" h="5687" extrusionOk="0">
                  <a:moveTo>
                    <a:pt x="4857" y="119"/>
                  </a:moveTo>
                  <a:lnTo>
                    <a:pt x="6432" y="2843"/>
                  </a:lnTo>
                  <a:lnTo>
                    <a:pt x="4857" y="5570"/>
                  </a:lnTo>
                  <a:lnTo>
                    <a:pt x="1709" y="5570"/>
                  </a:lnTo>
                  <a:lnTo>
                    <a:pt x="137" y="2843"/>
                  </a:lnTo>
                  <a:lnTo>
                    <a:pt x="1709" y="119"/>
                  </a:lnTo>
                  <a:close/>
                  <a:moveTo>
                    <a:pt x="1643" y="0"/>
                  </a:moveTo>
                  <a:lnTo>
                    <a:pt x="0" y="2843"/>
                  </a:lnTo>
                  <a:lnTo>
                    <a:pt x="1643" y="5686"/>
                  </a:lnTo>
                  <a:lnTo>
                    <a:pt x="4926" y="5686"/>
                  </a:lnTo>
                  <a:lnTo>
                    <a:pt x="6566" y="2843"/>
                  </a:lnTo>
                  <a:lnTo>
                    <a:pt x="4926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6" name="Google Shape;686;p22"/>
            <p:cNvSpPr/>
            <p:nvPr/>
          </p:nvSpPr>
          <p:spPr>
            <a:xfrm>
              <a:off x="-967874" y="1370945"/>
              <a:ext cx="48832" cy="41757"/>
            </a:xfrm>
            <a:custGeom>
              <a:avLst/>
              <a:gdLst/>
              <a:ahLst/>
              <a:cxnLst/>
              <a:rect l="l" t="t" r="r" b="b"/>
              <a:pathLst>
                <a:path w="987" h="844" extrusionOk="0">
                  <a:moveTo>
                    <a:pt x="565" y="1"/>
                  </a:moveTo>
                  <a:cubicBezTo>
                    <a:pt x="191" y="1"/>
                    <a:pt x="0" y="455"/>
                    <a:pt x="268" y="720"/>
                  </a:cubicBezTo>
                  <a:cubicBezTo>
                    <a:pt x="353" y="805"/>
                    <a:pt x="459" y="843"/>
                    <a:pt x="562" y="843"/>
                  </a:cubicBezTo>
                  <a:cubicBezTo>
                    <a:pt x="779" y="843"/>
                    <a:pt x="987" y="676"/>
                    <a:pt x="987" y="423"/>
                  </a:cubicBezTo>
                  <a:cubicBezTo>
                    <a:pt x="987" y="188"/>
                    <a:pt x="797" y="1"/>
                    <a:pt x="565" y="1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7" name="Google Shape;687;p22"/>
            <p:cNvSpPr/>
            <p:nvPr/>
          </p:nvSpPr>
          <p:spPr>
            <a:xfrm>
              <a:off x="-808710" y="1370945"/>
              <a:ext cx="48683" cy="41757"/>
            </a:xfrm>
            <a:custGeom>
              <a:avLst/>
              <a:gdLst/>
              <a:ahLst/>
              <a:cxnLst/>
              <a:rect l="l" t="t" r="r" b="b"/>
              <a:pathLst>
                <a:path w="984" h="844" extrusionOk="0">
                  <a:moveTo>
                    <a:pt x="562" y="1"/>
                  </a:moveTo>
                  <a:cubicBezTo>
                    <a:pt x="188" y="1"/>
                    <a:pt x="1" y="455"/>
                    <a:pt x="265" y="720"/>
                  </a:cubicBezTo>
                  <a:cubicBezTo>
                    <a:pt x="351" y="805"/>
                    <a:pt x="456" y="843"/>
                    <a:pt x="559" y="843"/>
                  </a:cubicBezTo>
                  <a:cubicBezTo>
                    <a:pt x="776" y="843"/>
                    <a:pt x="984" y="676"/>
                    <a:pt x="984" y="423"/>
                  </a:cubicBezTo>
                  <a:cubicBezTo>
                    <a:pt x="984" y="188"/>
                    <a:pt x="797" y="1"/>
                    <a:pt x="562" y="1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8" name="Google Shape;688;p22"/>
            <p:cNvSpPr/>
            <p:nvPr/>
          </p:nvSpPr>
          <p:spPr>
            <a:xfrm>
              <a:off x="-960799" y="1646527"/>
              <a:ext cx="41757" cy="41806"/>
            </a:xfrm>
            <a:custGeom>
              <a:avLst/>
              <a:gdLst/>
              <a:ahLst/>
              <a:cxnLst/>
              <a:rect l="l" t="t" r="r" b="b"/>
              <a:pathLst>
                <a:path w="844" h="845" extrusionOk="0">
                  <a:moveTo>
                    <a:pt x="422" y="1"/>
                  </a:moveTo>
                  <a:cubicBezTo>
                    <a:pt x="190" y="1"/>
                    <a:pt x="0" y="188"/>
                    <a:pt x="0" y="423"/>
                  </a:cubicBezTo>
                  <a:cubicBezTo>
                    <a:pt x="0" y="654"/>
                    <a:pt x="190" y="844"/>
                    <a:pt x="422" y="844"/>
                  </a:cubicBezTo>
                  <a:cubicBezTo>
                    <a:pt x="654" y="844"/>
                    <a:pt x="844" y="654"/>
                    <a:pt x="844" y="423"/>
                  </a:cubicBezTo>
                  <a:cubicBezTo>
                    <a:pt x="844" y="188"/>
                    <a:pt x="654" y="1"/>
                    <a:pt x="422" y="1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9" name="Google Shape;689;p22"/>
            <p:cNvSpPr/>
            <p:nvPr/>
          </p:nvSpPr>
          <p:spPr>
            <a:xfrm>
              <a:off x="-801783" y="1646527"/>
              <a:ext cx="41757" cy="41806"/>
            </a:xfrm>
            <a:custGeom>
              <a:avLst/>
              <a:gdLst/>
              <a:ahLst/>
              <a:cxnLst/>
              <a:rect l="l" t="t" r="r" b="b"/>
              <a:pathLst>
                <a:path w="844" h="845" extrusionOk="0">
                  <a:moveTo>
                    <a:pt x="422" y="1"/>
                  </a:moveTo>
                  <a:cubicBezTo>
                    <a:pt x="190" y="1"/>
                    <a:pt x="0" y="188"/>
                    <a:pt x="0" y="423"/>
                  </a:cubicBezTo>
                  <a:cubicBezTo>
                    <a:pt x="0" y="654"/>
                    <a:pt x="190" y="844"/>
                    <a:pt x="422" y="844"/>
                  </a:cubicBezTo>
                  <a:cubicBezTo>
                    <a:pt x="657" y="844"/>
                    <a:pt x="844" y="654"/>
                    <a:pt x="844" y="423"/>
                  </a:cubicBezTo>
                  <a:cubicBezTo>
                    <a:pt x="844" y="188"/>
                    <a:pt x="657" y="1"/>
                    <a:pt x="422" y="1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0" name="Google Shape;690;p22"/>
            <p:cNvSpPr/>
            <p:nvPr/>
          </p:nvSpPr>
          <p:spPr>
            <a:xfrm>
              <a:off x="-722127" y="1508687"/>
              <a:ext cx="41806" cy="41757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2" y="0"/>
                  </a:moveTo>
                  <a:cubicBezTo>
                    <a:pt x="188" y="0"/>
                    <a:pt x="0" y="190"/>
                    <a:pt x="0" y="422"/>
                  </a:cubicBezTo>
                  <a:cubicBezTo>
                    <a:pt x="0" y="657"/>
                    <a:pt x="188" y="844"/>
                    <a:pt x="422" y="844"/>
                  </a:cubicBezTo>
                  <a:cubicBezTo>
                    <a:pt x="654" y="844"/>
                    <a:pt x="844" y="657"/>
                    <a:pt x="844" y="422"/>
                  </a:cubicBezTo>
                  <a:cubicBezTo>
                    <a:pt x="844" y="190"/>
                    <a:pt x="654" y="0"/>
                    <a:pt x="422" y="0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1" name="Google Shape;691;p22"/>
            <p:cNvSpPr/>
            <p:nvPr/>
          </p:nvSpPr>
          <p:spPr>
            <a:xfrm>
              <a:off x="-1040357" y="1508687"/>
              <a:ext cx="41806" cy="41757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3" y="0"/>
                  </a:moveTo>
                  <a:cubicBezTo>
                    <a:pt x="188" y="0"/>
                    <a:pt x="1" y="190"/>
                    <a:pt x="1" y="422"/>
                  </a:cubicBezTo>
                  <a:cubicBezTo>
                    <a:pt x="1" y="657"/>
                    <a:pt x="188" y="844"/>
                    <a:pt x="423" y="844"/>
                  </a:cubicBezTo>
                  <a:cubicBezTo>
                    <a:pt x="654" y="844"/>
                    <a:pt x="845" y="657"/>
                    <a:pt x="845" y="422"/>
                  </a:cubicBezTo>
                  <a:cubicBezTo>
                    <a:pt x="845" y="190"/>
                    <a:pt x="654" y="0"/>
                    <a:pt x="423" y="0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2" name="Google Shape;692;p22"/>
            <p:cNvSpPr/>
            <p:nvPr/>
          </p:nvSpPr>
          <p:spPr>
            <a:xfrm>
              <a:off x="-1021952" y="1664486"/>
              <a:ext cx="323962" cy="281315"/>
            </a:xfrm>
            <a:custGeom>
              <a:avLst/>
              <a:gdLst/>
              <a:ahLst/>
              <a:cxnLst/>
              <a:rect l="l" t="t" r="r" b="b"/>
              <a:pathLst>
                <a:path w="6548" h="5686" extrusionOk="0">
                  <a:moveTo>
                    <a:pt x="1658" y="0"/>
                  </a:moveTo>
                  <a:lnTo>
                    <a:pt x="1658" y="116"/>
                  </a:lnTo>
                  <a:lnTo>
                    <a:pt x="4839" y="116"/>
                  </a:lnTo>
                  <a:lnTo>
                    <a:pt x="6414" y="2843"/>
                  </a:lnTo>
                  <a:lnTo>
                    <a:pt x="4839" y="5570"/>
                  </a:lnTo>
                  <a:lnTo>
                    <a:pt x="1691" y="5570"/>
                  </a:lnTo>
                  <a:lnTo>
                    <a:pt x="101" y="2813"/>
                  </a:lnTo>
                  <a:lnTo>
                    <a:pt x="0" y="2873"/>
                  </a:lnTo>
                  <a:lnTo>
                    <a:pt x="1625" y="5686"/>
                  </a:lnTo>
                  <a:lnTo>
                    <a:pt x="4908" y="5686"/>
                  </a:lnTo>
                  <a:lnTo>
                    <a:pt x="6548" y="2843"/>
                  </a:lnTo>
                  <a:lnTo>
                    <a:pt x="4908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3" name="Google Shape;693;p22"/>
            <p:cNvSpPr/>
            <p:nvPr/>
          </p:nvSpPr>
          <p:spPr>
            <a:xfrm>
              <a:off x="-960799" y="1646527"/>
              <a:ext cx="41757" cy="41806"/>
            </a:xfrm>
            <a:custGeom>
              <a:avLst/>
              <a:gdLst/>
              <a:ahLst/>
              <a:cxnLst/>
              <a:rect l="l" t="t" r="r" b="b"/>
              <a:pathLst>
                <a:path w="844" h="845" extrusionOk="0">
                  <a:moveTo>
                    <a:pt x="422" y="1"/>
                  </a:moveTo>
                  <a:cubicBezTo>
                    <a:pt x="190" y="1"/>
                    <a:pt x="0" y="188"/>
                    <a:pt x="0" y="423"/>
                  </a:cubicBezTo>
                  <a:cubicBezTo>
                    <a:pt x="0" y="654"/>
                    <a:pt x="190" y="844"/>
                    <a:pt x="422" y="844"/>
                  </a:cubicBezTo>
                  <a:cubicBezTo>
                    <a:pt x="654" y="844"/>
                    <a:pt x="844" y="654"/>
                    <a:pt x="844" y="423"/>
                  </a:cubicBezTo>
                  <a:cubicBezTo>
                    <a:pt x="844" y="188"/>
                    <a:pt x="654" y="1"/>
                    <a:pt x="422" y="1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4" name="Google Shape;694;p22"/>
            <p:cNvSpPr/>
            <p:nvPr/>
          </p:nvSpPr>
          <p:spPr>
            <a:xfrm>
              <a:off x="-801783" y="1646527"/>
              <a:ext cx="41757" cy="41806"/>
            </a:xfrm>
            <a:custGeom>
              <a:avLst/>
              <a:gdLst/>
              <a:ahLst/>
              <a:cxnLst/>
              <a:rect l="l" t="t" r="r" b="b"/>
              <a:pathLst>
                <a:path w="844" h="845" extrusionOk="0">
                  <a:moveTo>
                    <a:pt x="422" y="1"/>
                  </a:moveTo>
                  <a:cubicBezTo>
                    <a:pt x="190" y="1"/>
                    <a:pt x="0" y="188"/>
                    <a:pt x="0" y="423"/>
                  </a:cubicBezTo>
                  <a:cubicBezTo>
                    <a:pt x="0" y="654"/>
                    <a:pt x="190" y="844"/>
                    <a:pt x="422" y="844"/>
                  </a:cubicBezTo>
                  <a:cubicBezTo>
                    <a:pt x="657" y="844"/>
                    <a:pt x="844" y="654"/>
                    <a:pt x="844" y="423"/>
                  </a:cubicBezTo>
                  <a:cubicBezTo>
                    <a:pt x="844" y="188"/>
                    <a:pt x="657" y="1"/>
                    <a:pt x="422" y="1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5" name="Google Shape;695;p22"/>
            <p:cNvSpPr/>
            <p:nvPr/>
          </p:nvSpPr>
          <p:spPr>
            <a:xfrm>
              <a:off x="-784170" y="1526745"/>
              <a:ext cx="324012" cy="281364"/>
            </a:xfrm>
            <a:custGeom>
              <a:avLst/>
              <a:gdLst/>
              <a:ahLst/>
              <a:cxnLst/>
              <a:rect l="l" t="t" r="r" b="b"/>
              <a:pathLst>
                <a:path w="6549" h="5687" extrusionOk="0">
                  <a:moveTo>
                    <a:pt x="1641" y="1"/>
                  </a:moveTo>
                  <a:lnTo>
                    <a:pt x="1" y="2844"/>
                  </a:lnTo>
                  <a:lnTo>
                    <a:pt x="1641" y="5686"/>
                  </a:lnTo>
                  <a:lnTo>
                    <a:pt x="4926" y="5686"/>
                  </a:lnTo>
                  <a:lnTo>
                    <a:pt x="6548" y="2873"/>
                  </a:lnTo>
                  <a:lnTo>
                    <a:pt x="6447" y="2814"/>
                  </a:lnTo>
                  <a:lnTo>
                    <a:pt x="4858" y="5571"/>
                  </a:lnTo>
                  <a:lnTo>
                    <a:pt x="1709" y="5571"/>
                  </a:lnTo>
                  <a:lnTo>
                    <a:pt x="134" y="2844"/>
                  </a:lnTo>
                  <a:lnTo>
                    <a:pt x="1709" y="117"/>
                  </a:lnTo>
                  <a:lnTo>
                    <a:pt x="4890" y="117"/>
                  </a:lnTo>
                  <a:lnTo>
                    <a:pt x="4890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6" name="Google Shape;696;p22"/>
            <p:cNvSpPr/>
            <p:nvPr/>
          </p:nvSpPr>
          <p:spPr>
            <a:xfrm>
              <a:off x="-722127" y="1508687"/>
              <a:ext cx="41806" cy="41757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2" y="0"/>
                  </a:moveTo>
                  <a:cubicBezTo>
                    <a:pt x="188" y="0"/>
                    <a:pt x="0" y="190"/>
                    <a:pt x="0" y="422"/>
                  </a:cubicBezTo>
                  <a:cubicBezTo>
                    <a:pt x="0" y="657"/>
                    <a:pt x="188" y="844"/>
                    <a:pt x="422" y="844"/>
                  </a:cubicBezTo>
                  <a:cubicBezTo>
                    <a:pt x="654" y="844"/>
                    <a:pt x="844" y="657"/>
                    <a:pt x="844" y="422"/>
                  </a:cubicBezTo>
                  <a:cubicBezTo>
                    <a:pt x="844" y="190"/>
                    <a:pt x="654" y="0"/>
                    <a:pt x="422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7" name="Google Shape;697;p22"/>
            <p:cNvSpPr/>
            <p:nvPr/>
          </p:nvSpPr>
          <p:spPr>
            <a:xfrm>
              <a:off x="-563111" y="1508687"/>
              <a:ext cx="41806" cy="41757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2" y="0"/>
                  </a:moveTo>
                  <a:cubicBezTo>
                    <a:pt x="191" y="0"/>
                    <a:pt x="1" y="190"/>
                    <a:pt x="1" y="422"/>
                  </a:cubicBezTo>
                  <a:cubicBezTo>
                    <a:pt x="1" y="657"/>
                    <a:pt x="191" y="844"/>
                    <a:pt x="422" y="844"/>
                  </a:cubicBezTo>
                  <a:cubicBezTo>
                    <a:pt x="654" y="844"/>
                    <a:pt x="844" y="657"/>
                    <a:pt x="844" y="422"/>
                  </a:cubicBezTo>
                  <a:cubicBezTo>
                    <a:pt x="844" y="190"/>
                    <a:pt x="654" y="0"/>
                    <a:pt x="422" y="0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8" name="Google Shape;698;p22"/>
            <p:cNvSpPr/>
            <p:nvPr/>
          </p:nvSpPr>
          <p:spPr>
            <a:xfrm>
              <a:off x="-722127" y="1784268"/>
              <a:ext cx="41806" cy="41757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2" y="0"/>
                  </a:moveTo>
                  <a:cubicBezTo>
                    <a:pt x="188" y="0"/>
                    <a:pt x="0" y="190"/>
                    <a:pt x="0" y="422"/>
                  </a:cubicBezTo>
                  <a:cubicBezTo>
                    <a:pt x="0" y="654"/>
                    <a:pt x="188" y="844"/>
                    <a:pt x="422" y="844"/>
                  </a:cubicBezTo>
                  <a:cubicBezTo>
                    <a:pt x="654" y="844"/>
                    <a:pt x="844" y="654"/>
                    <a:pt x="844" y="422"/>
                  </a:cubicBezTo>
                  <a:cubicBezTo>
                    <a:pt x="844" y="190"/>
                    <a:pt x="654" y="0"/>
                    <a:pt x="422" y="0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9" name="Google Shape;699;p22"/>
            <p:cNvSpPr/>
            <p:nvPr/>
          </p:nvSpPr>
          <p:spPr>
            <a:xfrm>
              <a:off x="-563111" y="1784268"/>
              <a:ext cx="41806" cy="41757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2" y="0"/>
                  </a:moveTo>
                  <a:cubicBezTo>
                    <a:pt x="191" y="0"/>
                    <a:pt x="1" y="190"/>
                    <a:pt x="1" y="422"/>
                  </a:cubicBezTo>
                  <a:cubicBezTo>
                    <a:pt x="1" y="654"/>
                    <a:pt x="191" y="844"/>
                    <a:pt x="422" y="844"/>
                  </a:cubicBezTo>
                  <a:cubicBezTo>
                    <a:pt x="654" y="844"/>
                    <a:pt x="844" y="654"/>
                    <a:pt x="844" y="422"/>
                  </a:cubicBezTo>
                  <a:cubicBezTo>
                    <a:pt x="844" y="190"/>
                    <a:pt x="654" y="0"/>
                    <a:pt x="422" y="0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0" name="Google Shape;700;p22"/>
            <p:cNvSpPr/>
            <p:nvPr/>
          </p:nvSpPr>
          <p:spPr>
            <a:xfrm>
              <a:off x="-483603" y="1646527"/>
              <a:ext cx="41806" cy="41806"/>
            </a:xfrm>
            <a:custGeom>
              <a:avLst/>
              <a:gdLst/>
              <a:ahLst/>
              <a:cxnLst/>
              <a:rect l="l" t="t" r="r" b="b"/>
              <a:pathLst>
                <a:path w="845" h="845" extrusionOk="0">
                  <a:moveTo>
                    <a:pt x="423" y="1"/>
                  </a:moveTo>
                  <a:cubicBezTo>
                    <a:pt x="191" y="1"/>
                    <a:pt x="1" y="188"/>
                    <a:pt x="1" y="423"/>
                  </a:cubicBezTo>
                  <a:cubicBezTo>
                    <a:pt x="1" y="654"/>
                    <a:pt x="191" y="844"/>
                    <a:pt x="423" y="844"/>
                  </a:cubicBezTo>
                  <a:cubicBezTo>
                    <a:pt x="657" y="844"/>
                    <a:pt x="844" y="654"/>
                    <a:pt x="844" y="423"/>
                  </a:cubicBezTo>
                  <a:cubicBezTo>
                    <a:pt x="844" y="188"/>
                    <a:pt x="657" y="1"/>
                    <a:pt x="423" y="1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1" name="Google Shape;701;p22"/>
            <p:cNvSpPr/>
            <p:nvPr/>
          </p:nvSpPr>
          <p:spPr>
            <a:xfrm>
              <a:off x="-801783" y="1646527"/>
              <a:ext cx="41757" cy="41806"/>
            </a:xfrm>
            <a:custGeom>
              <a:avLst/>
              <a:gdLst/>
              <a:ahLst/>
              <a:cxnLst/>
              <a:rect l="l" t="t" r="r" b="b"/>
              <a:pathLst>
                <a:path w="844" h="845" extrusionOk="0">
                  <a:moveTo>
                    <a:pt x="422" y="1"/>
                  </a:moveTo>
                  <a:cubicBezTo>
                    <a:pt x="190" y="1"/>
                    <a:pt x="0" y="188"/>
                    <a:pt x="0" y="423"/>
                  </a:cubicBezTo>
                  <a:cubicBezTo>
                    <a:pt x="0" y="654"/>
                    <a:pt x="190" y="844"/>
                    <a:pt x="422" y="844"/>
                  </a:cubicBezTo>
                  <a:cubicBezTo>
                    <a:pt x="657" y="844"/>
                    <a:pt x="844" y="654"/>
                    <a:pt x="844" y="423"/>
                  </a:cubicBezTo>
                  <a:cubicBezTo>
                    <a:pt x="844" y="188"/>
                    <a:pt x="657" y="1"/>
                    <a:pt x="422" y="1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2" name="Google Shape;702;p22"/>
            <p:cNvSpPr/>
            <p:nvPr/>
          </p:nvSpPr>
          <p:spPr>
            <a:xfrm>
              <a:off x="-722127" y="1784268"/>
              <a:ext cx="41806" cy="41757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2" y="0"/>
                  </a:moveTo>
                  <a:cubicBezTo>
                    <a:pt x="188" y="0"/>
                    <a:pt x="0" y="190"/>
                    <a:pt x="0" y="422"/>
                  </a:cubicBezTo>
                  <a:cubicBezTo>
                    <a:pt x="0" y="654"/>
                    <a:pt x="188" y="844"/>
                    <a:pt x="422" y="844"/>
                  </a:cubicBezTo>
                  <a:cubicBezTo>
                    <a:pt x="654" y="844"/>
                    <a:pt x="844" y="654"/>
                    <a:pt x="844" y="422"/>
                  </a:cubicBezTo>
                  <a:cubicBezTo>
                    <a:pt x="844" y="190"/>
                    <a:pt x="654" y="0"/>
                    <a:pt x="422" y="0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3" name="Google Shape;703;p22"/>
            <p:cNvSpPr/>
            <p:nvPr/>
          </p:nvSpPr>
          <p:spPr>
            <a:xfrm>
              <a:off x="-563111" y="1784268"/>
              <a:ext cx="41806" cy="41757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2" y="0"/>
                  </a:moveTo>
                  <a:cubicBezTo>
                    <a:pt x="191" y="0"/>
                    <a:pt x="1" y="190"/>
                    <a:pt x="1" y="422"/>
                  </a:cubicBezTo>
                  <a:cubicBezTo>
                    <a:pt x="1" y="654"/>
                    <a:pt x="191" y="844"/>
                    <a:pt x="422" y="844"/>
                  </a:cubicBezTo>
                  <a:cubicBezTo>
                    <a:pt x="654" y="844"/>
                    <a:pt x="844" y="654"/>
                    <a:pt x="844" y="422"/>
                  </a:cubicBezTo>
                  <a:cubicBezTo>
                    <a:pt x="844" y="190"/>
                    <a:pt x="654" y="0"/>
                    <a:pt x="422" y="0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4" name="Google Shape;704;p22"/>
            <p:cNvSpPr/>
            <p:nvPr/>
          </p:nvSpPr>
          <p:spPr>
            <a:xfrm>
              <a:off x="-967874" y="1922108"/>
              <a:ext cx="48832" cy="41757"/>
            </a:xfrm>
            <a:custGeom>
              <a:avLst/>
              <a:gdLst/>
              <a:ahLst/>
              <a:cxnLst/>
              <a:rect l="l" t="t" r="r" b="b"/>
              <a:pathLst>
                <a:path w="987" h="844" extrusionOk="0">
                  <a:moveTo>
                    <a:pt x="565" y="1"/>
                  </a:moveTo>
                  <a:cubicBezTo>
                    <a:pt x="191" y="1"/>
                    <a:pt x="0" y="452"/>
                    <a:pt x="268" y="720"/>
                  </a:cubicBezTo>
                  <a:cubicBezTo>
                    <a:pt x="353" y="805"/>
                    <a:pt x="459" y="843"/>
                    <a:pt x="562" y="843"/>
                  </a:cubicBezTo>
                  <a:cubicBezTo>
                    <a:pt x="779" y="843"/>
                    <a:pt x="987" y="676"/>
                    <a:pt x="987" y="423"/>
                  </a:cubicBezTo>
                  <a:cubicBezTo>
                    <a:pt x="987" y="188"/>
                    <a:pt x="797" y="1"/>
                    <a:pt x="565" y="1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5" name="Google Shape;705;p22"/>
            <p:cNvSpPr/>
            <p:nvPr/>
          </p:nvSpPr>
          <p:spPr>
            <a:xfrm>
              <a:off x="-808710" y="1922108"/>
              <a:ext cx="48683" cy="41757"/>
            </a:xfrm>
            <a:custGeom>
              <a:avLst/>
              <a:gdLst/>
              <a:ahLst/>
              <a:cxnLst/>
              <a:rect l="l" t="t" r="r" b="b"/>
              <a:pathLst>
                <a:path w="984" h="844" extrusionOk="0">
                  <a:moveTo>
                    <a:pt x="562" y="1"/>
                  </a:moveTo>
                  <a:cubicBezTo>
                    <a:pt x="188" y="1"/>
                    <a:pt x="1" y="455"/>
                    <a:pt x="265" y="720"/>
                  </a:cubicBezTo>
                  <a:cubicBezTo>
                    <a:pt x="351" y="805"/>
                    <a:pt x="456" y="843"/>
                    <a:pt x="559" y="843"/>
                  </a:cubicBezTo>
                  <a:cubicBezTo>
                    <a:pt x="776" y="843"/>
                    <a:pt x="984" y="676"/>
                    <a:pt x="984" y="423"/>
                  </a:cubicBezTo>
                  <a:cubicBezTo>
                    <a:pt x="984" y="188"/>
                    <a:pt x="797" y="1"/>
                    <a:pt x="562" y="1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6" name="Google Shape;706;p22"/>
            <p:cNvSpPr/>
            <p:nvPr/>
          </p:nvSpPr>
          <p:spPr>
            <a:xfrm>
              <a:off x="-722127" y="1784268"/>
              <a:ext cx="41806" cy="41757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2" y="0"/>
                  </a:moveTo>
                  <a:cubicBezTo>
                    <a:pt x="188" y="0"/>
                    <a:pt x="0" y="190"/>
                    <a:pt x="0" y="422"/>
                  </a:cubicBezTo>
                  <a:cubicBezTo>
                    <a:pt x="0" y="654"/>
                    <a:pt x="188" y="844"/>
                    <a:pt x="422" y="844"/>
                  </a:cubicBezTo>
                  <a:cubicBezTo>
                    <a:pt x="654" y="844"/>
                    <a:pt x="844" y="654"/>
                    <a:pt x="844" y="422"/>
                  </a:cubicBezTo>
                  <a:cubicBezTo>
                    <a:pt x="844" y="190"/>
                    <a:pt x="654" y="0"/>
                    <a:pt x="422" y="0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7" name="Google Shape;707;p22"/>
            <p:cNvSpPr/>
            <p:nvPr/>
          </p:nvSpPr>
          <p:spPr>
            <a:xfrm>
              <a:off x="-1040357" y="1784268"/>
              <a:ext cx="41806" cy="41757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3" y="0"/>
                  </a:moveTo>
                  <a:cubicBezTo>
                    <a:pt x="188" y="0"/>
                    <a:pt x="1" y="190"/>
                    <a:pt x="1" y="422"/>
                  </a:cubicBezTo>
                  <a:cubicBezTo>
                    <a:pt x="1" y="654"/>
                    <a:pt x="188" y="844"/>
                    <a:pt x="423" y="844"/>
                  </a:cubicBezTo>
                  <a:cubicBezTo>
                    <a:pt x="654" y="844"/>
                    <a:pt x="845" y="654"/>
                    <a:pt x="845" y="422"/>
                  </a:cubicBezTo>
                  <a:cubicBezTo>
                    <a:pt x="845" y="190"/>
                    <a:pt x="654" y="0"/>
                    <a:pt x="423" y="0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08" name="Google Shape;708;p22"/>
          <p:cNvGrpSpPr/>
          <p:nvPr/>
        </p:nvGrpSpPr>
        <p:grpSpPr>
          <a:xfrm>
            <a:off x="358450" y="5744911"/>
            <a:ext cx="726697" cy="945972"/>
            <a:chOff x="3025497" y="1458081"/>
            <a:chExt cx="509177" cy="662816"/>
          </a:xfrm>
        </p:grpSpPr>
        <p:sp>
          <p:nvSpPr>
            <p:cNvPr id="709" name="Google Shape;709;p22"/>
            <p:cNvSpPr/>
            <p:nvPr/>
          </p:nvSpPr>
          <p:spPr>
            <a:xfrm>
              <a:off x="3025497" y="1458081"/>
              <a:ext cx="509177" cy="662816"/>
            </a:xfrm>
            <a:custGeom>
              <a:avLst/>
              <a:gdLst/>
              <a:ahLst/>
              <a:cxnLst/>
              <a:rect l="l" t="t" r="r" b="b"/>
              <a:pathLst>
                <a:path w="5630" h="7329" extrusionOk="0">
                  <a:moveTo>
                    <a:pt x="1120" y="1"/>
                  </a:moveTo>
                  <a:lnTo>
                    <a:pt x="0" y="726"/>
                  </a:lnTo>
                  <a:lnTo>
                    <a:pt x="220" y="815"/>
                  </a:lnTo>
                  <a:lnTo>
                    <a:pt x="485" y="672"/>
                  </a:lnTo>
                  <a:lnTo>
                    <a:pt x="1352" y="2992"/>
                  </a:lnTo>
                  <a:cubicBezTo>
                    <a:pt x="1352" y="2992"/>
                    <a:pt x="327" y="3566"/>
                    <a:pt x="416" y="5092"/>
                  </a:cubicBezTo>
                  <a:cubicBezTo>
                    <a:pt x="487" y="6335"/>
                    <a:pt x="1557" y="7328"/>
                    <a:pt x="2746" y="7328"/>
                  </a:cubicBezTo>
                  <a:cubicBezTo>
                    <a:pt x="3015" y="7328"/>
                    <a:pt x="3291" y="7277"/>
                    <a:pt x="3562" y="7166"/>
                  </a:cubicBezTo>
                  <a:cubicBezTo>
                    <a:pt x="5030" y="6563"/>
                    <a:pt x="5630" y="5167"/>
                    <a:pt x="4852" y="3717"/>
                  </a:cubicBezTo>
                  <a:cubicBezTo>
                    <a:pt x="4299" y="2689"/>
                    <a:pt x="3126" y="2539"/>
                    <a:pt x="2490" y="2539"/>
                  </a:cubicBezTo>
                  <a:cubicBezTo>
                    <a:pt x="2229" y="2539"/>
                    <a:pt x="2059" y="2564"/>
                    <a:pt x="2059" y="2564"/>
                  </a:cubicBezTo>
                  <a:lnTo>
                    <a:pt x="1013" y="497"/>
                  </a:lnTo>
                  <a:lnTo>
                    <a:pt x="1120" y="301"/>
                  </a:lnTo>
                  <a:lnTo>
                    <a:pt x="11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0" name="Google Shape;710;p22"/>
            <p:cNvSpPr/>
            <p:nvPr/>
          </p:nvSpPr>
          <p:spPr>
            <a:xfrm>
              <a:off x="3126790" y="1799571"/>
              <a:ext cx="382652" cy="296364"/>
            </a:xfrm>
            <a:custGeom>
              <a:avLst/>
              <a:gdLst/>
              <a:ahLst/>
              <a:cxnLst/>
              <a:rect l="l" t="t" r="r" b="b"/>
              <a:pathLst>
                <a:path w="4231" h="3277" extrusionOk="0">
                  <a:moveTo>
                    <a:pt x="3527" y="0"/>
                  </a:moveTo>
                  <a:cubicBezTo>
                    <a:pt x="3527" y="0"/>
                    <a:pt x="3417" y="45"/>
                    <a:pt x="3126" y="199"/>
                  </a:cubicBezTo>
                  <a:cubicBezTo>
                    <a:pt x="2834" y="351"/>
                    <a:pt x="3001" y="719"/>
                    <a:pt x="2683" y="1100"/>
                  </a:cubicBezTo>
                  <a:cubicBezTo>
                    <a:pt x="2362" y="1483"/>
                    <a:pt x="1827" y="1483"/>
                    <a:pt x="1049" y="1542"/>
                  </a:cubicBezTo>
                  <a:cubicBezTo>
                    <a:pt x="268" y="1605"/>
                    <a:pt x="0" y="2430"/>
                    <a:pt x="0" y="2430"/>
                  </a:cubicBezTo>
                  <a:cubicBezTo>
                    <a:pt x="0" y="2430"/>
                    <a:pt x="589" y="3164"/>
                    <a:pt x="1094" y="3253"/>
                  </a:cubicBezTo>
                  <a:cubicBezTo>
                    <a:pt x="1173" y="3268"/>
                    <a:pt x="1270" y="3276"/>
                    <a:pt x="1380" y="3276"/>
                  </a:cubicBezTo>
                  <a:cubicBezTo>
                    <a:pt x="1968" y="3276"/>
                    <a:pt x="2931" y="3028"/>
                    <a:pt x="3527" y="2092"/>
                  </a:cubicBezTo>
                  <a:cubicBezTo>
                    <a:pt x="4231" y="984"/>
                    <a:pt x="3527" y="0"/>
                    <a:pt x="35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1" name="Google Shape;711;p22"/>
            <p:cNvSpPr/>
            <p:nvPr/>
          </p:nvSpPr>
          <p:spPr>
            <a:xfrm>
              <a:off x="3110421" y="1912707"/>
              <a:ext cx="141629" cy="145424"/>
            </a:xfrm>
            <a:custGeom>
              <a:avLst/>
              <a:gdLst/>
              <a:ahLst/>
              <a:cxnLst/>
              <a:rect l="l" t="t" r="r" b="b"/>
              <a:pathLst>
                <a:path w="1566" h="1608" extrusionOk="0">
                  <a:moveTo>
                    <a:pt x="149" y="0"/>
                  </a:moveTo>
                  <a:lnTo>
                    <a:pt x="0" y="57"/>
                  </a:lnTo>
                  <a:cubicBezTo>
                    <a:pt x="0" y="57"/>
                    <a:pt x="214" y="692"/>
                    <a:pt x="577" y="1117"/>
                  </a:cubicBezTo>
                  <a:cubicBezTo>
                    <a:pt x="929" y="1527"/>
                    <a:pt x="1391" y="1608"/>
                    <a:pt x="1454" y="1608"/>
                  </a:cubicBezTo>
                  <a:cubicBezTo>
                    <a:pt x="1456" y="1608"/>
                    <a:pt x="1458" y="1607"/>
                    <a:pt x="1459" y="1607"/>
                  </a:cubicBezTo>
                  <a:cubicBezTo>
                    <a:pt x="1491" y="1601"/>
                    <a:pt x="1566" y="1500"/>
                    <a:pt x="1545" y="1497"/>
                  </a:cubicBezTo>
                  <a:cubicBezTo>
                    <a:pt x="1524" y="1491"/>
                    <a:pt x="882" y="1218"/>
                    <a:pt x="731" y="1046"/>
                  </a:cubicBezTo>
                  <a:cubicBezTo>
                    <a:pt x="577" y="873"/>
                    <a:pt x="149" y="0"/>
                    <a:pt x="1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34802453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2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46" name="Google Shape;746;p24"/>
          <p:cNvSpPr txBox="1">
            <a:spLocks noGrp="1"/>
          </p:cNvSpPr>
          <p:nvPr>
            <p:ph type="subTitle" idx="1"/>
          </p:nvPr>
        </p:nvSpPr>
        <p:spPr>
          <a:xfrm>
            <a:off x="1250167" y="4109532"/>
            <a:ext cx="2900400" cy="1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7" name="Google Shape;747;p24"/>
          <p:cNvSpPr txBox="1">
            <a:spLocks noGrp="1"/>
          </p:cNvSpPr>
          <p:nvPr>
            <p:ph type="subTitle" idx="2"/>
          </p:nvPr>
        </p:nvSpPr>
        <p:spPr>
          <a:xfrm>
            <a:off x="4645800" y="4109532"/>
            <a:ext cx="2900400" cy="1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8" name="Google Shape;748;p24"/>
          <p:cNvSpPr txBox="1">
            <a:spLocks noGrp="1"/>
          </p:cNvSpPr>
          <p:nvPr>
            <p:ph type="subTitle" idx="3"/>
          </p:nvPr>
        </p:nvSpPr>
        <p:spPr>
          <a:xfrm>
            <a:off x="8041433" y="4109532"/>
            <a:ext cx="2900400" cy="1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9" name="Google Shape;749;p24"/>
          <p:cNvSpPr txBox="1">
            <a:spLocks noGrp="1"/>
          </p:cNvSpPr>
          <p:nvPr>
            <p:ph type="subTitle" idx="4"/>
          </p:nvPr>
        </p:nvSpPr>
        <p:spPr>
          <a:xfrm>
            <a:off x="1250167" y="3491928"/>
            <a:ext cx="2900400" cy="71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667" b="1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750" name="Google Shape;750;p24"/>
          <p:cNvSpPr txBox="1">
            <a:spLocks noGrp="1"/>
          </p:cNvSpPr>
          <p:nvPr>
            <p:ph type="subTitle" idx="5"/>
          </p:nvPr>
        </p:nvSpPr>
        <p:spPr>
          <a:xfrm>
            <a:off x="4645800" y="3491928"/>
            <a:ext cx="2900400" cy="71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667" b="1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751" name="Google Shape;751;p24"/>
          <p:cNvSpPr txBox="1">
            <a:spLocks noGrp="1"/>
          </p:cNvSpPr>
          <p:nvPr>
            <p:ph type="subTitle" idx="6"/>
          </p:nvPr>
        </p:nvSpPr>
        <p:spPr>
          <a:xfrm>
            <a:off x="8041433" y="3491928"/>
            <a:ext cx="2900400" cy="71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667" b="1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grpSp>
        <p:nvGrpSpPr>
          <p:cNvPr id="752" name="Google Shape;752;p24"/>
          <p:cNvGrpSpPr/>
          <p:nvPr/>
        </p:nvGrpSpPr>
        <p:grpSpPr>
          <a:xfrm>
            <a:off x="0" y="0"/>
            <a:ext cx="133200" cy="6858061"/>
            <a:chOff x="0" y="0"/>
            <a:chExt cx="99900" cy="5143546"/>
          </a:xfrm>
        </p:grpSpPr>
        <p:sp>
          <p:nvSpPr>
            <p:cNvPr id="753" name="Google Shape;753;p24"/>
            <p:cNvSpPr/>
            <p:nvPr/>
          </p:nvSpPr>
          <p:spPr>
            <a:xfrm>
              <a:off x="0" y="4747846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54" name="Google Shape;754;p24"/>
            <p:cNvSpPr/>
            <p:nvPr/>
          </p:nvSpPr>
          <p:spPr>
            <a:xfrm>
              <a:off x="0" y="435219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55" name="Google Shape;755;p24"/>
            <p:cNvSpPr/>
            <p:nvPr/>
          </p:nvSpPr>
          <p:spPr>
            <a:xfrm>
              <a:off x="0" y="395653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56" name="Google Shape;756;p24"/>
            <p:cNvSpPr/>
            <p:nvPr/>
          </p:nvSpPr>
          <p:spPr>
            <a:xfrm>
              <a:off x="0" y="3560885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57" name="Google Shape;757;p24"/>
            <p:cNvSpPr/>
            <p:nvPr/>
          </p:nvSpPr>
          <p:spPr>
            <a:xfrm>
              <a:off x="0" y="3165231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58" name="Google Shape;758;p24"/>
            <p:cNvSpPr/>
            <p:nvPr/>
          </p:nvSpPr>
          <p:spPr>
            <a:xfrm>
              <a:off x="0" y="2769577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59" name="Google Shape;759;p24"/>
            <p:cNvSpPr/>
            <p:nvPr/>
          </p:nvSpPr>
          <p:spPr>
            <a:xfrm>
              <a:off x="0" y="2373923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60" name="Google Shape;760;p24"/>
            <p:cNvSpPr/>
            <p:nvPr/>
          </p:nvSpPr>
          <p:spPr>
            <a:xfrm>
              <a:off x="0" y="1978269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61" name="Google Shape;761;p24"/>
            <p:cNvSpPr/>
            <p:nvPr/>
          </p:nvSpPr>
          <p:spPr>
            <a:xfrm>
              <a:off x="0" y="1582615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62" name="Google Shape;762;p24"/>
            <p:cNvSpPr/>
            <p:nvPr/>
          </p:nvSpPr>
          <p:spPr>
            <a:xfrm>
              <a:off x="0" y="118696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63" name="Google Shape;763;p24"/>
            <p:cNvSpPr/>
            <p:nvPr/>
          </p:nvSpPr>
          <p:spPr>
            <a:xfrm>
              <a:off x="0" y="79130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64" name="Google Shape;764;p24"/>
            <p:cNvSpPr/>
            <p:nvPr/>
          </p:nvSpPr>
          <p:spPr>
            <a:xfrm>
              <a:off x="0" y="395654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65" name="Google Shape;765;p24"/>
            <p:cNvSpPr/>
            <p:nvPr/>
          </p:nvSpPr>
          <p:spPr>
            <a:xfrm>
              <a:off x="0" y="0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766" name="Google Shape;766;p24"/>
          <p:cNvGrpSpPr/>
          <p:nvPr/>
        </p:nvGrpSpPr>
        <p:grpSpPr>
          <a:xfrm>
            <a:off x="12058800" y="0"/>
            <a:ext cx="133200" cy="6858061"/>
            <a:chOff x="9044100" y="0"/>
            <a:chExt cx="99900" cy="5143546"/>
          </a:xfrm>
        </p:grpSpPr>
        <p:sp>
          <p:nvSpPr>
            <p:cNvPr id="767" name="Google Shape;767;p24"/>
            <p:cNvSpPr/>
            <p:nvPr/>
          </p:nvSpPr>
          <p:spPr>
            <a:xfrm>
              <a:off x="9044100" y="4747846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68" name="Google Shape;768;p24"/>
            <p:cNvSpPr/>
            <p:nvPr/>
          </p:nvSpPr>
          <p:spPr>
            <a:xfrm>
              <a:off x="9044100" y="435219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69" name="Google Shape;769;p24"/>
            <p:cNvSpPr/>
            <p:nvPr/>
          </p:nvSpPr>
          <p:spPr>
            <a:xfrm>
              <a:off x="9044100" y="395653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70" name="Google Shape;770;p24"/>
            <p:cNvSpPr/>
            <p:nvPr/>
          </p:nvSpPr>
          <p:spPr>
            <a:xfrm>
              <a:off x="9044100" y="3560885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71" name="Google Shape;771;p24"/>
            <p:cNvSpPr/>
            <p:nvPr/>
          </p:nvSpPr>
          <p:spPr>
            <a:xfrm>
              <a:off x="9044100" y="3165231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72" name="Google Shape;772;p24"/>
            <p:cNvSpPr/>
            <p:nvPr/>
          </p:nvSpPr>
          <p:spPr>
            <a:xfrm>
              <a:off x="9044100" y="2769577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73" name="Google Shape;773;p24"/>
            <p:cNvSpPr/>
            <p:nvPr/>
          </p:nvSpPr>
          <p:spPr>
            <a:xfrm>
              <a:off x="9044100" y="2373923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74" name="Google Shape;774;p24"/>
            <p:cNvSpPr/>
            <p:nvPr/>
          </p:nvSpPr>
          <p:spPr>
            <a:xfrm>
              <a:off x="9044100" y="1978269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75" name="Google Shape;775;p24"/>
            <p:cNvSpPr/>
            <p:nvPr/>
          </p:nvSpPr>
          <p:spPr>
            <a:xfrm>
              <a:off x="9044100" y="1582615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76" name="Google Shape;776;p24"/>
            <p:cNvSpPr/>
            <p:nvPr/>
          </p:nvSpPr>
          <p:spPr>
            <a:xfrm>
              <a:off x="9044100" y="118696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77" name="Google Shape;777;p24"/>
            <p:cNvSpPr/>
            <p:nvPr/>
          </p:nvSpPr>
          <p:spPr>
            <a:xfrm>
              <a:off x="9044100" y="79130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78" name="Google Shape;778;p24"/>
            <p:cNvSpPr/>
            <p:nvPr/>
          </p:nvSpPr>
          <p:spPr>
            <a:xfrm>
              <a:off x="9044100" y="395654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79" name="Google Shape;779;p24"/>
            <p:cNvSpPr/>
            <p:nvPr/>
          </p:nvSpPr>
          <p:spPr>
            <a:xfrm>
              <a:off x="9044100" y="0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281100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E64FEF-C0EA-4B62-A553-30A1AA2FE6E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38955A-9BFC-499A-8AF0-1A85A6FAE41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3076835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Google Shape;781;p2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82" name="Google Shape;782;p25"/>
          <p:cNvSpPr txBox="1">
            <a:spLocks noGrp="1"/>
          </p:cNvSpPr>
          <p:nvPr>
            <p:ph type="subTitle" idx="1"/>
          </p:nvPr>
        </p:nvSpPr>
        <p:spPr>
          <a:xfrm>
            <a:off x="2813749" y="2971333"/>
            <a:ext cx="26376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3" name="Google Shape;783;p25"/>
          <p:cNvSpPr txBox="1">
            <a:spLocks noGrp="1"/>
          </p:cNvSpPr>
          <p:nvPr>
            <p:ph type="subTitle" idx="2"/>
          </p:nvPr>
        </p:nvSpPr>
        <p:spPr>
          <a:xfrm>
            <a:off x="6740651" y="2971333"/>
            <a:ext cx="26376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4" name="Google Shape;784;p25"/>
          <p:cNvSpPr txBox="1">
            <a:spLocks noGrp="1"/>
          </p:cNvSpPr>
          <p:nvPr>
            <p:ph type="subTitle" idx="3"/>
          </p:nvPr>
        </p:nvSpPr>
        <p:spPr>
          <a:xfrm>
            <a:off x="2813749" y="5251467"/>
            <a:ext cx="26376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5" name="Google Shape;785;p25"/>
          <p:cNvSpPr txBox="1">
            <a:spLocks noGrp="1"/>
          </p:cNvSpPr>
          <p:nvPr>
            <p:ph type="subTitle" idx="4"/>
          </p:nvPr>
        </p:nvSpPr>
        <p:spPr>
          <a:xfrm>
            <a:off x="6740651" y="5251467"/>
            <a:ext cx="26376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6" name="Google Shape;786;p25"/>
          <p:cNvSpPr txBox="1">
            <a:spLocks noGrp="1"/>
          </p:cNvSpPr>
          <p:nvPr>
            <p:ph type="subTitle" idx="5"/>
          </p:nvPr>
        </p:nvSpPr>
        <p:spPr>
          <a:xfrm>
            <a:off x="2813749" y="2353600"/>
            <a:ext cx="2637600" cy="71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667" b="1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787" name="Google Shape;787;p25"/>
          <p:cNvSpPr txBox="1">
            <a:spLocks noGrp="1"/>
          </p:cNvSpPr>
          <p:nvPr>
            <p:ph type="subTitle" idx="6"/>
          </p:nvPr>
        </p:nvSpPr>
        <p:spPr>
          <a:xfrm>
            <a:off x="2813749" y="4633867"/>
            <a:ext cx="2637600" cy="71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667" b="1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788" name="Google Shape;788;p25"/>
          <p:cNvSpPr txBox="1">
            <a:spLocks noGrp="1"/>
          </p:cNvSpPr>
          <p:nvPr>
            <p:ph type="subTitle" idx="7"/>
          </p:nvPr>
        </p:nvSpPr>
        <p:spPr>
          <a:xfrm>
            <a:off x="6740651" y="2353600"/>
            <a:ext cx="2637600" cy="71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667" b="1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789" name="Google Shape;789;p25"/>
          <p:cNvSpPr txBox="1">
            <a:spLocks noGrp="1"/>
          </p:cNvSpPr>
          <p:nvPr>
            <p:ph type="subTitle" idx="8"/>
          </p:nvPr>
        </p:nvSpPr>
        <p:spPr>
          <a:xfrm>
            <a:off x="6740651" y="4633867"/>
            <a:ext cx="2637600" cy="71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667" b="1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grpSp>
        <p:nvGrpSpPr>
          <p:cNvPr id="790" name="Google Shape;790;p25"/>
          <p:cNvGrpSpPr/>
          <p:nvPr/>
        </p:nvGrpSpPr>
        <p:grpSpPr>
          <a:xfrm>
            <a:off x="0" y="0"/>
            <a:ext cx="133200" cy="6858061"/>
            <a:chOff x="0" y="0"/>
            <a:chExt cx="99900" cy="5143546"/>
          </a:xfrm>
        </p:grpSpPr>
        <p:sp>
          <p:nvSpPr>
            <p:cNvPr id="791" name="Google Shape;791;p25"/>
            <p:cNvSpPr/>
            <p:nvPr/>
          </p:nvSpPr>
          <p:spPr>
            <a:xfrm>
              <a:off x="0" y="4747846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92" name="Google Shape;792;p25"/>
            <p:cNvSpPr/>
            <p:nvPr/>
          </p:nvSpPr>
          <p:spPr>
            <a:xfrm>
              <a:off x="0" y="435219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93" name="Google Shape;793;p25"/>
            <p:cNvSpPr/>
            <p:nvPr/>
          </p:nvSpPr>
          <p:spPr>
            <a:xfrm>
              <a:off x="0" y="395653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94" name="Google Shape;794;p25"/>
            <p:cNvSpPr/>
            <p:nvPr/>
          </p:nvSpPr>
          <p:spPr>
            <a:xfrm>
              <a:off x="0" y="3560885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95" name="Google Shape;795;p25"/>
            <p:cNvSpPr/>
            <p:nvPr/>
          </p:nvSpPr>
          <p:spPr>
            <a:xfrm>
              <a:off x="0" y="3165231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96" name="Google Shape;796;p25"/>
            <p:cNvSpPr/>
            <p:nvPr/>
          </p:nvSpPr>
          <p:spPr>
            <a:xfrm>
              <a:off x="0" y="2769577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97" name="Google Shape;797;p25"/>
            <p:cNvSpPr/>
            <p:nvPr/>
          </p:nvSpPr>
          <p:spPr>
            <a:xfrm>
              <a:off x="0" y="2373923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98" name="Google Shape;798;p25"/>
            <p:cNvSpPr/>
            <p:nvPr/>
          </p:nvSpPr>
          <p:spPr>
            <a:xfrm>
              <a:off x="0" y="1978269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99" name="Google Shape;799;p25"/>
            <p:cNvSpPr/>
            <p:nvPr/>
          </p:nvSpPr>
          <p:spPr>
            <a:xfrm>
              <a:off x="0" y="1582615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00" name="Google Shape;800;p25"/>
            <p:cNvSpPr/>
            <p:nvPr/>
          </p:nvSpPr>
          <p:spPr>
            <a:xfrm>
              <a:off x="0" y="118696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01" name="Google Shape;801;p25"/>
            <p:cNvSpPr/>
            <p:nvPr/>
          </p:nvSpPr>
          <p:spPr>
            <a:xfrm>
              <a:off x="0" y="79130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02" name="Google Shape;802;p25"/>
            <p:cNvSpPr/>
            <p:nvPr/>
          </p:nvSpPr>
          <p:spPr>
            <a:xfrm>
              <a:off x="0" y="395654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03" name="Google Shape;803;p25"/>
            <p:cNvSpPr/>
            <p:nvPr/>
          </p:nvSpPr>
          <p:spPr>
            <a:xfrm>
              <a:off x="0" y="0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804" name="Google Shape;804;p25"/>
          <p:cNvGrpSpPr/>
          <p:nvPr/>
        </p:nvGrpSpPr>
        <p:grpSpPr>
          <a:xfrm>
            <a:off x="12058800" y="0"/>
            <a:ext cx="133200" cy="6858061"/>
            <a:chOff x="9044100" y="0"/>
            <a:chExt cx="99900" cy="5143546"/>
          </a:xfrm>
        </p:grpSpPr>
        <p:sp>
          <p:nvSpPr>
            <p:cNvPr id="805" name="Google Shape;805;p25"/>
            <p:cNvSpPr/>
            <p:nvPr/>
          </p:nvSpPr>
          <p:spPr>
            <a:xfrm>
              <a:off x="9044100" y="4747846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06" name="Google Shape;806;p25"/>
            <p:cNvSpPr/>
            <p:nvPr/>
          </p:nvSpPr>
          <p:spPr>
            <a:xfrm>
              <a:off x="9044100" y="435219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07" name="Google Shape;807;p25"/>
            <p:cNvSpPr/>
            <p:nvPr/>
          </p:nvSpPr>
          <p:spPr>
            <a:xfrm>
              <a:off x="9044100" y="395653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08" name="Google Shape;808;p25"/>
            <p:cNvSpPr/>
            <p:nvPr/>
          </p:nvSpPr>
          <p:spPr>
            <a:xfrm>
              <a:off x="9044100" y="3560885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09" name="Google Shape;809;p25"/>
            <p:cNvSpPr/>
            <p:nvPr/>
          </p:nvSpPr>
          <p:spPr>
            <a:xfrm>
              <a:off x="9044100" y="3165231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10" name="Google Shape;810;p25"/>
            <p:cNvSpPr/>
            <p:nvPr/>
          </p:nvSpPr>
          <p:spPr>
            <a:xfrm>
              <a:off x="9044100" y="2769577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11" name="Google Shape;811;p25"/>
            <p:cNvSpPr/>
            <p:nvPr/>
          </p:nvSpPr>
          <p:spPr>
            <a:xfrm>
              <a:off x="9044100" y="2373923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12" name="Google Shape;812;p25"/>
            <p:cNvSpPr/>
            <p:nvPr/>
          </p:nvSpPr>
          <p:spPr>
            <a:xfrm>
              <a:off x="9044100" y="1978269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13" name="Google Shape;813;p25"/>
            <p:cNvSpPr/>
            <p:nvPr/>
          </p:nvSpPr>
          <p:spPr>
            <a:xfrm>
              <a:off x="9044100" y="1582615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14" name="Google Shape;814;p25"/>
            <p:cNvSpPr/>
            <p:nvPr/>
          </p:nvSpPr>
          <p:spPr>
            <a:xfrm>
              <a:off x="9044100" y="118696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15" name="Google Shape;815;p25"/>
            <p:cNvSpPr/>
            <p:nvPr/>
          </p:nvSpPr>
          <p:spPr>
            <a:xfrm>
              <a:off x="9044100" y="79130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16" name="Google Shape;816;p25"/>
            <p:cNvSpPr/>
            <p:nvPr/>
          </p:nvSpPr>
          <p:spPr>
            <a:xfrm>
              <a:off x="9044100" y="395654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17" name="Google Shape;817;p25"/>
            <p:cNvSpPr/>
            <p:nvPr/>
          </p:nvSpPr>
          <p:spPr>
            <a:xfrm>
              <a:off x="9044100" y="0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818" name="Google Shape;818;p25"/>
          <p:cNvGrpSpPr/>
          <p:nvPr/>
        </p:nvGrpSpPr>
        <p:grpSpPr>
          <a:xfrm flipH="1">
            <a:off x="11069117" y="5665695"/>
            <a:ext cx="726697" cy="945972"/>
            <a:chOff x="3025497" y="1458081"/>
            <a:chExt cx="509177" cy="662816"/>
          </a:xfrm>
        </p:grpSpPr>
        <p:sp>
          <p:nvSpPr>
            <p:cNvPr id="819" name="Google Shape;819;p25"/>
            <p:cNvSpPr/>
            <p:nvPr/>
          </p:nvSpPr>
          <p:spPr>
            <a:xfrm>
              <a:off x="3025497" y="1458081"/>
              <a:ext cx="509177" cy="662816"/>
            </a:xfrm>
            <a:custGeom>
              <a:avLst/>
              <a:gdLst/>
              <a:ahLst/>
              <a:cxnLst/>
              <a:rect l="l" t="t" r="r" b="b"/>
              <a:pathLst>
                <a:path w="5630" h="7329" extrusionOk="0">
                  <a:moveTo>
                    <a:pt x="1120" y="1"/>
                  </a:moveTo>
                  <a:lnTo>
                    <a:pt x="0" y="726"/>
                  </a:lnTo>
                  <a:lnTo>
                    <a:pt x="220" y="815"/>
                  </a:lnTo>
                  <a:lnTo>
                    <a:pt x="485" y="672"/>
                  </a:lnTo>
                  <a:lnTo>
                    <a:pt x="1352" y="2992"/>
                  </a:lnTo>
                  <a:cubicBezTo>
                    <a:pt x="1352" y="2992"/>
                    <a:pt x="327" y="3566"/>
                    <a:pt x="416" y="5092"/>
                  </a:cubicBezTo>
                  <a:cubicBezTo>
                    <a:pt x="487" y="6335"/>
                    <a:pt x="1557" y="7328"/>
                    <a:pt x="2746" y="7328"/>
                  </a:cubicBezTo>
                  <a:cubicBezTo>
                    <a:pt x="3015" y="7328"/>
                    <a:pt x="3291" y="7277"/>
                    <a:pt x="3562" y="7166"/>
                  </a:cubicBezTo>
                  <a:cubicBezTo>
                    <a:pt x="5030" y="6563"/>
                    <a:pt x="5630" y="5167"/>
                    <a:pt x="4852" y="3717"/>
                  </a:cubicBezTo>
                  <a:cubicBezTo>
                    <a:pt x="4299" y="2689"/>
                    <a:pt x="3126" y="2539"/>
                    <a:pt x="2490" y="2539"/>
                  </a:cubicBezTo>
                  <a:cubicBezTo>
                    <a:pt x="2229" y="2539"/>
                    <a:pt x="2059" y="2564"/>
                    <a:pt x="2059" y="2564"/>
                  </a:cubicBezTo>
                  <a:lnTo>
                    <a:pt x="1013" y="497"/>
                  </a:lnTo>
                  <a:lnTo>
                    <a:pt x="1120" y="301"/>
                  </a:lnTo>
                  <a:lnTo>
                    <a:pt x="11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0" name="Google Shape;820;p25"/>
            <p:cNvSpPr/>
            <p:nvPr/>
          </p:nvSpPr>
          <p:spPr>
            <a:xfrm>
              <a:off x="3126790" y="1799571"/>
              <a:ext cx="382652" cy="296364"/>
            </a:xfrm>
            <a:custGeom>
              <a:avLst/>
              <a:gdLst/>
              <a:ahLst/>
              <a:cxnLst/>
              <a:rect l="l" t="t" r="r" b="b"/>
              <a:pathLst>
                <a:path w="4231" h="3277" extrusionOk="0">
                  <a:moveTo>
                    <a:pt x="3527" y="0"/>
                  </a:moveTo>
                  <a:cubicBezTo>
                    <a:pt x="3527" y="0"/>
                    <a:pt x="3417" y="45"/>
                    <a:pt x="3126" y="199"/>
                  </a:cubicBezTo>
                  <a:cubicBezTo>
                    <a:pt x="2834" y="351"/>
                    <a:pt x="3001" y="719"/>
                    <a:pt x="2683" y="1100"/>
                  </a:cubicBezTo>
                  <a:cubicBezTo>
                    <a:pt x="2362" y="1483"/>
                    <a:pt x="1827" y="1483"/>
                    <a:pt x="1049" y="1542"/>
                  </a:cubicBezTo>
                  <a:cubicBezTo>
                    <a:pt x="268" y="1605"/>
                    <a:pt x="0" y="2430"/>
                    <a:pt x="0" y="2430"/>
                  </a:cubicBezTo>
                  <a:cubicBezTo>
                    <a:pt x="0" y="2430"/>
                    <a:pt x="589" y="3164"/>
                    <a:pt x="1094" y="3253"/>
                  </a:cubicBezTo>
                  <a:cubicBezTo>
                    <a:pt x="1173" y="3268"/>
                    <a:pt x="1270" y="3276"/>
                    <a:pt x="1380" y="3276"/>
                  </a:cubicBezTo>
                  <a:cubicBezTo>
                    <a:pt x="1968" y="3276"/>
                    <a:pt x="2931" y="3028"/>
                    <a:pt x="3527" y="2092"/>
                  </a:cubicBezTo>
                  <a:cubicBezTo>
                    <a:pt x="4231" y="984"/>
                    <a:pt x="3527" y="0"/>
                    <a:pt x="35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1" name="Google Shape;821;p25"/>
            <p:cNvSpPr/>
            <p:nvPr/>
          </p:nvSpPr>
          <p:spPr>
            <a:xfrm>
              <a:off x="3110421" y="1912707"/>
              <a:ext cx="141629" cy="145424"/>
            </a:xfrm>
            <a:custGeom>
              <a:avLst/>
              <a:gdLst/>
              <a:ahLst/>
              <a:cxnLst/>
              <a:rect l="l" t="t" r="r" b="b"/>
              <a:pathLst>
                <a:path w="1566" h="1608" extrusionOk="0">
                  <a:moveTo>
                    <a:pt x="149" y="0"/>
                  </a:moveTo>
                  <a:lnTo>
                    <a:pt x="0" y="57"/>
                  </a:lnTo>
                  <a:cubicBezTo>
                    <a:pt x="0" y="57"/>
                    <a:pt x="214" y="692"/>
                    <a:pt x="577" y="1117"/>
                  </a:cubicBezTo>
                  <a:cubicBezTo>
                    <a:pt x="929" y="1527"/>
                    <a:pt x="1391" y="1608"/>
                    <a:pt x="1454" y="1608"/>
                  </a:cubicBezTo>
                  <a:cubicBezTo>
                    <a:pt x="1456" y="1608"/>
                    <a:pt x="1458" y="1607"/>
                    <a:pt x="1459" y="1607"/>
                  </a:cubicBezTo>
                  <a:cubicBezTo>
                    <a:pt x="1491" y="1601"/>
                    <a:pt x="1566" y="1500"/>
                    <a:pt x="1545" y="1497"/>
                  </a:cubicBezTo>
                  <a:cubicBezTo>
                    <a:pt x="1524" y="1491"/>
                    <a:pt x="882" y="1218"/>
                    <a:pt x="731" y="1046"/>
                  </a:cubicBezTo>
                  <a:cubicBezTo>
                    <a:pt x="577" y="873"/>
                    <a:pt x="149" y="0"/>
                    <a:pt x="1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22" name="Google Shape;822;p25"/>
          <p:cNvGrpSpPr/>
          <p:nvPr/>
        </p:nvGrpSpPr>
        <p:grpSpPr>
          <a:xfrm>
            <a:off x="396191" y="5743393"/>
            <a:ext cx="798080" cy="790560"/>
            <a:chOff x="4272718" y="2052795"/>
            <a:chExt cx="598560" cy="592920"/>
          </a:xfrm>
        </p:grpSpPr>
        <p:sp>
          <p:nvSpPr>
            <p:cNvPr id="823" name="Google Shape;823;p25"/>
            <p:cNvSpPr/>
            <p:nvPr/>
          </p:nvSpPr>
          <p:spPr>
            <a:xfrm>
              <a:off x="4290233" y="2070755"/>
              <a:ext cx="324853" cy="281364"/>
            </a:xfrm>
            <a:custGeom>
              <a:avLst/>
              <a:gdLst/>
              <a:ahLst/>
              <a:cxnLst/>
              <a:rect l="l" t="t" r="r" b="b"/>
              <a:pathLst>
                <a:path w="6566" h="5687" extrusionOk="0">
                  <a:moveTo>
                    <a:pt x="4857" y="119"/>
                  </a:moveTo>
                  <a:lnTo>
                    <a:pt x="6432" y="2843"/>
                  </a:lnTo>
                  <a:lnTo>
                    <a:pt x="4857" y="5570"/>
                  </a:lnTo>
                  <a:lnTo>
                    <a:pt x="1709" y="5570"/>
                  </a:lnTo>
                  <a:lnTo>
                    <a:pt x="137" y="2843"/>
                  </a:lnTo>
                  <a:lnTo>
                    <a:pt x="1709" y="119"/>
                  </a:lnTo>
                  <a:close/>
                  <a:moveTo>
                    <a:pt x="1643" y="0"/>
                  </a:moveTo>
                  <a:lnTo>
                    <a:pt x="0" y="2843"/>
                  </a:lnTo>
                  <a:lnTo>
                    <a:pt x="1643" y="5686"/>
                  </a:lnTo>
                  <a:lnTo>
                    <a:pt x="4926" y="5686"/>
                  </a:lnTo>
                  <a:lnTo>
                    <a:pt x="6566" y="2843"/>
                  </a:lnTo>
                  <a:lnTo>
                    <a:pt x="4926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4" name="Google Shape;824;p25"/>
            <p:cNvSpPr/>
            <p:nvPr/>
          </p:nvSpPr>
          <p:spPr>
            <a:xfrm>
              <a:off x="4345201" y="2052795"/>
              <a:ext cx="48832" cy="41757"/>
            </a:xfrm>
            <a:custGeom>
              <a:avLst/>
              <a:gdLst/>
              <a:ahLst/>
              <a:cxnLst/>
              <a:rect l="l" t="t" r="r" b="b"/>
              <a:pathLst>
                <a:path w="987" h="844" extrusionOk="0">
                  <a:moveTo>
                    <a:pt x="565" y="1"/>
                  </a:moveTo>
                  <a:cubicBezTo>
                    <a:pt x="191" y="1"/>
                    <a:pt x="0" y="455"/>
                    <a:pt x="268" y="720"/>
                  </a:cubicBezTo>
                  <a:cubicBezTo>
                    <a:pt x="353" y="805"/>
                    <a:pt x="459" y="843"/>
                    <a:pt x="562" y="843"/>
                  </a:cubicBezTo>
                  <a:cubicBezTo>
                    <a:pt x="779" y="843"/>
                    <a:pt x="987" y="676"/>
                    <a:pt x="987" y="423"/>
                  </a:cubicBezTo>
                  <a:cubicBezTo>
                    <a:pt x="987" y="188"/>
                    <a:pt x="797" y="1"/>
                    <a:pt x="565" y="1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5" name="Google Shape;825;p25"/>
            <p:cNvSpPr/>
            <p:nvPr/>
          </p:nvSpPr>
          <p:spPr>
            <a:xfrm>
              <a:off x="4352276" y="2328377"/>
              <a:ext cx="41757" cy="41806"/>
            </a:xfrm>
            <a:custGeom>
              <a:avLst/>
              <a:gdLst/>
              <a:ahLst/>
              <a:cxnLst/>
              <a:rect l="l" t="t" r="r" b="b"/>
              <a:pathLst>
                <a:path w="844" h="845" extrusionOk="0">
                  <a:moveTo>
                    <a:pt x="422" y="1"/>
                  </a:moveTo>
                  <a:cubicBezTo>
                    <a:pt x="190" y="1"/>
                    <a:pt x="0" y="188"/>
                    <a:pt x="0" y="423"/>
                  </a:cubicBezTo>
                  <a:cubicBezTo>
                    <a:pt x="0" y="654"/>
                    <a:pt x="190" y="844"/>
                    <a:pt x="422" y="844"/>
                  </a:cubicBezTo>
                  <a:cubicBezTo>
                    <a:pt x="654" y="844"/>
                    <a:pt x="844" y="654"/>
                    <a:pt x="844" y="423"/>
                  </a:cubicBezTo>
                  <a:cubicBezTo>
                    <a:pt x="844" y="188"/>
                    <a:pt x="654" y="1"/>
                    <a:pt x="422" y="1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6" name="Google Shape;826;p25"/>
            <p:cNvSpPr/>
            <p:nvPr/>
          </p:nvSpPr>
          <p:spPr>
            <a:xfrm>
              <a:off x="4511292" y="2328377"/>
              <a:ext cx="41757" cy="41806"/>
            </a:xfrm>
            <a:custGeom>
              <a:avLst/>
              <a:gdLst/>
              <a:ahLst/>
              <a:cxnLst/>
              <a:rect l="l" t="t" r="r" b="b"/>
              <a:pathLst>
                <a:path w="844" h="845" extrusionOk="0">
                  <a:moveTo>
                    <a:pt x="422" y="1"/>
                  </a:moveTo>
                  <a:cubicBezTo>
                    <a:pt x="190" y="1"/>
                    <a:pt x="0" y="188"/>
                    <a:pt x="0" y="423"/>
                  </a:cubicBezTo>
                  <a:cubicBezTo>
                    <a:pt x="0" y="654"/>
                    <a:pt x="190" y="844"/>
                    <a:pt x="422" y="844"/>
                  </a:cubicBezTo>
                  <a:cubicBezTo>
                    <a:pt x="657" y="844"/>
                    <a:pt x="844" y="654"/>
                    <a:pt x="844" y="423"/>
                  </a:cubicBezTo>
                  <a:cubicBezTo>
                    <a:pt x="844" y="188"/>
                    <a:pt x="657" y="1"/>
                    <a:pt x="422" y="1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7" name="Google Shape;827;p25"/>
            <p:cNvSpPr/>
            <p:nvPr/>
          </p:nvSpPr>
          <p:spPr>
            <a:xfrm>
              <a:off x="4590948" y="2190537"/>
              <a:ext cx="41806" cy="41757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2" y="0"/>
                  </a:moveTo>
                  <a:cubicBezTo>
                    <a:pt x="188" y="0"/>
                    <a:pt x="0" y="190"/>
                    <a:pt x="0" y="422"/>
                  </a:cubicBezTo>
                  <a:cubicBezTo>
                    <a:pt x="0" y="657"/>
                    <a:pt x="188" y="844"/>
                    <a:pt x="422" y="844"/>
                  </a:cubicBezTo>
                  <a:cubicBezTo>
                    <a:pt x="654" y="844"/>
                    <a:pt x="844" y="657"/>
                    <a:pt x="844" y="422"/>
                  </a:cubicBezTo>
                  <a:cubicBezTo>
                    <a:pt x="844" y="190"/>
                    <a:pt x="654" y="0"/>
                    <a:pt x="422" y="0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8" name="Google Shape;828;p25"/>
            <p:cNvSpPr/>
            <p:nvPr/>
          </p:nvSpPr>
          <p:spPr>
            <a:xfrm>
              <a:off x="4272718" y="2190537"/>
              <a:ext cx="41806" cy="41757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3" y="0"/>
                  </a:moveTo>
                  <a:cubicBezTo>
                    <a:pt x="188" y="0"/>
                    <a:pt x="1" y="190"/>
                    <a:pt x="1" y="422"/>
                  </a:cubicBezTo>
                  <a:cubicBezTo>
                    <a:pt x="1" y="657"/>
                    <a:pt x="188" y="844"/>
                    <a:pt x="423" y="844"/>
                  </a:cubicBezTo>
                  <a:cubicBezTo>
                    <a:pt x="654" y="844"/>
                    <a:pt x="845" y="657"/>
                    <a:pt x="845" y="422"/>
                  </a:cubicBezTo>
                  <a:cubicBezTo>
                    <a:pt x="845" y="190"/>
                    <a:pt x="654" y="0"/>
                    <a:pt x="423" y="0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9" name="Google Shape;829;p25"/>
            <p:cNvSpPr/>
            <p:nvPr/>
          </p:nvSpPr>
          <p:spPr>
            <a:xfrm>
              <a:off x="4291123" y="2346336"/>
              <a:ext cx="323962" cy="281315"/>
            </a:xfrm>
            <a:custGeom>
              <a:avLst/>
              <a:gdLst/>
              <a:ahLst/>
              <a:cxnLst/>
              <a:rect l="l" t="t" r="r" b="b"/>
              <a:pathLst>
                <a:path w="6548" h="5686" extrusionOk="0">
                  <a:moveTo>
                    <a:pt x="1658" y="0"/>
                  </a:moveTo>
                  <a:lnTo>
                    <a:pt x="1658" y="116"/>
                  </a:lnTo>
                  <a:lnTo>
                    <a:pt x="4839" y="116"/>
                  </a:lnTo>
                  <a:lnTo>
                    <a:pt x="6414" y="2843"/>
                  </a:lnTo>
                  <a:lnTo>
                    <a:pt x="4839" y="5570"/>
                  </a:lnTo>
                  <a:lnTo>
                    <a:pt x="1691" y="5570"/>
                  </a:lnTo>
                  <a:lnTo>
                    <a:pt x="101" y="2813"/>
                  </a:lnTo>
                  <a:lnTo>
                    <a:pt x="0" y="2873"/>
                  </a:lnTo>
                  <a:lnTo>
                    <a:pt x="1625" y="5686"/>
                  </a:lnTo>
                  <a:lnTo>
                    <a:pt x="4908" y="5686"/>
                  </a:lnTo>
                  <a:lnTo>
                    <a:pt x="6548" y="2843"/>
                  </a:lnTo>
                  <a:lnTo>
                    <a:pt x="4908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0" name="Google Shape;830;p25"/>
            <p:cNvSpPr/>
            <p:nvPr/>
          </p:nvSpPr>
          <p:spPr>
            <a:xfrm>
              <a:off x="4352276" y="2328377"/>
              <a:ext cx="41757" cy="41806"/>
            </a:xfrm>
            <a:custGeom>
              <a:avLst/>
              <a:gdLst/>
              <a:ahLst/>
              <a:cxnLst/>
              <a:rect l="l" t="t" r="r" b="b"/>
              <a:pathLst>
                <a:path w="844" h="845" extrusionOk="0">
                  <a:moveTo>
                    <a:pt x="422" y="1"/>
                  </a:moveTo>
                  <a:cubicBezTo>
                    <a:pt x="190" y="1"/>
                    <a:pt x="0" y="188"/>
                    <a:pt x="0" y="423"/>
                  </a:cubicBezTo>
                  <a:cubicBezTo>
                    <a:pt x="0" y="654"/>
                    <a:pt x="190" y="844"/>
                    <a:pt x="422" y="844"/>
                  </a:cubicBezTo>
                  <a:cubicBezTo>
                    <a:pt x="654" y="844"/>
                    <a:pt x="844" y="654"/>
                    <a:pt x="844" y="423"/>
                  </a:cubicBezTo>
                  <a:cubicBezTo>
                    <a:pt x="844" y="188"/>
                    <a:pt x="654" y="1"/>
                    <a:pt x="422" y="1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1" name="Google Shape;831;p25"/>
            <p:cNvSpPr/>
            <p:nvPr/>
          </p:nvSpPr>
          <p:spPr>
            <a:xfrm>
              <a:off x="4511292" y="2328377"/>
              <a:ext cx="41757" cy="41806"/>
            </a:xfrm>
            <a:custGeom>
              <a:avLst/>
              <a:gdLst/>
              <a:ahLst/>
              <a:cxnLst/>
              <a:rect l="l" t="t" r="r" b="b"/>
              <a:pathLst>
                <a:path w="844" h="845" extrusionOk="0">
                  <a:moveTo>
                    <a:pt x="422" y="1"/>
                  </a:moveTo>
                  <a:cubicBezTo>
                    <a:pt x="190" y="1"/>
                    <a:pt x="0" y="188"/>
                    <a:pt x="0" y="423"/>
                  </a:cubicBezTo>
                  <a:cubicBezTo>
                    <a:pt x="0" y="654"/>
                    <a:pt x="190" y="844"/>
                    <a:pt x="422" y="844"/>
                  </a:cubicBezTo>
                  <a:cubicBezTo>
                    <a:pt x="657" y="844"/>
                    <a:pt x="844" y="654"/>
                    <a:pt x="844" y="423"/>
                  </a:cubicBezTo>
                  <a:cubicBezTo>
                    <a:pt x="844" y="188"/>
                    <a:pt x="657" y="1"/>
                    <a:pt x="422" y="1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2" name="Google Shape;832;p25"/>
            <p:cNvSpPr/>
            <p:nvPr/>
          </p:nvSpPr>
          <p:spPr>
            <a:xfrm>
              <a:off x="4528905" y="2208595"/>
              <a:ext cx="324012" cy="281364"/>
            </a:xfrm>
            <a:custGeom>
              <a:avLst/>
              <a:gdLst/>
              <a:ahLst/>
              <a:cxnLst/>
              <a:rect l="l" t="t" r="r" b="b"/>
              <a:pathLst>
                <a:path w="6549" h="5687" extrusionOk="0">
                  <a:moveTo>
                    <a:pt x="1641" y="1"/>
                  </a:moveTo>
                  <a:lnTo>
                    <a:pt x="1" y="2844"/>
                  </a:lnTo>
                  <a:lnTo>
                    <a:pt x="1641" y="5686"/>
                  </a:lnTo>
                  <a:lnTo>
                    <a:pt x="4926" y="5686"/>
                  </a:lnTo>
                  <a:lnTo>
                    <a:pt x="6548" y="2873"/>
                  </a:lnTo>
                  <a:lnTo>
                    <a:pt x="6447" y="2814"/>
                  </a:lnTo>
                  <a:lnTo>
                    <a:pt x="4858" y="5571"/>
                  </a:lnTo>
                  <a:lnTo>
                    <a:pt x="1709" y="5571"/>
                  </a:lnTo>
                  <a:lnTo>
                    <a:pt x="134" y="2844"/>
                  </a:lnTo>
                  <a:lnTo>
                    <a:pt x="1709" y="117"/>
                  </a:lnTo>
                  <a:lnTo>
                    <a:pt x="4890" y="117"/>
                  </a:lnTo>
                  <a:lnTo>
                    <a:pt x="4890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3" name="Google Shape;833;p25"/>
            <p:cNvSpPr/>
            <p:nvPr/>
          </p:nvSpPr>
          <p:spPr>
            <a:xfrm>
              <a:off x="4590948" y="2190537"/>
              <a:ext cx="41806" cy="41757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2" y="0"/>
                  </a:moveTo>
                  <a:cubicBezTo>
                    <a:pt x="188" y="0"/>
                    <a:pt x="0" y="190"/>
                    <a:pt x="0" y="422"/>
                  </a:cubicBezTo>
                  <a:cubicBezTo>
                    <a:pt x="0" y="657"/>
                    <a:pt x="188" y="844"/>
                    <a:pt x="422" y="844"/>
                  </a:cubicBezTo>
                  <a:cubicBezTo>
                    <a:pt x="654" y="844"/>
                    <a:pt x="844" y="657"/>
                    <a:pt x="844" y="422"/>
                  </a:cubicBezTo>
                  <a:cubicBezTo>
                    <a:pt x="844" y="190"/>
                    <a:pt x="654" y="0"/>
                    <a:pt x="422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4" name="Google Shape;834;p25"/>
            <p:cNvSpPr/>
            <p:nvPr/>
          </p:nvSpPr>
          <p:spPr>
            <a:xfrm>
              <a:off x="4749964" y="2190537"/>
              <a:ext cx="41806" cy="41757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2" y="0"/>
                  </a:moveTo>
                  <a:cubicBezTo>
                    <a:pt x="191" y="0"/>
                    <a:pt x="1" y="190"/>
                    <a:pt x="1" y="422"/>
                  </a:cubicBezTo>
                  <a:cubicBezTo>
                    <a:pt x="1" y="657"/>
                    <a:pt x="191" y="844"/>
                    <a:pt x="422" y="844"/>
                  </a:cubicBezTo>
                  <a:cubicBezTo>
                    <a:pt x="654" y="844"/>
                    <a:pt x="844" y="657"/>
                    <a:pt x="844" y="422"/>
                  </a:cubicBezTo>
                  <a:cubicBezTo>
                    <a:pt x="844" y="190"/>
                    <a:pt x="654" y="0"/>
                    <a:pt x="422" y="0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5" name="Google Shape;835;p25"/>
            <p:cNvSpPr/>
            <p:nvPr/>
          </p:nvSpPr>
          <p:spPr>
            <a:xfrm>
              <a:off x="4590948" y="2466118"/>
              <a:ext cx="41806" cy="41757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2" y="0"/>
                  </a:moveTo>
                  <a:cubicBezTo>
                    <a:pt x="188" y="0"/>
                    <a:pt x="0" y="190"/>
                    <a:pt x="0" y="422"/>
                  </a:cubicBezTo>
                  <a:cubicBezTo>
                    <a:pt x="0" y="654"/>
                    <a:pt x="188" y="844"/>
                    <a:pt x="422" y="844"/>
                  </a:cubicBezTo>
                  <a:cubicBezTo>
                    <a:pt x="654" y="844"/>
                    <a:pt x="844" y="654"/>
                    <a:pt x="844" y="422"/>
                  </a:cubicBezTo>
                  <a:cubicBezTo>
                    <a:pt x="844" y="190"/>
                    <a:pt x="654" y="0"/>
                    <a:pt x="422" y="0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6" name="Google Shape;836;p25"/>
            <p:cNvSpPr/>
            <p:nvPr/>
          </p:nvSpPr>
          <p:spPr>
            <a:xfrm>
              <a:off x="4829472" y="2328377"/>
              <a:ext cx="41806" cy="41806"/>
            </a:xfrm>
            <a:custGeom>
              <a:avLst/>
              <a:gdLst/>
              <a:ahLst/>
              <a:cxnLst/>
              <a:rect l="l" t="t" r="r" b="b"/>
              <a:pathLst>
                <a:path w="845" h="845" extrusionOk="0">
                  <a:moveTo>
                    <a:pt x="423" y="1"/>
                  </a:moveTo>
                  <a:cubicBezTo>
                    <a:pt x="191" y="1"/>
                    <a:pt x="1" y="188"/>
                    <a:pt x="1" y="423"/>
                  </a:cubicBezTo>
                  <a:cubicBezTo>
                    <a:pt x="1" y="654"/>
                    <a:pt x="191" y="844"/>
                    <a:pt x="423" y="844"/>
                  </a:cubicBezTo>
                  <a:cubicBezTo>
                    <a:pt x="657" y="844"/>
                    <a:pt x="844" y="654"/>
                    <a:pt x="844" y="423"/>
                  </a:cubicBezTo>
                  <a:cubicBezTo>
                    <a:pt x="844" y="188"/>
                    <a:pt x="657" y="1"/>
                    <a:pt x="423" y="1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7" name="Google Shape;837;p25"/>
            <p:cNvSpPr/>
            <p:nvPr/>
          </p:nvSpPr>
          <p:spPr>
            <a:xfrm>
              <a:off x="4511292" y="2328377"/>
              <a:ext cx="41757" cy="41806"/>
            </a:xfrm>
            <a:custGeom>
              <a:avLst/>
              <a:gdLst/>
              <a:ahLst/>
              <a:cxnLst/>
              <a:rect l="l" t="t" r="r" b="b"/>
              <a:pathLst>
                <a:path w="844" h="845" extrusionOk="0">
                  <a:moveTo>
                    <a:pt x="422" y="1"/>
                  </a:moveTo>
                  <a:cubicBezTo>
                    <a:pt x="190" y="1"/>
                    <a:pt x="0" y="188"/>
                    <a:pt x="0" y="423"/>
                  </a:cubicBezTo>
                  <a:cubicBezTo>
                    <a:pt x="0" y="654"/>
                    <a:pt x="190" y="844"/>
                    <a:pt x="422" y="844"/>
                  </a:cubicBezTo>
                  <a:cubicBezTo>
                    <a:pt x="657" y="844"/>
                    <a:pt x="844" y="654"/>
                    <a:pt x="844" y="423"/>
                  </a:cubicBezTo>
                  <a:cubicBezTo>
                    <a:pt x="844" y="188"/>
                    <a:pt x="657" y="1"/>
                    <a:pt x="422" y="1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8" name="Google Shape;838;p25"/>
            <p:cNvSpPr/>
            <p:nvPr/>
          </p:nvSpPr>
          <p:spPr>
            <a:xfrm>
              <a:off x="4590948" y="2466118"/>
              <a:ext cx="41806" cy="41757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2" y="0"/>
                  </a:moveTo>
                  <a:cubicBezTo>
                    <a:pt x="188" y="0"/>
                    <a:pt x="0" y="190"/>
                    <a:pt x="0" y="422"/>
                  </a:cubicBezTo>
                  <a:cubicBezTo>
                    <a:pt x="0" y="654"/>
                    <a:pt x="188" y="844"/>
                    <a:pt x="422" y="844"/>
                  </a:cubicBezTo>
                  <a:cubicBezTo>
                    <a:pt x="654" y="844"/>
                    <a:pt x="844" y="654"/>
                    <a:pt x="844" y="422"/>
                  </a:cubicBezTo>
                  <a:cubicBezTo>
                    <a:pt x="844" y="190"/>
                    <a:pt x="654" y="0"/>
                    <a:pt x="422" y="0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9" name="Google Shape;839;p25"/>
            <p:cNvSpPr/>
            <p:nvPr/>
          </p:nvSpPr>
          <p:spPr>
            <a:xfrm>
              <a:off x="4345201" y="2603958"/>
              <a:ext cx="48832" cy="41757"/>
            </a:xfrm>
            <a:custGeom>
              <a:avLst/>
              <a:gdLst/>
              <a:ahLst/>
              <a:cxnLst/>
              <a:rect l="l" t="t" r="r" b="b"/>
              <a:pathLst>
                <a:path w="987" h="844" extrusionOk="0">
                  <a:moveTo>
                    <a:pt x="565" y="1"/>
                  </a:moveTo>
                  <a:cubicBezTo>
                    <a:pt x="191" y="1"/>
                    <a:pt x="0" y="452"/>
                    <a:pt x="268" y="720"/>
                  </a:cubicBezTo>
                  <a:cubicBezTo>
                    <a:pt x="353" y="805"/>
                    <a:pt x="459" y="843"/>
                    <a:pt x="562" y="843"/>
                  </a:cubicBezTo>
                  <a:cubicBezTo>
                    <a:pt x="779" y="843"/>
                    <a:pt x="987" y="676"/>
                    <a:pt x="987" y="423"/>
                  </a:cubicBezTo>
                  <a:cubicBezTo>
                    <a:pt x="987" y="188"/>
                    <a:pt x="797" y="1"/>
                    <a:pt x="565" y="1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0" name="Google Shape;840;p25"/>
            <p:cNvSpPr/>
            <p:nvPr/>
          </p:nvSpPr>
          <p:spPr>
            <a:xfrm>
              <a:off x="4504365" y="2603958"/>
              <a:ext cx="48683" cy="41757"/>
            </a:xfrm>
            <a:custGeom>
              <a:avLst/>
              <a:gdLst/>
              <a:ahLst/>
              <a:cxnLst/>
              <a:rect l="l" t="t" r="r" b="b"/>
              <a:pathLst>
                <a:path w="984" h="844" extrusionOk="0">
                  <a:moveTo>
                    <a:pt x="562" y="1"/>
                  </a:moveTo>
                  <a:cubicBezTo>
                    <a:pt x="188" y="1"/>
                    <a:pt x="1" y="455"/>
                    <a:pt x="265" y="720"/>
                  </a:cubicBezTo>
                  <a:cubicBezTo>
                    <a:pt x="351" y="805"/>
                    <a:pt x="456" y="843"/>
                    <a:pt x="559" y="843"/>
                  </a:cubicBezTo>
                  <a:cubicBezTo>
                    <a:pt x="776" y="843"/>
                    <a:pt x="984" y="676"/>
                    <a:pt x="984" y="423"/>
                  </a:cubicBezTo>
                  <a:cubicBezTo>
                    <a:pt x="984" y="188"/>
                    <a:pt x="797" y="1"/>
                    <a:pt x="562" y="1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60119795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" name="Google Shape;842;p2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43" name="Google Shape;843;p26"/>
          <p:cNvSpPr txBox="1">
            <a:spLocks noGrp="1"/>
          </p:cNvSpPr>
          <p:nvPr>
            <p:ph type="subTitle" idx="1"/>
          </p:nvPr>
        </p:nvSpPr>
        <p:spPr>
          <a:xfrm>
            <a:off x="1441969" y="2988333"/>
            <a:ext cx="2648000" cy="8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4" name="Google Shape;844;p26"/>
          <p:cNvSpPr txBox="1">
            <a:spLocks noGrp="1"/>
          </p:cNvSpPr>
          <p:nvPr>
            <p:ph type="subTitle" idx="2"/>
          </p:nvPr>
        </p:nvSpPr>
        <p:spPr>
          <a:xfrm>
            <a:off x="4772000" y="2988333"/>
            <a:ext cx="2648000" cy="8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5" name="Google Shape;845;p26"/>
          <p:cNvSpPr txBox="1">
            <a:spLocks noGrp="1"/>
          </p:cNvSpPr>
          <p:nvPr>
            <p:ph type="subTitle" idx="3"/>
          </p:nvPr>
        </p:nvSpPr>
        <p:spPr>
          <a:xfrm>
            <a:off x="1441969" y="4895300"/>
            <a:ext cx="2648000" cy="8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6" name="Google Shape;846;p26"/>
          <p:cNvSpPr txBox="1">
            <a:spLocks noGrp="1"/>
          </p:cNvSpPr>
          <p:nvPr>
            <p:ph type="subTitle" idx="4"/>
          </p:nvPr>
        </p:nvSpPr>
        <p:spPr>
          <a:xfrm>
            <a:off x="4772000" y="4895300"/>
            <a:ext cx="2648000" cy="8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7" name="Google Shape;847;p26"/>
          <p:cNvSpPr txBox="1">
            <a:spLocks noGrp="1"/>
          </p:cNvSpPr>
          <p:nvPr>
            <p:ph type="subTitle" idx="5"/>
          </p:nvPr>
        </p:nvSpPr>
        <p:spPr>
          <a:xfrm>
            <a:off x="8102031" y="2988333"/>
            <a:ext cx="2648000" cy="8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8" name="Google Shape;848;p26"/>
          <p:cNvSpPr txBox="1">
            <a:spLocks noGrp="1"/>
          </p:cNvSpPr>
          <p:nvPr>
            <p:ph type="subTitle" idx="6"/>
          </p:nvPr>
        </p:nvSpPr>
        <p:spPr>
          <a:xfrm>
            <a:off x="8102031" y="4895300"/>
            <a:ext cx="2648000" cy="8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9" name="Google Shape;849;p26"/>
          <p:cNvSpPr txBox="1">
            <a:spLocks noGrp="1"/>
          </p:cNvSpPr>
          <p:nvPr>
            <p:ph type="subTitle" idx="7"/>
          </p:nvPr>
        </p:nvSpPr>
        <p:spPr>
          <a:xfrm>
            <a:off x="1441969" y="2433132"/>
            <a:ext cx="2645600" cy="65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667" b="1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850" name="Google Shape;850;p26"/>
          <p:cNvSpPr txBox="1">
            <a:spLocks noGrp="1"/>
          </p:cNvSpPr>
          <p:nvPr>
            <p:ph type="subTitle" idx="8"/>
          </p:nvPr>
        </p:nvSpPr>
        <p:spPr>
          <a:xfrm>
            <a:off x="4773200" y="2433132"/>
            <a:ext cx="2645600" cy="65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667" b="1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851" name="Google Shape;851;p26"/>
          <p:cNvSpPr txBox="1">
            <a:spLocks noGrp="1"/>
          </p:cNvSpPr>
          <p:nvPr>
            <p:ph type="subTitle" idx="9"/>
          </p:nvPr>
        </p:nvSpPr>
        <p:spPr>
          <a:xfrm>
            <a:off x="8104431" y="2433132"/>
            <a:ext cx="2645600" cy="65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667" b="1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852" name="Google Shape;852;p26"/>
          <p:cNvSpPr txBox="1">
            <a:spLocks noGrp="1"/>
          </p:cNvSpPr>
          <p:nvPr>
            <p:ph type="subTitle" idx="13"/>
          </p:nvPr>
        </p:nvSpPr>
        <p:spPr>
          <a:xfrm>
            <a:off x="1441969" y="4340067"/>
            <a:ext cx="2645600" cy="65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667" b="1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853" name="Google Shape;853;p26"/>
          <p:cNvSpPr txBox="1">
            <a:spLocks noGrp="1"/>
          </p:cNvSpPr>
          <p:nvPr>
            <p:ph type="subTitle" idx="14"/>
          </p:nvPr>
        </p:nvSpPr>
        <p:spPr>
          <a:xfrm>
            <a:off x="4773200" y="4340067"/>
            <a:ext cx="2645600" cy="65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667" b="1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854" name="Google Shape;854;p26"/>
          <p:cNvSpPr txBox="1">
            <a:spLocks noGrp="1"/>
          </p:cNvSpPr>
          <p:nvPr>
            <p:ph type="subTitle" idx="15"/>
          </p:nvPr>
        </p:nvSpPr>
        <p:spPr>
          <a:xfrm>
            <a:off x="8104431" y="4340067"/>
            <a:ext cx="2645600" cy="65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667" b="1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grpSp>
        <p:nvGrpSpPr>
          <p:cNvPr id="855" name="Google Shape;855;p26"/>
          <p:cNvGrpSpPr/>
          <p:nvPr/>
        </p:nvGrpSpPr>
        <p:grpSpPr>
          <a:xfrm>
            <a:off x="0" y="0"/>
            <a:ext cx="133200" cy="6858061"/>
            <a:chOff x="0" y="0"/>
            <a:chExt cx="99900" cy="5143546"/>
          </a:xfrm>
        </p:grpSpPr>
        <p:sp>
          <p:nvSpPr>
            <p:cNvPr id="856" name="Google Shape;856;p26"/>
            <p:cNvSpPr/>
            <p:nvPr/>
          </p:nvSpPr>
          <p:spPr>
            <a:xfrm>
              <a:off x="0" y="4747846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57" name="Google Shape;857;p26"/>
            <p:cNvSpPr/>
            <p:nvPr/>
          </p:nvSpPr>
          <p:spPr>
            <a:xfrm>
              <a:off x="0" y="435219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58" name="Google Shape;858;p26"/>
            <p:cNvSpPr/>
            <p:nvPr/>
          </p:nvSpPr>
          <p:spPr>
            <a:xfrm>
              <a:off x="0" y="395653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59" name="Google Shape;859;p26"/>
            <p:cNvSpPr/>
            <p:nvPr/>
          </p:nvSpPr>
          <p:spPr>
            <a:xfrm>
              <a:off x="0" y="3560885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60" name="Google Shape;860;p26"/>
            <p:cNvSpPr/>
            <p:nvPr/>
          </p:nvSpPr>
          <p:spPr>
            <a:xfrm>
              <a:off x="0" y="3165231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61" name="Google Shape;861;p26"/>
            <p:cNvSpPr/>
            <p:nvPr/>
          </p:nvSpPr>
          <p:spPr>
            <a:xfrm>
              <a:off x="0" y="2769577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62" name="Google Shape;862;p26"/>
            <p:cNvSpPr/>
            <p:nvPr/>
          </p:nvSpPr>
          <p:spPr>
            <a:xfrm>
              <a:off x="0" y="2373923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63" name="Google Shape;863;p26"/>
            <p:cNvSpPr/>
            <p:nvPr/>
          </p:nvSpPr>
          <p:spPr>
            <a:xfrm>
              <a:off x="0" y="1978269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64" name="Google Shape;864;p26"/>
            <p:cNvSpPr/>
            <p:nvPr/>
          </p:nvSpPr>
          <p:spPr>
            <a:xfrm>
              <a:off x="0" y="1582615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65" name="Google Shape;865;p26"/>
            <p:cNvSpPr/>
            <p:nvPr/>
          </p:nvSpPr>
          <p:spPr>
            <a:xfrm>
              <a:off x="0" y="118696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66" name="Google Shape;866;p26"/>
            <p:cNvSpPr/>
            <p:nvPr/>
          </p:nvSpPr>
          <p:spPr>
            <a:xfrm>
              <a:off x="0" y="79130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67" name="Google Shape;867;p26"/>
            <p:cNvSpPr/>
            <p:nvPr/>
          </p:nvSpPr>
          <p:spPr>
            <a:xfrm>
              <a:off x="0" y="395654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68" name="Google Shape;868;p26"/>
            <p:cNvSpPr/>
            <p:nvPr/>
          </p:nvSpPr>
          <p:spPr>
            <a:xfrm>
              <a:off x="0" y="0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869" name="Google Shape;869;p26"/>
          <p:cNvGrpSpPr/>
          <p:nvPr/>
        </p:nvGrpSpPr>
        <p:grpSpPr>
          <a:xfrm>
            <a:off x="12058800" y="0"/>
            <a:ext cx="133200" cy="6858061"/>
            <a:chOff x="9044100" y="0"/>
            <a:chExt cx="99900" cy="5143546"/>
          </a:xfrm>
        </p:grpSpPr>
        <p:sp>
          <p:nvSpPr>
            <p:cNvPr id="870" name="Google Shape;870;p26"/>
            <p:cNvSpPr/>
            <p:nvPr/>
          </p:nvSpPr>
          <p:spPr>
            <a:xfrm>
              <a:off x="9044100" y="4747846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71" name="Google Shape;871;p26"/>
            <p:cNvSpPr/>
            <p:nvPr/>
          </p:nvSpPr>
          <p:spPr>
            <a:xfrm>
              <a:off x="9044100" y="435219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72" name="Google Shape;872;p26"/>
            <p:cNvSpPr/>
            <p:nvPr/>
          </p:nvSpPr>
          <p:spPr>
            <a:xfrm>
              <a:off x="9044100" y="395653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73" name="Google Shape;873;p26"/>
            <p:cNvSpPr/>
            <p:nvPr/>
          </p:nvSpPr>
          <p:spPr>
            <a:xfrm>
              <a:off x="9044100" y="3560885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74" name="Google Shape;874;p26"/>
            <p:cNvSpPr/>
            <p:nvPr/>
          </p:nvSpPr>
          <p:spPr>
            <a:xfrm>
              <a:off x="9044100" y="3165231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75" name="Google Shape;875;p26"/>
            <p:cNvSpPr/>
            <p:nvPr/>
          </p:nvSpPr>
          <p:spPr>
            <a:xfrm>
              <a:off x="9044100" y="2769577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76" name="Google Shape;876;p26"/>
            <p:cNvSpPr/>
            <p:nvPr/>
          </p:nvSpPr>
          <p:spPr>
            <a:xfrm>
              <a:off x="9044100" y="2373923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77" name="Google Shape;877;p26"/>
            <p:cNvSpPr/>
            <p:nvPr/>
          </p:nvSpPr>
          <p:spPr>
            <a:xfrm>
              <a:off x="9044100" y="1978269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78" name="Google Shape;878;p26"/>
            <p:cNvSpPr/>
            <p:nvPr/>
          </p:nvSpPr>
          <p:spPr>
            <a:xfrm>
              <a:off x="9044100" y="1582615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79" name="Google Shape;879;p26"/>
            <p:cNvSpPr/>
            <p:nvPr/>
          </p:nvSpPr>
          <p:spPr>
            <a:xfrm>
              <a:off x="9044100" y="118696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80" name="Google Shape;880;p26"/>
            <p:cNvSpPr/>
            <p:nvPr/>
          </p:nvSpPr>
          <p:spPr>
            <a:xfrm>
              <a:off x="9044100" y="79130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81" name="Google Shape;881;p26"/>
            <p:cNvSpPr/>
            <p:nvPr/>
          </p:nvSpPr>
          <p:spPr>
            <a:xfrm>
              <a:off x="9044100" y="395654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82" name="Google Shape;882;p26"/>
            <p:cNvSpPr/>
            <p:nvPr/>
          </p:nvSpPr>
          <p:spPr>
            <a:xfrm>
              <a:off x="9044100" y="0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54150665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9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1" name="Google Shape;951;p29"/>
          <p:cNvGrpSpPr/>
          <p:nvPr/>
        </p:nvGrpSpPr>
        <p:grpSpPr>
          <a:xfrm>
            <a:off x="12058800" y="0"/>
            <a:ext cx="133200" cy="6858061"/>
            <a:chOff x="9044100" y="0"/>
            <a:chExt cx="99900" cy="5143546"/>
          </a:xfrm>
        </p:grpSpPr>
        <p:sp>
          <p:nvSpPr>
            <p:cNvPr id="952" name="Google Shape;952;p29"/>
            <p:cNvSpPr/>
            <p:nvPr/>
          </p:nvSpPr>
          <p:spPr>
            <a:xfrm>
              <a:off x="9044100" y="4747846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53" name="Google Shape;953;p29"/>
            <p:cNvSpPr/>
            <p:nvPr/>
          </p:nvSpPr>
          <p:spPr>
            <a:xfrm>
              <a:off x="9044100" y="435219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54" name="Google Shape;954;p29"/>
            <p:cNvSpPr/>
            <p:nvPr/>
          </p:nvSpPr>
          <p:spPr>
            <a:xfrm>
              <a:off x="9044100" y="395653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55" name="Google Shape;955;p29"/>
            <p:cNvSpPr/>
            <p:nvPr/>
          </p:nvSpPr>
          <p:spPr>
            <a:xfrm>
              <a:off x="9044100" y="3560885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56" name="Google Shape;956;p29"/>
            <p:cNvSpPr/>
            <p:nvPr/>
          </p:nvSpPr>
          <p:spPr>
            <a:xfrm>
              <a:off x="9044100" y="3165231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57" name="Google Shape;957;p29"/>
            <p:cNvSpPr/>
            <p:nvPr/>
          </p:nvSpPr>
          <p:spPr>
            <a:xfrm>
              <a:off x="9044100" y="2769577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58" name="Google Shape;958;p29"/>
            <p:cNvSpPr/>
            <p:nvPr/>
          </p:nvSpPr>
          <p:spPr>
            <a:xfrm>
              <a:off x="9044100" y="2373923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59" name="Google Shape;959;p29"/>
            <p:cNvSpPr/>
            <p:nvPr/>
          </p:nvSpPr>
          <p:spPr>
            <a:xfrm>
              <a:off x="9044100" y="1978269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60" name="Google Shape;960;p29"/>
            <p:cNvSpPr/>
            <p:nvPr/>
          </p:nvSpPr>
          <p:spPr>
            <a:xfrm>
              <a:off x="9044100" y="1582615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61" name="Google Shape;961;p29"/>
            <p:cNvSpPr/>
            <p:nvPr/>
          </p:nvSpPr>
          <p:spPr>
            <a:xfrm>
              <a:off x="9044100" y="118696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62" name="Google Shape;962;p29"/>
            <p:cNvSpPr/>
            <p:nvPr/>
          </p:nvSpPr>
          <p:spPr>
            <a:xfrm>
              <a:off x="9044100" y="79130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63" name="Google Shape;963;p29"/>
            <p:cNvSpPr/>
            <p:nvPr/>
          </p:nvSpPr>
          <p:spPr>
            <a:xfrm>
              <a:off x="9044100" y="395654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64" name="Google Shape;964;p29"/>
            <p:cNvSpPr/>
            <p:nvPr/>
          </p:nvSpPr>
          <p:spPr>
            <a:xfrm>
              <a:off x="9044100" y="0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965" name="Google Shape;965;p29"/>
          <p:cNvGrpSpPr/>
          <p:nvPr/>
        </p:nvGrpSpPr>
        <p:grpSpPr>
          <a:xfrm>
            <a:off x="0" y="0"/>
            <a:ext cx="133200" cy="6858061"/>
            <a:chOff x="0" y="0"/>
            <a:chExt cx="99900" cy="5143546"/>
          </a:xfrm>
        </p:grpSpPr>
        <p:sp>
          <p:nvSpPr>
            <p:cNvPr id="966" name="Google Shape;966;p29"/>
            <p:cNvSpPr/>
            <p:nvPr/>
          </p:nvSpPr>
          <p:spPr>
            <a:xfrm>
              <a:off x="0" y="4747846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67" name="Google Shape;967;p29"/>
            <p:cNvSpPr/>
            <p:nvPr/>
          </p:nvSpPr>
          <p:spPr>
            <a:xfrm>
              <a:off x="0" y="435219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68" name="Google Shape;968;p29"/>
            <p:cNvSpPr/>
            <p:nvPr/>
          </p:nvSpPr>
          <p:spPr>
            <a:xfrm>
              <a:off x="0" y="395653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69" name="Google Shape;969;p29"/>
            <p:cNvSpPr/>
            <p:nvPr/>
          </p:nvSpPr>
          <p:spPr>
            <a:xfrm>
              <a:off x="0" y="3560885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70" name="Google Shape;970;p29"/>
            <p:cNvSpPr/>
            <p:nvPr/>
          </p:nvSpPr>
          <p:spPr>
            <a:xfrm>
              <a:off x="0" y="3165231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71" name="Google Shape;971;p29"/>
            <p:cNvSpPr/>
            <p:nvPr/>
          </p:nvSpPr>
          <p:spPr>
            <a:xfrm>
              <a:off x="0" y="2769577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72" name="Google Shape;972;p29"/>
            <p:cNvSpPr/>
            <p:nvPr/>
          </p:nvSpPr>
          <p:spPr>
            <a:xfrm>
              <a:off x="0" y="2373923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73" name="Google Shape;973;p29"/>
            <p:cNvSpPr/>
            <p:nvPr/>
          </p:nvSpPr>
          <p:spPr>
            <a:xfrm>
              <a:off x="0" y="1978269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74" name="Google Shape;974;p29"/>
            <p:cNvSpPr/>
            <p:nvPr/>
          </p:nvSpPr>
          <p:spPr>
            <a:xfrm>
              <a:off x="0" y="1582615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75" name="Google Shape;975;p29"/>
            <p:cNvSpPr/>
            <p:nvPr/>
          </p:nvSpPr>
          <p:spPr>
            <a:xfrm>
              <a:off x="0" y="118696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76" name="Google Shape;976;p29"/>
            <p:cNvSpPr/>
            <p:nvPr/>
          </p:nvSpPr>
          <p:spPr>
            <a:xfrm>
              <a:off x="0" y="79130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77" name="Google Shape;977;p29"/>
            <p:cNvSpPr/>
            <p:nvPr/>
          </p:nvSpPr>
          <p:spPr>
            <a:xfrm>
              <a:off x="0" y="395654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78" name="Google Shape;978;p29"/>
            <p:cNvSpPr/>
            <p:nvPr/>
          </p:nvSpPr>
          <p:spPr>
            <a:xfrm>
              <a:off x="0" y="0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99633804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0" name="Google Shape;980;p30"/>
          <p:cNvGrpSpPr/>
          <p:nvPr/>
        </p:nvGrpSpPr>
        <p:grpSpPr>
          <a:xfrm>
            <a:off x="0" y="0"/>
            <a:ext cx="133200" cy="6858061"/>
            <a:chOff x="0" y="0"/>
            <a:chExt cx="99900" cy="5143546"/>
          </a:xfrm>
        </p:grpSpPr>
        <p:sp>
          <p:nvSpPr>
            <p:cNvPr id="981" name="Google Shape;981;p30"/>
            <p:cNvSpPr/>
            <p:nvPr/>
          </p:nvSpPr>
          <p:spPr>
            <a:xfrm>
              <a:off x="0" y="4352192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82" name="Google Shape;982;p30"/>
            <p:cNvSpPr/>
            <p:nvPr/>
          </p:nvSpPr>
          <p:spPr>
            <a:xfrm>
              <a:off x="0" y="3560885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83" name="Google Shape;983;p30"/>
            <p:cNvSpPr/>
            <p:nvPr/>
          </p:nvSpPr>
          <p:spPr>
            <a:xfrm>
              <a:off x="0" y="2769577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84" name="Google Shape;984;p30"/>
            <p:cNvSpPr/>
            <p:nvPr/>
          </p:nvSpPr>
          <p:spPr>
            <a:xfrm>
              <a:off x="0" y="1978269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85" name="Google Shape;985;p30"/>
            <p:cNvSpPr/>
            <p:nvPr/>
          </p:nvSpPr>
          <p:spPr>
            <a:xfrm>
              <a:off x="0" y="1186962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86" name="Google Shape;986;p30"/>
            <p:cNvSpPr/>
            <p:nvPr/>
          </p:nvSpPr>
          <p:spPr>
            <a:xfrm>
              <a:off x="0" y="395654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87" name="Google Shape;987;p30"/>
            <p:cNvSpPr/>
            <p:nvPr/>
          </p:nvSpPr>
          <p:spPr>
            <a:xfrm>
              <a:off x="0" y="4747846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88" name="Google Shape;988;p30"/>
            <p:cNvSpPr/>
            <p:nvPr/>
          </p:nvSpPr>
          <p:spPr>
            <a:xfrm>
              <a:off x="0" y="3956538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89" name="Google Shape;989;p30"/>
            <p:cNvSpPr/>
            <p:nvPr/>
          </p:nvSpPr>
          <p:spPr>
            <a:xfrm>
              <a:off x="0" y="3165231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90" name="Google Shape;990;p30"/>
            <p:cNvSpPr/>
            <p:nvPr/>
          </p:nvSpPr>
          <p:spPr>
            <a:xfrm>
              <a:off x="0" y="2373923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91" name="Google Shape;991;p30"/>
            <p:cNvSpPr/>
            <p:nvPr/>
          </p:nvSpPr>
          <p:spPr>
            <a:xfrm>
              <a:off x="0" y="1582615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92" name="Google Shape;992;p30"/>
            <p:cNvSpPr/>
            <p:nvPr/>
          </p:nvSpPr>
          <p:spPr>
            <a:xfrm>
              <a:off x="0" y="791308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93" name="Google Shape;993;p30"/>
            <p:cNvSpPr/>
            <p:nvPr/>
          </p:nvSpPr>
          <p:spPr>
            <a:xfrm>
              <a:off x="0" y="0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994" name="Google Shape;994;p30"/>
          <p:cNvGrpSpPr/>
          <p:nvPr/>
        </p:nvGrpSpPr>
        <p:grpSpPr>
          <a:xfrm>
            <a:off x="12058800" y="0"/>
            <a:ext cx="133200" cy="6858061"/>
            <a:chOff x="9044100" y="0"/>
            <a:chExt cx="99900" cy="5143546"/>
          </a:xfrm>
        </p:grpSpPr>
        <p:sp>
          <p:nvSpPr>
            <p:cNvPr id="995" name="Google Shape;995;p30"/>
            <p:cNvSpPr/>
            <p:nvPr/>
          </p:nvSpPr>
          <p:spPr>
            <a:xfrm>
              <a:off x="9044100" y="4352192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96" name="Google Shape;996;p30"/>
            <p:cNvSpPr/>
            <p:nvPr/>
          </p:nvSpPr>
          <p:spPr>
            <a:xfrm>
              <a:off x="9044100" y="3560885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97" name="Google Shape;997;p30"/>
            <p:cNvSpPr/>
            <p:nvPr/>
          </p:nvSpPr>
          <p:spPr>
            <a:xfrm>
              <a:off x="9044100" y="2769577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98" name="Google Shape;998;p30"/>
            <p:cNvSpPr/>
            <p:nvPr/>
          </p:nvSpPr>
          <p:spPr>
            <a:xfrm>
              <a:off x="9044100" y="1978269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99" name="Google Shape;999;p30"/>
            <p:cNvSpPr/>
            <p:nvPr/>
          </p:nvSpPr>
          <p:spPr>
            <a:xfrm>
              <a:off x="9044100" y="1186962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000" name="Google Shape;1000;p30"/>
            <p:cNvSpPr/>
            <p:nvPr/>
          </p:nvSpPr>
          <p:spPr>
            <a:xfrm>
              <a:off x="9044100" y="395654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001" name="Google Shape;1001;p30"/>
            <p:cNvSpPr/>
            <p:nvPr/>
          </p:nvSpPr>
          <p:spPr>
            <a:xfrm>
              <a:off x="9044100" y="4747846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002" name="Google Shape;1002;p30"/>
            <p:cNvSpPr/>
            <p:nvPr/>
          </p:nvSpPr>
          <p:spPr>
            <a:xfrm>
              <a:off x="9044100" y="3956538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003" name="Google Shape;1003;p30"/>
            <p:cNvSpPr/>
            <p:nvPr/>
          </p:nvSpPr>
          <p:spPr>
            <a:xfrm>
              <a:off x="9044100" y="3165231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004" name="Google Shape;1004;p30"/>
            <p:cNvSpPr/>
            <p:nvPr/>
          </p:nvSpPr>
          <p:spPr>
            <a:xfrm>
              <a:off x="9044100" y="2373923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005" name="Google Shape;1005;p30"/>
            <p:cNvSpPr/>
            <p:nvPr/>
          </p:nvSpPr>
          <p:spPr>
            <a:xfrm>
              <a:off x="9044100" y="1582615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006" name="Google Shape;1006;p30"/>
            <p:cNvSpPr/>
            <p:nvPr/>
          </p:nvSpPr>
          <p:spPr>
            <a:xfrm>
              <a:off x="9044100" y="791308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007" name="Google Shape;1007;p30"/>
            <p:cNvSpPr/>
            <p:nvPr/>
          </p:nvSpPr>
          <p:spPr>
            <a:xfrm>
              <a:off x="9044100" y="0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72651457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4508519" y="1973765"/>
            <a:ext cx="6732400" cy="199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4508500" y="4352235"/>
            <a:ext cx="6732400" cy="53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0" y="0"/>
            <a:ext cx="133200" cy="6858061"/>
            <a:chOff x="0" y="0"/>
            <a:chExt cx="99900" cy="5143546"/>
          </a:xfrm>
        </p:grpSpPr>
        <p:sp>
          <p:nvSpPr>
            <p:cNvPr id="12" name="Google Shape;12;p2"/>
            <p:cNvSpPr/>
            <p:nvPr/>
          </p:nvSpPr>
          <p:spPr>
            <a:xfrm>
              <a:off x="0" y="4747846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0" y="435219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0" y="395653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0" y="3560885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0" y="3165231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0" y="2769577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0" y="2373923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0" y="1978269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0" y="1582615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0" y="118696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0" y="79130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0" y="395654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0" y="0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25" name="Google Shape;25;p2"/>
          <p:cNvGrpSpPr/>
          <p:nvPr/>
        </p:nvGrpSpPr>
        <p:grpSpPr>
          <a:xfrm>
            <a:off x="12058800" y="0"/>
            <a:ext cx="133200" cy="6858061"/>
            <a:chOff x="9044100" y="0"/>
            <a:chExt cx="99900" cy="5143546"/>
          </a:xfrm>
        </p:grpSpPr>
        <p:sp>
          <p:nvSpPr>
            <p:cNvPr id="26" name="Google Shape;26;p2"/>
            <p:cNvSpPr/>
            <p:nvPr/>
          </p:nvSpPr>
          <p:spPr>
            <a:xfrm>
              <a:off x="9044100" y="4747846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9044100" y="435219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9044100" y="395653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9044100" y="3560885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9044100" y="3165231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9044100" y="2769577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9044100" y="2373923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9044100" y="1978269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9044100" y="1582615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9044100" y="118696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9044100" y="79130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9044100" y="395654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9044100" y="0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87004649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3"/>
          <p:cNvSpPr txBox="1">
            <a:spLocks noGrp="1"/>
          </p:cNvSpPr>
          <p:nvPr>
            <p:ph type="title"/>
          </p:nvPr>
        </p:nvSpPr>
        <p:spPr>
          <a:xfrm>
            <a:off x="5638200" y="3637884"/>
            <a:ext cx="5426800" cy="114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1" name="Google Shape;41;p3"/>
          <p:cNvSpPr txBox="1">
            <a:spLocks noGrp="1"/>
          </p:cNvSpPr>
          <p:nvPr>
            <p:ph type="title" idx="2" hasCustomPrompt="1"/>
          </p:nvPr>
        </p:nvSpPr>
        <p:spPr>
          <a:xfrm>
            <a:off x="5638200" y="1344151"/>
            <a:ext cx="2256000" cy="1844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2" name="Google Shape;42;p3"/>
          <p:cNvSpPr txBox="1">
            <a:spLocks noGrp="1"/>
          </p:cNvSpPr>
          <p:nvPr>
            <p:ph type="subTitle" idx="1"/>
          </p:nvPr>
        </p:nvSpPr>
        <p:spPr>
          <a:xfrm>
            <a:off x="5638200" y="4987984"/>
            <a:ext cx="5426800" cy="50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3" name="Google Shape;43;p3"/>
          <p:cNvGrpSpPr/>
          <p:nvPr/>
        </p:nvGrpSpPr>
        <p:grpSpPr>
          <a:xfrm>
            <a:off x="0" y="0"/>
            <a:ext cx="133200" cy="6858061"/>
            <a:chOff x="0" y="0"/>
            <a:chExt cx="99900" cy="5143546"/>
          </a:xfrm>
        </p:grpSpPr>
        <p:sp>
          <p:nvSpPr>
            <p:cNvPr id="44" name="Google Shape;44;p3"/>
            <p:cNvSpPr/>
            <p:nvPr/>
          </p:nvSpPr>
          <p:spPr>
            <a:xfrm>
              <a:off x="0" y="4747846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0" y="435219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0" y="395653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0" y="3560885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0" y="3165231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0" y="2769577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0" y="2373923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0" y="1978269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0" y="1582615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0" y="118696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0" y="79130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0" y="395654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0" y="0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57" name="Google Shape;57;p3"/>
          <p:cNvGrpSpPr/>
          <p:nvPr/>
        </p:nvGrpSpPr>
        <p:grpSpPr>
          <a:xfrm>
            <a:off x="12058800" y="0"/>
            <a:ext cx="133200" cy="6858061"/>
            <a:chOff x="9044100" y="0"/>
            <a:chExt cx="99900" cy="5143546"/>
          </a:xfrm>
        </p:grpSpPr>
        <p:sp>
          <p:nvSpPr>
            <p:cNvPr id="58" name="Google Shape;58;p3"/>
            <p:cNvSpPr/>
            <p:nvPr/>
          </p:nvSpPr>
          <p:spPr>
            <a:xfrm>
              <a:off x="9044100" y="4747846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9044100" y="435219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9044100" y="395653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9044100" y="3560885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9044100" y="3165231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9044100" y="2769577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9044100" y="2373923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9044100" y="1978269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9044100" y="1582615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9044100" y="118696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8" name="Google Shape;68;p3"/>
            <p:cNvSpPr/>
            <p:nvPr/>
          </p:nvSpPr>
          <p:spPr>
            <a:xfrm>
              <a:off x="9044100" y="79130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9" name="Google Shape;69;p3"/>
            <p:cNvSpPr/>
            <p:nvPr/>
          </p:nvSpPr>
          <p:spPr>
            <a:xfrm>
              <a:off x="9044100" y="395654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0" name="Google Shape;70;p3"/>
            <p:cNvSpPr/>
            <p:nvPr/>
          </p:nvSpPr>
          <p:spPr>
            <a:xfrm>
              <a:off x="9044100" y="0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61003418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"/>
          <p:cNvSpPr txBox="1">
            <a:spLocks noGrp="1"/>
          </p:cNvSpPr>
          <p:nvPr>
            <p:ph type="body" idx="1"/>
          </p:nvPr>
        </p:nvSpPr>
        <p:spPr>
          <a:xfrm>
            <a:off x="960000" y="1621000"/>
            <a:ext cx="3737600" cy="43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grpSp>
        <p:nvGrpSpPr>
          <p:cNvPr id="74" name="Google Shape;74;p4"/>
          <p:cNvGrpSpPr/>
          <p:nvPr/>
        </p:nvGrpSpPr>
        <p:grpSpPr>
          <a:xfrm>
            <a:off x="0" y="0"/>
            <a:ext cx="133200" cy="6858061"/>
            <a:chOff x="0" y="0"/>
            <a:chExt cx="99900" cy="5143546"/>
          </a:xfrm>
        </p:grpSpPr>
        <p:sp>
          <p:nvSpPr>
            <p:cNvPr id="75" name="Google Shape;75;p4"/>
            <p:cNvSpPr/>
            <p:nvPr/>
          </p:nvSpPr>
          <p:spPr>
            <a:xfrm>
              <a:off x="0" y="4747846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6" name="Google Shape;76;p4"/>
            <p:cNvSpPr/>
            <p:nvPr/>
          </p:nvSpPr>
          <p:spPr>
            <a:xfrm>
              <a:off x="0" y="435219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7" name="Google Shape;77;p4"/>
            <p:cNvSpPr/>
            <p:nvPr/>
          </p:nvSpPr>
          <p:spPr>
            <a:xfrm>
              <a:off x="0" y="395653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8" name="Google Shape;78;p4"/>
            <p:cNvSpPr/>
            <p:nvPr/>
          </p:nvSpPr>
          <p:spPr>
            <a:xfrm>
              <a:off x="0" y="3560885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9" name="Google Shape;79;p4"/>
            <p:cNvSpPr/>
            <p:nvPr/>
          </p:nvSpPr>
          <p:spPr>
            <a:xfrm>
              <a:off x="0" y="3165231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0" name="Google Shape;80;p4"/>
            <p:cNvSpPr/>
            <p:nvPr/>
          </p:nvSpPr>
          <p:spPr>
            <a:xfrm>
              <a:off x="0" y="2769577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1" name="Google Shape;81;p4"/>
            <p:cNvSpPr/>
            <p:nvPr/>
          </p:nvSpPr>
          <p:spPr>
            <a:xfrm>
              <a:off x="0" y="2373923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2" name="Google Shape;82;p4"/>
            <p:cNvSpPr/>
            <p:nvPr/>
          </p:nvSpPr>
          <p:spPr>
            <a:xfrm>
              <a:off x="0" y="1978269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3" name="Google Shape;83;p4"/>
            <p:cNvSpPr/>
            <p:nvPr/>
          </p:nvSpPr>
          <p:spPr>
            <a:xfrm>
              <a:off x="0" y="1582615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4" name="Google Shape;84;p4"/>
            <p:cNvSpPr/>
            <p:nvPr/>
          </p:nvSpPr>
          <p:spPr>
            <a:xfrm>
              <a:off x="0" y="118696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5" name="Google Shape;85;p4"/>
            <p:cNvSpPr/>
            <p:nvPr/>
          </p:nvSpPr>
          <p:spPr>
            <a:xfrm>
              <a:off x="0" y="79130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6" name="Google Shape;86;p4"/>
            <p:cNvSpPr/>
            <p:nvPr/>
          </p:nvSpPr>
          <p:spPr>
            <a:xfrm>
              <a:off x="0" y="395654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7" name="Google Shape;87;p4"/>
            <p:cNvSpPr/>
            <p:nvPr/>
          </p:nvSpPr>
          <p:spPr>
            <a:xfrm>
              <a:off x="0" y="0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88" name="Google Shape;88;p4"/>
          <p:cNvGrpSpPr/>
          <p:nvPr/>
        </p:nvGrpSpPr>
        <p:grpSpPr>
          <a:xfrm>
            <a:off x="12058800" y="0"/>
            <a:ext cx="133200" cy="6858061"/>
            <a:chOff x="9044100" y="0"/>
            <a:chExt cx="99900" cy="5143546"/>
          </a:xfrm>
        </p:grpSpPr>
        <p:sp>
          <p:nvSpPr>
            <p:cNvPr id="89" name="Google Shape;89;p4"/>
            <p:cNvSpPr/>
            <p:nvPr/>
          </p:nvSpPr>
          <p:spPr>
            <a:xfrm>
              <a:off x="9044100" y="4747846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0" name="Google Shape;90;p4"/>
            <p:cNvSpPr/>
            <p:nvPr/>
          </p:nvSpPr>
          <p:spPr>
            <a:xfrm>
              <a:off x="9044100" y="435219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1" name="Google Shape;91;p4"/>
            <p:cNvSpPr/>
            <p:nvPr/>
          </p:nvSpPr>
          <p:spPr>
            <a:xfrm>
              <a:off x="9044100" y="395653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2" name="Google Shape;92;p4"/>
            <p:cNvSpPr/>
            <p:nvPr/>
          </p:nvSpPr>
          <p:spPr>
            <a:xfrm>
              <a:off x="9044100" y="3560885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3" name="Google Shape;93;p4"/>
            <p:cNvSpPr/>
            <p:nvPr/>
          </p:nvSpPr>
          <p:spPr>
            <a:xfrm>
              <a:off x="9044100" y="3165231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4" name="Google Shape;94;p4"/>
            <p:cNvSpPr/>
            <p:nvPr/>
          </p:nvSpPr>
          <p:spPr>
            <a:xfrm>
              <a:off x="9044100" y="2769577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5" name="Google Shape;95;p4"/>
            <p:cNvSpPr/>
            <p:nvPr/>
          </p:nvSpPr>
          <p:spPr>
            <a:xfrm>
              <a:off x="9044100" y="2373923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6" name="Google Shape;96;p4"/>
            <p:cNvSpPr/>
            <p:nvPr/>
          </p:nvSpPr>
          <p:spPr>
            <a:xfrm>
              <a:off x="9044100" y="1978269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7" name="Google Shape;97;p4"/>
            <p:cNvSpPr/>
            <p:nvPr/>
          </p:nvSpPr>
          <p:spPr>
            <a:xfrm>
              <a:off x="9044100" y="1582615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8" name="Google Shape;98;p4"/>
            <p:cNvSpPr/>
            <p:nvPr/>
          </p:nvSpPr>
          <p:spPr>
            <a:xfrm>
              <a:off x="9044100" y="118696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9" name="Google Shape;99;p4"/>
            <p:cNvSpPr/>
            <p:nvPr/>
          </p:nvSpPr>
          <p:spPr>
            <a:xfrm>
              <a:off x="9044100" y="79130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00" name="Google Shape;100;p4"/>
            <p:cNvSpPr/>
            <p:nvPr/>
          </p:nvSpPr>
          <p:spPr>
            <a:xfrm>
              <a:off x="9044100" y="395654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01" name="Google Shape;101;p4"/>
            <p:cNvSpPr/>
            <p:nvPr/>
          </p:nvSpPr>
          <p:spPr>
            <a:xfrm>
              <a:off x="9044100" y="0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64507193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38" name="Google Shape;138;p6"/>
          <p:cNvGrpSpPr/>
          <p:nvPr/>
        </p:nvGrpSpPr>
        <p:grpSpPr>
          <a:xfrm>
            <a:off x="0" y="0"/>
            <a:ext cx="133200" cy="6858061"/>
            <a:chOff x="0" y="0"/>
            <a:chExt cx="99900" cy="5143546"/>
          </a:xfrm>
        </p:grpSpPr>
        <p:sp>
          <p:nvSpPr>
            <p:cNvPr id="139" name="Google Shape;139;p6"/>
            <p:cNvSpPr/>
            <p:nvPr/>
          </p:nvSpPr>
          <p:spPr>
            <a:xfrm>
              <a:off x="0" y="4747846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40" name="Google Shape;140;p6"/>
            <p:cNvSpPr/>
            <p:nvPr/>
          </p:nvSpPr>
          <p:spPr>
            <a:xfrm>
              <a:off x="0" y="435219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41" name="Google Shape;141;p6"/>
            <p:cNvSpPr/>
            <p:nvPr/>
          </p:nvSpPr>
          <p:spPr>
            <a:xfrm>
              <a:off x="0" y="395653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42" name="Google Shape;142;p6"/>
            <p:cNvSpPr/>
            <p:nvPr/>
          </p:nvSpPr>
          <p:spPr>
            <a:xfrm>
              <a:off x="0" y="3560885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43" name="Google Shape;143;p6"/>
            <p:cNvSpPr/>
            <p:nvPr/>
          </p:nvSpPr>
          <p:spPr>
            <a:xfrm>
              <a:off x="0" y="3165231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44" name="Google Shape;144;p6"/>
            <p:cNvSpPr/>
            <p:nvPr/>
          </p:nvSpPr>
          <p:spPr>
            <a:xfrm>
              <a:off x="0" y="2769577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45" name="Google Shape;145;p6"/>
            <p:cNvSpPr/>
            <p:nvPr/>
          </p:nvSpPr>
          <p:spPr>
            <a:xfrm>
              <a:off x="0" y="2373923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46" name="Google Shape;146;p6"/>
            <p:cNvSpPr/>
            <p:nvPr/>
          </p:nvSpPr>
          <p:spPr>
            <a:xfrm>
              <a:off x="0" y="1978269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47" name="Google Shape;147;p6"/>
            <p:cNvSpPr/>
            <p:nvPr/>
          </p:nvSpPr>
          <p:spPr>
            <a:xfrm>
              <a:off x="0" y="1582615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48" name="Google Shape;148;p6"/>
            <p:cNvSpPr/>
            <p:nvPr/>
          </p:nvSpPr>
          <p:spPr>
            <a:xfrm>
              <a:off x="0" y="118696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49" name="Google Shape;149;p6"/>
            <p:cNvSpPr/>
            <p:nvPr/>
          </p:nvSpPr>
          <p:spPr>
            <a:xfrm>
              <a:off x="0" y="79130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50" name="Google Shape;150;p6"/>
            <p:cNvSpPr/>
            <p:nvPr/>
          </p:nvSpPr>
          <p:spPr>
            <a:xfrm>
              <a:off x="0" y="395654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51" name="Google Shape;151;p6"/>
            <p:cNvSpPr/>
            <p:nvPr/>
          </p:nvSpPr>
          <p:spPr>
            <a:xfrm>
              <a:off x="0" y="0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152" name="Google Shape;152;p6"/>
          <p:cNvGrpSpPr/>
          <p:nvPr/>
        </p:nvGrpSpPr>
        <p:grpSpPr>
          <a:xfrm>
            <a:off x="12058800" y="0"/>
            <a:ext cx="133200" cy="6858061"/>
            <a:chOff x="9044100" y="0"/>
            <a:chExt cx="99900" cy="5143546"/>
          </a:xfrm>
        </p:grpSpPr>
        <p:sp>
          <p:nvSpPr>
            <p:cNvPr id="153" name="Google Shape;153;p6"/>
            <p:cNvSpPr/>
            <p:nvPr/>
          </p:nvSpPr>
          <p:spPr>
            <a:xfrm>
              <a:off x="9044100" y="4747846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54" name="Google Shape;154;p6"/>
            <p:cNvSpPr/>
            <p:nvPr/>
          </p:nvSpPr>
          <p:spPr>
            <a:xfrm>
              <a:off x="9044100" y="435219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55" name="Google Shape;155;p6"/>
            <p:cNvSpPr/>
            <p:nvPr/>
          </p:nvSpPr>
          <p:spPr>
            <a:xfrm>
              <a:off x="9044100" y="395653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56" name="Google Shape;156;p6"/>
            <p:cNvSpPr/>
            <p:nvPr/>
          </p:nvSpPr>
          <p:spPr>
            <a:xfrm>
              <a:off x="9044100" y="3560885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57" name="Google Shape;157;p6"/>
            <p:cNvSpPr/>
            <p:nvPr/>
          </p:nvSpPr>
          <p:spPr>
            <a:xfrm>
              <a:off x="9044100" y="3165231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58" name="Google Shape;158;p6"/>
            <p:cNvSpPr/>
            <p:nvPr/>
          </p:nvSpPr>
          <p:spPr>
            <a:xfrm>
              <a:off x="9044100" y="2769577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59" name="Google Shape;159;p6"/>
            <p:cNvSpPr/>
            <p:nvPr/>
          </p:nvSpPr>
          <p:spPr>
            <a:xfrm>
              <a:off x="9044100" y="2373923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60" name="Google Shape;160;p6"/>
            <p:cNvSpPr/>
            <p:nvPr/>
          </p:nvSpPr>
          <p:spPr>
            <a:xfrm>
              <a:off x="9044100" y="1978269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61" name="Google Shape;161;p6"/>
            <p:cNvSpPr/>
            <p:nvPr/>
          </p:nvSpPr>
          <p:spPr>
            <a:xfrm>
              <a:off x="9044100" y="1582615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62" name="Google Shape;162;p6"/>
            <p:cNvSpPr/>
            <p:nvPr/>
          </p:nvSpPr>
          <p:spPr>
            <a:xfrm>
              <a:off x="9044100" y="118696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63" name="Google Shape;163;p6"/>
            <p:cNvSpPr/>
            <p:nvPr/>
          </p:nvSpPr>
          <p:spPr>
            <a:xfrm>
              <a:off x="9044100" y="79130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64" name="Google Shape;164;p6"/>
            <p:cNvSpPr/>
            <p:nvPr/>
          </p:nvSpPr>
          <p:spPr>
            <a:xfrm>
              <a:off x="9044100" y="395654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65" name="Google Shape;165;p6"/>
            <p:cNvSpPr/>
            <p:nvPr/>
          </p:nvSpPr>
          <p:spPr>
            <a:xfrm>
              <a:off x="9044100" y="0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35743253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9"/>
          <p:cNvSpPr txBox="1">
            <a:spLocks noGrp="1"/>
          </p:cNvSpPr>
          <p:nvPr>
            <p:ph type="title"/>
          </p:nvPr>
        </p:nvSpPr>
        <p:spPr>
          <a:xfrm>
            <a:off x="1606900" y="1618133"/>
            <a:ext cx="4329200" cy="154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30" name="Google Shape;230;p9"/>
          <p:cNvSpPr txBox="1">
            <a:spLocks noGrp="1"/>
          </p:cNvSpPr>
          <p:nvPr>
            <p:ph type="subTitle" idx="1"/>
          </p:nvPr>
        </p:nvSpPr>
        <p:spPr>
          <a:xfrm>
            <a:off x="1606883" y="3829084"/>
            <a:ext cx="4329200" cy="14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31" name="Google Shape;231;p9"/>
          <p:cNvGrpSpPr/>
          <p:nvPr/>
        </p:nvGrpSpPr>
        <p:grpSpPr>
          <a:xfrm>
            <a:off x="0" y="0"/>
            <a:ext cx="133200" cy="6858061"/>
            <a:chOff x="0" y="0"/>
            <a:chExt cx="99900" cy="5143546"/>
          </a:xfrm>
        </p:grpSpPr>
        <p:sp>
          <p:nvSpPr>
            <p:cNvPr id="232" name="Google Shape;232;p9"/>
            <p:cNvSpPr/>
            <p:nvPr/>
          </p:nvSpPr>
          <p:spPr>
            <a:xfrm>
              <a:off x="0" y="4747846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33" name="Google Shape;233;p9"/>
            <p:cNvSpPr/>
            <p:nvPr/>
          </p:nvSpPr>
          <p:spPr>
            <a:xfrm>
              <a:off x="0" y="435219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34" name="Google Shape;234;p9"/>
            <p:cNvSpPr/>
            <p:nvPr/>
          </p:nvSpPr>
          <p:spPr>
            <a:xfrm>
              <a:off x="0" y="395653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35" name="Google Shape;235;p9"/>
            <p:cNvSpPr/>
            <p:nvPr/>
          </p:nvSpPr>
          <p:spPr>
            <a:xfrm>
              <a:off x="0" y="3560885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36" name="Google Shape;236;p9"/>
            <p:cNvSpPr/>
            <p:nvPr/>
          </p:nvSpPr>
          <p:spPr>
            <a:xfrm>
              <a:off x="0" y="3165231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37" name="Google Shape;237;p9"/>
            <p:cNvSpPr/>
            <p:nvPr/>
          </p:nvSpPr>
          <p:spPr>
            <a:xfrm>
              <a:off x="0" y="2769577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38" name="Google Shape;238;p9"/>
            <p:cNvSpPr/>
            <p:nvPr/>
          </p:nvSpPr>
          <p:spPr>
            <a:xfrm>
              <a:off x="0" y="2373923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39" name="Google Shape;239;p9"/>
            <p:cNvSpPr/>
            <p:nvPr/>
          </p:nvSpPr>
          <p:spPr>
            <a:xfrm>
              <a:off x="0" y="1978269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40" name="Google Shape;240;p9"/>
            <p:cNvSpPr/>
            <p:nvPr/>
          </p:nvSpPr>
          <p:spPr>
            <a:xfrm>
              <a:off x="0" y="1582615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41" name="Google Shape;241;p9"/>
            <p:cNvSpPr/>
            <p:nvPr/>
          </p:nvSpPr>
          <p:spPr>
            <a:xfrm>
              <a:off x="0" y="118696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42" name="Google Shape;242;p9"/>
            <p:cNvSpPr/>
            <p:nvPr/>
          </p:nvSpPr>
          <p:spPr>
            <a:xfrm>
              <a:off x="0" y="79130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43" name="Google Shape;243;p9"/>
            <p:cNvSpPr/>
            <p:nvPr/>
          </p:nvSpPr>
          <p:spPr>
            <a:xfrm>
              <a:off x="0" y="395654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44" name="Google Shape;244;p9"/>
            <p:cNvSpPr/>
            <p:nvPr/>
          </p:nvSpPr>
          <p:spPr>
            <a:xfrm>
              <a:off x="0" y="0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245" name="Google Shape;245;p9"/>
          <p:cNvGrpSpPr/>
          <p:nvPr/>
        </p:nvGrpSpPr>
        <p:grpSpPr>
          <a:xfrm>
            <a:off x="12058800" y="0"/>
            <a:ext cx="133200" cy="6858061"/>
            <a:chOff x="9044100" y="0"/>
            <a:chExt cx="99900" cy="5143546"/>
          </a:xfrm>
        </p:grpSpPr>
        <p:sp>
          <p:nvSpPr>
            <p:cNvPr id="246" name="Google Shape;246;p9"/>
            <p:cNvSpPr/>
            <p:nvPr/>
          </p:nvSpPr>
          <p:spPr>
            <a:xfrm>
              <a:off x="9044100" y="4747846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47" name="Google Shape;247;p9"/>
            <p:cNvSpPr/>
            <p:nvPr/>
          </p:nvSpPr>
          <p:spPr>
            <a:xfrm>
              <a:off x="9044100" y="435219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48" name="Google Shape;248;p9"/>
            <p:cNvSpPr/>
            <p:nvPr/>
          </p:nvSpPr>
          <p:spPr>
            <a:xfrm>
              <a:off x="9044100" y="395653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49" name="Google Shape;249;p9"/>
            <p:cNvSpPr/>
            <p:nvPr/>
          </p:nvSpPr>
          <p:spPr>
            <a:xfrm>
              <a:off x="9044100" y="3560885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50" name="Google Shape;250;p9"/>
            <p:cNvSpPr/>
            <p:nvPr/>
          </p:nvSpPr>
          <p:spPr>
            <a:xfrm>
              <a:off x="9044100" y="3165231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51" name="Google Shape;251;p9"/>
            <p:cNvSpPr/>
            <p:nvPr/>
          </p:nvSpPr>
          <p:spPr>
            <a:xfrm>
              <a:off x="9044100" y="2769577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52" name="Google Shape;252;p9"/>
            <p:cNvSpPr/>
            <p:nvPr/>
          </p:nvSpPr>
          <p:spPr>
            <a:xfrm>
              <a:off x="9044100" y="2373923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53" name="Google Shape;253;p9"/>
            <p:cNvSpPr/>
            <p:nvPr/>
          </p:nvSpPr>
          <p:spPr>
            <a:xfrm>
              <a:off x="9044100" y="1978269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54" name="Google Shape;254;p9"/>
            <p:cNvSpPr/>
            <p:nvPr/>
          </p:nvSpPr>
          <p:spPr>
            <a:xfrm>
              <a:off x="9044100" y="1582615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55" name="Google Shape;255;p9"/>
            <p:cNvSpPr/>
            <p:nvPr/>
          </p:nvSpPr>
          <p:spPr>
            <a:xfrm>
              <a:off x="9044100" y="118696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56" name="Google Shape;256;p9"/>
            <p:cNvSpPr/>
            <p:nvPr/>
          </p:nvSpPr>
          <p:spPr>
            <a:xfrm>
              <a:off x="9044100" y="79130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57" name="Google Shape;257;p9"/>
            <p:cNvSpPr/>
            <p:nvPr/>
          </p:nvSpPr>
          <p:spPr>
            <a:xfrm>
              <a:off x="9044100" y="395654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58" name="Google Shape;258;p9"/>
            <p:cNvSpPr/>
            <p:nvPr/>
          </p:nvSpPr>
          <p:spPr>
            <a:xfrm>
              <a:off x="9044100" y="0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43215748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11"/>
          <p:cNvSpPr txBox="1">
            <a:spLocks noGrp="1"/>
          </p:cNvSpPr>
          <p:nvPr>
            <p:ph type="title" hasCustomPrompt="1"/>
          </p:nvPr>
        </p:nvSpPr>
        <p:spPr>
          <a:xfrm>
            <a:off x="2507000" y="3845967"/>
            <a:ext cx="7178000" cy="14324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264" name="Google Shape;264;p11"/>
          <p:cNvSpPr txBox="1">
            <a:spLocks noGrp="1"/>
          </p:cNvSpPr>
          <p:nvPr>
            <p:ph type="subTitle" idx="1"/>
          </p:nvPr>
        </p:nvSpPr>
        <p:spPr>
          <a:xfrm>
            <a:off x="2507000" y="5501244"/>
            <a:ext cx="7178000" cy="59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grpSp>
        <p:nvGrpSpPr>
          <p:cNvPr id="265" name="Google Shape;265;p11"/>
          <p:cNvGrpSpPr/>
          <p:nvPr/>
        </p:nvGrpSpPr>
        <p:grpSpPr>
          <a:xfrm>
            <a:off x="0" y="0"/>
            <a:ext cx="133200" cy="6858061"/>
            <a:chOff x="0" y="0"/>
            <a:chExt cx="99900" cy="5143546"/>
          </a:xfrm>
        </p:grpSpPr>
        <p:sp>
          <p:nvSpPr>
            <p:cNvPr id="266" name="Google Shape;266;p11"/>
            <p:cNvSpPr/>
            <p:nvPr/>
          </p:nvSpPr>
          <p:spPr>
            <a:xfrm>
              <a:off x="0" y="4747846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67" name="Google Shape;267;p11"/>
            <p:cNvSpPr/>
            <p:nvPr/>
          </p:nvSpPr>
          <p:spPr>
            <a:xfrm>
              <a:off x="0" y="435219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68" name="Google Shape;268;p11"/>
            <p:cNvSpPr/>
            <p:nvPr/>
          </p:nvSpPr>
          <p:spPr>
            <a:xfrm>
              <a:off x="0" y="395653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69" name="Google Shape;269;p11"/>
            <p:cNvSpPr/>
            <p:nvPr/>
          </p:nvSpPr>
          <p:spPr>
            <a:xfrm>
              <a:off x="0" y="3560885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70" name="Google Shape;270;p11"/>
            <p:cNvSpPr/>
            <p:nvPr/>
          </p:nvSpPr>
          <p:spPr>
            <a:xfrm>
              <a:off x="0" y="3165231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71" name="Google Shape;271;p11"/>
            <p:cNvSpPr/>
            <p:nvPr/>
          </p:nvSpPr>
          <p:spPr>
            <a:xfrm>
              <a:off x="0" y="2769577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72" name="Google Shape;272;p11"/>
            <p:cNvSpPr/>
            <p:nvPr/>
          </p:nvSpPr>
          <p:spPr>
            <a:xfrm>
              <a:off x="0" y="2373923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73" name="Google Shape;273;p11"/>
            <p:cNvSpPr/>
            <p:nvPr/>
          </p:nvSpPr>
          <p:spPr>
            <a:xfrm>
              <a:off x="0" y="1978269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74" name="Google Shape;274;p11"/>
            <p:cNvSpPr/>
            <p:nvPr/>
          </p:nvSpPr>
          <p:spPr>
            <a:xfrm>
              <a:off x="0" y="1582615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75" name="Google Shape;275;p11"/>
            <p:cNvSpPr/>
            <p:nvPr/>
          </p:nvSpPr>
          <p:spPr>
            <a:xfrm>
              <a:off x="0" y="118696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76" name="Google Shape;276;p11"/>
            <p:cNvSpPr/>
            <p:nvPr/>
          </p:nvSpPr>
          <p:spPr>
            <a:xfrm>
              <a:off x="0" y="79130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77" name="Google Shape;277;p11"/>
            <p:cNvSpPr/>
            <p:nvPr/>
          </p:nvSpPr>
          <p:spPr>
            <a:xfrm>
              <a:off x="0" y="395654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78" name="Google Shape;278;p11"/>
            <p:cNvSpPr/>
            <p:nvPr/>
          </p:nvSpPr>
          <p:spPr>
            <a:xfrm>
              <a:off x="0" y="0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279" name="Google Shape;279;p11"/>
          <p:cNvGrpSpPr/>
          <p:nvPr/>
        </p:nvGrpSpPr>
        <p:grpSpPr>
          <a:xfrm>
            <a:off x="12058800" y="0"/>
            <a:ext cx="133200" cy="6858061"/>
            <a:chOff x="9044100" y="0"/>
            <a:chExt cx="99900" cy="5143546"/>
          </a:xfrm>
        </p:grpSpPr>
        <p:sp>
          <p:nvSpPr>
            <p:cNvPr id="280" name="Google Shape;280;p11"/>
            <p:cNvSpPr/>
            <p:nvPr/>
          </p:nvSpPr>
          <p:spPr>
            <a:xfrm>
              <a:off x="9044100" y="4747846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81" name="Google Shape;281;p11"/>
            <p:cNvSpPr/>
            <p:nvPr/>
          </p:nvSpPr>
          <p:spPr>
            <a:xfrm>
              <a:off x="9044100" y="435219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82" name="Google Shape;282;p11"/>
            <p:cNvSpPr/>
            <p:nvPr/>
          </p:nvSpPr>
          <p:spPr>
            <a:xfrm>
              <a:off x="9044100" y="395653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83" name="Google Shape;283;p11"/>
            <p:cNvSpPr/>
            <p:nvPr/>
          </p:nvSpPr>
          <p:spPr>
            <a:xfrm>
              <a:off x="9044100" y="3560885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84" name="Google Shape;284;p11"/>
            <p:cNvSpPr/>
            <p:nvPr/>
          </p:nvSpPr>
          <p:spPr>
            <a:xfrm>
              <a:off x="9044100" y="3165231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85" name="Google Shape;285;p11"/>
            <p:cNvSpPr/>
            <p:nvPr/>
          </p:nvSpPr>
          <p:spPr>
            <a:xfrm>
              <a:off x="9044100" y="2769577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86" name="Google Shape;286;p11"/>
            <p:cNvSpPr/>
            <p:nvPr/>
          </p:nvSpPr>
          <p:spPr>
            <a:xfrm>
              <a:off x="9044100" y="2373923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87" name="Google Shape;287;p11"/>
            <p:cNvSpPr/>
            <p:nvPr/>
          </p:nvSpPr>
          <p:spPr>
            <a:xfrm>
              <a:off x="9044100" y="1978269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88" name="Google Shape;288;p11"/>
            <p:cNvSpPr/>
            <p:nvPr/>
          </p:nvSpPr>
          <p:spPr>
            <a:xfrm>
              <a:off x="9044100" y="1582615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89" name="Google Shape;289;p11"/>
            <p:cNvSpPr/>
            <p:nvPr/>
          </p:nvSpPr>
          <p:spPr>
            <a:xfrm>
              <a:off x="9044100" y="118696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90" name="Google Shape;290;p11"/>
            <p:cNvSpPr/>
            <p:nvPr/>
          </p:nvSpPr>
          <p:spPr>
            <a:xfrm>
              <a:off x="9044100" y="79130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91" name="Google Shape;291;p11"/>
            <p:cNvSpPr/>
            <p:nvPr/>
          </p:nvSpPr>
          <p:spPr>
            <a:xfrm>
              <a:off x="9044100" y="395654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92" name="Google Shape;292;p11"/>
            <p:cNvSpPr/>
            <p:nvPr/>
          </p:nvSpPr>
          <p:spPr>
            <a:xfrm>
              <a:off x="9044100" y="0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713015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E64FEF-C0EA-4B62-A553-30A1AA2FE6E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38955A-9BFC-499A-8AF0-1A85A6FAE41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7597226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4243393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13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96" name="Google Shape;296;p13"/>
          <p:cNvSpPr txBox="1">
            <a:spLocks noGrp="1"/>
          </p:cNvSpPr>
          <p:nvPr>
            <p:ph type="subTitle" idx="1"/>
          </p:nvPr>
        </p:nvSpPr>
        <p:spPr>
          <a:xfrm>
            <a:off x="960049" y="2976024"/>
            <a:ext cx="320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7" name="Google Shape;297;p13"/>
          <p:cNvSpPr txBox="1">
            <a:spLocks noGrp="1"/>
          </p:cNvSpPr>
          <p:nvPr>
            <p:ph type="subTitle" idx="2"/>
          </p:nvPr>
        </p:nvSpPr>
        <p:spPr>
          <a:xfrm>
            <a:off x="4495800" y="2976024"/>
            <a:ext cx="320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8" name="Google Shape;298;p13"/>
          <p:cNvSpPr txBox="1">
            <a:spLocks noGrp="1"/>
          </p:cNvSpPr>
          <p:nvPr>
            <p:ph type="subTitle" idx="3"/>
          </p:nvPr>
        </p:nvSpPr>
        <p:spPr>
          <a:xfrm>
            <a:off x="960049" y="5316100"/>
            <a:ext cx="320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9" name="Google Shape;299;p13"/>
          <p:cNvSpPr txBox="1">
            <a:spLocks noGrp="1"/>
          </p:cNvSpPr>
          <p:nvPr>
            <p:ph type="subTitle" idx="4"/>
          </p:nvPr>
        </p:nvSpPr>
        <p:spPr>
          <a:xfrm>
            <a:off x="4495800" y="5316100"/>
            <a:ext cx="320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0" name="Google Shape;300;p13"/>
          <p:cNvSpPr txBox="1">
            <a:spLocks noGrp="1"/>
          </p:cNvSpPr>
          <p:nvPr>
            <p:ph type="subTitle" idx="5"/>
          </p:nvPr>
        </p:nvSpPr>
        <p:spPr>
          <a:xfrm>
            <a:off x="8031551" y="2976024"/>
            <a:ext cx="320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1" name="Google Shape;301;p13"/>
          <p:cNvSpPr txBox="1">
            <a:spLocks noGrp="1"/>
          </p:cNvSpPr>
          <p:nvPr>
            <p:ph type="subTitle" idx="6"/>
          </p:nvPr>
        </p:nvSpPr>
        <p:spPr>
          <a:xfrm>
            <a:off x="8031551" y="5316100"/>
            <a:ext cx="320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13"/>
          <p:cNvSpPr txBox="1">
            <a:spLocks noGrp="1"/>
          </p:cNvSpPr>
          <p:nvPr>
            <p:ph type="title" idx="7" hasCustomPrompt="1"/>
          </p:nvPr>
        </p:nvSpPr>
        <p:spPr>
          <a:xfrm>
            <a:off x="2050249" y="1741500"/>
            <a:ext cx="1020000" cy="7192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303" name="Google Shape;303;p13"/>
          <p:cNvSpPr txBox="1">
            <a:spLocks noGrp="1"/>
          </p:cNvSpPr>
          <p:nvPr>
            <p:ph type="title" idx="8" hasCustomPrompt="1"/>
          </p:nvPr>
        </p:nvSpPr>
        <p:spPr>
          <a:xfrm>
            <a:off x="2050249" y="4080901"/>
            <a:ext cx="1020000" cy="7192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304" name="Google Shape;304;p13"/>
          <p:cNvSpPr txBox="1">
            <a:spLocks noGrp="1"/>
          </p:cNvSpPr>
          <p:nvPr>
            <p:ph type="title" idx="9" hasCustomPrompt="1"/>
          </p:nvPr>
        </p:nvSpPr>
        <p:spPr>
          <a:xfrm>
            <a:off x="5586000" y="1741500"/>
            <a:ext cx="1020000" cy="7192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305" name="Google Shape;305;p13"/>
          <p:cNvSpPr txBox="1">
            <a:spLocks noGrp="1"/>
          </p:cNvSpPr>
          <p:nvPr>
            <p:ph type="title" idx="13" hasCustomPrompt="1"/>
          </p:nvPr>
        </p:nvSpPr>
        <p:spPr>
          <a:xfrm>
            <a:off x="5586000" y="4080901"/>
            <a:ext cx="1020000" cy="7192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306" name="Google Shape;306;p13"/>
          <p:cNvSpPr txBox="1">
            <a:spLocks noGrp="1"/>
          </p:cNvSpPr>
          <p:nvPr>
            <p:ph type="title" idx="14" hasCustomPrompt="1"/>
          </p:nvPr>
        </p:nvSpPr>
        <p:spPr>
          <a:xfrm>
            <a:off x="9121751" y="1741500"/>
            <a:ext cx="1020000" cy="7192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307" name="Google Shape;307;p13"/>
          <p:cNvSpPr txBox="1">
            <a:spLocks noGrp="1"/>
          </p:cNvSpPr>
          <p:nvPr>
            <p:ph type="title" idx="15" hasCustomPrompt="1"/>
          </p:nvPr>
        </p:nvSpPr>
        <p:spPr>
          <a:xfrm>
            <a:off x="9121751" y="4080901"/>
            <a:ext cx="1020000" cy="7192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308" name="Google Shape;308;p13"/>
          <p:cNvSpPr txBox="1">
            <a:spLocks noGrp="1"/>
          </p:cNvSpPr>
          <p:nvPr>
            <p:ph type="subTitle" idx="16"/>
          </p:nvPr>
        </p:nvSpPr>
        <p:spPr>
          <a:xfrm>
            <a:off x="960049" y="2460699"/>
            <a:ext cx="3200400" cy="71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667" b="1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309" name="Google Shape;309;p13"/>
          <p:cNvSpPr txBox="1">
            <a:spLocks noGrp="1"/>
          </p:cNvSpPr>
          <p:nvPr>
            <p:ph type="subTitle" idx="17"/>
          </p:nvPr>
        </p:nvSpPr>
        <p:spPr>
          <a:xfrm>
            <a:off x="4495800" y="2460699"/>
            <a:ext cx="3200400" cy="71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667" b="1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310" name="Google Shape;310;p13"/>
          <p:cNvSpPr txBox="1">
            <a:spLocks noGrp="1"/>
          </p:cNvSpPr>
          <p:nvPr>
            <p:ph type="subTitle" idx="18"/>
          </p:nvPr>
        </p:nvSpPr>
        <p:spPr>
          <a:xfrm>
            <a:off x="8031551" y="2460699"/>
            <a:ext cx="3200400" cy="71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667" b="1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311" name="Google Shape;311;p13"/>
          <p:cNvSpPr txBox="1">
            <a:spLocks noGrp="1"/>
          </p:cNvSpPr>
          <p:nvPr>
            <p:ph type="subTitle" idx="19"/>
          </p:nvPr>
        </p:nvSpPr>
        <p:spPr>
          <a:xfrm>
            <a:off x="960049" y="4800100"/>
            <a:ext cx="3200400" cy="71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667" b="1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312" name="Google Shape;312;p13"/>
          <p:cNvSpPr txBox="1">
            <a:spLocks noGrp="1"/>
          </p:cNvSpPr>
          <p:nvPr>
            <p:ph type="subTitle" idx="20"/>
          </p:nvPr>
        </p:nvSpPr>
        <p:spPr>
          <a:xfrm>
            <a:off x="4495800" y="4800100"/>
            <a:ext cx="3200400" cy="71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667" b="1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313" name="Google Shape;313;p13"/>
          <p:cNvSpPr txBox="1">
            <a:spLocks noGrp="1"/>
          </p:cNvSpPr>
          <p:nvPr>
            <p:ph type="subTitle" idx="21"/>
          </p:nvPr>
        </p:nvSpPr>
        <p:spPr>
          <a:xfrm>
            <a:off x="8031551" y="4800100"/>
            <a:ext cx="3200400" cy="71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667" b="1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grpSp>
        <p:nvGrpSpPr>
          <p:cNvPr id="314" name="Google Shape;314;p13"/>
          <p:cNvGrpSpPr/>
          <p:nvPr/>
        </p:nvGrpSpPr>
        <p:grpSpPr>
          <a:xfrm>
            <a:off x="0" y="0"/>
            <a:ext cx="133200" cy="6858061"/>
            <a:chOff x="0" y="0"/>
            <a:chExt cx="99900" cy="5143546"/>
          </a:xfrm>
        </p:grpSpPr>
        <p:sp>
          <p:nvSpPr>
            <p:cNvPr id="315" name="Google Shape;315;p13"/>
            <p:cNvSpPr/>
            <p:nvPr/>
          </p:nvSpPr>
          <p:spPr>
            <a:xfrm>
              <a:off x="0" y="4747846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16" name="Google Shape;316;p13"/>
            <p:cNvSpPr/>
            <p:nvPr/>
          </p:nvSpPr>
          <p:spPr>
            <a:xfrm>
              <a:off x="0" y="435219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17" name="Google Shape;317;p13"/>
            <p:cNvSpPr/>
            <p:nvPr/>
          </p:nvSpPr>
          <p:spPr>
            <a:xfrm>
              <a:off x="0" y="395653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18" name="Google Shape;318;p13"/>
            <p:cNvSpPr/>
            <p:nvPr/>
          </p:nvSpPr>
          <p:spPr>
            <a:xfrm>
              <a:off x="0" y="3560885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19" name="Google Shape;319;p13"/>
            <p:cNvSpPr/>
            <p:nvPr/>
          </p:nvSpPr>
          <p:spPr>
            <a:xfrm>
              <a:off x="0" y="3165231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20" name="Google Shape;320;p13"/>
            <p:cNvSpPr/>
            <p:nvPr/>
          </p:nvSpPr>
          <p:spPr>
            <a:xfrm>
              <a:off x="0" y="2769577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21" name="Google Shape;321;p13"/>
            <p:cNvSpPr/>
            <p:nvPr/>
          </p:nvSpPr>
          <p:spPr>
            <a:xfrm>
              <a:off x="0" y="2373923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22" name="Google Shape;322;p13"/>
            <p:cNvSpPr/>
            <p:nvPr/>
          </p:nvSpPr>
          <p:spPr>
            <a:xfrm>
              <a:off x="0" y="1978269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23" name="Google Shape;323;p13"/>
            <p:cNvSpPr/>
            <p:nvPr/>
          </p:nvSpPr>
          <p:spPr>
            <a:xfrm>
              <a:off x="0" y="1582615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24" name="Google Shape;324;p13"/>
            <p:cNvSpPr/>
            <p:nvPr/>
          </p:nvSpPr>
          <p:spPr>
            <a:xfrm>
              <a:off x="0" y="118696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25" name="Google Shape;325;p13"/>
            <p:cNvSpPr/>
            <p:nvPr/>
          </p:nvSpPr>
          <p:spPr>
            <a:xfrm>
              <a:off x="0" y="79130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26" name="Google Shape;326;p13"/>
            <p:cNvSpPr/>
            <p:nvPr/>
          </p:nvSpPr>
          <p:spPr>
            <a:xfrm>
              <a:off x="0" y="395654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27" name="Google Shape;327;p13"/>
            <p:cNvSpPr/>
            <p:nvPr/>
          </p:nvSpPr>
          <p:spPr>
            <a:xfrm>
              <a:off x="0" y="0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328" name="Google Shape;328;p13"/>
          <p:cNvGrpSpPr/>
          <p:nvPr/>
        </p:nvGrpSpPr>
        <p:grpSpPr>
          <a:xfrm>
            <a:off x="12058800" y="0"/>
            <a:ext cx="133200" cy="6858061"/>
            <a:chOff x="9044100" y="0"/>
            <a:chExt cx="99900" cy="5143546"/>
          </a:xfrm>
        </p:grpSpPr>
        <p:sp>
          <p:nvSpPr>
            <p:cNvPr id="329" name="Google Shape;329;p13"/>
            <p:cNvSpPr/>
            <p:nvPr/>
          </p:nvSpPr>
          <p:spPr>
            <a:xfrm>
              <a:off x="9044100" y="4747846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30" name="Google Shape;330;p13"/>
            <p:cNvSpPr/>
            <p:nvPr/>
          </p:nvSpPr>
          <p:spPr>
            <a:xfrm>
              <a:off x="9044100" y="435219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31" name="Google Shape;331;p13"/>
            <p:cNvSpPr/>
            <p:nvPr/>
          </p:nvSpPr>
          <p:spPr>
            <a:xfrm>
              <a:off x="9044100" y="395653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32" name="Google Shape;332;p13"/>
            <p:cNvSpPr/>
            <p:nvPr/>
          </p:nvSpPr>
          <p:spPr>
            <a:xfrm>
              <a:off x="9044100" y="3560885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33" name="Google Shape;333;p13"/>
            <p:cNvSpPr/>
            <p:nvPr/>
          </p:nvSpPr>
          <p:spPr>
            <a:xfrm>
              <a:off x="9044100" y="3165231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34" name="Google Shape;334;p13"/>
            <p:cNvSpPr/>
            <p:nvPr/>
          </p:nvSpPr>
          <p:spPr>
            <a:xfrm>
              <a:off x="9044100" y="2769577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35" name="Google Shape;335;p13"/>
            <p:cNvSpPr/>
            <p:nvPr/>
          </p:nvSpPr>
          <p:spPr>
            <a:xfrm>
              <a:off x="9044100" y="2373923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36" name="Google Shape;336;p13"/>
            <p:cNvSpPr/>
            <p:nvPr/>
          </p:nvSpPr>
          <p:spPr>
            <a:xfrm>
              <a:off x="9044100" y="1978269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37" name="Google Shape;337;p13"/>
            <p:cNvSpPr/>
            <p:nvPr/>
          </p:nvSpPr>
          <p:spPr>
            <a:xfrm>
              <a:off x="9044100" y="1582615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38" name="Google Shape;338;p13"/>
            <p:cNvSpPr/>
            <p:nvPr/>
          </p:nvSpPr>
          <p:spPr>
            <a:xfrm>
              <a:off x="9044100" y="118696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39" name="Google Shape;339;p13"/>
            <p:cNvSpPr/>
            <p:nvPr/>
          </p:nvSpPr>
          <p:spPr>
            <a:xfrm>
              <a:off x="9044100" y="79130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40" name="Google Shape;340;p13"/>
            <p:cNvSpPr/>
            <p:nvPr/>
          </p:nvSpPr>
          <p:spPr>
            <a:xfrm>
              <a:off x="9044100" y="395654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41" name="Google Shape;341;p13"/>
            <p:cNvSpPr/>
            <p:nvPr/>
          </p:nvSpPr>
          <p:spPr>
            <a:xfrm>
              <a:off x="9044100" y="0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342" name="Google Shape;342;p13"/>
          <p:cNvGrpSpPr/>
          <p:nvPr/>
        </p:nvGrpSpPr>
        <p:grpSpPr>
          <a:xfrm>
            <a:off x="354775" y="5900311"/>
            <a:ext cx="798080" cy="790560"/>
            <a:chOff x="-1040357" y="1370945"/>
            <a:chExt cx="598560" cy="592920"/>
          </a:xfrm>
        </p:grpSpPr>
        <p:sp>
          <p:nvSpPr>
            <p:cNvPr id="343" name="Google Shape;343;p13"/>
            <p:cNvSpPr/>
            <p:nvPr/>
          </p:nvSpPr>
          <p:spPr>
            <a:xfrm>
              <a:off x="-1022842" y="1388905"/>
              <a:ext cx="324853" cy="281364"/>
            </a:xfrm>
            <a:custGeom>
              <a:avLst/>
              <a:gdLst/>
              <a:ahLst/>
              <a:cxnLst/>
              <a:rect l="l" t="t" r="r" b="b"/>
              <a:pathLst>
                <a:path w="6566" h="5687" extrusionOk="0">
                  <a:moveTo>
                    <a:pt x="4857" y="119"/>
                  </a:moveTo>
                  <a:lnTo>
                    <a:pt x="6432" y="2843"/>
                  </a:lnTo>
                  <a:lnTo>
                    <a:pt x="4857" y="5570"/>
                  </a:lnTo>
                  <a:lnTo>
                    <a:pt x="1709" y="5570"/>
                  </a:lnTo>
                  <a:lnTo>
                    <a:pt x="137" y="2843"/>
                  </a:lnTo>
                  <a:lnTo>
                    <a:pt x="1709" y="119"/>
                  </a:lnTo>
                  <a:close/>
                  <a:moveTo>
                    <a:pt x="1643" y="0"/>
                  </a:moveTo>
                  <a:lnTo>
                    <a:pt x="0" y="2843"/>
                  </a:lnTo>
                  <a:lnTo>
                    <a:pt x="1643" y="5686"/>
                  </a:lnTo>
                  <a:lnTo>
                    <a:pt x="4926" y="5686"/>
                  </a:lnTo>
                  <a:lnTo>
                    <a:pt x="6566" y="2843"/>
                  </a:lnTo>
                  <a:lnTo>
                    <a:pt x="4926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" name="Google Shape;344;p13"/>
            <p:cNvSpPr/>
            <p:nvPr/>
          </p:nvSpPr>
          <p:spPr>
            <a:xfrm>
              <a:off x="-967874" y="1370945"/>
              <a:ext cx="48832" cy="41757"/>
            </a:xfrm>
            <a:custGeom>
              <a:avLst/>
              <a:gdLst/>
              <a:ahLst/>
              <a:cxnLst/>
              <a:rect l="l" t="t" r="r" b="b"/>
              <a:pathLst>
                <a:path w="987" h="844" extrusionOk="0">
                  <a:moveTo>
                    <a:pt x="565" y="1"/>
                  </a:moveTo>
                  <a:cubicBezTo>
                    <a:pt x="191" y="1"/>
                    <a:pt x="0" y="455"/>
                    <a:pt x="268" y="720"/>
                  </a:cubicBezTo>
                  <a:cubicBezTo>
                    <a:pt x="353" y="805"/>
                    <a:pt x="459" y="843"/>
                    <a:pt x="562" y="843"/>
                  </a:cubicBezTo>
                  <a:cubicBezTo>
                    <a:pt x="779" y="843"/>
                    <a:pt x="987" y="676"/>
                    <a:pt x="987" y="423"/>
                  </a:cubicBezTo>
                  <a:cubicBezTo>
                    <a:pt x="987" y="188"/>
                    <a:pt x="797" y="1"/>
                    <a:pt x="565" y="1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" name="Google Shape;345;p13"/>
            <p:cNvSpPr/>
            <p:nvPr/>
          </p:nvSpPr>
          <p:spPr>
            <a:xfrm>
              <a:off x="-808710" y="1370945"/>
              <a:ext cx="48683" cy="41757"/>
            </a:xfrm>
            <a:custGeom>
              <a:avLst/>
              <a:gdLst/>
              <a:ahLst/>
              <a:cxnLst/>
              <a:rect l="l" t="t" r="r" b="b"/>
              <a:pathLst>
                <a:path w="984" h="844" extrusionOk="0">
                  <a:moveTo>
                    <a:pt x="562" y="1"/>
                  </a:moveTo>
                  <a:cubicBezTo>
                    <a:pt x="188" y="1"/>
                    <a:pt x="1" y="455"/>
                    <a:pt x="265" y="720"/>
                  </a:cubicBezTo>
                  <a:cubicBezTo>
                    <a:pt x="351" y="805"/>
                    <a:pt x="456" y="843"/>
                    <a:pt x="559" y="843"/>
                  </a:cubicBezTo>
                  <a:cubicBezTo>
                    <a:pt x="776" y="843"/>
                    <a:pt x="984" y="676"/>
                    <a:pt x="984" y="423"/>
                  </a:cubicBezTo>
                  <a:cubicBezTo>
                    <a:pt x="984" y="188"/>
                    <a:pt x="797" y="1"/>
                    <a:pt x="562" y="1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6" name="Google Shape;346;p13"/>
            <p:cNvSpPr/>
            <p:nvPr/>
          </p:nvSpPr>
          <p:spPr>
            <a:xfrm>
              <a:off x="-801783" y="1646527"/>
              <a:ext cx="41757" cy="41806"/>
            </a:xfrm>
            <a:custGeom>
              <a:avLst/>
              <a:gdLst/>
              <a:ahLst/>
              <a:cxnLst/>
              <a:rect l="l" t="t" r="r" b="b"/>
              <a:pathLst>
                <a:path w="844" h="845" extrusionOk="0">
                  <a:moveTo>
                    <a:pt x="422" y="1"/>
                  </a:moveTo>
                  <a:cubicBezTo>
                    <a:pt x="190" y="1"/>
                    <a:pt x="0" y="188"/>
                    <a:pt x="0" y="423"/>
                  </a:cubicBezTo>
                  <a:cubicBezTo>
                    <a:pt x="0" y="654"/>
                    <a:pt x="190" y="844"/>
                    <a:pt x="422" y="844"/>
                  </a:cubicBezTo>
                  <a:cubicBezTo>
                    <a:pt x="657" y="844"/>
                    <a:pt x="844" y="654"/>
                    <a:pt x="844" y="423"/>
                  </a:cubicBezTo>
                  <a:cubicBezTo>
                    <a:pt x="844" y="188"/>
                    <a:pt x="657" y="1"/>
                    <a:pt x="422" y="1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7" name="Google Shape;347;p13"/>
            <p:cNvSpPr/>
            <p:nvPr/>
          </p:nvSpPr>
          <p:spPr>
            <a:xfrm>
              <a:off x="-722127" y="1508687"/>
              <a:ext cx="41806" cy="41757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2" y="0"/>
                  </a:moveTo>
                  <a:cubicBezTo>
                    <a:pt x="188" y="0"/>
                    <a:pt x="0" y="190"/>
                    <a:pt x="0" y="422"/>
                  </a:cubicBezTo>
                  <a:cubicBezTo>
                    <a:pt x="0" y="657"/>
                    <a:pt x="188" y="844"/>
                    <a:pt x="422" y="844"/>
                  </a:cubicBezTo>
                  <a:cubicBezTo>
                    <a:pt x="654" y="844"/>
                    <a:pt x="844" y="657"/>
                    <a:pt x="844" y="422"/>
                  </a:cubicBezTo>
                  <a:cubicBezTo>
                    <a:pt x="844" y="190"/>
                    <a:pt x="654" y="0"/>
                    <a:pt x="422" y="0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8" name="Google Shape;348;p13"/>
            <p:cNvSpPr/>
            <p:nvPr/>
          </p:nvSpPr>
          <p:spPr>
            <a:xfrm>
              <a:off x="-1040357" y="1508687"/>
              <a:ext cx="41806" cy="41757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3" y="0"/>
                  </a:moveTo>
                  <a:cubicBezTo>
                    <a:pt x="188" y="0"/>
                    <a:pt x="1" y="190"/>
                    <a:pt x="1" y="422"/>
                  </a:cubicBezTo>
                  <a:cubicBezTo>
                    <a:pt x="1" y="657"/>
                    <a:pt x="188" y="844"/>
                    <a:pt x="423" y="844"/>
                  </a:cubicBezTo>
                  <a:cubicBezTo>
                    <a:pt x="654" y="844"/>
                    <a:pt x="845" y="657"/>
                    <a:pt x="845" y="422"/>
                  </a:cubicBezTo>
                  <a:cubicBezTo>
                    <a:pt x="845" y="190"/>
                    <a:pt x="654" y="0"/>
                    <a:pt x="423" y="0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9" name="Google Shape;349;p13"/>
            <p:cNvSpPr/>
            <p:nvPr/>
          </p:nvSpPr>
          <p:spPr>
            <a:xfrm>
              <a:off x="-1021952" y="1664486"/>
              <a:ext cx="323962" cy="281315"/>
            </a:xfrm>
            <a:custGeom>
              <a:avLst/>
              <a:gdLst/>
              <a:ahLst/>
              <a:cxnLst/>
              <a:rect l="l" t="t" r="r" b="b"/>
              <a:pathLst>
                <a:path w="6548" h="5686" extrusionOk="0">
                  <a:moveTo>
                    <a:pt x="1658" y="0"/>
                  </a:moveTo>
                  <a:lnTo>
                    <a:pt x="1658" y="116"/>
                  </a:lnTo>
                  <a:lnTo>
                    <a:pt x="4839" y="116"/>
                  </a:lnTo>
                  <a:lnTo>
                    <a:pt x="6414" y="2843"/>
                  </a:lnTo>
                  <a:lnTo>
                    <a:pt x="4839" y="5570"/>
                  </a:lnTo>
                  <a:lnTo>
                    <a:pt x="1691" y="5570"/>
                  </a:lnTo>
                  <a:lnTo>
                    <a:pt x="101" y="2813"/>
                  </a:lnTo>
                  <a:lnTo>
                    <a:pt x="0" y="2873"/>
                  </a:lnTo>
                  <a:lnTo>
                    <a:pt x="1625" y="5686"/>
                  </a:lnTo>
                  <a:lnTo>
                    <a:pt x="4908" y="5686"/>
                  </a:lnTo>
                  <a:lnTo>
                    <a:pt x="6548" y="2843"/>
                  </a:lnTo>
                  <a:lnTo>
                    <a:pt x="4908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0" name="Google Shape;350;p13"/>
            <p:cNvSpPr/>
            <p:nvPr/>
          </p:nvSpPr>
          <p:spPr>
            <a:xfrm>
              <a:off x="-801783" y="1646527"/>
              <a:ext cx="41757" cy="41806"/>
            </a:xfrm>
            <a:custGeom>
              <a:avLst/>
              <a:gdLst/>
              <a:ahLst/>
              <a:cxnLst/>
              <a:rect l="l" t="t" r="r" b="b"/>
              <a:pathLst>
                <a:path w="844" h="845" extrusionOk="0">
                  <a:moveTo>
                    <a:pt x="422" y="1"/>
                  </a:moveTo>
                  <a:cubicBezTo>
                    <a:pt x="190" y="1"/>
                    <a:pt x="0" y="188"/>
                    <a:pt x="0" y="423"/>
                  </a:cubicBezTo>
                  <a:cubicBezTo>
                    <a:pt x="0" y="654"/>
                    <a:pt x="190" y="844"/>
                    <a:pt x="422" y="844"/>
                  </a:cubicBezTo>
                  <a:cubicBezTo>
                    <a:pt x="657" y="844"/>
                    <a:pt x="844" y="654"/>
                    <a:pt x="844" y="423"/>
                  </a:cubicBezTo>
                  <a:cubicBezTo>
                    <a:pt x="844" y="188"/>
                    <a:pt x="657" y="1"/>
                    <a:pt x="422" y="1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1" name="Google Shape;351;p13"/>
            <p:cNvSpPr/>
            <p:nvPr/>
          </p:nvSpPr>
          <p:spPr>
            <a:xfrm>
              <a:off x="-784170" y="1526745"/>
              <a:ext cx="324012" cy="281364"/>
            </a:xfrm>
            <a:custGeom>
              <a:avLst/>
              <a:gdLst/>
              <a:ahLst/>
              <a:cxnLst/>
              <a:rect l="l" t="t" r="r" b="b"/>
              <a:pathLst>
                <a:path w="6549" h="5687" extrusionOk="0">
                  <a:moveTo>
                    <a:pt x="1641" y="1"/>
                  </a:moveTo>
                  <a:lnTo>
                    <a:pt x="1" y="2844"/>
                  </a:lnTo>
                  <a:lnTo>
                    <a:pt x="1641" y="5686"/>
                  </a:lnTo>
                  <a:lnTo>
                    <a:pt x="4926" y="5686"/>
                  </a:lnTo>
                  <a:lnTo>
                    <a:pt x="6548" y="2873"/>
                  </a:lnTo>
                  <a:lnTo>
                    <a:pt x="6447" y="2814"/>
                  </a:lnTo>
                  <a:lnTo>
                    <a:pt x="4858" y="5571"/>
                  </a:lnTo>
                  <a:lnTo>
                    <a:pt x="1709" y="5571"/>
                  </a:lnTo>
                  <a:lnTo>
                    <a:pt x="134" y="2844"/>
                  </a:lnTo>
                  <a:lnTo>
                    <a:pt x="1709" y="117"/>
                  </a:lnTo>
                  <a:lnTo>
                    <a:pt x="4890" y="117"/>
                  </a:lnTo>
                  <a:lnTo>
                    <a:pt x="4890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2" name="Google Shape;352;p13"/>
            <p:cNvSpPr/>
            <p:nvPr/>
          </p:nvSpPr>
          <p:spPr>
            <a:xfrm>
              <a:off x="-722127" y="1508687"/>
              <a:ext cx="41806" cy="41757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2" y="0"/>
                  </a:moveTo>
                  <a:cubicBezTo>
                    <a:pt x="188" y="0"/>
                    <a:pt x="0" y="190"/>
                    <a:pt x="0" y="422"/>
                  </a:cubicBezTo>
                  <a:cubicBezTo>
                    <a:pt x="0" y="657"/>
                    <a:pt x="188" y="844"/>
                    <a:pt x="422" y="844"/>
                  </a:cubicBezTo>
                  <a:cubicBezTo>
                    <a:pt x="654" y="844"/>
                    <a:pt x="844" y="657"/>
                    <a:pt x="844" y="422"/>
                  </a:cubicBezTo>
                  <a:cubicBezTo>
                    <a:pt x="844" y="190"/>
                    <a:pt x="654" y="0"/>
                    <a:pt x="422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" name="Google Shape;353;p13"/>
            <p:cNvSpPr/>
            <p:nvPr/>
          </p:nvSpPr>
          <p:spPr>
            <a:xfrm>
              <a:off x="-722127" y="1784268"/>
              <a:ext cx="41806" cy="41757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2" y="0"/>
                  </a:moveTo>
                  <a:cubicBezTo>
                    <a:pt x="188" y="0"/>
                    <a:pt x="0" y="190"/>
                    <a:pt x="0" y="422"/>
                  </a:cubicBezTo>
                  <a:cubicBezTo>
                    <a:pt x="0" y="654"/>
                    <a:pt x="188" y="844"/>
                    <a:pt x="422" y="844"/>
                  </a:cubicBezTo>
                  <a:cubicBezTo>
                    <a:pt x="654" y="844"/>
                    <a:pt x="844" y="654"/>
                    <a:pt x="844" y="422"/>
                  </a:cubicBezTo>
                  <a:cubicBezTo>
                    <a:pt x="844" y="190"/>
                    <a:pt x="654" y="0"/>
                    <a:pt x="422" y="0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4" name="Google Shape;354;p13"/>
            <p:cNvSpPr/>
            <p:nvPr/>
          </p:nvSpPr>
          <p:spPr>
            <a:xfrm>
              <a:off x="-483603" y="1646527"/>
              <a:ext cx="41806" cy="41806"/>
            </a:xfrm>
            <a:custGeom>
              <a:avLst/>
              <a:gdLst/>
              <a:ahLst/>
              <a:cxnLst/>
              <a:rect l="l" t="t" r="r" b="b"/>
              <a:pathLst>
                <a:path w="845" h="845" extrusionOk="0">
                  <a:moveTo>
                    <a:pt x="423" y="1"/>
                  </a:moveTo>
                  <a:cubicBezTo>
                    <a:pt x="191" y="1"/>
                    <a:pt x="1" y="188"/>
                    <a:pt x="1" y="423"/>
                  </a:cubicBezTo>
                  <a:cubicBezTo>
                    <a:pt x="1" y="654"/>
                    <a:pt x="191" y="844"/>
                    <a:pt x="423" y="844"/>
                  </a:cubicBezTo>
                  <a:cubicBezTo>
                    <a:pt x="657" y="844"/>
                    <a:pt x="844" y="654"/>
                    <a:pt x="844" y="423"/>
                  </a:cubicBezTo>
                  <a:cubicBezTo>
                    <a:pt x="844" y="188"/>
                    <a:pt x="657" y="1"/>
                    <a:pt x="423" y="1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5" name="Google Shape;355;p13"/>
            <p:cNvSpPr/>
            <p:nvPr/>
          </p:nvSpPr>
          <p:spPr>
            <a:xfrm>
              <a:off x="-722127" y="1784268"/>
              <a:ext cx="41806" cy="41757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2" y="0"/>
                  </a:moveTo>
                  <a:cubicBezTo>
                    <a:pt x="188" y="0"/>
                    <a:pt x="0" y="190"/>
                    <a:pt x="0" y="422"/>
                  </a:cubicBezTo>
                  <a:cubicBezTo>
                    <a:pt x="0" y="654"/>
                    <a:pt x="188" y="844"/>
                    <a:pt x="422" y="844"/>
                  </a:cubicBezTo>
                  <a:cubicBezTo>
                    <a:pt x="654" y="844"/>
                    <a:pt x="844" y="654"/>
                    <a:pt x="844" y="422"/>
                  </a:cubicBezTo>
                  <a:cubicBezTo>
                    <a:pt x="844" y="190"/>
                    <a:pt x="654" y="0"/>
                    <a:pt x="422" y="0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6" name="Google Shape;356;p13"/>
            <p:cNvSpPr/>
            <p:nvPr/>
          </p:nvSpPr>
          <p:spPr>
            <a:xfrm>
              <a:off x="-808710" y="1922108"/>
              <a:ext cx="48683" cy="41757"/>
            </a:xfrm>
            <a:custGeom>
              <a:avLst/>
              <a:gdLst/>
              <a:ahLst/>
              <a:cxnLst/>
              <a:rect l="l" t="t" r="r" b="b"/>
              <a:pathLst>
                <a:path w="984" h="844" extrusionOk="0">
                  <a:moveTo>
                    <a:pt x="562" y="1"/>
                  </a:moveTo>
                  <a:cubicBezTo>
                    <a:pt x="188" y="1"/>
                    <a:pt x="1" y="455"/>
                    <a:pt x="265" y="720"/>
                  </a:cubicBezTo>
                  <a:cubicBezTo>
                    <a:pt x="351" y="805"/>
                    <a:pt x="456" y="843"/>
                    <a:pt x="559" y="843"/>
                  </a:cubicBezTo>
                  <a:cubicBezTo>
                    <a:pt x="776" y="843"/>
                    <a:pt x="984" y="676"/>
                    <a:pt x="984" y="423"/>
                  </a:cubicBezTo>
                  <a:cubicBezTo>
                    <a:pt x="984" y="188"/>
                    <a:pt x="797" y="1"/>
                    <a:pt x="562" y="1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" name="Google Shape;357;p13"/>
            <p:cNvSpPr/>
            <p:nvPr/>
          </p:nvSpPr>
          <p:spPr>
            <a:xfrm>
              <a:off x="-722127" y="1784268"/>
              <a:ext cx="41806" cy="41757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2" y="0"/>
                  </a:moveTo>
                  <a:cubicBezTo>
                    <a:pt x="188" y="0"/>
                    <a:pt x="0" y="190"/>
                    <a:pt x="0" y="422"/>
                  </a:cubicBezTo>
                  <a:cubicBezTo>
                    <a:pt x="0" y="654"/>
                    <a:pt x="188" y="844"/>
                    <a:pt x="422" y="844"/>
                  </a:cubicBezTo>
                  <a:cubicBezTo>
                    <a:pt x="654" y="844"/>
                    <a:pt x="844" y="654"/>
                    <a:pt x="844" y="422"/>
                  </a:cubicBezTo>
                  <a:cubicBezTo>
                    <a:pt x="844" y="190"/>
                    <a:pt x="654" y="0"/>
                    <a:pt x="422" y="0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" name="Google Shape;358;p13"/>
            <p:cNvSpPr/>
            <p:nvPr/>
          </p:nvSpPr>
          <p:spPr>
            <a:xfrm>
              <a:off x="-1040357" y="1784268"/>
              <a:ext cx="41806" cy="41757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3" y="0"/>
                  </a:moveTo>
                  <a:cubicBezTo>
                    <a:pt x="188" y="0"/>
                    <a:pt x="1" y="190"/>
                    <a:pt x="1" y="422"/>
                  </a:cubicBezTo>
                  <a:cubicBezTo>
                    <a:pt x="1" y="654"/>
                    <a:pt x="188" y="844"/>
                    <a:pt x="423" y="844"/>
                  </a:cubicBezTo>
                  <a:cubicBezTo>
                    <a:pt x="654" y="844"/>
                    <a:pt x="845" y="654"/>
                    <a:pt x="845" y="422"/>
                  </a:cubicBezTo>
                  <a:cubicBezTo>
                    <a:pt x="845" y="190"/>
                    <a:pt x="654" y="0"/>
                    <a:pt x="423" y="0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59" name="Google Shape;359;p13"/>
          <p:cNvGrpSpPr/>
          <p:nvPr/>
        </p:nvGrpSpPr>
        <p:grpSpPr>
          <a:xfrm flipH="1">
            <a:off x="11128817" y="5744911"/>
            <a:ext cx="726697" cy="945972"/>
            <a:chOff x="3025497" y="1458081"/>
            <a:chExt cx="509177" cy="662816"/>
          </a:xfrm>
        </p:grpSpPr>
        <p:sp>
          <p:nvSpPr>
            <p:cNvPr id="360" name="Google Shape;360;p13"/>
            <p:cNvSpPr/>
            <p:nvPr/>
          </p:nvSpPr>
          <p:spPr>
            <a:xfrm>
              <a:off x="3025497" y="1458081"/>
              <a:ext cx="509177" cy="662816"/>
            </a:xfrm>
            <a:custGeom>
              <a:avLst/>
              <a:gdLst/>
              <a:ahLst/>
              <a:cxnLst/>
              <a:rect l="l" t="t" r="r" b="b"/>
              <a:pathLst>
                <a:path w="5630" h="7329" extrusionOk="0">
                  <a:moveTo>
                    <a:pt x="1120" y="1"/>
                  </a:moveTo>
                  <a:lnTo>
                    <a:pt x="0" y="726"/>
                  </a:lnTo>
                  <a:lnTo>
                    <a:pt x="220" y="815"/>
                  </a:lnTo>
                  <a:lnTo>
                    <a:pt x="485" y="672"/>
                  </a:lnTo>
                  <a:lnTo>
                    <a:pt x="1352" y="2992"/>
                  </a:lnTo>
                  <a:cubicBezTo>
                    <a:pt x="1352" y="2992"/>
                    <a:pt x="327" y="3566"/>
                    <a:pt x="416" y="5092"/>
                  </a:cubicBezTo>
                  <a:cubicBezTo>
                    <a:pt x="487" y="6335"/>
                    <a:pt x="1557" y="7328"/>
                    <a:pt x="2746" y="7328"/>
                  </a:cubicBezTo>
                  <a:cubicBezTo>
                    <a:pt x="3015" y="7328"/>
                    <a:pt x="3291" y="7277"/>
                    <a:pt x="3562" y="7166"/>
                  </a:cubicBezTo>
                  <a:cubicBezTo>
                    <a:pt x="5030" y="6563"/>
                    <a:pt x="5630" y="5167"/>
                    <a:pt x="4852" y="3717"/>
                  </a:cubicBezTo>
                  <a:cubicBezTo>
                    <a:pt x="4299" y="2689"/>
                    <a:pt x="3126" y="2539"/>
                    <a:pt x="2490" y="2539"/>
                  </a:cubicBezTo>
                  <a:cubicBezTo>
                    <a:pt x="2229" y="2539"/>
                    <a:pt x="2059" y="2564"/>
                    <a:pt x="2059" y="2564"/>
                  </a:cubicBezTo>
                  <a:lnTo>
                    <a:pt x="1013" y="497"/>
                  </a:lnTo>
                  <a:lnTo>
                    <a:pt x="1120" y="301"/>
                  </a:lnTo>
                  <a:lnTo>
                    <a:pt x="11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1" name="Google Shape;361;p13"/>
            <p:cNvSpPr/>
            <p:nvPr/>
          </p:nvSpPr>
          <p:spPr>
            <a:xfrm>
              <a:off x="3126790" y="1799571"/>
              <a:ext cx="382652" cy="296364"/>
            </a:xfrm>
            <a:custGeom>
              <a:avLst/>
              <a:gdLst/>
              <a:ahLst/>
              <a:cxnLst/>
              <a:rect l="l" t="t" r="r" b="b"/>
              <a:pathLst>
                <a:path w="4231" h="3277" extrusionOk="0">
                  <a:moveTo>
                    <a:pt x="3527" y="0"/>
                  </a:moveTo>
                  <a:cubicBezTo>
                    <a:pt x="3527" y="0"/>
                    <a:pt x="3417" y="45"/>
                    <a:pt x="3126" y="199"/>
                  </a:cubicBezTo>
                  <a:cubicBezTo>
                    <a:pt x="2834" y="351"/>
                    <a:pt x="3001" y="719"/>
                    <a:pt x="2683" y="1100"/>
                  </a:cubicBezTo>
                  <a:cubicBezTo>
                    <a:pt x="2362" y="1483"/>
                    <a:pt x="1827" y="1483"/>
                    <a:pt x="1049" y="1542"/>
                  </a:cubicBezTo>
                  <a:cubicBezTo>
                    <a:pt x="268" y="1605"/>
                    <a:pt x="0" y="2430"/>
                    <a:pt x="0" y="2430"/>
                  </a:cubicBezTo>
                  <a:cubicBezTo>
                    <a:pt x="0" y="2430"/>
                    <a:pt x="589" y="3164"/>
                    <a:pt x="1094" y="3253"/>
                  </a:cubicBezTo>
                  <a:cubicBezTo>
                    <a:pt x="1173" y="3268"/>
                    <a:pt x="1270" y="3276"/>
                    <a:pt x="1380" y="3276"/>
                  </a:cubicBezTo>
                  <a:cubicBezTo>
                    <a:pt x="1968" y="3276"/>
                    <a:pt x="2931" y="3028"/>
                    <a:pt x="3527" y="2092"/>
                  </a:cubicBezTo>
                  <a:cubicBezTo>
                    <a:pt x="4231" y="984"/>
                    <a:pt x="3527" y="0"/>
                    <a:pt x="35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2" name="Google Shape;362;p13"/>
            <p:cNvSpPr/>
            <p:nvPr/>
          </p:nvSpPr>
          <p:spPr>
            <a:xfrm>
              <a:off x="3110421" y="1912707"/>
              <a:ext cx="141629" cy="145424"/>
            </a:xfrm>
            <a:custGeom>
              <a:avLst/>
              <a:gdLst/>
              <a:ahLst/>
              <a:cxnLst/>
              <a:rect l="l" t="t" r="r" b="b"/>
              <a:pathLst>
                <a:path w="1566" h="1608" extrusionOk="0">
                  <a:moveTo>
                    <a:pt x="149" y="0"/>
                  </a:moveTo>
                  <a:lnTo>
                    <a:pt x="0" y="57"/>
                  </a:lnTo>
                  <a:cubicBezTo>
                    <a:pt x="0" y="57"/>
                    <a:pt x="214" y="692"/>
                    <a:pt x="577" y="1117"/>
                  </a:cubicBezTo>
                  <a:cubicBezTo>
                    <a:pt x="929" y="1527"/>
                    <a:pt x="1391" y="1608"/>
                    <a:pt x="1454" y="1608"/>
                  </a:cubicBezTo>
                  <a:cubicBezTo>
                    <a:pt x="1456" y="1608"/>
                    <a:pt x="1458" y="1607"/>
                    <a:pt x="1459" y="1607"/>
                  </a:cubicBezTo>
                  <a:cubicBezTo>
                    <a:pt x="1491" y="1601"/>
                    <a:pt x="1566" y="1500"/>
                    <a:pt x="1545" y="1497"/>
                  </a:cubicBezTo>
                  <a:cubicBezTo>
                    <a:pt x="1524" y="1491"/>
                    <a:pt x="882" y="1218"/>
                    <a:pt x="731" y="1046"/>
                  </a:cubicBezTo>
                  <a:cubicBezTo>
                    <a:pt x="577" y="873"/>
                    <a:pt x="149" y="0"/>
                    <a:pt x="1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4113985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1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65" name="Google Shape;365;p14"/>
          <p:cNvGrpSpPr/>
          <p:nvPr/>
        </p:nvGrpSpPr>
        <p:grpSpPr>
          <a:xfrm>
            <a:off x="0" y="0"/>
            <a:ext cx="133200" cy="6858061"/>
            <a:chOff x="0" y="0"/>
            <a:chExt cx="99900" cy="5143546"/>
          </a:xfrm>
        </p:grpSpPr>
        <p:sp>
          <p:nvSpPr>
            <p:cNvPr id="366" name="Google Shape;366;p14"/>
            <p:cNvSpPr/>
            <p:nvPr/>
          </p:nvSpPr>
          <p:spPr>
            <a:xfrm>
              <a:off x="0" y="4747846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67" name="Google Shape;367;p14"/>
            <p:cNvSpPr/>
            <p:nvPr/>
          </p:nvSpPr>
          <p:spPr>
            <a:xfrm>
              <a:off x="0" y="435219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68" name="Google Shape;368;p14"/>
            <p:cNvSpPr/>
            <p:nvPr/>
          </p:nvSpPr>
          <p:spPr>
            <a:xfrm>
              <a:off x="0" y="395653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69" name="Google Shape;369;p14"/>
            <p:cNvSpPr/>
            <p:nvPr/>
          </p:nvSpPr>
          <p:spPr>
            <a:xfrm>
              <a:off x="0" y="3560885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70" name="Google Shape;370;p14"/>
            <p:cNvSpPr/>
            <p:nvPr/>
          </p:nvSpPr>
          <p:spPr>
            <a:xfrm>
              <a:off x="0" y="3165231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71" name="Google Shape;371;p14"/>
            <p:cNvSpPr/>
            <p:nvPr/>
          </p:nvSpPr>
          <p:spPr>
            <a:xfrm>
              <a:off x="0" y="2769577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72" name="Google Shape;372;p14"/>
            <p:cNvSpPr/>
            <p:nvPr/>
          </p:nvSpPr>
          <p:spPr>
            <a:xfrm>
              <a:off x="0" y="2373923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73" name="Google Shape;373;p14"/>
            <p:cNvSpPr/>
            <p:nvPr/>
          </p:nvSpPr>
          <p:spPr>
            <a:xfrm>
              <a:off x="0" y="1978269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74" name="Google Shape;374;p14"/>
            <p:cNvSpPr/>
            <p:nvPr/>
          </p:nvSpPr>
          <p:spPr>
            <a:xfrm>
              <a:off x="0" y="1582615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75" name="Google Shape;375;p14"/>
            <p:cNvSpPr/>
            <p:nvPr/>
          </p:nvSpPr>
          <p:spPr>
            <a:xfrm>
              <a:off x="0" y="118696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76" name="Google Shape;376;p14"/>
            <p:cNvSpPr/>
            <p:nvPr/>
          </p:nvSpPr>
          <p:spPr>
            <a:xfrm>
              <a:off x="0" y="79130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77" name="Google Shape;377;p14"/>
            <p:cNvSpPr/>
            <p:nvPr/>
          </p:nvSpPr>
          <p:spPr>
            <a:xfrm>
              <a:off x="0" y="395654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78" name="Google Shape;378;p14"/>
            <p:cNvSpPr/>
            <p:nvPr/>
          </p:nvSpPr>
          <p:spPr>
            <a:xfrm>
              <a:off x="0" y="0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379" name="Google Shape;379;p14"/>
          <p:cNvGrpSpPr/>
          <p:nvPr/>
        </p:nvGrpSpPr>
        <p:grpSpPr>
          <a:xfrm>
            <a:off x="12058800" y="0"/>
            <a:ext cx="133200" cy="6858061"/>
            <a:chOff x="9044100" y="0"/>
            <a:chExt cx="99900" cy="5143546"/>
          </a:xfrm>
        </p:grpSpPr>
        <p:sp>
          <p:nvSpPr>
            <p:cNvPr id="380" name="Google Shape;380;p14"/>
            <p:cNvSpPr/>
            <p:nvPr/>
          </p:nvSpPr>
          <p:spPr>
            <a:xfrm>
              <a:off x="9044100" y="4747846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81" name="Google Shape;381;p14"/>
            <p:cNvSpPr/>
            <p:nvPr/>
          </p:nvSpPr>
          <p:spPr>
            <a:xfrm>
              <a:off x="9044100" y="435219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82" name="Google Shape;382;p14"/>
            <p:cNvSpPr/>
            <p:nvPr/>
          </p:nvSpPr>
          <p:spPr>
            <a:xfrm>
              <a:off x="9044100" y="395653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83" name="Google Shape;383;p14"/>
            <p:cNvSpPr/>
            <p:nvPr/>
          </p:nvSpPr>
          <p:spPr>
            <a:xfrm>
              <a:off x="9044100" y="3560885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84" name="Google Shape;384;p14"/>
            <p:cNvSpPr/>
            <p:nvPr/>
          </p:nvSpPr>
          <p:spPr>
            <a:xfrm>
              <a:off x="9044100" y="3165231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85" name="Google Shape;385;p14"/>
            <p:cNvSpPr/>
            <p:nvPr/>
          </p:nvSpPr>
          <p:spPr>
            <a:xfrm>
              <a:off x="9044100" y="2769577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86" name="Google Shape;386;p14"/>
            <p:cNvSpPr/>
            <p:nvPr/>
          </p:nvSpPr>
          <p:spPr>
            <a:xfrm>
              <a:off x="9044100" y="2373923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87" name="Google Shape;387;p14"/>
            <p:cNvSpPr/>
            <p:nvPr/>
          </p:nvSpPr>
          <p:spPr>
            <a:xfrm>
              <a:off x="9044100" y="1978269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88" name="Google Shape;388;p14"/>
            <p:cNvSpPr/>
            <p:nvPr/>
          </p:nvSpPr>
          <p:spPr>
            <a:xfrm>
              <a:off x="9044100" y="1582615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89" name="Google Shape;389;p14"/>
            <p:cNvSpPr/>
            <p:nvPr/>
          </p:nvSpPr>
          <p:spPr>
            <a:xfrm>
              <a:off x="9044100" y="118696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90" name="Google Shape;390;p14"/>
            <p:cNvSpPr/>
            <p:nvPr/>
          </p:nvSpPr>
          <p:spPr>
            <a:xfrm>
              <a:off x="9044100" y="79130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91" name="Google Shape;391;p14"/>
            <p:cNvSpPr/>
            <p:nvPr/>
          </p:nvSpPr>
          <p:spPr>
            <a:xfrm>
              <a:off x="9044100" y="395654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92" name="Google Shape;392;p14"/>
            <p:cNvSpPr/>
            <p:nvPr/>
          </p:nvSpPr>
          <p:spPr>
            <a:xfrm>
              <a:off x="9044100" y="0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63178369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1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95" name="Google Shape;395;p15"/>
          <p:cNvGrpSpPr/>
          <p:nvPr/>
        </p:nvGrpSpPr>
        <p:grpSpPr>
          <a:xfrm>
            <a:off x="0" y="0"/>
            <a:ext cx="133200" cy="6858061"/>
            <a:chOff x="0" y="0"/>
            <a:chExt cx="99900" cy="5143546"/>
          </a:xfrm>
        </p:grpSpPr>
        <p:sp>
          <p:nvSpPr>
            <p:cNvPr id="396" name="Google Shape;396;p15"/>
            <p:cNvSpPr/>
            <p:nvPr/>
          </p:nvSpPr>
          <p:spPr>
            <a:xfrm>
              <a:off x="0" y="4747846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97" name="Google Shape;397;p15"/>
            <p:cNvSpPr/>
            <p:nvPr/>
          </p:nvSpPr>
          <p:spPr>
            <a:xfrm>
              <a:off x="0" y="435219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98" name="Google Shape;398;p15"/>
            <p:cNvSpPr/>
            <p:nvPr/>
          </p:nvSpPr>
          <p:spPr>
            <a:xfrm>
              <a:off x="0" y="395653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99" name="Google Shape;399;p15"/>
            <p:cNvSpPr/>
            <p:nvPr/>
          </p:nvSpPr>
          <p:spPr>
            <a:xfrm>
              <a:off x="0" y="3560885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00" name="Google Shape;400;p15"/>
            <p:cNvSpPr/>
            <p:nvPr/>
          </p:nvSpPr>
          <p:spPr>
            <a:xfrm>
              <a:off x="0" y="3165231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01" name="Google Shape;401;p15"/>
            <p:cNvSpPr/>
            <p:nvPr/>
          </p:nvSpPr>
          <p:spPr>
            <a:xfrm>
              <a:off x="0" y="2769577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02" name="Google Shape;402;p15"/>
            <p:cNvSpPr/>
            <p:nvPr/>
          </p:nvSpPr>
          <p:spPr>
            <a:xfrm>
              <a:off x="0" y="2373923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03" name="Google Shape;403;p15"/>
            <p:cNvSpPr/>
            <p:nvPr/>
          </p:nvSpPr>
          <p:spPr>
            <a:xfrm>
              <a:off x="0" y="1978269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04" name="Google Shape;404;p15"/>
            <p:cNvSpPr/>
            <p:nvPr/>
          </p:nvSpPr>
          <p:spPr>
            <a:xfrm>
              <a:off x="0" y="1582615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05" name="Google Shape;405;p15"/>
            <p:cNvSpPr/>
            <p:nvPr/>
          </p:nvSpPr>
          <p:spPr>
            <a:xfrm>
              <a:off x="0" y="118696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06" name="Google Shape;406;p15"/>
            <p:cNvSpPr/>
            <p:nvPr/>
          </p:nvSpPr>
          <p:spPr>
            <a:xfrm>
              <a:off x="0" y="79130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07" name="Google Shape;407;p15"/>
            <p:cNvSpPr/>
            <p:nvPr/>
          </p:nvSpPr>
          <p:spPr>
            <a:xfrm>
              <a:off x="0" y="395654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08" name="Google Shape;408;p15"/>
            <p:cNvSpPr/>
            <p:nvPr/>
          </p:nvSpPr>
          <p:spPr>
            <a:xfrm>
              <a:off x="0" y="0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409" name="Google Shape;409;p15"/>
          <p:cNvGrpSpPr/>
          <p:nvPr/>
        </p:nvGrpSpPr>
        <p:grpSpPr>
          <a:xfrm>
            <a:off x="12058800" y="0"/>
            <a:ext cx="133200" cy="6858061"/>
            <a:chOff x="9044100" y="0"/>
            <a:chExt cx="99900" cy="5143546"/>
          </a:xfrm>
        </p:grpSpPr>
        <p:sp>
          <p:nvSpPr>
            <p:cNvPr id="410" name="Google Shape;410;p15"/>
            <p:cNvSpPr/>
            <p:nvPr/>
          </p:nvSpPr>
          <p:spPr>
            <a:xfrm>
              <a:off x="9044100" y="4747846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11" name="Google Shape;411;p15"/>
            <p:cNvSpPr/>
            <p:nvPr/>
          </p:nvSpPr>
          <p:spPr>
            <a:xfrm>
              <a:off x="9044100" y="435219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12" name="Google Shape;412;p15"/>
            <p:cNvSpPr/>
            <p:nvPr/>
          </p:nvSpPr>
          <p:spPr>
            <a:xfrm>
              <a:off x="9044100" y="395653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13" name="Google Shape;413;p15"/>
            <p:cNvSpPr/>
            <p:nvPr/>
          </p:nvSpPr>
          <p:spPr>
            <a:xfrm>
              <a:off x="9044100" y="3560885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14" name="Google Shape;414;p15"/>
            <p:cNvSpPr/>
            <p:nvPr/>
          </p:nvSpPr>
          <p:spPr>
            <a:xfrm>
              <a:off x="9044100" y="3165231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15" name="Google Shape;415;p15"/>
            <p:cNvSpPr/>
            <p:nvPr/>
          </p:nvSpPr>
          <p:spPr>
            <a:xfrm>
              <a:off x="9044100" y="2769577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16" name="Google Shape;416;p15"/>
            <p:cNvSpPr/>
            <p:nvPr/>
          </p:nvSpPr>
          <p:spPr>
            <a:xfrm>
              <a:off x="9044100" y="2373923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17" name="Google Shape;417;p15"/>
            <p:cNvSpPr/>
            <p:nvPr/>
          </p:nvSpPr>
          <p:spPr>
            <a:xfrm>
              <a:off x="9044100" y="1978269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18" name="Google Shape;418;p15"/>
            <p:cNvSpPr/>
            <p:nvPr/>
          </p:nvSpPr>
          <p:spPr>
            <a:xfrm>
              <a:off x="9044100" y="1582615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19" name="Google Shape;419;p15"/>
            <p:cNvSpPr/>
            <p:nvPr/>
          </p:nvSpPr>
          <p:spPr>
            <a:xfrm>
              <a:off x="9044100" y="118696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20" name="Google Shape;420;p15"/>
            <p:cNvSpPr/>
            <p:nvPr/>
          </p:nvSpPr>
          <p:spPr>
            <a:xfrm>
              <a:off x="9044100" y="79130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21" name="Google Shape;421;p15"/>
            <p:cNvSpPr/>
            <p:nvPr/>
          </p:nvSpPr>
          <p:spPr>
            <a:xfrm>
              <a:off x="9044100" y="395654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22" name="Google Shape;422;p15"/>
            <p:cNvSpPr/>
            <p:nvPr/>
          </p:nvSpPr>
          <p:spPr>
            <a:xfrm>
              <a:off x="9044100" y="0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423" name="Google Shape;423;p15"/>
          <p:cNvGrpSpPr/>
          <p:nvPr/>
        </p:nvGrpSpPr>
        <p:grpSpPr>
          <a:xfrm rot="5400000">
            <a:off x="11067929" y="5884525"/>
            <a:ext cx="798080" cy="790560"/>
            <a:chOff x="4272718" y="2052795"/>
            <a:chExt cx="598560" cy="592920"/>
          </a:xfrm>
        </p:grpSpPr>
        <p:sp>
          <p:nvSpPr>
            <p:cNvPr id="424" name="Google Shape;424;p15"/>
            <p:cNvSpPr/>
            <p:nvPr/>
          </p:nvSpPr>
          <p:spPr>
            <a:xfrm>
              <a:off x="4290233" y="2070755"/>
              <a:ext cx="324853" cy="281364"/>
            </a:xfrm>
            <a:custGeom>
              <a:avLst/>
              <a:gdLst/>
              <a:ahLst/>
              <a:cxnLst/>
              <a:rect l="l" t="t" r="r" b="b"/>
              <a:pathLst>
                <a:path w="6566" h="5687" extrusionOk="0">
                  <a:moveTo>
                    <a:pt x="4857" y="119"/>
                  </a:moveTo>
                  <a:lnTo>
                    <a:pt x="6432" y="2843"/>
                  </a:lnTo>
                  <a:lnTo>
                    <a:pt x="4857" y="5570"/>
                  </a:lnTo>
                  <a:lnTo>
                    <a:pt x="1709" y="5570"/>
                  </a:lnTo>
                  <a:lnTo>
                    <a:pt x="137" y="2843"/>
                  </a:lnTo>
                  <a:lnTo>
                    <a:pt x="1709" y="119"/>
                  </a:lnTo>
                  <a:close/>
                  <a:moveTo>
                    <a:pt x="1643" y="0"/>
                  </a:moveTo>
                  <a:lnTo>
                    <a:pt x="0" y="2843"/>
                  </a:lnTo>
                  <a:lnTo>
                    <a:pt x="1643" y="5686"/>
                  </a:lnTo>
                  <a:lnTo>
                    <a:pt x="4926" y="5686"/>
                  </a:lnTo>
                  <a:lnTo>
                    <a:pt x="6566" y="2843"/>
                  </a:lnTo>
                  <a:lnTo>
                    <a:pt x="4926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5" name="Google Shape;425;p15"/>
            <p:cNvSpPr/>
            <p:nvPr/>
          </p:nvSpPr>
          <p:spPr>
            <a:xfrm>
              <a:off x="4345201" y="2052795"/>
              <a:ext cx="48832" cy="41757"/>
            </a:xfrm>
            <a:custGeom>
              <a:avLst/>
              <a:gdLst/>
              <a:ahLst/>
              <a:cxnLst/>
              <a:rect l="l" t="t" r="r" b="b"/>
              <a:pathLst>
                <a:path w="987" h="844" extrusionOk="0">
                  <a:moveTo>
                    <a:pt x="565" y="1"/>
                  </a:moveTo>
                  <a:cubicBezTo>
                    <a:pt x="191" y="1"/>
                    <a:pt x="0" y="455"/>
                    <a:pt x="268" y="720"/>
                  </a:cubicBezTo>
                  <a:cubicBezTo>
                    <a:pt x="353" y="805"/>
                    <a:pt x="459" y="843"/>
                    <a:pt x="562" y="843"/>
                  </a:cubicBezTo>
                  <a:cubicBezTo>
                    <a:pt x="779" y="843"/>
                    <a:pt x="987" y="676"/>
                    <a:pt x="987" y="423"/>
                  </a:cubicBezTo>
                  <a:cubicBezTo>
                    <a:pt x="987" y="188"/>
                    <a:pt x="797" y="1"/>
                    <a:pt x="565" y="1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15"/>
            <p:cNvSpPr/>
            <p:nvPr/>
          </p:nvSpPr>
          <p:spPr>
            <a:xfrm>
              <a:off x="4352276" y="2328377"/>
              <a:ext cx="41757" cy="41806"/>
            </a:xfrm>
            <a:custGeom>
              <a:avLst/>
              <a:gdLst/>
              <a:ahLst/>
              <a:cxnLst/>
              <a:rect l="l" t="t" r="r" b="b"/>
              <a:pathLst>
                <a:path w="844" h="845" extrusionOk="0">
                  <a:moveTo>
                    <a:pt x="422" y="1"/>
                  </a:moveTo>
                  <a:cubicBezTo>
                    <a:pt x="190" y="1"/>
                    <a:pt x="0" y="188"/>
                    <a:pt x="0" y="423"/>
                  </a:cubicBezTo>
                  <a:cubicBezTo>
                    <a:pt x="0" y="654"/>
                    <a:pt x="190" y="844"/>
                    <a:pt x="422" y="844"/>
                  </a:cubicBezTo>
                  <a:cubicBezTo>
                    <a:pt x="654" y="844"/>
                    <a:pt x="844" y="654"/>
                    <a:pt x="844" y="423"/>
                  </a:cubicBezTo>
                  <a:cubicBezTo>
                    <a:pt x="844" y="188"/>
                    <a:pt x="654" y="1"/>
                    <a:pt x="422" y="1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15"/>
            <p:cNvSpPr/>
            <p:nvPr/>
          </p:nvSpPr>
          <p:spPr>
            <a:xfrm>
              <a:off x="4511292" y="2328377"/>
              <a:ext cx="41757" cy="41806"/>
            </a:xfrm>
            <a:custGeom>
              <a:avLst/>
              <a:gdLst/>
              <a:ahLst/>
              <a:cxnLst/>
              <a:rect l="l" t="t" r="r" b="b"/>
              <a:pathLst>
                <a:path w="844" h="845" extrusionOk="0">
                  <a:moveTo>
                    <a:pt x="422" y="1"/>
                  </a:moveTo>
                  <a:cubicBezTo>
                    <a:pt x="190" y="1"/>
                    <a:pt x="0" y="188"/>
                    <a:pt x="0" y="423"/>
                  </a:cubicBezTo>
                  <a:cubicBezTo>
                    <a:pt x="0" y="654"/>
                    <a:pt x="190" y="844"/>
                    <a:pt x="422" y="844"/>
                  </a:cubicBezTo>
                  <a:cubicBezTo>
                    <a:pt x="657" y="844"/>
                    <a:pt x="844" y="654"/>
                    <a:pt x="844" y="423"/>
                  </a:cubicBezTo>
                  <a:cubicBezTo>
                    <a:pt x="844" y="188"/>
                    <a:pt x="657" y="1"/>
                    <a:pt x="422" y="1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8" name="Google Shape;428;p15"/>
            <p:cNvSpPr/>
            <p:nvPr/>
          </p:nvSpPr>
          <p:spPr>
            <a:xfrm>
              <a:off x="4590948" y="2190537"/>
              <a:ext cx="41806" cy="41757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2" y="0"/>
                  </a:moveTo>
                  <a:cubicBezTo>
                    <a:pt x="188" y="0"/>
                    <a:pt x="0" y="190"/>
                    <a:pt x="0" y="422"/>
                  </a:cubicBezTo>
                  <a:cubicBezTo>
                    <a:pt x="0" y="657"/>
                    <a:pt x="188" y="844"/>
                    <a:pt x="422" y="844"/>
                  </a:cubicBezTo>
                  <a:cubicBezTo>
                    <a:pt x="654" y="844"/>
                    <a:pt x="844" y="657"/>
                    <a:pt x="844" y="422"/>
                  </a:cubicBezTo>
                  <a:cubicBezTo>
                    <a:pt x="844" y="190"/>
                    <a:pt x="654" y="0"/>
                    <a:pt x="422" y="0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9" name="Google Shape;429;p15"/>
            <p:cNvSpPr/>
            <p:nvPr/>
          </p:nvSpPr>
          <p:spPr>
            <a:xfrm>
              <a:off x="4272718" y="2190537"/>
              <a:ext cx="41806" cy="41757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3" y="0"/>
                  </a:moveTo>
                  <a:cubicBezTo>
                    <a:pt x="188" y="0"/>
                    <a:pt x="1" y="190"/>
                    <a:pt x="1" y="422"/>
                  </a:cubicBezTo>
                  <a:cubicBezTo>
                    <a:pt x="1" y="657"/>
                    <a:pt x="188" y="844"/>
                    <a:pt x="423" y="844"/>
                  </a:cubicBezTo>
                  <a:cubicBezTo>
                    <a:pt x="654" y="844"/>
                    <a:pt x="845" y="657"/>
                    <a:pt x="845" y="422"/>
                  </a:cubicBezTo>
                  <a:cubicBezTo>
                    <a:pt x="845" y="190"/>
                    <a:pt x="654" y="0"/>
                    <a:pt x="423" y="0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0" name="Google Shape;430;p15"/>
            <p:cNvSpPr/>
            <p:nvPr/>
          </p:nvSpPr>
          <p:spPr>
            <a:xfrm>
              <a:off x="4291123" y="2346336"/>
              <a:ext cx="323962" cy="281315"/>
            </a:xfrm>
            <a:custGeom>
              <a:avLst/>
              <a:gdLst/>
              <a:ahLst/>
              <a:cxnLst/>
              <a:rect l="l" t="t" r="r" b="b"/>
              <a:pathLst>
                <a:path w="6548" h="5686" extrusionOk="0">
                  <a:moveTo>
                    <a:pt x="1658" y="0"/>
                  </a:moveTo>
                  <a:lnTo>
                    <a:pt x="1658" y="116"/>
                  </a:lnTo>
                  <a:lnTo>
                    <a:pt x="4839" y="116"/>
                  </a:lnTo>
                  <a:lnTo>
                    <a:pt x="6414" y="2843"/>
                  </a:lnTo>
                  <a:lnTo>
                    <a:pt x="4839" y="5570"/>
                  </a:lnTo>
                  <a:lnTo>
                    <a:pt x="1691" y="5570"/>
                  </a:lnTo>
                  <a:lnTo>
                    <a:pt x="101" y="2813"/>
                  </a:lnTo>
                  <a:lnTo>
                    <a:pt x="0" y="2873"/>
                  </a:lnTo>
                  <a:lnTo>
                    <a:pt x="1625" y="5686"/>
                  </a:lnTo>
                  <a:lnTo>
                    <a:pt x="4908" y="5686"/>
                  </a:lnTo>
                  <a:lnTo>
                    <a:pt x="6548" y="2843"/>
                  </a:lnTo>
                  <a:lnTo>
                    <a:pt x="4908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1" name="Google Shape;431;p15"/>
            <p:cNvSpPr/>
            <p:nvPr/>
          </p:nvSpPr>
          <p:spPr>
            <a:xfrm>
              <a:off x="4352276" y="2328377"/>
              <a:ext cx="41757" cy="41806"/>
            </a:xfrm>
            <a:custGeom>
              <a:avLst/>
              <a:gdLst/>
              <a:ahLst/>
              <a:cxnLst/>
              <a:rect l="l" t="t" r="r" b="b"/>
              <a:pathLst>
                <a:path w="844" h="845" extrusionOk="0">
                  <a:moveTo>
                    <a:pt x="422" y="1"/>
                  </a:moveTo>
                  <a:cubicBezTo>
                    <a:pt x="190" y="1"/>
                    <a:pt x="0" y="188"/>
                    <a:pt x="0" y="423"/>
                  </a:cubicBezTo>
                  <a:cubicBezTo>
                    <a:pt x="0" y="654"/>
                    <a:pt x="190" y="844"/>
                    <a:pt x="422" y="844"/>
                  </a:cubicBezTo>
                  <a:cubicBezTo>
                    <a:pt x="654" y="844"/>
                    <a:pt x="844" y="654"/>
                    <a:pt x="844" y="423"/>
                  </a:cubicBezTo>
                  <a:cubicBezTo>
                    <a:pt x="844" y="188"/>
                    <a:pt x="654" y="1"/>
                    <a:pt x="422" y="1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2" name="Google Shape;432;p15"/>
            <p:cNvSpPr/>
            <p:nvPr/>
          </p:nvSpPr>
          <p:spPr>
            <a:xfrm>
              <a:off x="4511292" y="2328377"/>
              <a:ext cx="41757" cy="41806"/>
            </a:xfrm>
            <a:custGeom>
              <a:avLst/>
              <a:gdLst/>
              <a:ahLst/>
              <a:cxnLst/>
              <a:rect l="l" t="t" r="r" b="b"/>
              <a:pathLst>
                <a:path w="844" h="845" extrusionOk="0">
                  <a:moveTo>
                    <a:pt x="422" y="1"/>
                  </a:moveTo>
                  <a:cubicBezTo>
                    <a:pt x="190" y="1"/>
                    <a:pt x="0" y="188"/>
                    <a:pt x="0" y="423"/>
                  </a:cubicBezTo>
                  <a:cubicBezTo>
                    <a:pt x="0" y="654"/>
                    <a:pt x="190" y="844"/>
                    <a:pt x="422" y="844"/>
                  </a:cubicBezTo>
                  <a:cubicBezTo>
                    <a:pt x="657" y="844"/>
                    <a:pt x="844" y="654"/>
                    <a:pt x="844" y="423"/>
                  </a:cubicBezTo>
                  <a:cubicBezTo>
                    <a:pt x="844" y="188"/>
                    <a:pt x="657" y="1"/>
                    <a:pt x="422" y="1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3" name="Google Shape;433;p15"/>
            <p:cNvSpPr/>
            <p:nvPr/>
          </p:nvSpPr>
          <p:spPr>
            <a:xfrm>
              <a:off x="4528905" y="2208595"/>
              <a:ext cx="324012" cy="281364"/>
            </a:xfrm>
            <a:custGeom>
              <a:avLst/>
              <a:gdLst/>
              <a:ahLst/>
              <a:cxnLst/>
              <a:rect l="l" t="t" r="r" b="b"/>
              <a:pathLst>
                <a:path w="6549" h="5687" extrusionOk="0">
                  <a:moveTo>
                    <a:pt x="1641" y="1"/>
                  </a:moveTo>
                  <a:lnTo>
                    <a:pt x="1" y="2844"/>
                  </a:lnTo>
                  <a:lnTo>
                    <a:pt x="1641" y="5686"/>
                  </a:lnTo>
                  <a:lnTo>
                    <a:pt x="4926" y="5686"/>
                  </a:lnTo>
                  <a:lnTo>
                    <a:pt x="6548" y="2873"/>
                  </a:lnTo>
                  <a:lnTo>
                    <a:pt x="6447" y="2814"/>
                  </a:lnTo>
                  <a:lnTo>
                    <a:pt x="4858" y="5571"/>
                  </a:lnTo>
                  <a:lnTo>
                    <a:pt x="1709" y="5571"/>
                  </a:lnTo>
                  <a:lnTo>
                    <a:pt x="134" y="2844"/>
                  </a:lnTo>
                  <a:lnTo>
                    <a:pt x="1709" y="117"/>
                  </a:lnTo>
                  <a:lnTo>
                    <a:pt x="4890" y="117"/>
                  </a:lnTo>
                  <a:lnTo>
                    <a:pt x="4890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4" name="Google Shape;434;p15"/>
            <p:cNvSpPr/>
            <p:nvPr/>
          </p:nvSpPr>
          <p:spPr>
            <a:xfrm>
              <a:off x="4590948" y="2190537"/>
              <a:ext cx="41806" cy="41757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2" y="0"/>
                  </a:moveTo>
                  <a:cubicBezTo>
                    <a:pt x="188" y="0"/>
                    <a:pt x="0" y="190"/>
                    <a:pt x="0" y="422"/>
                  </a:cubicBezTo>
                  <a:cubicBezTo>
                    <a:pt x="0" y="657"/>
                    <a:pt x="188" y="844"/>
                    <a:pt x="422" y="844"/>
                  </a:cubicBezTo>
                  <a:cubicBezTo>
                    <a:pt x="654" y="844"/>
                    <a:pt x="844" y="657"/>
                    <a:pt x="844" y="422"/>
                  </a:cubicBezTo>
                  <a:cubicBezTo>
                    <a:pt x="844" y="190"/>
                    <a:pt x="654" y="0"/>
                    <a:pt x="422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5" name="Google Shape;435;p15"/>
            <p:cNvSpPr/>
            <p:nvPr/>
          </p:nvSpPr>
          <p:spPr>
            <a:xfrm>
              <a:off x="4749964" y="2190537"/>
              <a:ext cx="41806" cy="41757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2" y="0"/>
                  </a:moveTo>
                  <a:cubicBezTo>
                    <a:pt x="191" y="0"/>
                    <a:pt x="1" y="190"/>
                    <a:pt x="1" y="422"/>
                  </a:cubicBezTo>
                  <a:cubicBezTo>
                    <a:pt x="1" y="657"/>
                    <a:pt x="191" y="844"/>
                    <a:pt x="422" y="844"/>
                  </a:cubicBezTo>
                  <a:cubicBezTo>
                    <a:pt x="654" y="844"/>
                    <a:pt x="844" y="657"/>
                    <a:pt x="844" y="422"/>
                  </a:cubicBezTo>
                  <a:cubicBezTo>
                    <a:pt x="844" y="190"/>
                    <a:pt x="654" y="0"/>
                    <a:pt x="422" y="0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6" name="Google Shape;436;p15"/>
            <p:cNvSpPr/>
            <p:nvPr/>
          </p:nvSpPr>
          <p:spPr>
            <a:xfrm>
              <a:off x="4590948" y="2466118"/>
              <a:ext cx="41806" cy="41757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2" y="0"/>
                  </a:moveTo>
                  <a:cubicBezTo>
                    <a:pt x="188" y="0"/>
                    <a:pt x="0" y="190"/>
                    <a:pt x="0" y="422"/>
                  </a:cubicBezTo>
                  <a:cubicBezTo>
                    <a:pt x="0" y="654"/>
                    <a:pt x="188" y="844"/>
                    <a:pt x="422" y="844"/>
                  </a:cubicBezTo>
                  <a:cubicBezTo>
                    <a:pt x="654" y="844"/>
                    <a:pt x="844" y="654"/>
                    <a:pt x="844" y="422"/>
                  </a:cubicBezTo>
                  <a:cubicBezTo>
                    <a:pt x="844" y="190"/>
                    <a:pt x="654" y="0"/>
                    <a:pt x="422" y="0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7" name="Google Shape;437;p15"/>
            <p:cNvSpPr/>
            <p:nvPr/>
          </p:nvSpPr>
          <p:spPr>
            <a:xfrm>
              <a:off x="4829472" y="2328377"/>
              <a:ext cx="41806" cy="41806"/>
            </a:xfrm>
            <a:custGeom>
              <a:avLst/>
              <a:gdLst/>
              <a:ahLst/>
              <a:cxnLst/>
              <a:rect l="l" t="t" r="r" b="b"/>
              <a:pathLst>
                <a:path w="845" h="845" extrusionOk="0">
                  <a:moveTo>
                    <a:pt x="423" y="1"/>
                  </a:moveTo>
                  <a:cubicBezTo>
                    <a:pt x="191" y="1"/>
                    <a:pt x="1" y="188"/>
                    <a:pt x="1" y="423"/>
                  </a:cubicBezTo>
                  <a:cubicBezTo>
                    <a:pt x="1" y="654"/>
                    <a:pt x="191" y="844"/>
                    <a:pt x="423" y="844"/>
                  </a:cubicBezTo>
                  <a:cubicBezTo>
                    <a:pt x="657" y="844"/>
                    <a:pt x="844" y="654"/>
                    <a:pt x="844" y="423"/>
                  </a:cubicBezTo>
                  <a:cubicBezTo>
                    <a:pt x="844" y="188"/>
                    <a:pt x="657" y="1"/>
                    <a:pt x="423" y="1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8" name="Google Shape;438;p15"/>
            <p:cNvSpPr/>
            <p:nvPr/>
          </p:nvSpPr>
          <p:spPr>
            <a:xfrm>
              <a:off x="4511292" y="2328377"/>
              <a:ext cx="41757" cy="41806"/>
            </a:xfrm>
            <a:custGeom>
              <a:avLst/>
              <a:gdLst/>
              <a:ahLst/>
              <a:cxnLst/>
              <a:rect l="l" t="t" r="r" b="b"/>
              <a:pathLst>
                <a:path w="844" h="845" extrusionOk="0">
                  <a:moveTo>
                    <a:pt x="422" y="1"/>
                  </a:moveTo>
                  <a:cubicBezTo>
                    <a:pt x="190" y="1"/>
                    <a:pt x="0" y="188"/>
                    <a:pt x="0" y="423"/>
                  </a:cubicBezTo>
                  <a:cubicBezTo>
                    <a:pt x="0" y="654"/>
                    <a:pt x="190" y="844"/>
                    <a:pt x="422" y="844"/>
                  </a:cubicBezTo>
                  <a:cubicBezTo>
                    <a:pt x="657" y="844"/>
                    <a:pt x="844" y="654"/>
                    <a:pt x="844" y="423"/>
                  </a:cubicBezTo>
                  <a:cubicBezTo>
                    <a:pt x="844" y="188"/>
                    <a:pt x="657" y="1"/>
                    <a:pt x="422" y="1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9" name="Google Shape;439;p15"/>
            <p:cNvSpPr/>
            <p:nvPr/>
          </p:nvSpPr>
          <p:spPr>
            <a:xfrm>
              <a:off x="4590948" y="2466118"/>
              <a:ext cx="41806" cy="41757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2" y="0"/>
                  </a:moveTo>
                  <a:cubicBezTo>
                    <a:pt x="188" y="0"/>
                    <a:pt x="0" y="190"/>
                    <a:pt x="0" y="422"/>
                  </a:cubicBezTo>
                  <a:cubicBezTo>
                    <a:pt x="0" y="654"/>
                    <a:pt x="188" y="844"/>
                    <a:pt x="422" y="844"/>
                  </a:cubicBezTo>
                  <a:cubicBezTo>
                    <a:pt x="654" y="844"/>
                    <a:pt x="844" y="654"/>
                    <a:pt x="844" y="422"/>
                  </a:cubicBezTo>
                  <a:cubicBezTo>
                    <a:pt x="844" y="190"/>
                    <a:pt x="654" y="0"/>
                    <a:pt x="422" y="0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0" name="Google Shape;440;p15"/>
            <p:cNvSpPr/>
            <p:nvPr/>
          </p:nvSpPr>
          <p:spPr>
            <a:xfrm>
              <a:off x="4345201" y="2603958"/>
              <a:ext cx="48832" cy="41757"/>
            </a:xfrm>
            <a:custGeom>
              <a:avLst/>
              <a:gdLst/>
              <a:ahLst/>
              <a:cxnLst/>
              <a:rect l="l" t="t" r="r" b="b"/>
              <a:pathLst>
                <a:path w="987" h="844" extrusionOk="0">
                  <a:moveTo>
                    <a:pt x="565" y="1"/>
                  </a:moveTo>
                  <a:cubicBezTo>
                    <a:pt x="191" y="1"/>
                    <a:pt x="0" y="452"/>
                    <a:pt x="268" y="720"/>
                  </a:cubicBezTo>
                  <a:cubicBezTo>
                    <a:pt x="353" y="805"/>
                    <a:pt x="459" y="843"/>
                    <a:pt x="562" y="843"/>
                  </a:cubicBezTo>
                  <a:cubicBezTo>
                    <a:pt x="779" y="843"/>
                    <a:pt x="987" y="676"/>
                    <a:pt x="987" y="423"/>
                  </a:cubicBezTo>
                  <a:cubicBezTo>
                    <a:pt x="987" y="188"/>
                    <a:pt x="797" y="1"/>
                    <a:pt x="565" y="1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1" name="Google Shape;441;p15"/>
            <p:cNvSpPr/>
            <p:nvPr/>
          </p:nvSpPr>
          <p:spPr>
            <a:xfrm>
              <a:off x="4504365" y="2603958"/>
              <a:ext cx="48683" cy="41757"/>
            </a:xfrm>
            <a:custGeom>
              <a:avLst/>
              <a:gdLst/>
              <a:ahLst/>
              <a:cxnLst/>
              <a:rect l="l" t="t" r="r" b="b"/>
              <a:pathLst>
                <a:path w="984" h="844" extrusionOk="0">
                  <a:moveTo>
                    <a:pt x="562" y="1"/>
                  </a:moveTo>
                  <a:cubicBezTo>
                    <a:pt x="188" y="1"/>
                    <a:pt x="1" y="455"/>
                    <a:pt x="265" y="720"/>
                  </a:cubicBezTo>
                  <a:cubicBezTo>
                    <a:pt x="351" y="805"/>
                    <a:pt x="456" y="843"/>
                    <a:pt x="559" y="843"/>
                  </a:cubicBezTo>
                  <a:cubicBezTo>
                    <a:pt x="776" y="843"/>
                    <a:pt x="984" y="676"/>
                    <a:pt x="984" y="423"/>
                  </a:cubicBezTo>
                  <a:cubicBezTo>
                    <a:pt x="984" y="188"/>
                    <a:pt x="797" y="1"/>
                    <a:pt x="562" y="1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01501398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1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444" name="Google Shape;444;p16"/>
          <p:cNvGrpSpPr/>
          <p:nvPr/>
        </p:nvGrpSpPr>
        <p:grpSpPr>
          <a:xfrm>
            <a:off x="0" y="0"/>
            <a:ext cx="133200" cy="6858061"/>
            <a:chOff x="0" y="0"/>
            <a:chExt cx="99900" cy="5143546"/>
          </a:xfrm>
        </p:grpSpPr>
        <p:sp>
          <p:nvSpPr>
            <p:cNvPr id="445" name="Google Shape;445;p16"/>
            <p:cNvSpPr/>
            <p:nvPr/>
          </p:nvSpPr>
          <p:spPr>
            <a:xfrm>
              <a:off x="0" y="4747846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46" name="Google Shape;446;p16"/>
            <p:cNvSpPr/>
            <p:nvPr/>
          </p:nvSpPr>
          <p:spPr>
            <a:xfrm>
              <a:off x="0" y="435219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47" name="Google Shape;447;p16"/>
            <p:cNvSpPr/>
            <p:nvPr/>
          </p:nvSpPr>
          <p:spPr>
            <a:xfrm>
              <a:off x="0" y="395653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48" name="Google Shape;448;p16"/>
            <p:cNvSpPr/>
            <p:nvPr/>
          </p:nvSpPr>
          <p:spPr>
            <a:xfrm>
              <a:off x="0" y="3560885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49" name="Google Shape;449;p16"/>
            <p:cNvSpPr/>
            <p:nvPr/>
          </p:nvSpPr>
          <p:spPr>
            <a:xfrm>
              <a:off x="0" y="3165231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50" name="Google Shape;450;p16"/>
            <p:cNvSpPr/>
            <p:nvPr/>
          </p:nvSpPr>
          <p:spPr>
            <a:xfrm>
              <a:off x="0" y="2769577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51" name="Google Shape;451;p16"/>
            <p:cNvSpPr/>
            <p:nvPr/>
          </p:nvSpPr>
          <p:spPr>
            <a:xfrm>
              <a:off x="0" y="2373923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52" name="Google Shape;452;p16"/>
            <p:cNvSpPr/>
            <p:nvPr/>
          </p:nvSpPr>
          <p:spPr>
            <a:xfrm>
              <a:off x="0" y="1978269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53" name="Google Shape;453;p16"/>
            <p:cNvSpPr/>
            <p:nvPr/>
          </p:nvSpPr>
          <p:spPr>
            <a:xfrm>
              <a:off x="0" y="1582615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54" name="Google Shape;454;p16"/>
            <p:cNvSpPr/>
            <p:nvPr/>
          </p:nvSpPr>
          <p:spPr>
            <a:xfrm>
              <a:off x="0" y="118696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55" name="Google Shape;455;p16"/>
            <p:cNvSpPr/>
            <p:nvPr/>
          </p:nvSpPr>
          <p:spPr>
            <a:xfrm>
              <a:off x="0" y="79130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56" name="Google Shape;456;p16"/>
            <p:cNvSpPr/>
            <p:nvPr/>
          </p:nvSpPr>
          <p:spPr>
            <a:xfrm>
              <a:off x="0" y="395654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57" name="Google Shape;457;p16"/>
            <p:cNvSpPr/>
            <p:nvPr/>
          </p:nvSpPr>
          <p:spPr>
            <a:xfrm>
              <a:off x="0" y="0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458" name="Google Shape;458;p16"/>
          <p:cNvGrpSpPr/>
          <p:nvPr/>
        </p:nvGrpSpPr>
        <p:grpSpPr>
          <a:xfrm>
            <a:off x="12058800" y="0"/>
            <a:ext cx="133200" cy="6858061"/>
            <a:chOff x="9044100" y="0"/>
            <a:chExt cx="99900" cy="5143546"/>
          </a:xfrm>
        </p:grpSpPr>
        <p:sp>
          <p:nvSpPr>
            <p:cNvPr id="459" name="Google Shape;459;p16"/>
            <p:cNvSpPr/>
            <p:nvPr/>
          </p:nvSpPr>
          <p:spPr>
            <a:xfrm>
              <a:off x="9044100" y="4747846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60" name="Google Shape;460;p16"/>
            <p:cNvSpPr/>
            <p:nvPr/>
          </p:nvSpPr>
          <p:spPr>
            <a:xfrm>
              <a:off x="9044100" y="435219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61" name="Google Shape;461;p16"/>
            <p:cNvSpPr/>
            <p:nvPr/>
          </p:nvSpPr>
          <p:spPr>
            <a:xfrm>
              <a:off x="9044100" y="395653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62" name="Google Shape;462;p16"/>
            <p:cNvSpPr/>
            <p:nvPr/>
          </p:nvSpPr>
          <p:spPr>
            <a:xfrm>
              <a:off x="9044100" y="3560885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63" name="Google Shape;463;p16"/>
            <p:cNvSpPr/>
            <p:nvPr/>
          </p:nvSpPr>
          <p:spPr>
            <a:xfrm>
              <a:off x="9044100" y="3165231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64" name="Google Shape;464;p16"/>
            <p:cNvSpPr/>
            <p:nvPr/>
          </p:nvSpPr>
          <p:spPr>
            <a:xfrm>
              <a:off x="9044100" y="2769577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65" name="Google Shape;465;p16"/>
            <p:cNvSpPr/>
            <p:nvPr/>
          </p:nvSpPr>
          <p:spPr>
            <a:xfrm>
              <a:off x="9044100" y="2373923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66" name="Google Shape;466;p16"/>
            <p:cNvSpPr/>
            <p:nvPr/>
          </p:nvSpPr>
          <p:spPr>
            <a:xfrm>
              <a:off x="9044100" y="1978269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67" name="Google Shape;467;p16"/>
            <p:cNvSpPr/>
            <p:nvPr/>
          </p:nvSpPr>
          <p:spPr>
            <a:xfrm>
              <a:off x="9044100" y="1582615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68" name="Google Shape;468;p16"/>
            <p:cNvSpPr/>
            <p:nvPr/>
          </p:nvSpPr>
          <p:spPr>
            <a:xfrm>
              <a:off x="9044100" y="118696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69" name="Google Shape;469;p16"/>
            <p:cNvSpPr/>
            <p:nvPr/>
          </p:nvSpPr>
          <p:spPr>
            <a:xfrm>
              <a:off x="9044100" y="79130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70" name="Google Shape;470;p16"/>
            <p:cNvSpPr/>
            <p:nvPr/>
          </p:nvSpPr>
          <p:spPr>
            <a:xfrm>
              <a:off x="9044100" y="395654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71" name="Google Shape;471;p16"/>
            <p:cNvSpPr/>
            <p:nvPr/>
          </p:nvSpPr>
          <p:spPr>
            <a:xfrm>
              <a:off x="9044100" y="0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472" name="Google Shape;472;p16"/>
          <p:cNvGrpSpPr/>
          <p:nvPr/>
        </p:nvGrpSpPr>
        <p:grpSpPr>
          <a:xfrm>
            <a:off x="365108" y="5900311"/>
            <a:ext cx="798080" cy="790560"/>
            <a:chOff x="-1040357" y="1370945"/>
            <a:chExt cx="598560" cy="592920"/>
          </a:xfrm>
        </p:grpSpPr>
        <p:sp>
          <p:nvSpPr>
            <p:cNvPr id="473" name="Google Shape;473;p16"/>
            <p:cNvSpPr/>
            <p:nvPr/>
          </p:nvSpPr>
          <p:spPr>
            <a:xfrm>
              <a:off x="-1022842" y="1388905"/>
              <a:ext cx="324853" cy="281364"/>
            </a:xfrm>
            <a:custGeom>
              <a:avLst/>
              <a:gdLst/>
              <a:ahLst/>
              <a:cxnLst/>
              <a:rect l="l" t="t" r="r" b="b"/>
              <a:pathLst>
                <a:path w="6566" h="5687" extrusionOk="0">
                  <a:moveTo>
                    <a:pt x="4857" y="119"/>
                  </a:moveTo>
                  <a:lnTo>
                    <a:pt x="6432" y="2843"/>
                  </a:lnTo>
                  <a:lnTo>
                    <a:pt x="4857" y="5570"/>
                  </a:lnTo>
                  <a:lnTo>
                    <a:pt x="1709" y="5570"/>
                  </a:lnTo>
                  <a:lnTo>
                    <a:pt x="137" y="2843"/>
                  </a:lnTo>
                  <a:lnTo>
                    <a:pt x="1709" y="119"/>
                  </a:lnTo>
                  <a:close/>
                  <a:moveTo>
                    <a:pt x="1643" y="0"/>
                  </a:moveTo>
                  <a:lnTo>
                    <a:pt x="0" y="2843"/>
                  </a:lnTo>
                  <a:lnTo>
                    <a:pt x="1643" y="5686"/>
                  </a:lnTo>
                  <a:lnTo>
                    <a:pt x="4926" y="5686"/>
                  </a:lnTo>
                  <a:lnTo>
                    <a:pt x="6566" y="2843"/>
                  </a:lnTo>
                  <a:lnTo>
                    <a:pt x="4926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4" name="Google Shape;474;p16"/>
            <p:cNvSpPr/>
            <p:nvPr/>
          </p:nvSpPr>
          <p:spPr>
            <a:xfrm>
              <a:off x="-967874" y="1370945"/>
              <a:ext cx="48832" cy="41757"/>
            </a:xfrm>
            <a:custGeom>
              <a:avLst/>
              <a:gdLst/>
              <a:ahLst/>
              <a:cxnLst/>
              <a:rect l="l" t="t" r="r" b="b"/>
              <a:pathLst>
                <a:path w="987" h="844" extrusionOk="0">
                  <a:moveTo>
                    <a:pt x="565" y="1"/>
                  </a:moveTo>
                  <a:cubicBezTo>
                    <a:pt x="191" y="1"/>
                    <a:pt x="0" y="455"/>
                    <a:pt x="268" y="720"/>
                  </a:cubicBezTo>
                  <a:cubicBezTo>
                    <a:pt x="353" y="805"/>
                    <a:pt x="459" y="843"/>
                    <a:pt x="562" y="843"/>
                  </a:cubicBezTo>
                  <a:cubicBezTo>
                    <a:pt x="779" y="843"/>
                    <a:pt x="987" y="676"/>
                    <a:pt x="987" y="423"/>
                  </a:cubicBezTo>
                  <a:cubicBezTo>
                    <a:pt x="987" y="188"/>
                    <a:pt x="797" y="1"/>
                    <a:pt x="565" y="1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5" name="Google Shape;475;p16"/>
            <p:cNvSpPr/>
            <p:nvPr/>
          </p:nvSpPr>
          <p:spPr>
            <a:xfrm>
              <a:off x="-808710" y="1370945"/>
              <a:ext cx="48683" cy="41757"/>
            </a:xfrm>
            <a:custGeom>
              <a:avLst/>
              <a:gdLst/>
              <a:ahLst/>
              <a:cxnLst/>
              <a:rect l="l" t="t" r="r" b="b"/>
              <a:pathLst>
                <a:path w="984" h="844" extrusionOk="0">
                  <a:moveTo>
                    <a:pt x="562" y="1"/>
                  </a:moveTo>
                  <a:cubicBezTo>
                    <a:pt x="188" y="1"/>
                    <a:pt x="1" y="455"/>
                    <a:pt x="265" y="720"/>
                  </a:cubicBezTo>
                  <a:cubicBezTo>
                    <a:pt x="351" y="805"/>
                    <a:pt x="456" y="843"/>
                    <a:pt x="559" y="843"/>
                  </a:cubicBezTo>
                  <a:cubicBezTo>
                    <a:pt x="776" y="843"/>
                    <a:pt x="984" y="676"/>
                    <a:pt x="984" y="423"/>
                  </a:cubicBezTo>
                  <a:cubicBezTo>
                    <a:pt x="984" y="188"/>
                    <a:pt x="797" y="1"/>
                    <a:pt x="562" y="1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6" name="Google Shape;476;p16"/>
            <p:cNvSpPr/>
            <p:nvPr/>
          </p:nvSpPr>
          <p:spPr>
            <a:xfrm>
              <a:off x="-801783" y="1646527"/>
              <a:ext cx="41757" cy="41806"/>
            </a:xfrm>
            <a:custGeom>
              <a:avLst/>
              <a:gdLst/>
              <a:ahLst/>
              <a:cxnLst/>
              <a:rect l="l" t="t" r="r" b="b"/>
              <a:pathLst>
                <a:path w="844" h="845" extrusionOk="0">
                  <a:moveTo>
                    <a:pt x="422" y="1"/>
                  </a:moveTo>
                  <a:cubicBezTo>
                    <a:pt x="190" y="1"/>
                    <a:pt x="0" y="188"/>
                    <a:pt x="0" y="423"/>
                  </a:cubicBezTo>
                  <a:cubicBezTo>
                    <a:pt x="0" y="654"/>
                    <a:pt x="190" y="844"/>
                    <a:pt x="422" y="844"/>
                  </a:cubicBezTo>
                  <a:cubicBezTo>
                    <a:pt x="657" y="844"/>
                    <a:pt x="844" y="654"/>
                    <a:pt x="844" y="423"/>
                  </a:cubicBezTo>
                  <a:cubicBezTo>
                    <a:pt x="844" y="188"/>
                    <a:pt x="657" y="1"/>
                    <a:pt x="422" y="1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7" name="Google Shape;477;p16"/>
            <p:cNvSpPr/>
            <p:nvPr/>
          </p:nvSpPr>
          <p:spPr>
            <a:xfrm>
              <a:off x="-722127" y="1508687"/>
              <a:ext cx="41806" cy="41757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2" y="0"/>
                  </a:moveTo>
                  <a:cubicBezTo>
                    <a:pt x="188" y="0"/>
                    <a:pt x="0" y="190"/>
                    <a:pt x="0" y="422"/>
                  </a:cubicBezTo>
                  <a:cubicBezTo>
                    <a:pt x="0" y="657"/>
                    <a:pt x="188" y="844"/>
                    <a:pt x="422" y="844"/>
                  </a:cubicBezTo>
                  <a:cubicBezTo>
                    <a:pt x="654" y="844"/>
                    <a:pt x="844" y="657"/>
                    <a:pt x="844" y="422"/>
                  </a:cubicBezTo>
                  <a:cubicBezTo>
                    <a:pt x="844" y="190"/>
                    <a:pt x="654" y="0"/>
                    <a:pt x="422" y="0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8" name="Google Shape;478;p16"/>
            <p:cNvSpPr/>
            <p:nvPr/>
          </p:nvSpPr>
          <p:spPr>
            <a:xfrm>
              <a:off x="-1040357" y="1508687"/>
              <a:ext cx="41806" cy="41757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3" y="0"/>
                  </a:moveTo>
                  <a:cubicBezTo>
                    <a:pt x="188" y="0"/>
                    <a:pt x="1" y="190"/>
                    <a:pt x="1" y="422"/>
                  </a:cubicBezTo>
                  <a:cubicBezTo>
                    <a:pt x="1" y="657"/>
                    <a:pt x="188" y="844"/>
                    <a:pt x="423" y="844"/>
                  </a:cubicBezTo>
                  <a:cubicBezTo>
                    <a:pt x="654" y="844"/>
                    <a:pt x="845" y="657"/>
                    <a:pt x="845" y="422"/>
                  </a:cubicBezTo>
                  <a:cubicBezTo>
                    <a:pt x="845" y="190"/>
                    <a:pt x="654" y="0"/>
                    <a:pt x="423" y="0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9" name="Google Shape;479;p16"/>
            <p:cNvSpPr/>
            <p:nvPr/>
          </p:nvSpPr>
          <p:spPr>
            <a:xfrm>
              <a:off x="-1021952" y="1664486"/>
              <a:ext cx="323962" cy="281315"/>
            </a:xfrm>
            <a:custGeom>
              <a:avLst/>
              <a:gdLst/>
              <a:ahLst/>
              <a:cxnLst/>
              <a:rect l="l" t="t" r="r" b="b"/>
              <a:pathLst>
                <a:path w="6548" h="5686" extrusionOk="0">
                  <a:moveTo>
                    <a:pt x="1658" y="0"/>
                  </a:moveTo>
                  <a:lnTo>
                    <a:pt x="1658" y="116"/>
                  </a:lnTo>
                  <a:lnTo>
                    <a:pt x="4839" y="116"/>
                  </a:lnTo>
                  <a:lnTo>
                    <a:pt x="6414" y="2843"/>
                  </a:lnTo>
                  <a:lnTo>
                    <a:pt x="4839" y="5570"/>
                  </a:lnTo>
                  <a:lnTo>
                    <a:pt x="1691" y="5570"/>
                  </a:lnTo>
                  <a:lnTo>
                    <a:pt x="101" y="2813"/>
                  </a:lnTo>
                  <a:lnTo>
                    <a:pt x="0" y="2873"/>
                  </a:lnTo>
                  <a:lnTo>
                    <a:pt x="1625" y="5686"/>
                  </a:lnTo>
                  <a:lnTo>
                    <a:pt x="4908" y="5686"/>
                  </a:lnTo>
                  <a:lnTo>
                    <a:pt x="6548" y="2843"/>
                  </a:lnTo>
                  <a:lnTo>
                    <a:pt x="4908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0" name="Google Shape;480;p16"/>
            <p:cNvSpPr/>
            <p:nvPr/>
          </p:nvSpPr>
          <p:spPr>
            <a:xfrm>
              <a:off x="-801783" y="1646527"/>
              <a:ext cx="41757" cy="41806"/>
            </a:xfrm>
            <a:custGeom>
              <a:avLst/>
              <a:gdLst/>
              <a:ahLst/>
              <a:cxnLst/>
              <a:rect l="l" t="t" r="r" b="b"/>
              <a:pathLst>
                <a:path w="844" h="845" extrusionOk="0">
                  <a:moveTo>
                    <a:pt x="422" y="1"/>
                  </a:moveTo>
                  <a:cubicBezTo>
                    <a:pt x="190" y="1"/>
                    <a:pt x="0" y="188"/>
                    <a:pt x="0" y="423"/>
                  </a:cubicBezTo>
                  <a:cubicBezTo>
                    <a:pt x="0" y="654"/>
                    <a:pt x="190" y="844"/>
                    <a:pt x="422" y="844"/>
                  </a:cubicBezTo>
                  <a:cubicBezTo>
                    <a:pt x="657" y="844"/>
                    <a:pt x="844" y="654"/>
                    <a:pt x="844" y="423"/>
                  </a:cubicBezTo>
                  <a:cubicBezTo>
                    <a:pt x="844" y="188"/>
                    <a:pt x="657" y="1"/>
                    <a:pt x="422" y="1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1" name="Google Shape;481;p16"/>
            <p:cNvSpPr/>
            <p:nvPr/>
          </p:nvSpPr>
          <p:spPr>
            <a:xfrm>
              <a:off x="-784170" y="1526745"/>
              <a:ext cx="324012" cy="281364"/>
            </a:xfrm>
            <a:custGeom>
              <a:avLst/>
              <a:gdLst/>
              <a:ahLst/>
              <a:cxnLst/>
              <a:rect l="l" t="t" r="r" b="b"/>
              <a:pathLst>
                <a:path w="6549" h="5687" extrusionOk="0">
                  <a:moveTo>
                    <a:pt x="1641" y="1"/>
                  </a:moveTo>
                  <a:lnTo>
                    <a:pt x="1" y="2844"/>
                  </a:lnTo>
                  <a:lnTo>
                    <a:pt x="1641" y="5686"/>
                  </a:lnTo>
                  <a:lnTo>
                    <a:pt x="4926" y="5686"/>
                  </a:lnTo>
                  <a:lnTo>
                    <a:pt x="6548" y="2873"/>
                  </a:lnTo>
                  <a:lnTo>
                    <a:pt x="6447" y="2814"/>
                  </a:lnTo>
                  <a:lnTo>
                    <a:pt x="4858" y="5571"/>
                  </a:lnTo>
                  <a:lnTo>
                    <a:pt x="1709" y="5571"/>
                  </a:lnTo>
                  <a:lnTo>
                    <a:pt x="134" y="2844"/>
                  </a:lnTo>
                  <a:lnTo>
                    <a:pt x="1709" y="117"/>
                  </a:lnTo>
                  <a:lnTo>
                    <a:pt x="4890" y="117"/>
                  </a:lnTo>
                  <a:lnTo>
                    <a:pt x="4890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2" name="Google Shape;482;p16"/>
            <p:cNvSpPr/>
            <p:nvPr/>
          </p:nvSpPr>
          <p:spPr>
            <a:xfrm>
              <a:off x="-722127" y="1508687"/>
              <a:ext cx="41806" cy="41757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2" y="0"/>
                  </a:moveTo>
                  <a:cubicBezTo>
                    <a:pt x="188" y="0"/>
                    <a:pt x="0" y="190"/>
                    <a:pt x="0" y="422"/>
                  </a:cubicBezTo>
                  <a:cubicBezTo>
                    <a:pt x="0" y="657"/>
                    <a:pt x="188" y="844"/>
                    <a:pt x="422" y="844"/>
                  </a:cubicBezTo>
                  <a:cubicBezTo>
                    <a:pt x="654" y="844"/>
                    <a:pt x="844" y="657"/>
                    <a:pt x="844" y="422"/>
                  </a:cubicBezTo>
                  <a:cubicBezTo>
                    <a:pt x="844" y="190"/>
                    <a:pt x="654" y="0"/>
                    <a:pt x="422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3" name="Google Shape;483;p16"/>
            <p:cNvSpPr/>
            <p:nvPr/>
          </p:nvSpPr>
          <p:spPr>
            <a:xfrm>
              <a:off x="-722127" y="1784268"/>
              <a:ext cx="41806" cy="41757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2" y="0"/>
                  </a:moveTo>
                  <a:cubicBezTo>
                    <a:pt x="188" y="0"/>
                    <a:pt x="0" y="190"/>
                    <a:pt x="0" y="422"/>
                  </a:cubicBezTo>
                  <a:cubicBezTo>
                    <a:pt x="0" y="654"/>
                    <a:pt x="188" y="844"/>
                    <a:pt x="422" y="844"/>
                  </a:cubicBezTo>
                  <a:cubicBezTo>
                    <a:pt x="654" y="844"/>
                    <a:pt x="844" y="654"/>
                    <a:pt x="844" y="422"/>
                  </a:cubicBezTo>
                  <a:cubicBezTo>
                    <a:pt x="844" y="190"/>
                    <a:pt x="654" y="0"/>
                    <a:pt x="422" y="0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4" name="Google Shape;484;p16"/>
            <p:cNvSpPr/>
            <p:nvPr/>
          </p:nvSpPr>
          <p:spPr>
            <a:xfrm>
              <a:off x="-483603" y="1646527"/>
              <a:ext cx="41806" cy="41806"/>
            </a:xfrm>
            <a:custGeom>
              <a:avLst/>
              <a:gdLst/>
              <a:ahLst/>
              <a:cxnLst/>
              <a:rect l="l" t="t" r="r" b="b"/>
              <a:pathLst>
                <a:path w="845" h="845" extrusionOk="0">
                  <a:moveTo>
                    <a:pt x="423" y="1"/>
                  </a:moveTo>
                  <a:cubicBezTo>
                    <a:pt x="191" y="1"/>
                    <a:pt x="1" y="188"/>
                    <a:pt x="1" y="423"/>
                  </a:cubicBezTo>
                  <a:cubicBezTo>
                    <a:pt x="1" y="654"/>
                    <a:pt x="191" y="844"/>
                    <a:pt x="423" y="844"/>
                  </a:cubicBezTo>
                  <a:cubicBezTo>
                    <a:pt x="657" y="844"/>
                    <a:pt x="844" y="654"/>
                    <a:pt x="844" y="423"/>
                  </a:cubicBezTo>
                  <a:cubicBezTo>
                    <a:pt x="844" y="188"/>
                    <a:pt x="657" y="1"/>
                    <a:pt x="423" y="1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5" name="Google Shape;485;p16"/>
            <p:cNvSpPr/>
            <p:nvPr/>
          </p:nvSpPr>
          <p:spPr>
            <a:xfrm>
              <a:off x="-722127" y="1784268"/>
              <a:ext cx="41806" cy="41757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2" y="0"/>
                  </a:moveTo>
                  <a:cubicBezTo>
                    <a:pt x="188" y="0"/>
                    <a:pt x="0" y="190"/>
                    <a:pt x="0" y="422"/>
                  </a:cubicBezTo>
                  <a:cubicBezTo>
                    <a:pt x="0" y="654"/>
                    <a:pt x="188" y="844"/>
                    <a:pt x="422" y="844"/>
                  </a:cubicBezTo>
                  <a:cubicBezTo>
                    <a:pt x="654" y="844"/>
                    <a:pt x="844" y="654"/>
                    <a:pt x="844" y="422"/>
                  </a:cubicBezTo>
                  <a:cubicBezTo>
                    <a:pt x="844" y="190"/>
                    <a:pt x="654" y="0"/>
                    <a:pt x="422" y="0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6" name="Google Shape;486;p16"/>
            <p:cNvSpPr/>
            <p:nvPr/>
          </p:nvSpPr>
          <p:spPr>
            <a:xfrm>
              <a:off x="-808710" y="1922108"/>
              <a:ext cx="48683" cy="41757"/>
            </a:xfrm>
            <a:custGeom>
              <a:avLst/>
              <a:gdLst/>
              <a:ahLst/>
              <a:cxnLst/>
              <a:rect l="l" t="t" r="r" b="b"/>
              <a:pathLst>
                <a:path w="984" h="844" extrusionOk="0">
                  <a:moveTo>
                    <a:pt x="562" y="1"/>
                  </a:moveTo>
                  <a:cubicBezTo>
                    <a:pt x="188" y="1"/>
                    <a:pt x="1" y="455"/>
                    <a:pt x="265" y="720"/>
                  </a:cubicBezTo>
                  <a:cubicBezTo>
                    <a:pt x="351" y="805"/>
                    <a:pt x="456" y="843"/>
                    <a:pt x="559" y="843"/>
                  </a:cubicBezTo>
                  <a:cubicBezTo>
                    <a:pt x="776" y="843"/>
                    <a:pt x="984" y="676"/>
                    <a:pt x="984" y="423"/>
                  </a:cubicBezTo>
                  <a:cubicBezTo>
                    <a:pt x="984" y="188"/>
                    <a:pt x="797" y="1"/>
                    <a:pt x="562" y="1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7" name="Google Shape;487;p16"/>
            <p:cNvSpPr/>
            <p:nvPr/>
          </p:nvSpPr>
          <p:spPr>
            <a:xfrm>
              <a:off x="-722127" y="1784268"/>
              <a:ext cx="41806" cy="41757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2" y="0"/>
                  </a:moveTo>
                  <a:cubicBezTo>
                    <a:pt x="188" y="0"/>
                    <a:pt x="0" y="190"/>
                    <a:pt x="0" y="422"/>
                  </a:cubicBezTo>
                  <a:cubicBezTo>
                    <a:pt x="0" y="654"/>
                    <a:pt x="188" y="844"/>
                    <a:pt x="422" y="844"/>
                  </a:cubicBezTo>
                  <a:cubicBezTo>
                    <a:pt x="654" y="844"/>
                    <a:pt x="844" y="654"/>
                    <a:pt x="844" y="422"/>
                  </a:cubicBezTo>
                  <a:cubicBezTo>
                    <a:pt x="844" y="190"/>
                    <a:pt x="654" y="0"/>
                    <a:pt x="422" y="0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8" name="Google Shape;488;p16"/>
            <p:cNvSpPr/>
            <p:nvPr/>
          </p:nvSpPr>
          <p:spPr>
            <a:xfrm>
              <a:off x="-1040357" y="1784268"/>
              <a:ext cx="41806" cy="41757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3" y="0"/>
                  </a:moveTo>
                  <a:cubicBezTo>
                    <a:pt x="188" y="0"/>
                    <a:pt x="1" y="190"/>
                    <a:pt x="1" y="422"/>
                  </a:cubicBezTo>
                  <a:cubicBezTo>
                    <a:pt x="1" y="654"/>
                    <a:pt x="188" y="844"/>
                    <a:pt x="423" y="844"/>
                  </a:cubicBezTo>
                  <a:cubicBezTo>
                    <a:pt x="654" y="844"/>
                    <a:pt x="845" y="654"/>
                    <a:pt x="845" y="422"/>
                  </a:cubicBezTo>
                  <a:cubicBezTo>
                    <a:pt x="845" y="190"/>
                    <a:pt x="654" y="0"/>
                    <a:pt x="423" y="0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89" name="Google Shape;489;p16"/>
          <p:cNvGrpSpPr/>
          <p:nvPr/>
        </p:nvGrpSpPr>
        <p:grpSpPr>
          <a:xfrm flipH="1">
            <a:off x="11132984" y="5744911"/>
            <a:ext cx="726697" cy="945972"/>
            <a:chOff x="3025497" y="1458081"/>
            <a:chExt cx="509177" cy="662816"/>
          </a:xfrm>
        </p:grpSpPr>
        <p:sp>
          <p:nvSpPr>
            <p:cNvPr id="490" name="Google Shape;490;p16"/>
            <p:cNvSpPr/>
            <p:nvPr/>
          </p:nvSpPr>
          <p:spPr>
            <a:xfrm>
              <a:off x="3025497" y="1458081"/>
              <a:ext cx="509177" cy="662816"/>
            </a:xfrm>
            <a:custGeom>
              <a:avLst/>
              <a:gdLst/>
              <a:ahLst/>
              <a:cxnLst/>
              <a:rect l="l" t="t" r="r" b="b"/>
              <a:pathLst>
                <a:path w="5630" h="7329" extrusionOk="0">
                  <a:moveTo>
                    <a:pt x="1120" y="1"/>
                  </a:moveTo>
                  <a:lnTo>
                    <a:pt x="0" y="726"/>
                  </a:lnTo>
                  <a:lnTo>
                    <a:pt x="220" y="815"/>
                  </a:lnTo>
                  <a:lnTo>
                    <a:pt x="485" y="672"/>
                  </a:lnTo>
                  <a:lnTo>
                    <a:pt x="1352" y="2992"/>
                  </a:lnTo>
                  <a:cubicBezTo>
                    <a:pt x="1352" y="2992"/>
                    <a:pt x="327" y="3566"/>
                    <a:pt x="416" y="5092"/>
                  </a:cubicBezTo>
                  <a:cubicBezTo>
                    <a:pt x="487" y="6335"/>
                    <a:pt x="1557" y="7328"/>
                    <a:pt x="2746" y="7328"/>
                  </a:cubicBezTo>
                  <a:cubicBezTo>
                    <a:pt x="3015" y="7328"/>
                    <a:pt x="3291" y="7277"/>
                    <a:pt x="3562" y="7166"/>
                  </a:cubicBezTo>
                  <a:cubicBezTo>
                    <a:pt x="5030" y="6563"/>
                    <a:pt x="5630" y="5167"/>
                    <a:pt x="4852" y="3717"/>
                  </a:cubicBezTo>
                  <a:cubicBezTo>
                    <a:pt x="4299" y="2689"/>
                    <a:pt x="3126" y="2539"/>
                    <a:pt x="2490" y="2539"/>
                  </a:cubicBezTo>
                  <a:cubicBezTo>
                    <a:pt x="2229" y="2539"/>
                    <a:pt x="2059" y="2564"/>
                    <a:pt x="2059" y="2564"/>
                  </a:cubicBezTo>
                  <a:lnTo>
                    <a:pt x="1013" y="497"/>
                  </a:lnTo>
                  <a:lnTo>
                    <a:pt x="1120" y="301"/>
                  </a:lnTo>
                  <a:lnTo>
                    <a:pt x="11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1" name="Google Shape;491;p16"/>
            <p:cNvSpPr/>
            <p:nvPr/>
          </p:nvSpPr>
          <p:spPr>
            <a:xfrm>
              <a:off x="3126790" y="1799571"/>
              <a:ext cx="382652" cy="296364"/>
            </a:xfrm>
            <a:custGeom>
              <a:avLst/>
              <a:gdLst/>
              <a:ahLst/>
              <a:cxnLst/>
              <a:rect l="l" t="t" r="r" b="b"/>
              <a:pathLst>
                <a:path w="4231" h="3277" extrusionOk="0">
                  <a:moveTo>
                    <a:pt x="3527" y="0"/>
                  </a:moveTo>
                  <a:cubicBezTo>
                    <a:pt x="3527" y="0"/>
                    <a:pt x="3417" y="45"/>
                    <a:pt x="3126" y="199"/>
                  </a:cubicBezTo>
                  <a:cubicBezTo>
                    <a:pt x="2834" y="351"/>
                    <a:pt x="3001" y="719"/>
                    <a:pt x="2683" y="1100"/>
                  </a:cubicBezTo>
                  <a:cubicBezTo>
                    <a:pt x="2362" y="1483"/>
                    <a:pt x="1827" y="1483"/>
                    <a:pt x="1049" y="1542"/>
                  </a:cubicBezTo>
                  <a:cubicBezTo>
                    <a:pt x="268" y="1605"/>
                    <a:pt x="0" y="2430"/>
                    <a:pt x="0" y="2430"/>
                  </a:cubicBezTo>
                  <a:cubicBezTo>
                    <a:pt x="0" y="2430"/>
                    <a:pt x="589" y="3164"/>
                    <a:pt x="1094" y="3253"/>
                  </a:cubicBezTo>
                  <a:cubicBezTo>
                    <a:pt x="1173" y="3268"/>
                    <a:pt x="1270" y="3276"/>
                    <a:pt x="1380" y="3276"/>
                  </a:cubicBezTo>
                  <a:cubicBezTo>
                    <a:pt x="1968" y="3276"/>
                    <a:pt x="2931" y="3028"/>
                    <a:pt x="3527" y="2092"/>
                  </a:cubicBezTo>
                  <a:cubicBezTo>
                    <a:pt x="4231" y="984"/>
                    <a:pt x="3527" y="0"/>
                    <a:pt x="35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2" name="Google Shape;492;p16"/>
            <p:cNvSpPr/>
            <p:nvPr/>
          </p:nvSpPr>
          <p:spPr>
            <a:xfrm>
              <a:off x="3110421" y="1912707"/>
              <a:ext cx="141629" cy="145424"/>
            </a:xfrm>
            <a:custGeom>
              <a:avLst/>
              <a:gdLst/>
              <a:ahLst/>
              <a:cxnLst/>
              <a:rect l="l" t="t" r="r" b="b"/>
              <a:pathLst>
                <a:path w="1566" h="1608" extrusionOk="0">
                  <a:moveTo>
                    <a:pt x="149" y="0"/>
                  </a:moveTo>
                  <a:lnTo>
                    <a:pt x="0" y="57"/>
                  </a:lnTo>
                  <a:cubicBezTo>
                    <a:pt x="0" y="57"/>
                    <a:pt x="214" y="692"/>
                    <a:pt x="577" y="1117"/>
                  </a:cubicBezTo>
                  <a:cubicBezTo>
                    <a:pt x="929" y="1527"/>
                    <a:pt x="1391" y="1608"/>
                    <a:pt x="1454" y="1608"/>
                  </a:cubicBezTo>
                  <a:cubicBezTo>
                    <a:pt x="1456" y="1608"/>
                    <a:pt x="1458" y="1607"/>
                    <a:pt x="1459" y="1607"/>
                  </a:cubicBezTo>
                  <a:cubicBezTo>
                    <a:pt x="1491" y="1601"/>
                    <a:pt x="1566" y="1500"/>
                    <a:pt x="1545" y="1497"/>
                  </a:cubicBezTo>
                  <a:cubicBezTo>
                    <a:pt x="1524" y="1491"/>
                    <a:pt x="882" y="1218"/>
                    <a:pt x="731" y="1046"/>
                  </a:cubicBezTo>
                  <a:cubicBezTo>
                    <a:pt x="577" y="873"/>
                    <a:pt x="149" y="0"/>
                    <a:pt x="1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08021970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17"/>
          <p:cNvSpPr txBox="1">
            <a:spLocks noGrp="1"/>
          </p:cNvSpPr>
          <p:nvPr>
            <p:ph type="title"/>
          </p:nvPr>
        </p:nvSpPr>
        <p:spPr>
          <a:xfrm>
            <a:off x="7507600" y="4708500"/>
            <a:ext cx="3733600" cy="7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495" name="Google Shape;495;p17"/>
          <p:cNvSpPr txBox="1">
            <a:spLocks noGrp="1"/>
          </p:cNvSpPr>
          <p:nvPr>
            <p:ph type="subTitle" idx="1"/>
          </p:nvPr>
        </p:nvSpPr>
        <p:spPr>
          <a:xfrm>
            <a:off x="3068233" y="857967"/>
            <a:ext cx="8172800" cy="348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grpSp>
        <p:nvGrpSpPr>
          <p:cNvPr id="496" name="Google Shape;496;p17"/>
          <p:cNvGrpSpPr/>
          <p:nvPr/>
        </p:nvGrpSpPr>
        <p:grpSpPr>
          <a:xfrm>
            <a:off x="0" y="0"/>
            <a:ext cx="133200" cy="6858061"/>
            <a:chOff x="0" y="0"/>
            <a:chExt cx="99900" cy="5143546"/>
          </a:xfrm>
        </p:grpSpPr>
        <p:sp>
          <p:nvSpPr>
            <p:cNvPr id="497" name="Google Shape;497;p17"/>
            <p:cNvSpPr/>
            <p:nvPr/>
          </p:nvSpPr>
          <p:spPr>
            <a:xfrm>
              <a:off x="0" y="4747846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98" name="Google Shape;498;p17"/>
            <p:cNvSpPr/>
            <p:nvPr/>
          </p:nvSpPr>
          <p:spPr>
            <a:xfrm>
              <a:off x="0" y="435219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99" name="Google Shape;499;p17"/>
            <p:cNvSpPr/>
            <p:nvPr/>
          </p:nvSpPr>
          <p:spPr>
            <a:xfrm>
              <a:off x="0" y="395653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00" name="Google Shape;500;p17"/>
            <p:cNvSpPr/>
            <p:nvPr/>
          </p:nvSpPr>
          <p:spPr>
            <a:xfrm>
              <a:off x="0" y="3560885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01" name="Google Shape;501;p17"/>
            <p:cNvSpPr/>
            <p:nvPr/>
          </p:nvSpPr>
          <p:spPr>
            <a:xfrm>
              <a:off x="0" y="3165231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02" name="Google Shape;502;p17"/>
            <p:cNvSpPr/>
            <p:nvPr/>
          </p:nvSpPr>
          <p:spPr>
            <a:xfrm>
              <a:off x="0" y="2769577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03" name="Google Shape;503;p17"/>
            <p:cNvSpPr/>
            <p:nvPr/>
          </p:nvSpPr>
          <p:spPr>
            <a:xfrm>
              <a:off x="0" y="2373923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04" name="Google Shape;504;p17"/>
            <p:cNvSpPr/>
            <p:nvPr/>
          </p:nvSpPr>
          <p:spPr>
            <a:xfrm>
              <a:off x="0" y="1978269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05" name="Google Shape;505;p17"/>
            <p:cNvSpPr/>
            <p:nvPr/>
          </p:nvSpPr>
          <p:spPr>
            <a:xfrm>
              <a:off x="0" y="1582615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06" name="Google Shape;506;p17"/>
            <p:cNvSpPr/>
            <p:nvPr/>
          </p:nvSpPr>
          <p:spPr>
            <a:xfrm>
              <a:off x="0" y="118696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07" name="Google Shape;507;p17"/>
            <p:cNvSpPr/>
            <p:nvPr/>
          </p:nvSpPr>
          <p:spPr>
            <a:xfrm>
              <a:off x="0" y="79130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08" name="Google Shape;508;p17"/>
            <p:cNvSpPr/>
            <p:nvPr/>
          </p:nvSpPr>
          <p:spPr>
            <a:xfrm>
              <a:off x="0" y="395654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09" name="Google Shape;509;p17"/>
            <p:cNvSpPr/>
            <p:nvPr/>
          </p:nvSpPr>
          <p:spPr>
            <a:xfrm>
              <a:off x="0" y="0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510" name="Google Shape;510;p17"/>
          <p:cNvGrpSpPr/>
          <p:nvPr/>
        </p:nvGrpSpPr>
        <p:grpSpPr>
          <a:xfrm>
            <a:off x="12058800" y="0"/>
            <a:ext cx="133200" cy="6858061"/>
            <a:chOff x="9044100" y="0"/>
            <a:chExt cx="99900" cy="5143546"/>
          </a:xfrm>
        </p:grpSpPr>
        <p:sp>
          <p:nvSpPr>
            <p:cNvPr id="511" name="Google Shape;511;p17"/>
            <p:cNvSpPr/>
            <p:nvPr/>
          </p:nvSpPr>
          <p:spPr>
            <a:xfrm>
              <a:off x="9044100" y="4747846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12" name="Google Shape;512;p17"/>
            <p:cNvSpPr/>
            <p:nvPr/>
          </p:nvSpPr>
          <p:spPr>
            <a:xfrm>
              <a:off x="9044100" y="435219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13" name="Google Shape;513;p17"/>
            <p:cNvSpPr/>
            <p:nvPr/>
          </p:nvSpPr>
          <p:spPr>
            <a:xfrm>
              <a:off x="9044100" y="395653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14" name="Google Shape;514;p17"/>
            <p:cNvSpPr/>
            <p:nvPr/>
          </p:nvSpPr>
          <p:spPr>
            <a:xfrm>
              <a:off x="9044100" y="3560885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15" name="Google Shape;515;p17"/>
            <p:cNvSpPr/>
            <p:nvPr/>
          </p:nvSpPr>
          <p:spPr>
            <a:xfrm>
              <a:off x="9044100" y="3165231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16" name="Google Shape;516;p17"/>
            <p:cNvSpPr/>
            <p:nvPr/>
          </p:nvSpPr>
          <p:spPr>
            <a:xfrm>
              <a:off x="9044100" y="2769577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17" name="Google Shape;517;p17"/>
            <p:cNvSpPr/>
            <p:nvPr/>
          </p:nvSpPr>
          <p:spPr>
            <a:xfrm>
              <a:off x="9044100" y="2373923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18" name="Google Shape;518;p17"/>
            <p:cNvSpPr/>
            <p:nvPr/>
          </p:nvSpPr>
          <p:spPr>
            <a:xfrm>
              <a:off x="9044100" y="1978269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19" name="Google Shape;519;p17"/>
            <p:cNvSpPr/>
            <p:nvPr/>
          </p:nvSpPr>
          <p:spPr>
            <a:xfrm>
              <a:off x="9044100" y="1582615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20" name="Google Shape;520;p17"/>
            <p:cNvSpPr/>
            <p:nvPr/>
          </p:nvSpPr>
          <p:spPr>
            <a:xfrm>
              <a:off x="9044100" y="118696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21" name="Google Shape;521;p17"/>
            <p:cNvSpPr/>
            <p:nvPr/>
          </p:nvSpPr>
          <p:spPr>
            <a:xfrm>
              <a:off x="9044100" y="79130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22" name="Google Shape;522;p17"/>
            <p:cNvSpPr/>
            <p:nvPr/>
          </p:nvSpPr>
          <p:spPr>
            <a:xfrm>
              <a:off x="9044100" y="395654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23" name="Google Shape;523;p17"/>
            <p:cNvSpPr/>
            <p:nvPr/>
          </p:nvSpPr>
          <p:spPr>
            <a:xfrm>
              <a:off x="9044100" y="0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83696577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p19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8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58" name="Google Shape;558;p19"/>
          <p:cNvSpPr txBox="1">
            <a:spLocks noGrp="1"/>
          </p:cNvSpPr>
          <p:nvPr>
            <p:ph type="subTitle" idx="1"/>
          </p:nvPr>
        </p:nvSpPr>
        <p:spPr>
          <a:xfrm>
            <a:off x="1445267" y="3076833"/>
            <a:ext cx="3615600" cy="155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59" name="Google Shape;559;p19"/>
          <p:cNvGrpSpPr/>
          <p:nvPr/>
        </p:nvGrpSpPr>
        <p:grpSpPr>
          <a:xfrm>
            <a:off x="0" y="0"/>
            <a:ext cx="133200" cy="6858061"/>
            <a:chOff x="0" y="0"/>
            <a:chExt cx="99900" cy="5143546"/>
          </a:xfrm>
        </p:grpSpPr>
        <p:sp>
          <p:nvSpPr>
            <p:cNvPr id="560" name="Google Shape;560;p19"/>
            <p:cNvSpPr/>
            <p:nvPr/>
          </p:nvSpPr>
          <p:spPr>
            <a:xfrm>
              <a:off x="0" y="4747846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61" name="Google Shape;561;p19"/>
            <p:cNvSpPr/>
            <p:nvPr/>
          </p:nvSpPr>
          <p:spPr>
            <a:xfrm>
              <a:off x="0" y="435219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62" name="Google Shape;562;p19"/>
            <p:cNvSpPr/>
            <p:nvPr/>
          </p:nvSpPr>
          <p:spPr>
            <a:xfrm>
              <a:off x="0" y="395653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63" name="Google Shape;563;p19"/>
            <p:cNvSpPr/>
            <p:nvPr/>
          </p:nvSpPr>
          <p:spPr>
            <a:xfrm>
              <a:off x="0" y="3560885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64" name="Google Shape;564;p19"/>
            <p:cNvSpPr/>
            <p:nvPr/>
          </p:nvSpPr>
          <p:spPr>
            <a:xfrm>
              <a:off x="0" y="3165231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65" name="Google Shape;565;p19"/>
            <p:cNvSpPr/>
            <p:nvPr/>
          </p:nvSpPr>
          <p:spPr>
            <a:xfrm>
              <a:off x="0" y="2769577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66" name="Google Shape;566;p19"/>
            <p:cNvSpPr/>
            <p:nvPr/>
          </p:nvSpPr>
          <p:spPr>
            <a:xfrm>
              <a:off x="0" y="2373923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67" name="Google Shape;567;p19"/>
            <p:cNvSpPr/>
            <p:nvPr/>
          </p:nvSpPr>
          <p:spPr>
            <a:xfrm>
              <a:off x="0" y="1978269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68" name="Google Shape;568;p19"/>
            <p:cNvSpPr/>
            <p:nvPr/>
          </p:nvSpPr>
          <p:spPr>
            <a:xfrm>
              <a:off x="0" y="1582615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69" name="Google Shape;569;p19"/>
            <p:cNvSpPr/>
            <p:nvPr/>
          </p:nvSpPr>
          <p:spPr>
            <a:xfrm>
              <a:off x="0" y="118696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70" name="Google Shape;570;p19"/>
            <p:cNvSpPr/>
            <p:nvPr/>
          </p:nvSpPr>
          <p:spPr>
            <a:xfrm>
              <a:off x="0" y="79130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71" name="Google Shape;571;p19"/>
            <p:cNvSpPr/>
            <p:nvPr/>
          </p:nvSpPr>
          <p:spPr>
            <a:xfrm>
              <a:off x="0" y="395654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72" name="Google Shape;572;p19"/>
            <p:cNvSpPr/>
            <p:nvPr/>
          </p:nvSpPr>
          <p:spPr>
            <a:xfrm>
              <a:off x="0" y="0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573" name="Google Shape;573;p19"/>
          <p:cNvGrpSpPr/>
          <p:nvPr/>
        </p:nvGrpSpPr>
        <p:grpSpPr>
          <a:xfrm>
            <a:off x="12058800" y="0"/>
            <a:ext cx="133200" cy="6858061"/>
            <a:chOff x="9044100" y="0"/>
            <a:chExt cx="99900" cy="5143546"/>
          </a:xfrm>
        </p:grpSpPr>
        <p:sp>
          <p:nvSpPr>
            <p:cNvPr id="574" name="Google Shape;574;p19"/>
            <p:cNvSpPr/>
            <p:nvPr/>
          </p:nvSpPr>
          <p:spPr>
            <a:xfrm>
              <a:off x="9044100" y="4747846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75" name="Google Shape;575;p19"/>
            <p:cNvSpPr/>
            <p:nvPr/>
          </p:nvSpPr>
          <p:spPr>
            <a:xfrm>
              <a:off x="9044100" y="435219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76" name="Google Shape;576;p19"/>
            <p:cNvSpPr/>
            <p:nvPr/>
          </p:nvSpPr>
          <p:spPr>
            <a:xfrm>
              <a:off x="9044100" y="395653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77" name="Google Shape;577;p19"/>
            <p:cNvSpPr/>
            <p:nvPr/>
          </p:nvSpPr>
          <p:spPr>
            <a:xfrm>
              <a:off x="9044100" y="3560885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78" name="Google Shape;578;p19"/>
            <p:cNvSpPr/>
            <p:nvPr/>
          </p:nvSpPr>
          <p:spPr>
            <a:xfrm>
              <a:off x="9044100" y="3165231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79" name="Google Shape;579;p19"/>
            <p:cNvSpPr/>
            <p:nvPr/>
          </p:nvSpPr>
          <p:spPr>
            <a:xfrm>
              <a:off x="9044100" y="2769577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80" name="Google Shape;580;p19"/>
            <p:cNvSpPr/>
            <p:nvPr/>
          </p:nvSpPr>
          <p:spPr>
            <a:xfrm>
              <a:off x="9044100" y="2373923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81" name="Google Shape;581;p19"/>
            <p:cNvSpPr/>
            <p:nvPr/>
          </p:nvSpPr>
          <p:spPr>
            <a:xfrm>
              <a:off x="9044100" y="1978269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82" name="Google Shape;582;p19"/>
            <p:cNvSpPr/>
            <p:nvPr/>
          </p:nvSpPr>
          <p:spPr>
            <a:xfrm>
              <a:off x="9044100" y="1582615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83" name="Google Shape;583;p19"/>
            <p:cNvSpPr/>
            <p:nvPr/>
          </p:nvSpPr>
          <p:spPr>
            <a:xfrm>
              <a:off x="9044100" y="118696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84" name="Google Shape;584;p19"/>
            <p:cNvSpPr/>
            <p:nvPr/>
          </p:nvSpPr>
          <p:spPr>
            <a:xfrm>
              <a:off x="9044100" y="79130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85" name="Google Shape;585;p19"/>
            <p:cNvSpPr/>
            <p:nvPr/>
          </p:nvSpPr>
          <p:spPr>
            <a:xfrm>
              <a:off x="9044100" y="395654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86" name="Google Shape;586;p19"/>
            <p:cNvSpPr/>
            <p:nvPr/>
          </p:nvSpPr>
          <p:spPr>
            <a:xfrm>
              <a:off x="9044100" y="0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66942350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p20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89" name="Google Shape;589;p20"/>
          <p:cNvSpPr txBox="1">
            <a:spLocks noGrp="1"/>
          </p:cNvSpPr>
          <p:nvPr>
            <p:ph type="subTitle" idx="1"/>
          </p:nvPr>
        </p:nvSpPr>
        <p:spPr>
          <a:xfrm>
            <a:off x="2923000" y="5309833"/>
            <a:ext cx="6346000" cy="82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90" name="Google Shape;590;p20"/>
          <p:cNvGrpSpPr/>
          <p:nvPr/>
        </p:nvGrpSpPr>
        <p:grpSpPr>
          <a:xfrm>
            <a:off x="0" y="0"/>
            <a:ext cx="133200" cy="6858061"/>
            <a:chOff x="0" y="0"/>
            <a:chExt cx="99900" cy="5143546"/>
          </a:xfrm>
        </p:grpSpPr>
        <p:sp>
          <p:nvSpPr>
            <p:cNvPr id="591" name="Google Shape;591;p20"/>
            <p:cNvSpPr/>
            <p:nvPr/>
          </p:nvSpPr>
          <p:spPr>
            <a:xfrm>
              <a:off x="0" y="4747846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92" name="Google Shape;592;p20"/>
            <p:cNvSpPr/>
            <p:nvPr/>
          </p:nvSpPr>
          <p:spPr>
            <a:xfrm>
              <a:off x="0" y="435219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93" name="Google Shape;593;p20"/>
            <p:cNvSpPr/>
            <p:nvPr/>
          </p:nvSpPr>
          <p:spPr>
            <a:xfrm>
              <a:off x="0" y="395653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94" name="Google Shape;594;p20"/>
            <p:cNvSpPr/>
            <p:nvPr/>
          </p:nvSpPr>
          <p:spPr>
            <a:xfrm>
              <a:off x="0" y="3560885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95" name="Google Shape;595;p20"/>
            <p:cNvSpPr/>
            <p:nvPr/>
          </p:nvSpPr>
          <p:spPr>
            <a:xfrm>
              <a:off x="0" y="3165231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96" name="Google Shape;596;p20"/>
            <p:cNvSpPr/>
            <p:nvPr/>
          </p:nvSpPr>
          <p:spPr>
            <a:xfrm>
              <a:off x="0" y="2769577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97" name="Google Shape;597;p20"/>
            <p:cNvSpPr/>
            <p:nvPr/>
          </p:nvSpPr>
          <p:spPr>
            <a:xfrm>
              <a:off x="0" y="2373923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98" name="Google Shape;598;p20"/>
            <p:cNvSpPr/>
            <p:nvPr/>
          </p:nvSpPr>
          <p:spPr>
            <a:xfrm>
              <a:off x="0" y="1978269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99" name="Google Shape;599;p20"/>
            <p:cNvSpPr/>
            <p:nvPr/>
          </p:nvSpPr>
          <p:spPr>
            <a:xfrm>
              <a:off x="0" y="1582615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00" name="Google Shape;600;p20"/>
            <p:cNvSpPr/>
            <p:nvPr/>
          </p:nvSpPr>
          <p:spPr>
            <a:xfrm>
              <a:off x="0" y="118696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01" name="Google Shape;601;p20"/>
            <p:cNvSpPr/>
            <p:nvPr/>
          </p:nvSpPr>
          <p:spPr>
            <a:xfrm>
              <a:off x="0" y="79130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02" name="Google Shape;602;p20"/>
            <p:cNvSpPr/>
            <p:nvPr/>
          </p:nvSpPr>
          <p:spPr>
            <a:xfrm>
              <a:off x="0" y="395654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03" name="Google Shape;603;p20"/>
            <p:cNvSpPr/>
            <p:nvPr/>
          </p:nvSpPr>
          <p:spPr>
            <a:xfrm>
              <a:off x="0" y="0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604" name="Google Shape;604;p20"/>
          <p:cNvGrpSpPr/>
          <p:nvPr/>
        </p:nvGrpSpPr>
        <p:grpSpPr>
          <a:xfrm>
            <a:off x="12058800" y="0"/>
            <a:ext cx="133200" cy="6858061"/>
            <a:chOff x="9044100" y="0"/>
            <a:chExt cx="99900" cy="5143546"/>
          </a:xfrm>
        </p:grpSpPr>
        <p:sp>
          <p:nvSpPr>
            <p:cNvPr id="605" name="Google Shape;605;p20"/>
            <p:cNvSpPr/>
            <p:nvPr/>
          </p:nvSpPr>
          <p:spPr>
            <a:xfrm>
              <a:off x="9044100" y="4747846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06" name="Google Shape;606;p20"/>
            <p:cNvSpPr/>
            <p:nvPr/>
          </p:nvSpPr>
          <p:spPr>
            <a:xfrm>
              <a:off x="9044100" y="435219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07" name="Google Shape;607;p20"/>
            <p:cNvSpPr/>
            <p:nvPr/>
          </p:nvSpPr>
          <p:spPr>
            <a:xfrm>
              <a:off x="9044100" y="395653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08" name="Google Shape;608;p20"/>
            <p:cNvSpPr/>
            <p:nvPr/>
          </p:nvSpPr>
          <p:spPr>
            <a:xfrm>
              <a:off x="9044100" y="3560885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09" name="Google Shape;609;p20"/>
            <p:cNvSpPr/>
            <p:nvPr/>
          </p:nvSpPr>
          <p:spPr>
            <a:xfrm>
              <a:off x="9044100" y="3165231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10" name="Google Shape;610;p20"/>
            <p:cNvSpPr/>
            <p:nvPr/>
          </p:nvSpPr>
          <p:spPr>
            <a:xfrm>
              <a:off x="9044100" y="2769577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11" name="Google Shape;611;p20"/>
            <p:cNvSpPr/>
            <p:nvPr/>
          </p:nvSpPr>
          <p:spPr>
            <a:xfrm>
              <a:off x="9044100" y="2373923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12" name="Google Shape;612;p20"/>
            <p:cNvSpPr/>
            <p:nvPr/>
          </p:nvSpPr>
          <p:spPr>
            <a:xfrm>
              <a:off x="9044100" y="1978269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13" name="Google Shape;613;p20"/>
            <p:cNvSpPr/>
            <p:nvPr/>
          </p:nvSpPr>
          <p:spPr>
            <a:xfrm>
              <a:off x="9044100" y="1582615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14" name="Google Shape;614;p20"/>
            <p:cNvSpPr/>
            <p:nvPr/>
          </p:nvSpPr>
          <p:spPr>
            <a:xfrm>
              <a:off x="9044100" y="118696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15" name="Google Shape;615;p20"/>
            <p:cNvSpPr/>
            <p:nvPr/>
          </p:nvSpPr>
          <p:spPr>
            <a:xfrm>
              <a:off x="9044100" y="79130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16" name="Google Shape;616;p20"/>
            <p:cNvSpPr/>
            <p:nvPr/>
          </p:nvSpPr>
          <p:spPr>
            <a:xfrm>
              <a:off x="9044100" y="395654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17" name="Google Shape;617;p20"/>
            <p:cNvSpPr/>
            <p:nvPr/>
          </p:nvSpPr>
          <p:spPr>
            <a:xfrm>
              <a:off x="9044100" y="0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61642346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20" name="Google Shape;620;p21"/>
          <p:cNvSpPr txBox="1">
            <a:spLocks noGrp="1"/>
          </p:cNvSpPr>
          <p:nvPr>
            <p:ph type="subTitle" idx="1"/>
          </p:nvPr>
        </p:nvSpPr>
        <p:spPr>
          <a:xfrm>
            <a:off x="7240388" y="4098600"/>
            <a:ext cx="3520000" cy="146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1" name="Google Shape;621;p21"/>
          <p:cNvSpPr txBox="1">
            <a:spLocks noGrp="1"/>
          </p:cNvSpPr>
          <p:nvPr>
            <p:ph type="subTitle" idx="2"/>
          </p:nvPr>
        </p:nvSpPr>
        <p:spPr>
          <a:xfrm>
            <a:off x="1431612" y="4098600"/>
            <a:ext cx="3520000" cy="146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2" name="Google Shape;622;p21"/>
          <p:cNvSpPr txBox="1">
            <a:spLocks noGrp="1"/>
          </p:cNvSpPr>
          <p:nvPr>
            <p:ph type="subTitle" idx="3"/>
          </p:nvPr>
        </p:nvSpPr>
        <p:spPr>
          <a:xfrm>
            <a:off x="1431612" y="3481000"/>
            <a:ext cx="3520000" cy="71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667" b="1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623" name="Google Shape;623;p21"/>
          <p:cNvSpPr txBox="1">
            <a:spLocks noGrp="1"/>
          </p:cNvSpPr>
          <p:nvPr>
            <p:ph type="subTitle" idx="4"/>
          </p:nvPr>
        </p:nvSpPr>
        <p:spPr>
          <a:xfrm>
            <a:off x="7240388" y="3481000"/>
            <a:ext cx="3520000" cy="71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667" b="1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grpSp>
        <p:nvGrpSpPr>
          <p:cNvPr id="624" name="Google Shape;624;p21"/>
          <p:cNvGrpSpPr/>
          <p:nvPr/>
        </p:nvGrpSpPr>
        <p:grpSpPr>
          <a:xfrm>
            <a:off x="0" y="0"/>
            <a:ext cx="133200" cy="6858061"/>
            <a:chOff x="0" y="0"/>
            <a:chExt cx="99900" cy="5143546"/>
          </a:xfrm>
        </p:grpSpPr>
        <p:sp>
          <p:nvSpPr>
            <p:cNvPr id="625" name="Google Shape;625;p21"/>
            <p:cNvSpPr/>
            <p:nvPr/>
          </p:nvSpPr>
          <p:spPr>
            <a:xfrm>
              <a:off x="0" y="4747846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26" name="Google Shape;626;p21"/>
            <p:cNvSpPr/>
            <p:nvPr/>
          </p:nvSpPr>
          <p:spPr>
            <a:xfrm>
              <a:off x="0" y="435219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27" name="Google Shape;627;p21"/>
            <p:cNvSpPr/>
            <p:nvPr/>
          </p:nvSpPr>
          <p:spPr>
            <a:xfrm>
              <a:off x="0" y="395653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28" name="Google Shape;628;p21"/>
            <p:cNvSpPr/>
            <p:nvPr/>
          </p:nvSpPr>
          <p:spPr>
            <a:xfrm>
              <a:off x="0" y="3560885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29" name="Google Shape;629;p21"/>
            <p:cNvSpPr/>
            <p:nvPr/>
          </p:nvSpPr>
          <p:spPr>
            <a:xfrm>
              <a:off x="0" y="3165231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30" name="Google Shape;630;p21"/>
            <p:cNvSpPr/>
            <p:nvPr/>
          </p:nvSpPr>
          <p:spPr>
            <a:xfrm>
              <a:off x="0" y="2769577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31" name="Google Shape;631;p21"/>
            <p:cNvSpPr/>
            <p:nvPr/>
          </p:nvSpPr>
          <p:spPr>
            <a:xfrm>
              <a:off x="0" y="2373923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32" name="Google Shape;632;p21"/>
            <p:cNvSpPr/>
            <p:nvPr/>
          </p:nvSpPr>
          <p:spPr>
            <a:xfrm>
              <a:off x="0" y="1978269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33" name="Google Shape;633;p21"/>
            <p:cNvSpPr/>
            <p:nvPr/>
          </p:nvSpPr>
          <p:spPr>
            <a:xfrm>
              <a:off x="0" y="1582615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34" name="Google Shape;634;p21"/>
            <p:cNvSpPr/>
            <p:nvPr/>
          </p:nvSpPr>
          <p:spPr>
            <a:xfrm>
              <a:off x="0" y="118696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35" name="Google Shape;635;p21"/>
            <p:cNvSpPr/>
            <p:nvPr/>
          </p:nvSpPr>
          <p:spPr>
            <a:xfrm>
              <a:off x="0" y="79130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36" name="Google Shape;636;p21"/>
            <p:cNvSpPr/>
            <p:nvPr/>
          </p:nvSpPr>
          <p:spPr>
            <a:xfrm>
              <a:off x="0" y="395654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37" name="Google Shape;637;p21"/>
            <p:cNvSpPr/>
            <p:nvPr/>
          </p:nvSpPr>
          <p:spPr>
            <a:xfrm>
              <a:off x="0" y="0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638" name="Google Shape;638;p21"/>
          <p:cNvGrpSpPr/>
          <p:nvPr/>
        </p:nvGrpSpPr>
        <p:grpSpPr>
          <a:xfrm>
            <a:off x="12058800" y="0"/>
            <a:ext cx="133200" cy="6858061"/>
            <a:chOff x="9044100" y="0"/>
            <a:chExt cx="99900" cy="5143546"/>
          </a:xfrm>
        </p:grpSpPr>
        <p:sp>
          <p:nvSpPr>
            <p:cNvPr id="639" name="Google Shape;639;p21"/>
            <p:cNvSpPr/>
            <p:nvPr/>
          </p:nvSpPr>
          <p:spPr>
            <a:xfrm>
              <a:off x="9044100" y="4747846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40" name="Google Shape;640;p21"/>
            <p:cNvSpPr/>
            <p:nvPr/>
          </p:nvSpPr>
          <p:spPr>
            <a:xfrm>
              <a:off x="9044100" y="435219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41" name="Google Shape;641;p21"/>
            <p:cNvSpPr/>
            <p:nvPr/>
          </p:nvSpPr>
          <p:spPr>
            <a:xfrm>
              <a:off x="9044100" y="395653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42" name="Google Shape;642;p21"/>
            <p:cNvSpPr/>
            <p:nvPr/>
          </p:nvSpPr>
          <p:spPr>
            <a:xfrm>
              <a:off x="9044100" y="3560885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43" name="Google Shape;643;p21"/>
            <p:cNvSpPr/>
            <p:nvPr/>
          </p:nvSpPr>
          <p:spPr>
            <a:xfrm>
              <a:off x="9044100" y="3165231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44" name="Google Shape;644;p21"/>
            <p:cNvSpPr/>
            <p:nvPr/>
          </p:nvSpPr>
          <p:spPr>
            <a:xfrm>
              <a:off x="9044100" y="2769577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45" name="Google Shape;645;p21"/>
            <p:cNvSpPr/>
            <p:nvPr/>
          </p:nvSpPr>
          <p:spPr>
            <a:xfrm>
              <a:off x="9044100" y="2373923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46" name="Google Shape;646;p21"/>
            <p:cNvSpPr/>
            <p:nvPr/>
          </p:nvSpPr>
          <p:spPr>
            <a:xfrm>
              <a:off x="9044100" y="1978269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47" name="Google Shape;647;p21"/>
            <p:cNvSpPr/>
            <p:nvPr/>
          </p:nvSpPr>
          <p:spPr>
            <a:xfrm>
              <a:off x="9044100" y="1582615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48" name="Google Shape;648;p21"/>
            <p:cNvSpPr/>
            <p:nvPr/>
          </p:nvSpPr>
          <p:spPr>
            <a:xfrm>
              <a:off x="9044100" y="118696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49" name="Google Shape;649;p21"/>
            <p:cNvSpPr/>
            <p:nvPr/>
          </p:nvSpPr>
          <p:spPr>
            <a:xfrm>
              <a:off x="9044100" y="79130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50" name="Google Shape;650;p21"/>
            <p:cNvSpPr/>
            <p:nvPr/>
          </p:nvSpPr>
          <p:spPr>
            <a:xfrm>
              <a:off x="9044100" y="395654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51" name="Google Shape;651;p21"/>
            <p:cNvSpPr/>
            <p:nvPr/>
          </p:nvSpPr>
          <p:spPr>
            <a:xfrm>
              <a:off x="9044100" y="0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41466352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p22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54" name="Google Shape;654;p22"/>
          <p:cNvSpPr txBox="1">
            <a:spLocks noGrp="1"/>
          </p:cNvSpPr>
          <p:nvPr>
            <p:ph type="subTitle" idx="1"/>
          </p:nvPr>
        </p:nvSpPr>
        <p:spPr>
          <a:xfrm>
            <a:off x="6642437" y="2765333"/>
            <a:ext cx="4338800" cy="260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5" name="Google Shape;655;p22"/>
          <p:cNvSpPr txBox="1">
            <a:spLocks noGrp="1"/>
          </p:cNvSpPr>
          <p:nvPr>
            <p:ph type="subTitle" idx="2"/>
          </p:nvPr>
        </p:nvSpPr>
        <p:spPr>
          <a:xfrm>
            <a:off x="1210767" y="2765333"/>
            <a:ext cx="4338800" cy="260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56" name="Google Shape;656;p22"/>
          <p:cNvGrpSpPr/>
          <p:nvPr/>
        </p:nvGrpSpPr>
        <p:grpSpPr>
          <a:xfrm>
            <a:off x="0" y="0"/>
            <a:ext cx="133200" cy="6858061"/>
            <a:chOff x="0" y="0"/>
            <a:chExt cx="99900" cy="5143546"/>
          </a:xfrm>
        </p:grpSpPr>
        <p:sp>
          <p:nvSpPr>
            <p:cNvPr id="657" name="Google Shape;657;p22"/>
            <p:cNvSpPr/>
            <p:nvPr/>
          </p:nvSpPr>
          <p:spPr>
            <a:xfrm>
              <a:off x="0" y="4747846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58" name="Google Shape;658;p22"/>
            <p:cNvSpPr/>
            <p:nvPr/>
          </p:nvSpPr>
          <p:spPr>
            <a:xfrm>
              <a:off x="0" y="435219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59" name="Google Shape;659;p22"/>
            <p:cNvSpPr/>
            <p:nvPr/>
          </p:nvSpPr>
          <p:spPr>
            <a:xfrm>
              <a:off x="0" y="395653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60" name="Google Shape;660;p22"/>
            <p:cNvSpPr/>
            <p:nvPr/>
          </p:nvSpPr>
          <p:spPr>
            <a:xfrm>
              <a:off x="0" y="3560885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61" name="Google Shape;661;p22"/>
            <p:cNvSpPr/>
            <p:nvPr/>
          </p:nvSpPr>
          <p:spPr>
            <a:xfrm>
              <a:off x="0" y="3165231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62" name="Google Shape;662;p22"/>
            <p:cNvSpPr/>
            <p:nvPr/>
          </p:nvSpPr>
          <p:spPr>
            <a:xfrm>
              <a:off x="0" y="2769577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63" name="Google Shape;663;p22"/>
            <p:cNvSpPr/>
            <p:nvPr/>
          </p:nvSpPr>
          <p:spPr>
            <a:xfrm>
              <a:off x="0" y="2373923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64" name="Google Shape;664;p22"/>
            <p:cNvSpPr/>
            <p:nvPr/>
          </p:nvSpPr>
          <p:spPr>
            <a:xfrm>
              <a:off x="0" y="1978269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65" name="Google Shape;665;p22"/>
            <p:cNvSpPr/>
            <p:nvPr/>
          </p:nvSpPr>
          <p:spPr>
            <a:xfrm>
              <a:off x="0" y="1582615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66" name="Google Shape;666;p22"/>
            <p:cNvSpPr/>
            <p:nvPr/>
          </p:nvSpPr>
          <p:spPr>
            <a:xfrm>
              <a:off x="0" y="118696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67" name="Google Shape;667;p22"/>
            <p:cNvSpPr/>
            <p:nvPr/>
          </p:nvSpPr>
          <p:spPr>
            <a:xfrm>
              <a:off x="0" y="79130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68" name="Google Shape;668;p22"/>
            <p:cNvSpPr/>
            <p:nvPr/>
          </p:nvSpPr>
          <p:spPr>
            <a:xfrm>
              <a:off x="0" y="395654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69" name="Google Shape;669;p22"/>
            <p:cNvSpPr/>
            <p:nvPr/>
          </p:nvSpPr>
          <p:spPr>
            <a:xfrm>
              <a:off x="0" y="0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670" name="Google Shape;670;p22"/>
          <p:cNvGrpSpPr/>
          <p:nvPr/>
        </p:nvGrpSpPr>
        <p:grpSpPr>
          <a:xfrm>
            <a:off x="12058800" y="0"/>
            <a:ext cx="133200" cy="6858061"/>
            <a:chOff x="9044100" y="0"/>
            <a:chExt cx="99900" cy="5143546"/>
          </a:xfrm>
        </p:grpSpPr>
        <p:sp>
          <p:nvSpPr>
            <p:cNvPr id="671" name="Google Shape;671;p22"/>
            <p:cNvSpPr/>
            <p:nvPr/>
          </p:nvSpPr>
          <p:spPr>
            <a:xfrm>
              <a:off x="9044100" y="4747846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72" name="Google Shape;672;p22"/>
            <p:cNvSpPr/>
            <p:nvPr/>
          </p:nvSpPr>
          <p:spPr>
            <a:xfrm>
              <a:off x="9044100" y="435219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73" name="Google Shape;673;p22"/>
            <p:cNvSpPr/>
            <p:nvPr/>
          </p:nvSpPr>
          <p:spPr>
            <a:xfrm>
              <a:off x="9044100" y="395653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74" name="Google Shape;674;p22"/>
            <p:cNvSpPr/>
            <p:nvPr/>
          </p:nvSpPr>
          <p:spPr>
            <a:xfrm>
              <a:off x="9044100" y="3560885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75" name="Google Shape;675;p22"/>
            <p:cNvSpPr/>
            <p:nvPr/>
          </p:nvSpPr>
          <p:spPr>
            <a:xfrm>
              <a:off x="9044100" y="3165231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76" name="Google Shape;676;p22"/>
            <p:cNvSpPr/>
            <p:nvPr/>
          </p:nvSpPr>
          <p:spPr>
            <a:xfrm>
              <a:off x="9044100" y="2769577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77" name="Google Shape;677;p22"/>
            <p:cNvSpPr/>
            <p:nvPr/>
          </p:nvSpPr>
          <p:spPr>
            <a:xfrm>
              <a:off x="9044100" y="2373923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78" name="Google Shape;678;p22"/>
            <p:cNvSpPr/>
            <p:nvPr/>
          </p:nvSpPr>
          <p:spPr>
            <a:xfrm>
              <a:off x="9044100" y="1978269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79" name="Google Shape;679;p22"/>
            <p:cNvSpPr/>
            <p:nvPr/>
          </p:nvSpPr>
          <p:spPr>
            <a:xfrm>
              <a:off x="9044100" y="1582615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80" name="Google Shape;680;p22"/>
            <p:cNvSpPr/>
            <p:nvPr/>
          </p:nvSpPr>
          <p:spPr>
            <a:xfrm>
              <a:off x="9044100" y="118696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81" name="Google Shape;681;p22"/>
            <p:cNvSpPr/>
            <p:nvPr/>
          </p:nvSpPr>
          <p:spPr>
            <a:xfrm>
              <a:off x="9044100" y="79130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82" name="Google Shape;682;p22"/>
            <p:cNvSpPr/>
            <p:nvPr/>
          </p:nvSpPr>
          <p:spPr>
            <a:xfrm>
              <a:off x="9044100" y="395654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83" name="Google Shape;683;p22"/>
            <p:cNvSpPr/>
            <p:nvPr/>
          </p:nvSpPr>
          <p:spPr>
            <a:xfrm>
              <a:off x="9044100" y="0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684" name="Google Shape;684;p22"/>
          <p:cNvGrpSpPr/>
          <p:nvPr/>
        </p:nvGrpSpPr>
        <p:grpSpPr>
          <a:xfrm>
            <a:off x="10981224" y="5822611"/>
            <a:ext cx="798080" cy="790560"/>
            <a:chOff x="-1040357" y="1370945"/>
            <a:chExt cx="598560" cy="592920"/>
          </a:xfrm>
        </p:grpSpPr>
        <p:sp>
          <p:nvSpPr>
            <p:cNvPr id="685" name="Google Shape;685;p22"/>
            <p:cNvSpPr/>
            <p:nvPr/>
          </p:nvSpPr>
          <p:spPr>
            <a:xfrm>
              <a:off x="-1022842" y="1388905"/>
              <a:ext cx="324853" cy="281364"/>
            </a:xfrm>
            <a:custGeom>
              <a:avLst/>
              <a:gdLst/>
              <a:ahLst/>
              <a:cxnLst/>
              <a:rect l="l" t="t" r="r" b="b"/>
              <a:pathLst>
                <a:path w="6566" h="5687" extrusionOk="0">
                  <a:moveTo>
                    <a:pt x="4857" y="119"/>
                  </a:moveTo>
                  <a:lnTo>
                    <a:pt x="6432" y="2843"/>
                  </a:lnTo>
                  <a:lnTo>
                    <a:pt x="4857" y="5570"/>
                  </a:lnTo>
                  <a:lnTo>
                    <a:pt x="1709" y="5570"/>
                  </a:lnTo>
                  <a:lnTo>
                    <a:pt x="137" y="2843"/>
                  </a:lnTo>
                  <a:lnTo>
                    <a:pt x="1709" y="119"/>
                  </a:lnTo>
                  <a:close/>
                  <a:moveTo>
                    <a:pt x="1643" y="0"/>
                  </a:moveTo>
                  <a:lnTo>
                    <a:pt x="0" y="2843"/>
                  </a:lnTo>
                  <a:lnTo>
                    <a:pt x="1643" y="5686"/>
                  </a:lnTo>
                  <a:lnTo>
                    <a:pt x="4926" y="5686"/>
                  </a:lnTo>
                  <a:lnTo>
                    <a:pt x="6566" y="2843"/>
                  </a:lnTo>
                  <a:lnTo>
                    <a:pt x="4926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6" name="Google Shape;686;p22"/>
            <p:cNvSpPr/>
            <p:nvPr/>
          </p:nvSpPr>
          <p:spPr>
            <a:xfrm>
              <a:off x="-967874" y="1370945"/>
              <a:ext cx="48832" cy="41757"/>
            </a:xfrm>
            <a:custGeom>
              <a:avLst/>
              <a:gdLst/>
              <a:ahLst/>
              <a:cxnLst/>
              <a:rect l="l" t="t" r="r" b="b"/>
              <a:pathLst>
                <a:path w="987" h="844" extrusionOk="0">
                  <a:moveTo>
                    <a:pt x="565" y="1"/>
                  </a:moveTo>
                  <a:cubicBezTo>
                    <a:pt x="191" y="1"/>
                    <a:pt x="0" y="455"/>
                    <a:pt x="268" y="720"/>
                  </a:cubicBezTo>
                  <a:cubicBezTo>
                    <a:pt x="353" y="805"/>
                    <a:pt x="459" y="843"/>
                    <a:pt x="562" y="843"/>
                  </a:cubicBezTo>
                  <a:cubicBezTo>
                    <a:pt x="779" y="843"/>
                    <a:pt x="987" y="676"/>
                    <a:pt x="987" y="423"/>
                  </a:cubicBezTo>
                  <a:cubicBezTo>
                    <a:pt x="987" y="188"/>
                    <a:pt x="797" y="1"/>
                    <a:pt x="565" y="1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7" name="Google Shape;687;p22"/>
            <p:cNvSpPr/>
            <p:nvPr/>
          </p:nvSpPr>
          <p:spPr>
            <a:xfrm>
              <a:off x="-808710" y="1370945"/>
              <a:ext cx="48683" cy="41757"/>
            </a:xfrm>
            <a:custGeom>
              <a:avLst/>
              <a:gdLst/>
              <a:ahLst/>
              <a:cxnLst/>
              <a:rect l="l" t="t" r="r" b="b"/>
              <a:pathLst>
                <a:path w="984" h="844" extrusionOk="0">
                  <a:moveTo>
                    <a:pt x="562" y="1"/>
                  </a:moveTo>
                  <a:cubicBezTo>
                    <a:pt x="188" y="1"/>
                    <a:pt x="1" y="455"/>
                    <a:pt x="265" y="720"/>
                  </a:cubicBezTo>
                  <a:cubicBezTo>
                    <a:pt x="351" y="805"/>
                    <a:pt x="456" y="843"/>
                    <a:pt x="559" y="843"/>
                  </a:cubicBezTo>
                  <a:cubicBezTo>
                    <a:pt x="776" y="843"/>
                    <a:pt x="984" y="676"/>
                    <a:pt x="984" y="423"/>
                  </a:cubicBezTo>
                  <a:cubicBezTo>
                    <a:pt x="984" y="188"/>
                    <a:pt x="797" y="1"/>
                    <a:pt x="562" y="1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8" name="Google Shape;688;p22"/>
            <p:cNvSpPr/>
            <p:nvPr/>
          </p:nvSpPr>
          <p:spPr>
            <a:xfrm>
              <a:off x="-960799" y="1646527"/>
              <a:ext cx="41757" cy="41806"/>
            </a:xfrm>
            <a:custGeom>
              <a:avLst/>
              <a:gdLst/>
              <a:ahLst/>
              <a:cxnLst/>
              <a:rect l="l" t="t" r="r" b="b"/>
              <a:pathLst>
                <a:path w="844" h="845" extrusionOk="0">
                  <a:moveTo>
                    <a:pt x="422" y="1"/>
                  </a:moveTo>
                  <a:cubicBezTo>
                    <a:pt x="190" y="1"/>
                    <a:pt x="0" y="188"/>
                    <a:pt x="0" y="423"/>
                  </a:cubicBezTo>
                  <a:cubicBezTo>
                    <a:pt x="0" y="654"/>
                    <a:pt x="190" y="844"/>
                    <a:pt x="422" y="844"/>
                  </a:cubicBezTo>
                  <a:cubicBezTo>
                    <a:pt x="654" y="844"/>
                    <a:pt x="844" y="654"/>
                    <a:pt x="844" y="423"/>
                  </a:cubicBezTo>
                  <a:cubicBezTo>
                    <a:pt x="844" y="188"/>
                    <a:pt x="654" y="1"/>
                    <a:pt x="422" y="1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9" name="Google Shape;689;p22"/>
            <p:cNvSpPr/>
            <p:nvPr/>
          </p:nvSpPr>
          <p:spPr>
            <a:xfrm>
              <a:off x="-801783" y="1646527"/>
              <a:ext cx="41757" cy="41806"/>
            </a:xfrm>
            <a:custGeom>
              <a:avLst/>
              <a:gdLst/>
              <a:ahLst/>
              <a:cxnLst/>
              <a:rect l="l" t="t" r="r" b="b"/>
              <a:pathLst>
                <a:path w="844" h="845" extrusionOk="0">
                  <a:moveTo>
                    <a:pt x="422" y="1"/>
                  </a:moveTo>
                  <a:cubicBezTo>
                    <a:pt x="190" y="1"/>
                    <a:pt x="0" y="188"/>
                    <a:pt x="0" y="423"/>
                  </a:cubicBezTo>
                  <a:cubicBezTo>
                    <a:pt x="0" y="654"/>
                    <a:pt x="190" y="844"/>
                    <a:pt x="422" y="844"/>
                  </a:cubicBezTo>
                  <a:cubicBezTo>
                    <a:pt x="657" y="844"/>
                    <a:pt x="844" y="654"/>
                    <a:pt x="844" y="423"/>
                  </a:cubicBezTo>
                  <a:cubicBezTo>
                    <a:pt x="844" y="188"/>
                    <a:pt x="657" y="1"/>
                    <a:pt x="422" y="1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0" name="Google Shape;690;p22"/>
            <p:cNvSpPr/>
            <p:nvPr/>
          </p:nvSpPr>
          <p:spPr>
            <a:xfrm>
              <a:off x="-722127" y="1508687"/>
              <a:ext cx="41806" cy="41757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2" y="0"/>
                  </a:moveTo>
                  <a:cubicBezTo>
                    <a:pt x="188" y="0"/>
                    <a:pt x="0" y="190"/>
                    <a:pt x="0" y="422"/>
                  </a:cubicBezTo>
                  <a:cubicBezTo>
                    <a:pt x="0" y="657"/>
                    <a:pt x="188" y="844"/>
                    <a:pt x="422" y="844"/>
                  </a:cubicBezTo>
                  <a:cubicBezTo>
                    <a:pt x="654" y="844"/>
                    <a:pt x="844" y="657"/>
                    <a:pt x="844" y="422"/>
                  </a:cubicBezTo>
                  <a:cubicBezTo>
                    <a:pt x="844" y="190"/>
                    <a:pt x="654" y="0"/>
                    <a:pt x="422" y="0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1" name="Google Shape;691;p22"/>
            <p:cNvSpPr/>
            <p:nvPr/>
          </p:nvSpPr>
          <p:spPr>
            <a:xfrm>
              <a:off x="-1040357" y="1508687"/>
              <a:ext cx="41806" cy="41757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3" y="0"/>
                  </a:moveTo>
                  <a:cubicBezTo>
                    <a:pt x="188" y="0"/>
                    <a:pt x="1" y="190"/>
                    <a:pt x="1" y="422"/>
                  </a:cubicBezTo>
                  <a:cubicBezTo>
                    <a:pt x="1" y="657"/>
                    <a:pt x="188" y="844"/>
                    <a:pt x="423" y="844"/>
                  </a:cubicBezTo>
                  <a:cubicBezTo>
                    <a:pt x="654" y="844"/>
                    <a:pt x="845" y="657"/>
                    <a:pt x="845" y="422"/>
                  </a:cubicBezTo>
                  <a:cubicBezTo>
                    <a:pt x="845" y="190"/>
                    <a:pt x="654" y="0"/>
                    <a:pt x="423" y="0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2" name="Google Shape;692;p22"/>
            <p:cNvSpPr/>
            <p:nvPr/>
          </p:nvSpPr>
          <p:spPr>
            <a:xfrm>
              <a:off x="-1021952" y="1664486"/>
              <a:ext cx="323962" cy="281315"/>
            </a:xfrm>
            <a:custGeom>
              <a:avLst/>
              <a:gdLst/>
              <a:ahLst/>
              <a:cxnLst/>
              <a:rect l="l" t="t" r="r" b="b"/>
              <a:pathLst>
                <a:path w="6548" h="5686" extrusionOk="0">
                  <a:moveTo>
                    <a:pt x="1658" y="0"/>
                  </a:moveTo>
                  <a:lnTo>
                    <a:pt x="1658" y="116"/>
                  </a:lnTo>
                  <a:lnTo>
                    <a:pt x="4839" y="116"/>
                  </a:lnTo>
                  <a:lnTo>
                    <a:pt x="6414" y="2843"/>
                  </a:lnTo>
                  <a:lnTo>
                    <a:pt x="4839" y="5570"/>
                  </a:lnTo>
                  <a:lnTo>
                    <a:pt x="1691" y="5570"/>
                  </a:lnTo>
                  <a:lnTo>
                    <a:pt x="101" y="2813"/>
                  </a:lnTo>
                  <a:lnTo>
                    <a:pt x="0" y="2873"/>
                  </a:lnTo>
                  <a:lnTo>
                    <a:pt x="1625" y="5686"/>
                  </a:lnTo>
                  <a:lnTo>
                    <a:pt x="4908" y="5686"/>
                  </a:lnTo>
                  <a:lnTo>
                    <a:pt x="6548" y="2843"/>
                  </a:lnTo>
                  <a:lnTo>
                    <a:pt x="4908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3" name="Google Shape;693;p22"/>
            <p:cNvSpPr/>
            <p:nvPr/>
          </p:nvSpPr>
          <p:spPr>
            <a:xfrm>
              <a:off x="-960799" y="1646527"/>
              <a:ext cx="41757" cy="41806"/>
            </a:xfrm>
            <a:custGeom>
              <a:avLst/>
              <a:gdLst/>
              <a:ahLst/>
              <a:cxnLst/>
              <a:rect l="l" t="t" r="r" b="b"/>
              <a:pathLst>
                <a:path w="844" h="845" extrusionOk="0">
                  <a:moveTo>
                    <a:pt x="422" y="1"/>
                  </a:moveTo>
                  <a:cubicBezTo>
                    <a:pt x="190" y="1"/>
                    <a:pt x="0" y="188"/>
                    <a:pt x="0" y="423"/>
                  </a:cubicBezTo>
                  <a:cubicBezTo>
                    <a:pt x="0" y="654"/>
                    <a:pt x="190" y="844"/>
                    <a:pt x="422" y="844"/>
                  </a:cubicBezTo>
                  <a:cubicBezTo>
                    <a:pt x="654" y="844"/>
                    <a:pt x="844" y="654"/>
                    <a:pt x="844" y="423"/>
                  </a:cubicBezTo>
                  <a:cubicBezTo>
                    <a:pt x="844" y="188"/>
                    <a:pt x="654" y="1"/>
                    <a:pt x="422" y="1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4" name="Google Shape;694;p22"/>
            <p:cNvSpPr/>
            <p:nvPr/>
          </p:nvSpPr>
          <p:spPr>
            <a:xfrm>
              <a:off x="-801783" y="1646527"/>
              <a:ext cx="41757" cy="41806"/>
            </a:xfrm>
            <a:custGeom>
              <a:avLst/>
              <a:gdLst/>
              <a:ahLst/>
              <a:cxnLst/>
              <a:rect l="l" t="t" r="r" b="b"/>
              <a:pathLst>
                <a:path w="844" h="845" extrusionOk="0">
                  <a:moveTo>
                    <a:pt x="422" y="1"/>
                  </a:moveTo>
                  <a:cubicBezTo>
                    <a:pt x="190" y="1"/>
                    <a:pt x="0" y="188"/>
                    <a:pt x="0" y="423"/>
                  </a:cubicBezTo>
                  <a:cubicBezTo>
                    <a:pt x="0" y="654"/>
                    <a:pt x="190" y="844"/>
                    <a:pt x="422" y="844"/>
                  </a:cubicBezTo>
                  <a:cubicBezTo>
                    <a:pt x="657" y="844"/>
                    <a:pt x="844" y="654"/>
                    <a:pt x="844" y="423"/>
                  </a:cubicBezTo>
                  <a:cubicBezTo>
                    <a:pt x="844" y="188"/>
                    <a:pt x="657" y="1"/>
                    <a:pt x="422" y="1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5" name="Google Shape;695;p22"/>
            <p:cNvSpPr/>
            <p:nvPr/>
          </p:nvSpPr>
          <p:spPr>
            <a:xfrm>
              <a:off x="-784170" y="1526745"/>
              <a:ext cx="324012" cy="281364"/>
            </a:xfrm>
            <a:custGeom>
              <a:avLst/>
              <a:gdLst/>
              <a:ahLst/>
              <a:cxnLst/>
              <a:rect l="l" t="t" r="r" b="b"/>
              <a:pathLst>
                <a:path w="6549" h="5687" extrusionOk="0">
                  <a:moveTo>
                    <a:pt x="1641" y="1"/>
                  </a:moveTo>
                  <a:lnTo>
                    <a:pt x="1" y="2844"/>
                  </a:lnTo>
                  <a:lnTo>
                    <a:pt x="1641" y="5686"/>
                  </a:lnTo>
                  <a:lnTo>
                    <a:pt x="4926" y="5686"/>
                  </a:lnTo>
                  <a:lnTo>
                    <a:pt x="6548" y="2873"/>
                  </a:lnTo>
                  <a:lnTo>
                    <a:pt x="6447" y="2814"/>
                  </a:lnTo>
                  <a:lnTo>
                    <a:pt x="4858" y="5571"/>
                  </a:lnTo>
                  <a:lnTo>
                    <a:pt x="1709" y="5571"/>
                  </a:lnTo>
                  <a:lnTo>
                    <a:pt x="134" y="2844"/>
                  </a:lnTo>
                  <a:lnTo>
                    <a:pt x="1709" y="117"/>
                  </a:lnTo>
                  <a:lnTo>
                    <a:pt x="4890" y="117"/>
                  </a:lnTo>
                  <a:lnTo>
                    <a:pt x="4890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6" name="Google Shape;696;p22"/>
            <p:cNvSpPr/>
            <p:nvPr/>
          </p:nvSpPr>
          <p:spPr>
            <a:xfrm>
              <a:off x="-722127" y="1508687"/>
              <a:ext cx="41806" cy="41757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2" y="0"/>
                  </a:moveTo>
                  <a:cubicBezTo>
                    <a:pt x="188" y="0"/>
                    <a:pt x="0" y="190"/>
                    <a:pt x="0" y="422"/>
                  </a:cubicBezTo>
                  <a:cubicBezTo>
                    <a:pt x="0" y="657"/>
                    <a:pt x="188" y="844"/>
                    <a:pt x="422" y="844"/>
                  </a:cubicBezTo>
                  <a:cubicBezTo>
                    <a:pt x="654" y="844"/>
                    <a:pt x="844" y="657"/>
                    <a:pt x="844" y="422"/>
                  </a:cubicBezTo>
                  <a:cubicBezTo>
                    <a:pt x="844" y="190"/>
                    <a:pt x="654" y="0"/>
                    <a:pt x="422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7" name="Google Shape;697;p22"/>
            <p:cNvSpPr/>
            <p:nvPr/>
          </p:nvSpPr>
          <p:spPr>
            <a:xfrm>
              <a:off x="-563111" y="1508687"/>
              <a:ext cx="41806" cy="41757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2" y="0"/>
                  </a:moveTo>
                  <a:cubicBezTo>
                    <a:pt x="191" y="0"/>
                    <a:pt x="1" y="190"/>
                    <a:pt x="1" y="422"/>
                  </a:cubicBezTo>
                  <a:cubicBezTo>
                    <a:pt x="1" y="657"/>
                    <a:pt x="191" y="844"/>
                    <a:pt x="422" y="844"/>
                  </a:cubicBezTo>
                  <a:cubicBezTo>
                    <a:pt x="654" y="844"/>
                    <a:pt x="844" y="657"/>
                    <a:pt x="844" y="422"/>
                  </a:cubicBezTo>
                  <a:cubicBezTo>
                    <a:pt x="844" y="190"/>
                    <a:pt x="654" y="0"/>
                    <a:pt x="422" y="0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8" name="Google Shape;698;p22"/>
            <p:cNvSpPr/>
            <p:nvPr/>
          </p:nvSpPr>
          <p:spPr>
            <a:xfrm>
              <a:off x="-722127" y="1784268"/>
              <a:ext cx="41806" cy="41757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2" y="0"/>
                  </a:moveTo>
                  <a:cubicBezTo>
                    <a:pt x="188" y="0"/>
                    <a:pt x="0" y="190"/>
                    <a:pt x="0" y="422"/>
                  </a:cubicBezTo>
                  <a:cubicBezTo>
                    <a:pt x="0" y="654"/>
                    <a:pt x="188" y="844"/>
                    <a:pt x="422" y="844"/>
                  </a:cubicBezTo>
                  <a:cubicBezTo>
                    <a:pt x="654" y="844"/>
                    <a:pt x="844" y="654"/>
                    <a:pt x="844" y="422"/>
                  </a:cubicBezTo>
                  <a:cubicBezTo>
                    <a:pt x="844" y="190"/>
                    <a:pt x="654" y="0"/>
                    <a:pt x="422" y="0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9" name="Google Shape;699;p22"/>
            <p:cNvSpPr/>
            <p:nvPr/>
          </p:nvSpPr>
          <p:spPr>
            <a:xfrm>
              <a:off x="-563111" y="1784268"/>
              <a:ext cx="41806" cy="41757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2" y="0"/>
                  </a:moveTo>
                  <a:cubicBezTo>
                    <a:pt x="191" y="0"/>
                    <a:pt x="1" y="190"/>
                    <a:pt x="1" y="422"/>
                  </a:cubicBezTo>
                  <a:cubicBezTo>
                    <a:pt x="1" y="654"/>
                    <a:pt x="191" y="844"/>
                    <a:pt x="422" y="844"/>
                  </a:cubicBezTo>
                  <a:cubicBezTo>
                    <a:pt x="654" y="844"/>
                    <a:pt x="844" y="654"/>
                    <a:pt x="844" y="422"/>
                  </a:cubicBezTo>
                  <a:cubicBezTo>
                    <a:pt x="844" y="190"/>
                    <a:pt x="654" y="0"/>
                    <a:pt x="422" y="0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0" name="Google Shape;700;p22"/>
            <p:cNvSpPr/>
            <p:nvPr/>
          </p:nvSpPr>
          <p:spPr>
            <a:xfrm>
              <a:off x="-483603" y="1646527"/>
              <a:ext cx="41806" cy="41806"/>
            </a:xfrm>
            <a:custGeom>
              <a:avLst/>
              <a:gdLst/>
              <a:ahLst/>
              <a:cxnLst/>
              <a:rect l="l" t="t" r="r" b="b"/>
              <a:pathLst>
                <a:path w="845" h="845" extrusionOk="0">
                  <a:moveTo>
                    <a:pt x="423" y="1"/>
                  </a:moveTo>
                  <a:cubicBezTo>
                    <a:pt x="191" y="1"/>
                    <a:pt x="1" y="188"/>
                    <a:pt x="1" y="423"/>
                  </a:cubicBezTo>
                  <a:cubicBezTo>
                    <a:pt x="1" y="654"/>
                    <a:pt x="191" y="844"/>
                    <a:pt x="423" y="844"/>
                  </a:cubicBezTo>
                  <a:cubicBezTo>
                    <a:pt x="657" y="844"/>
                    <a:pt x="844" y="654"/>
                    <a:pt x="844" y="423"/>
                  </a:cubicBezTo>
                  <a:cubicBezTo>
                    <a:pt x="844" y="188"/>
                    <a:pt x="657" y="1"/>
                    <a:pt x="423" y="1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1" name="Google Shape;701;p22"/>
            <p:cNvSpPr/>
            <p:nvPr/>
          </p:nvSpPr>
          <p:spPr>
            <a:xfrm>
              <a:off x="-801783" y="1646527"/>
              <a:ext cx="41757" cy="41806"/>
            </a:xfrm>
            <a:custGeom>
              <a:avLst/>
              <a:gdLst/>
              <a:ahLst/>
              <a:cxnLst/>
              <a:rect l="l" t="t" r="r" b="b"/>
              <a:pathLst>
                <a:path w="844" h="845" extrusionOk="0">
                  <a:moveTo>
                    <a:pt x="422" y="1"/>
                  </a:moveTo>
                  <a:cubicBezTo>
                    <a:pt x="190" y="1"/>
                    <a:pt x="0" y="188"/>
                    <a:pt x="0" y="423"/>
                  </a:cubicBezTo>
                  <a:cubicBezTo>
                    <a:pt x="0" y="654"/>
                    <a:pt x="190" y="844"/>
                    <a:pt x="422" y="844"/>
                  </a:cubicBezTo>
                  <a:cubicBezTo>
                    <a:pt x="657" y="844"/>
                    <a:pt x="844" y="654"/>
                    <a:pt x="844" y="423"/>
                  </a:cubicBezTo>
                  <a:cubicBezTo>
                    <a:pt x="844" y="188"/>
                    <a:pt x="657" y="1"/>
                    <a:pt x="422" y="1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2" name="Google Shape;702;p22"/>
            <p:cNvSpPr/>
            <p:nvPr/>
          </p:nvSpPr>
          <p:spPr>
            <a:xfrm>
              <a:off x="-722127" y="1784268"/>
              <a:ext cx="41806" cy="41757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2" y="0"/>
                  </a:moveTo>
                  <a:cubicBezTo>
                    <a:pt x="188" y="0"/>
                    <a:pt x="0" y="190"/>
                    <a:pt x="0" y="422"/>
                  </a:cubicBezTo>
                  <a:cubicBezTo>
                    <a:pt x="0" y="654"/>
                    <a:pt x="188" y="844"/>
                    <a:pt x="422" y="844"/>
                  </a:cubicBezTo>
                  <a:cubicBezTo>
                    <a:pt x="654" y="844"/>
                    <a:pt x="844" y="654"/>
                    <a:pt x="844" y="422"/>
                  </a:cubicBezTo>
                  <a:cubicBezTo>
                    <a:pt x="844" y="190"/>
                    <a:pt x="654" y="0"/>
                    <a:pt x="422" y="0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3" name="Google Shape;703;p22"/>
            <p:cNvSpPr/>
            <p:nvPr/>
          </p:nvSpPr>
          <p:spPr>
            <a:xfrm>
              <a:off x="-563111" y="1784268"/>
              <a:ext cx="41806" cy="41757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2" y="0"/>
                  </a:moveTo>
                  <a:cubicBezTo>
                    <a:pt x="191" y="0"/>
                    <a:pt x="1" y="190"/>
                    <a:pt x="1" y="422"/>
                  </a:cubicBezTo>
                  <a:cubicBezTo>
                    <a:pt x="1" y="654"/>
                    <a:pt x="191" y="844"/>
                    <a:pt x="422" y="844"/>
                  </a:cubicBezTo>
                  <a:cubicBezTo>
                    <a:pt x="654" y="844"/>
                    <a:pt x="844" y="654"/>
                    <a:pt x="844" y="422"/>
                  </a:cubicBezTo>
                  <a:cubicBezTo>
                    <a:pt x="844" y="190"/>
                    <a:pt x="654" y="0"/>
                    <a:pt x="422" y="0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4" name="Google Shape;704;p22"/>
            <p:cNvSpPr/>
            <p:nvPr/>
          </p:nvSpPr>
          <p:spPr>
            <a:xfrm>
              <a:off x="-967874" y="1922108"/>
              <a:ext cx="48832" cy="41757"/>
            </a:xfrm>
            <a:custGeom>
              <a:avLst/>
              <a:gdLst/>
              <a:ahLst/>
              <a:cxnLst/>
              <a:rect l="l" t="t" r="r" b="b"/>
              <a:pathLst>
                <a:path w="987" h="844" extrusionOk="0">
                  <a:moveTo>
                    <a:pt x="565" y="1"/>
                  </a:moveTo>
                  <a:cubicBezTo>
                    <a:pt x="191" y="1"/>
                    <a:pt x="0" y="452"/>
                    <a:pt x="268" y="720"/>
                  </a:cubicBezTo>
                  <a:cubicBezTo>
                    <a:pt x="353" y="805"/>
                    <a:pt x="459" y="843"/>
                    <a:pt x="562" y="843"/>
                  </a:cubicBezTo>
                  <a:cubicBezTo>
                    <a:pt x="779" y="843"/>
                    <a:pt x="987" y="676"/>
                    <a:pt x="987" y="423"/>
                  </a:cubicBezTo>
                  <a:cubicBezTo>
                    <a:pt x="987" y="188"/>
                    <a:pt x="797" y="1"/>
                    <a:pt x="565" y="1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5" name="Google Shape;705;p22"/>
            <p:cNvSpPr/>
            <p:nvPr/>
          </p:nvSpPr>
          <p:spPr>
            <a:xfrm>
              <a:off x="-808710" y="1922108"/>
              <a:ext cx="48683" cy="41757"/>
            </a:xfrm>
            <a:custGeom>
              <a:avLst/>
              <a:gdLst/>
              <a:ahLst/>
              <a:cxnLst/>
              <a:rect l="l" t="t" r="r" b="b"/>
              <a:pathLst>
                <a:path w="984" h="844" extrusionOk="0">
                  <a:moveTo>
                    <a:pt x="562" y="1"/>
                  </a:moveTo>
                  <a:cubicBezTo>
                    <a:pt x="188" y="1"/>
                    <a:pt x="1" y="455"/>
                    <a:pt x="265" y="720"/>
                  </a:cubicBezTo>
                  <a:cubicBezTo>
                    <a:pt x="351" y="805"/>
                    <a:pt x="456" y="843"/>
                    <a:pt x="559" y="843"/>
                  </a:cubicBezTo>
                  <a:cubicBezTo>
                    <a:pt x="776" y="843"/>
                    <a:pt x="984" y="676"/>
                    <a:pt x="984" y="423"/>
                  </a:cubicBezTo>
                  <a:cubicBezTo>
                    <a:pt x="984" y="188"/>
                    <a:pt x="797" y="1"/>
                    <a:pt x="562" y="1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6" name="Google Shape;706;p22"/>
            <p:cNvSpPr/>
            <p:nvPr/>
          </p:nvSpPr>
          <p:spPr>
            <a:xfrm>
              <a:off x="-722127" y="1784268"/>
              <a:ext cx="41806" cy="41757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2" y="0"/>
                  </a:moveTo>
                  <a:cubicBezTo>
                    <a:pt x="188" y="0"/>
                    <a:pt x="0" y="190"/>
                    <a:pt x="0" y="422"/>
                  </a:cubicBezTo>
                  <a:cubicBezTo>
                    <a:pt x="0" y="654"/>
                    <a:pt x="188" y="844"/>
                    <a:pt x="422" y="844"/>
                  </a:cubicBezTo>
                  <a:cubicBezTo>
                    <a:pt x="654" y="844"/>
                    <a:pt x="844" y="654"/>
                    <a:pt x="844" y="422"/>
                  </a:cubicBezTo>
                  <a:cubicBezTo>
                    <a:pt x="844" y="190"/>
                    <a:pt x="654" y="0"/>
                    <a:pt x="422" y="0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7" name="Google Shape;707;p22"/>
            <p:cNvSpPr/>
            <p:nvPr/>
          </p:nvSpPr>
          <p:spPr>
            <a:xfrm>
              <a:off x="-1040357" y="1784268"/>
              <a:ext cx="41806" cy="41757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3" y="0"/>
                  </a:moveTo>
                  <a:cubicBezTo>
                    <a:pt x="188" y="0"/>
                    <a:pt x="1" y="190"/>
                    <a:pt x="1" y="422"/>
                  </a:cubicBezTo>
                  <a:cubicBezTo>
                    <a:pt x="1" y="654"/>
                    <a:pt x="188" y="844"/>
                    <a:pt x="423" y="844"/>
                  </a:cubicBezTo>
                  <a:cubicBezTo>
                    <a:pt x="654" y="844"/>
                    <a:pt x="845" y="654"/>
                    <a:pt x="845" y="422"/>
                  </a:cubicBezTo>
                  <a:cubicBezTo>
                    <a:pt x="845" y="190"/>
                    <a:pt x="654" y="0"/>
                    <a:pt x="423" y="0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08" name="Google Shape;708;p22"/>
          <p:cNvGrpSpPr/>
          <p:nvPr/>
        </p:nvGrpSpPr>
        <p:grpSpPr>
          <a:xfrm>
            <a:off x="358450" y="5744911"/>
            <a:ext cx="726697" cy="945972"/>
            <a:chOff x="3025497" y="1458081"/>
            <a:chExt cx="509177" cy="662816"/>
          </a:xfrm>
        </p:grpSpPr>
        <p:sp>
          <p:nvSpPr>
            <p:cNvPr id="709" name="Google Shape;709;p22"/>
            <p:cNvSpPr/>
            <p:nvPr/>
          </p:nvSpPr>
          <p:spPr>
            <a:xfrm>
              <a:off x="3025497" y="1458081"/>
              <a:ext cx="509177" cy="662816"/>
            </a:xfrm>
            <a:custGeom>
              <a:avLst/>
              <a:gdLst/>
              <a:ahLst/>
              <a:cxnLst/>
              <a:rect l="l" t="t" r="r" b="b"/>
              <a:pathLst>
                <a:path w="5630" h="7329" extrusionOk="0">
                  <a:moveTo>
                    <a:pt x="1120" y="1"/>
                  </a:moveTo>
                  <a:lnTo>
                    <a:pt x="0" y="726"/>
                  </a:lnTo>
                  <a:lnTo>
                    <a:pt x="220" y="815"/>
                  </a:lnTo>
                  <a:lnTo>
                    <a:pt x="485" y="672"/>
                  </a:lnTo>
                  <a:lnTo>
                    <a:pt x="1352" y="2992"/>
                  </a:lnTo>
                  <a:cubicBezTo>
                    <a:pt x="1352" y="2992"/>
                    <a:pt x="327" y="3566"/>
                    <a:pt x="416" y="5092"/>
                  </a:cubicBezTo>
                  <a:cubicBezTo>
                    <a:pt x="487" y="6335"/>
                    <a:pt x="1557" y="7328"/>
                    <a:pt x="2746" y="7328"/>
                  </a:cubicBezTo>
                  <a:cubicBezTo>
                    <a:pt x="3015" y="7328"/>
                    <a:pt x="3291" y="7277"/>
                    <a:pt x="3562" y="7166"/>
                  </a:cubicBezTo>
                  <a:cubicBezTo>
                    <a:pt x="5030" y="6563"/>
                    <a:pt x="5630" y="5167"/>
                    <a:pt x="4852" y="3717"/>
                  </a:cubicBezTo>
                  <a:cubicBezTo>
                    <a:pt x="4299" y="2689"/>
                    <a:pt x="3126" y="2539"/>
                    <a:pt x="2490" y="2539"/>
                  </a:cubicBezTo>
                  <a:cubicBezTo>
                    <a:pt x="2229" y="2539"/>
                    <a:pt x="2059" y="2564"/>
                    <a:pt x="2059" y="2564"/>
                  </a:cubicBezTo>
                  <a:lnTo>
                    <a:pt x="1013" y="497"/>
                  </a:lnTo>
                  <a:lnTo>
                    <a:pt x="1120" y="301"/>
                  </a:lnTo>
                  <a:lnTo>
                    <a:pt x="11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0" name="Google Shape;710;p22"/>
            <p:cNvSpPr/>
            <p:nvPr/>
          </p:nvSpPr>
          <p:spPr>
            <a:xfrm>
              <a:off x="3126790" y="1799571"/>
              <a:ext cx="382652" cy="296364"/>
            </a:xfrm>
            <a:custGeom>
              <a:avLst/>
              <a:gdLst/>
              <a:ahLst/>
              <a:cxnLst/>
              <a:rect l="l" t="t" r="r" b="b"/>
              <a:pathLst>
                <a:path w="4231" h="3277" extrusionOk="0">
                  <a:moveTo>
                    <a:pt x="3527" y="0"/>
                  </a:moveTo>
                  <a:cubicBezTo>
                    <a:pt x="3527" y="0"/>
                    <a:pt x="3417" y="45"/>
                    <a:pt x="3126" y="199"/>
                  </a:cubicBezTo>
                  <a:cubicBezTo>
                    <a:pt x="2834" y="351"/>
                    <a:pt x="3001" y="719"/>
                    <a:pt x="2683" y="1100"/>
                  </a:cubicBezTo>
                  <a:cubicBezTo>
                    <a:pt x="2362" y="1483"/>
                    <a:pt x="1827" y="1483"/>
                    <a:pt x="1049" y="1542"/>
                  </a:cubicBezTo>
                  <a:cubicBezTo>
                    <a:pt x="268" y="1605"/>
                    <a:pt x="0" y="2430"/>
                    <a:pt x="0" y="2430"/>
                  </a:cubicBezTo>
                  <a:cubicBezTo>
                    <a:pt x="0" y="2430"/>
                    <a:pt x="589" y="3164"/>
                    <a:pt x="1094" y="3253"/>
                  </a:cubicBezTo>
                  <a:cubicBezTo>
                    <a:pt x="1173" y="3268"/>
                    <a:pt x="1270" y="3276"/>
                    <a:pt x="1380" y="3276"/>
                  </a:cubicBezTo>
                  <a:cubicBezTo>
                    <a:pt x="1968" y="3276"/>
                    <a:pt x="2931" y="3028"/>
                    <a:pt x="3527" y="2092"/>
                  </a:cubicBezTo>
                  <a:cubicBezTo>
                    <a:pt x="4231" y="984"/>
                    <a:pt x="3527" y="0"/>
                    <a:pt x="35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1" name="Google Shape;711;p22"/>
            <p:cNvSpPr/>
            <p:nvPr/>
          </p:nvSpPr>
          <p:spPr>
            <a:xfrm>
              <a:off x="3110421" y="1912707"/>
              <a:ext cx="141629" cy="145424"/>
            </a:xfrm>
            <a:custGeom>
              <a:avLst/>
              <a:gdLst/>
              <a:ahLst/>
              <a:cxnLst/>
              <a:rect l="l" t="t" r="r" b="b"/>
              <a:pathLst>
                <a:path w="1566" h="1608" extrusionOk="0">
                  <a:moveTo>
                    <a:pt x="149" y="0"/>
                  </a:moveTo>
                  <a:lnTo>
                    <a:pt x="0" y="57"/>
                  </a:lnTo>
                  <a:cubicBezTo>
                    <a:pt x="0" y="57"/>
                    <a:pt x="214" y="692"/>
                    <a:pt x="577" y="1117"/>
                  </a:cubicBezTo>
                  <a:cubicBezTo>
                    <a:pt x="929" y="1527"/>
                    <a:pt x="1391" y="1608"/>
                    <a:pt x="1454" y="1608"/>
                  </a:cubicBezTo>
                  <a:cubicBezTo>
                    <a:pt x="1456" y="1608"/>
                    <a:pt x="1458" y="1607"/>
                    <a:pt x="1459" y="1607"/>
                  </a:cubicBezTo>
                  <a:cubicBezTo>
                    <a:pt x="1491" y="1601"/>
                    <a:pt x="1566" y="1500"/>
                    <a:pt x="1545" y="1497"/>
                  </a:cubicBezTo>
                  <a:cubicBezTo>
                    <a:pt x="1524" y="1491"/>
                    <a:pt x="882" y="1218"/>
                    <a:pt x="731" y="1046"/>
                  </a:cubicBezTo>
                  <a:cubicBezTo>
                    <a:pt x="577" y="873"/>
                    <a:pt x="149" y="0"/>
                    <a:pt x="1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695682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4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4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E64FEF-C0EA-4B62-A553-30A1AA2FE6E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38955A-9BFC-499A-8AF0-1A85A6FAE41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2831006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2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46" name="Google Shape;746;p24"/>
          <p:cNvSpPr txBox="1">
            <a:spLocks noGrp="1"/>
          </p:cNvSpPr>
          <p:nvPr>
            <p:ph type="subTitle" idx="1"/>
          </p:nvPr>
        </p:nvSpPr>
        <p:spPr>
          <a:xfrm>
            <a:off x="1250167" y="4109532"/>
            <a:ext cx="2900400" cy="1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7" name="Google Shape;747;p24"/>
          <p:cNvSpPr txBox="1">
            <a:spLocks noGrp="1"/>
          </p:cNvSpPr>
          <p:nvPr>
            <p:ph type="subTitle" idx="2"/>
          </p:nvPr>
        </p:nvSpPr>
        <p:spPr>
          <a:xfrm>
            <a:off x="4645800" y="4109532"/>
            <a:ext cx="2900400" cy="1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8" name="Google Shape;748;p24"/>
          <p:cNvSpPr txBox="1">
            <a:spLocks noGrp="1"/>
          </p:cNvSpPr>
          <p:nvPr>
            <p:ph type="subTitle" idx="3"/>
          </p:nvPr>
        </p:nvSpPr>
        <p:spPr>
          <a:xfrm>
            <a:off x="8041433" y="4109532"/>
            <a:ext cx="2900400" cy="1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9" name="Google Shape;749;p24"/>
          <p:cNvSpPr txBox="1">
            <a:spLocks noGrp="1"/>
          </p:cNvSpPr>
          <p:nvPr>
            <p:ph type="subTitle" idx="4"/>
          </p:nvPr>
        </p:nvSpPr>
        <p:spPr>
          <a:xfrm>
            <a:off x="1250167" y="3491928"/>
            <a:ext cx="2900400" cy="71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667" b="1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750" name="Google Shape;750;p24"/>
          <p:cNvSpPr txBox="1">
            <a:spLocks noGrp="1"/>
          </p:cNvSpPr>
          <p:nvPr>
            <p:ph type="subTitle" idx="5"/>
          </p:nvPr>
        </p:nvSpPr>
        <p:spPr>
          <a:xfrm>
            <a:off x="4645800" y="3491928"/>
            <a:ext cx="2900400" cy="71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667" b="1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751" name="Google Shape;751;p24"/>
          <p:cNvSpPr txBox="1">
            <a:spLocks noGrp="1"/>
          </p:cNvSpPr>
          <p:nvPr>
            <p:ph type="subTitle" idx="6"/>
          </p:nvPr>
        </p:nvSpPr>
        <p:spPr>
          <a:xfrm>
            <a:off x="8041433" y="3491928"/>
            <a:ext cx="2900400" cy="71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667" b="1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grpSp>
        <p:nvGrpSpPr>
          <p:cNvPr id="752" name="Google Shape;752;p24"/>
          <p:cNvGrpSpPr/>
          <p:nvPr/>
        </p:nvGrpSpPr>
        <p:grpSpPr>
          <a:xfrm>
            <a:off x="0" y="0"/>
            <a:ext cx="133200" cy="6858061"/>
            <a:chOff x="0" y="0"/>
            <a:chExt cx="99900" cy="5143546"/>
          </a:xfrm>
        </p:grpSpPr>
        <p:sp>
          <p:nvSpPr>
            <p:cNvPr id="753" name="Google Shape;753;p24"/>
            <p:cNvSpPr/>
            <p:nvPr/>
          </p:nvSpPr>
          <p:spPr>
            <a:xfrm>
              <a:off x="0" y="4747846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54" name="Google Shape;754;p24"/>
            <p:cNvSpPr/>
            <p:nvPr/>
          </p:nvSpPr>
          <p:spPr>
            <a:xfrm>
              <a:off x="0" y="435219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55" name="Google Shape;755;p24"/>
            <p:cNvSpPr/>
            <p:nvPr/>
          </p:nvSpPr>
          <p:spPr>
            <a:xfrm>
              <a:off x="0" y="395653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56" name="Google Shape;756;p24"/>
            <p:cNvSpPr/>
            <p:nvPr/>
          </p:nvSpPr>
          <p:spPr>
            <a:xfrm>
              <a:off x="0" y="3560885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57" name="Google Shape;757;p24"/>
            <p:cNvSpPr/>
            <p:nvPr/>
          </p:nvSpPr>
          <p:spPr>
            <a:xfrm>
              <a:off x="0" y="3165231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58" name="Google Shape;758;p24"/>
            <p:cNvSpPr/>
            <p:nvPr/>
          </p:nvSpPr>
          <p:spPr>
            <a:xfrm>
              <a:off x="0" y="2769577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59" name="Google Shape;759;p24"/>
            <p:cNvSpPr/>
            <p:nvPr/>
          </p:nvSpPr>
          <p:spPr>
            <a:xfrm>
              <a:off x="0" y="2373923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60" name="Google Shape;760;p24"/>
            <p:cNvSpPr/>
            <p:nvPr/>
          </p:nvSpPr>
          <p:spPr>
            <a:xfrm>
              <a:off x="0" y="1978269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61" name="Google Shape;761;p24"/>
            <p:cNvSpPr/>
            <p:nvPr/>
          </p:nvSpPr>
          <p:spPr>
            <a:xfrm>
              <a:off x="0" y="1582615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62" name="Google Shape;762;p24"/>
            <p:cNvSpPr/>
            <p:nvPr/>
          </p:nvSpPr>
          <p:spPr>
            <a:xfrm>
              <a:off x="0" y="118696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63" name="Google Shape;763;p24"/>
            <p:cNvSpPr/>
            <p:nvPr/>
          </p:nvSpPr>
          <p:spPr>
            <a:xfrm>
              <a:off x="0" y="79130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64" name="Google Shape;764;p24"/>
            <p:cNvSpPr/>
            <p:nvPr/>
          </p:nvSpPr>
          <p:spPr>
            <a:xfrm>
              <a:off x="0" y="395654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65" name="Google Shape;765;p24"/>
            <p:cNvSpPr/>
            <p:nvPr/>
          </p:nvSpPr>
          <p:spPr>
            <a:xfrm>
              <a:off x="0" y="0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766" name="Google Shape;766;p24"/>
          <p:cNvGrpSpPr/>
          <p:nvPr/>
        </p:nvGrpSpPr>
        <p:grpSpPr>
          <a:xfrm>
            <a:off x="12058800" y="0"/>
            <a:ext cx="133200" cy="6858061"/>
            <a:chOff x="9044100" y="0"/>
            <a:chExt cx="99900" cy="5143546"/>
          </a:xfrm>
        </p:grpSpPr>
        <p:sp>
          <p:nvSpPr>
            <p:cNvPr id="767" name="Google Shape;767;p24"/>
            <p:cNvSpPr/>
            <p:nvPr/>
          </p:nvSpPr>
          <p:spPr>
            <a:xfrm>
              <a:off x="9044100" y="4747846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68" name="Google Shape;768;p24"/>
            <p:cNvSpPr/>
            <p:nvPr/>
          </p:nvSpPr>
          <p:spPr>
            <a:xfrm>
              <a:off x="9044100" y="435219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69" name="Google Shape;769;p24"/>
            <p:cNvSpPr/>
            <p:nvPr/>
          </p:nvSpPr>
          <p:spPr>
            <a:xfrm>
              <a:off x="9044100" y="395653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70" name="Google Shape;770;p24"/>
            <p:cNvSpPr/>
            <p:nvPr/>
          </p:nvSpPr>
          <p:spPr>
            <a:xfrm>
              <a:off x="9044100" y="3560885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71" name="Google Shape;771;p24"/>
            <p:cNvSpPr/>
            <p:nvPr/>
          </p:nvSpPr>
          <p:spPr>
            <a:xfrm>
              <a:off x="9044100" y="3165231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72" name="Google Shape;772;p24"/>
            <p:cNvSpPr/>
            <p:nvPr/>
          </p:nvSpPr>
          <p:spPr>
            <a:xfrm>
              <a:off x="9044100" y="2769577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73" name="Google Shape;773;p24"/>
            <p:cNvSpPr/>
            <p:nvPr/>
          </p:nvSpPr>
          <p:spPr>
            <a:xfrm>
              <a:off x="9044100" y="2373923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74" name="Google Shape;774;p24"/>
            <p:cNvSpPr/>
            <p:nvPr/>
          </p:nvSpPr>
          <p:spPr>
            <a:xfrm>
              <a:off x="9044100" y="1978269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75" name="Google Shape;775;p24"/>
            <p:cNvSpPr/>
            <p:nvPr/>
          </p:nvSpPr>
          <p:spPr>
            <a:xfrm>
              <a:off x="9044100" y="1582615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76" name="Google Shape;776;p24"/>
            <p:cNvSpPr/>
            <p:nvPr/>
          </p:nvSpPr>
          <p:spPr>
            <a:xfrm>
              <a:off x="9044100" y="118696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77" name="Google Shape;777;p24"/>
            <p:cNvSpPr/>
            <p:nvPr/>
          </p:nvSpPr>
          <p:spPr>
            <a:xfrm>
              <a:off x="9044100" y="79130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78" name="Google Shape;778;p24"/>
            <p:cNvSpPr/>
            <p:nvPr/>
          </p:nvSpPr>
          <p:spPr>
            <a:xfrm>
              <a:off x="9044100" y="395654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79" name="Google Shape;779;p24"/>
            <p:cNvSpPr/>
            <p:nvPr/>
          </p:nvSpPr>
          <p:spPr>
            <a:xfrm>
              <a:off x="9044100" y="0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87149375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Google Shape;781;p2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82" name="Google Shape;782;p25"/>
          <p:cNvSpPr txBox="1">
            <a:spLocks noGrp="1"/>
          </p:cNvSpPr>
          <p:nvPr>
            <p:ph type="subTitle" idx="1"/>
          </p:nvPr>
        </p:nvSpPr>
        <p:spPr>
          <a:xfrm>
            <a:off x="2813749" y="2971333"/>
            <a:ext cx="26376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3" name="Google Shape;783;p25"/>
          <p:cNvSpPr txBox="1">
            <a:spLocks noGrp="1"/>
          </p:cNvSpPr>
          <p:nvPr>
            <p:ph type="subTitle" idx="2"/>
          </p:nvPr>
        </p:nvSpPr>
        <p:spPr>
          <a:xfrm>
            <a:off x="6740651" y="2971333"/>
            <a:ext cx="26376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4" name="Google Shape;784;p25"/>
          <p:cNvSpPr txBox="1">
            <a:spLocks noGrp="1"/>
          </p:cNvSpPr>
          <p:nvPr>
            <p:ph type="subTitle" idx="3"/>
          </p:nvPr>
        </p:nvSpPr>
        <p:spPr>
          <a:xfrm>
            <a:off x="2813749" y="5251467"/>
            <a:ext cx="26376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5" name="Google Shape;785;p25"/>
          <p:cNvSpPr txBox="1">
            <a:spLocks noGrp="1"/>
          </p:cNvSpPr>
          <p:nvPr>
            <p:ph type="subTitle" idx="4"/>
          </p:nvPr>
        </p:nvSpPr>
        <p:spPr>
          <a:xfrm>
            <a:off x="6740651" y="5251467"/>
            <a:ext cx="26376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6" name="Google Shape;786;p25"/>
          <p:cNvSpPr txBox="1">
            <a:spLocks noGrp="1"/>
          </p:cNvSpPr>
          <p:nvPr>
            <p:ph type="subTitle" idx="5"/>
          </p:nvPr>
        </p:nvSpPr>
        <p:spPr>
          <a:xfrm>
            <a:off x="2813749" y="2353600"/>
            <a:ext cx="2637600" cy="71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667" b="1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787" name="Google Shape;787;p25"/>
          <p:cNvSpPr txBox="1">
            <a:spLocks noGrp="1"/>
          </p:cNvSpPr>
          <p:nvPr>
            <p:ph type="subTitle" idx="6"/>
          </p:nvPr>
        </p:nvSpPr>
        <p:spPr>
          <a:xfrm>
            <a:off x="2813749" y="4633867"/>
            <a:ext cx="2637600" cy="71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667" b="1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788" name="Google Shape;788;p25"/>
          <p:cNvSpPr txBox="1">
            <a:spLocks noGrp="1"/>
          </p:cNvSpPr>
          <p:nvPr>
            <p:ph type="subTitle" idx="7"/>
          </p:nvPr>
        </p:nvSpPr>
        <p:spPr>
          <a:xfrm>
            <a:off x="6740651" y="2353600"/>
            <a:ext cx="2637600" cy="71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667" b="1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789" name="Google Shape;789;p25"/>
          <p:cNvSpPr txBox="1">
            <a:spLocks noGrp="1"/>
          </p:cNvSpPr>
          <p:nvPr>
            <p:ph type="subTitle" idx="8"/>
          </p:nvPr>
        </p:nvSpPr>
        <p:spPr>
          <a:xfrm>
            <a:off x="6740651" y="4633867"/>
            <a:ext cx="2637600" cy="71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667" b="1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grpSp>
        <p:nvGrpSpPr>
          <p:cNvPr id="790" name="Google Shape;790;p25"/>
          <p:cNvGrpSpPr/>
          <p:nvPr/>
        </p:nvGrpSpPr>
        <p:grpSpPr>
          <a:xfrm>
            <a:off x="0" y="0"/>
            <a:ext cx="133200" cy="6858061"/>
            <a:chOff x="0" y="0"/>
            <a:chExt cx="99900" cy="5143546"/>
          </a:xfrm>
        </p:grpSpPr>
        <p:sp>
          <p:nvSpPr>
            <p:cNvPr id="791" name="Google Shape;791;p25"/>
            <p:cNvSpPr/>
            <p:nvPr/>
          </p:nvSpPr>
          <p:spPr>
            <a:xfrm>
              <a:off x="0" y="4747846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92" name="Google Shape;792;p25"/>
            <p:cNvSpPr/>
            <p:nvPr/>
          </p:nvSpPr>
          <p:spPr>
            <a:xfrm>
              <a:off x="0" y="435219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93" name="Google Shape;793;p25"/>
            <p:cNvSpPr/>
            <p:nvPr/>
          </p:nvSpPr>
          <p:spPr>
            <a:xfrm>
              <a:off x="0" y="395653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94" name="Google Shape;794;p25"/>
            <p:cNvSpPr/>
            <p:nvPr/>
          </p:nvSpPr>
          <p:spPr>
            <a:xfrm>
              <a:off x="0" y="3560885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95" name="Google Shape;795;p25"/>
            <p:cNvSpPr/>
            <p:nvPr/>
          </p:nvSpPr>
          <p:spPr>
            <a:xfrm>
              <a:off x="0" y="3165231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96" name="Google Shape;796;p25"/>
            <p:cNvSpPr/>
            <p:nvPr/>
          </p:nvSpPr>
          <p:spPr>
            <a:xfrm>
              <a:off x="0" y="2769577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97" name="Google Shape;797;p25"/>
            <p:cNvSpPr/>
            <p:nvPr/>
          </p:nvSpPr>
          <p:spPr>
            <a:xfrm>
              <a:off x="0" y="2373923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98" name="Google Shape;798;p25"/>
            <p:cNvSpPr/>
            <p:nvPr/>
          </p:nvSpPr>
          <p:spPr>
            <a:xfrm>
              <a:off x="0" y="1978269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99" name="Google Shape;799;p25"/>
            <p:cNvSpPr/>
            <p:nvPr/>
          </p:nvSpPr>
          <p:spPr>
            <a:xfrm>
              <a:off x="0" y="1582615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00" name="Google Shape;800;p25"/>
            <p:cNvSpPr/>
            <p:nvPr/>
          </p:nvSpPr>
          <p:spPr>
            <a:xfrm>
              <a:off x="0" y="118696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01" name="Google Shape;801;p25"/>
            <p:cNvSpPr/>
            <p:nvPr/>
          </p:nvSpPr>
          <p:spPr>
            <a:xfrm>
              <a:off x="0" y="79130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02" name="Google Shape;802;p25"/>
            <p:cNvSpPr/>
            <p:nvPr/>
          </p:nvSpPr>
          <p:spPr>
            <a:xfrm>
              <a:off x="0" y="395654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03" name="Google Shape;803;p25"/>
            <p:cNvSpPr/>
            <p:nvPr/>
          </p:nvSpPr>
          <p:spPr>
            <a:xfrm>
              <a:off x="0" y="0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804" name="Google Shape;804;p25"/>
          <p:cNvGrpSpPr/>
          <p:nvPr/>
        </p:nvGrpSpPr>
        <p:grpSpPr>
          <a:xfrm>
            <a:off x="12058800" y="0"/>
            <a:ext cx="133200" cy="6858061"/>
            <a:chOff x="9044100" y="0"/>
            <a:chExt cx="99900" cy="5143546"/>
          </a:xfrm>
        </p:grpSpPr>
        <p:sp>
          <p:nvSpPr>
            <p:cNvPr id="805" name="Google Shape;805;p25"/>
            <p:cNvSpPr/>
            <p:nvPr/>
          </p:nvSpPr>
          <p:spPr>
            <a:xfrm>
              <a:off x="9044100" y="4747846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06" name="Google Shape;806;p25"/>
            <p:cNvSpPr/>
            <p:nvPr/>
          </p:nvSpPr>
          <p:spPr>
            <a:xfrm>
              <a:off x="9044100" y="435219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07" name="Google Shape;807;p25"/>
            <p:cNvSpPr/>
            <p:nvPr/>
          </p:nvSpPr>
          <p:spPr>
            <a:xfrm>
              <a:off x="9044100" y="395653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08" name="Google Shape;808;p25"/>
            <p:cNvSpPr/>
            <p:nvPr/>
          </p:nvSpPr>
          <p:spPr>
            <a:xfrm>
              <a:off x="9044100" y="3560885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09" name="Google Shape;809;p25"/>
            <p:cNvSpPr/>
            <p:nvPr/>
          </p:nvSpPr>
          <p:spPr>
            <a:xfrm>
              <a:off x="9044100" y="3165231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10" name="Google Shape;810;p25"/>
            <p:cNvSpPr/>
            <p:nvPr/>
          </p:nvSpPr>
          <p:spPr>
            <a:xfrm>
              <a:off x="9044100" y="2769577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11" name="Google Shape;811;p25"/>
            <p:cNvSpPr/>
            <p:nvPr/>
          </p:nvSpPr>
          <p:spPr>
            <a:xfrm>
              <a:off x="9044100" y="2373923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12" name="Google Shape;812;p25"/>
            <p:cNvSpPr/>
            <p:nvPr/>
          </p:nvSpPr>
          <p:spPr>
            <a:xfrm>
              <a:off x="9044100" y="1978269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13" name="Google Shape;813;p25"/>
            <p:cNvSpPr/>
            <p:nvPr/>
          </p:nvSpPr>
          <p:spPr>
            <a:xfrm>
              <a:off x="9044100" y="1582615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14" name="Google Shape;814;p25"/>
            <p:cNvSpPr/>
            <p:nvPr/>
          </p:nvSpPr>
          <p:spPr>
            <a:xfrm>
              <a:off x="9044100" y="118696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15" name="Google Shape;815;p25"/>
            <p:cNvSpPr/>
            <p:nvPr/>
          </p:nvSpPr>
          <p:spPr>
            <a:xfrm>
              <a:off x="9044100" y="79130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16" name="Google Shape;816;p25"/>
            <p:cNvSpPr/>
            <p:nvPr/>
          </p:nvSpPr>
          <p:spPr>
            <a:xfrm>
              <a:off x="9044100" y="395654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17" name="Google Shape;817;p25"/>
            <p:cNvSpPr/>
            <p:nvPr/>
          </p:nvSpPr>
          <p:spPr>
            <a:xfrm>
              <a:off x="9044100" y="0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818" name="Google Shape;818;p25"/>
          <p:cNvGrpSpPr/>
          <p:nvPr/>
        </p:nvGrpSpPr>
        <p:grpSpPr>
          <a:xfrm flipH="1">
            <a:off x="11069117" y="5665695"/>
            <a:ext cx="726697" cy="945972"/>
            <a:chOff x="3025497" y="1458081"/>
            <a:chExt cx="509177" cy="662816"/>
          </a:xfrm>
        </p:grpSpPr>
        <p:sp>
          <p:nvSpPr>
            <p:cNvPr id="819" name="Google Shape;819;p25"/>
            <p:cNvSpPr/>
            <p:nvPr/>
          </p:nvSpPr>
          <p:spPr>
            <a:xfrm>
              <a:off x="3025497" y="1458081"/>
              <a:ext cx="509177" cy="662816"/>
            </a:xfrm>
            <a:custGeom>
              <a:avLst/>
              <a:gdLst/>
              <a:ahLst/>
              <a:cxnLst/>
              <a:rect l="l" t="t" r="r" b="b"/>
              <a:pathLst>
                <a:path w="5630" h="7329" extrusionOk="0">
                  <a:moveTo>
                    <a:pt x="1120" y="1"/>
                  </a:moveTo>
                  <a:lnTo>
                    <a:pt x="0" y="726"/>
                  </a:lnTo>
                  <a:lnTo>
                    <a:pt x="220" y="815"/>
                  </a:lnTo>
                  <a:lnTo>
                    <a:pt x="485" y="672"/>
                  </a:lnTo>
                  <a:lnTo>
                    <a:pt x="1352" y="2992"/>
                  </a:lnTo>
                  <a:cubicBezTo>
                    <a:pt x="1352" y="2992"/>
                    <a:pt x="327" y="3566"/>
                    <a:pt x="416" y="5092"/>
                  </a:cubicBezTo>
                  <a:cubicBezTo>
                    <a:pt x="487" y="6335"/>
                    <a:pt x="1557" y="7328"/>
                    <a:pt x="2746" y="7328"/>
                  </a:cubicBezTo>
                  <a:cubicBezTo>
                    <a:pt x="3015" y="7328"/>
                    <a:pt x="3291" y="7277"/>
                    <a:pt x="3562" y="7166"/>
                  </a:cubicBezTo>
                  <a:cubicBezTo>
                    <a:pt x="5030" y="6563"/>
                    <a:pt x="5630" y="5167"/>
                    <a:pt x="4852" y="3717"/>
                  </a:cubicBezTo>
                  <a:cubicBezTo>
                    <a:pt x="4299" y="2689"/>
                    <a:pt x="3126" y="2539"/>
                    <a:pt x="2490" y="2539"/>
                  </a:cubicBezTo>
                  <a:cubicBezTo>
                    <a:pt x="2229" y="2539"/>
                    <a:pt x="2059" y="2564"/>
                    <a:pt x="2059" y="2564"/>
                  </a:cubicBezTo>
                  <a:lnTo>
                    <a:pt x="1013" y="497"/>
                  </a:lnTo>
                  <a:lnTo>
                    <a:pt x="1120" y="301"/>
                  </a:lnTo>
                  <a:lnTo>
                    <a:pt x="11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0" name="Google Shape;820;p25"/>
            <p:cNvSpPr/>
            <p:nvPr/>
          </p:nvSpPr>
          <p:spPr>
            <a:xfrm>
              <a:off x="3126790" y="1799571"/>
              <a:ext cx="382652" cy="296364"/>
            </a:xfrm>
            <a:custGeom>
              <a:avLst/>
              <a:gdLst/>
              <a:ahLst/>
              <a:cxnLst/>
              <a:rect l="l" t="t" r="r" b="b"/>
              <a:pathLst>
                <a:path w="4231" h="3277" extrusionOk="0">
                  <a:moveTo>
                    <a:pt x="3527" y="0"/>
                  </a:moveTo>
                  <a:cubicBezTo>
                    <a:pt x="3527" y="0"/>
                    <a:pt x="3417" y="45"/>
                    <a:pt x="3126" y="199"/>
                  </a:cubicBezTo>
                  <a:cubicBezTo>
                    <a:pt x="2834" y="351"/>
                    <a:pt x="3001" y="719"/>
                    <a:pt x="2683" y="1100"/>
                  </a:cubicBezTo>
                  <a:cubicBezTo>
                    <a:pt x="2362" y="1483"/>
                    <a:pt x="1827" y="1483"/>
                    <a:pt x="1049" y="1542"/>
                  </a:cubicBezTo>
                  <a:cubicBezTo>
                    <a:pt x="268" y="1605"/>
                    <a:pt x="0" y="2430"/>
                    <a:pt x="0" y="2430"/>
                  </a:cubicBezTo>
                  <a:cubicBezTo>
                    <a:pt x="0" y="2430"/>
                    <a:pt x="589" y="3164"/>
                    <a:pt x="1094" y="3253"/>
                  </a:cubicBezTo>
                  <a:cubicBezTo>
                    <a:pt x="1173" y="3268"/>
                    <a:pt x="1270" y="3276"/>
                    <a:pt x="1380" y="3276"/>
                  </a:cubicBezTo>
                  <a:cubicBezTo>
                    <a:pt x="1968" y="3276"/>
                    <a:pt x="2931" y="3028"/>
                    <a:pt x="3527" y="2092"/>
                  </a:cubicBezTo>
                  <a:cubicBezTo>
                    <a:pt x="4231" y="984"/>
                    <a:pt x="3527" y="0"/>
                    <a:pt x="35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1" name="Google Shape;821;p25"/>
            <p:cNvSpPr/>
            <p:nvPr/>
          </p:nvSpPr>
          <p:spPr>
            <a:xfrm>
              <a:off x="3110421" y="1912707"/>
              <a:ext cx="141629" cy="145424"/>
            </a:xfrm>
            <a:custGeom>
              <a:avLst/>
              <a:gdLst/>
              <a:ahLst/>
              <a:cxnLst/>
              <a:rect l="l" t="t" r="r" b="b"/>
              <a:pathLst>
                <a:path w="1566" h="1608" extrusionOk="0">
                  <a:moveTo>
                    <a:pt x="149" y="0"/>
                  </a:moveTo>
                  <a:lnTo>
                    <a:pt x="0" y="57"/>
                  </a:lnTo>
                  <a:cubicBezTo>
                    <a:pt x="0" y="57"/>
                    <a:pt x="214" y="692"/>
                    <a:pt x="577" y="1117"/>
                  </a:cubicBezTo>
                  <a:cubicBezTo>
                    <a:pt x="929" y="1527"/>
                    <a:pt x="1391" y="1608"/>
                    <a:pt x="1454" y="1608"/>
                  </a:cubicBezTo>
                  <a:cubicBezTo>
                    <a:pt x="1456" y="1608"/>
                    <a:pt x="1458" y="1607"/>
                    <a:pt x="1459" y="1607"/>
                  </a:cubicBezTo>
                  <a:cubicBezTo>
                    <a:pt x="1491" y="1601"/>
                    <a:pt x="1566" y="1500"/>
                    <a:pt x="1545" y="1497"/>
                  </a:cubicBezTo>
                  <a:cubicBezTo>
                    <a:pt x="1524" y="1491"/>
                    <a:pt x="882" y="1218"/>
                    <a:pt x="731" y="1046"/>
                  </a:cubicBezTo>
                  <a:cubicBezTo>
                    <a:pt x="577" y="873"/>
                    <a:pt x="149" y="0"/>
                    <a:pt x="1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22" name="Google Shape;822;p25"/>
          <p:cNvGrpSpPr/>
          <p:nvPr/>
        </p:nvGrpSpPr>
        <p:grpSpPr>
          <a:xfrm>
            <a:off x="396191" y="5743393"/>
            <a:ext cx="798080" cy="790560"/>
            <a:chOff x="4272718" y="2052795"/>
            <a:chExt cx="598560" cy="592920"/>
          </a:xfrm>
        </p:grpSpPr>
        <p:sp>
          <p:nvSpPr>
            <p:cNvPr id="823" name="Google Shape;823;p25"/>
            <p:cNvSpPr/>
            <p:nvPr/>
          </p:nvSpPr>
          <p:spPr>
            <a:xfrm>
              <a:off x="4290233" y="2070755"/>
              <a:ext cx="324853" cy="281364"/>
            </a:xfrm>
            <a:custGeom>
              <a:avLst/>
              <a:gdLst/>
              <a:ahLst/>
              <a:cxnLst/>
              <a:rect l="l" t="t" r="r" b="b"/>
              <a:pathLst>
                <a:path w="6566" h="5687" extrusionOk="0">
                  <a:moveTo>
                    <a:pt x="4857" y="119"/>
                  </a:moveTo>
                  <a:lnTo>
                    <a:pt x="6432" y="2843"/>
                  </a:lnTo>
                  <a:lnTo>
                    <a:pt x="4857" y="5570"/>
                  </a:lnTo>
                  <a:lnTo>
                    <a:pt x="1709" y="5570"/>
                  </a:lnTo>
                  <a:lnTo>
                    <a:pt x="137" y="2843"/>
                  </a:lnTo>
                  <a:lnTo>
                    <a:pt x="1709" y="119"/>
                  </a:lnTo>
                  <a:close/>
                  <a:moveTo>
                    <a:pt x="1643" y="0"/>
                  </a:moveTo>
                  <a:lnTo>
                    <a:pt x="0" y="2843"/>
                  </a:lnTo>
                  <a:lnTo>
                    <a:pt x="1643" y="5686"/>
                  </a:lnTo>
                  <a:lnTo>
                    <a:pt x="4926" y="5686"/>
                  </a:lnTo>
                  <a:lnTo>
                    <a:pt x="6566" y="2843"/>
                  </a:lnTo>
                  <a:lnTo>
                    <a:pt x="4926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4" name="Google Shape;824;p25"/>
            <p:cNvSpPr/>
            <p:nvPr/>
          </p:nvSpPr>
          <p:spPr>
            <a:xfrm>
              <a:off x="4345201" y="2052795"/>
              <a:ext cx="48832" cy="41757"/>
            </a:xfrm>
            <a:custGeom>
              <a:avLst/>
              <a:gdLst/>
              <a:ahLst/>
              <a:cxnLst/>
              <a:rect l="l" t="t" r="r" b="b"/>
              <a:pathLst>
                <a:path w="987" h="844" extrusionOk="0">
                  <a:moveTo>
                    <a:pt x="565" y="1"/>
                  </a:moveTo>
                  <a:cubicBezTo>
                    <a:pt x="191" y="1"/>
                    <a:pt x="0" y="455"/>
                    <a:pt x="268" y="720"/>
                  </a:cubicBezTo>
                  <a:cubicBezTo>
                    <a:pt x="353" y="805"/>
                    <a:pt x="459" y="843"/>
                    <a:pt x="562" y="843"/>
                  </a:cubicBezTo>
                  <a:cubicBezTo>
                    <a:pt x="779" y="843"/>
                    <a:pt x="987" y="676"/>
                    <a:pt x="987" y="423"/>
                  </a:cubicBezTo>
                  <a:cubicBezTo>
                    <a:pt x="987" y="188"/>
                    <a:pt x="797" y="1"/>
                    <a:pt x="565" y="1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5" name="Google Shape;825;p25"/>
            <p:cNvSpPr/>
            <p:nvPr/>
          </p:nvSpPr>
          <p:spPr>
            <a:xfrm>
              <a:off x="4352276" y="2328377"/>
              <a:ext cx="41757" cy="41806"/>
            </a:xfrm>
            <a:custGeom>
              <a:avLst/>
              <a:gdLst/>
              <a:ahLst/>
              <a:cxnLst/>
              <a:rect l="l" t="t" r="r" b="b"/>
              <a:pathLst>
                <a:path w="844" h="845" extrusionOk="0">
                  <a:moveTo>
                    <a:pt x="422" y="1"/>
                  </a:moveTo>
                  <a:cubicBezTo>
                    <a:pt x="190" y="1"/>
                    <a:pt x="0" y="188"/>
                    <a:pt x="0" y="423"/>
                  </a:cubicBezTo>
                  <a:cubicBezTo>
                    <a:pt x="0" y="654"/>
                    <a:pt x="190" y="844"/>
                    <a:pt x="422" y="844"/>
                  </a:cubicBezTo>
                  <a:cubicBezTo>
                    <a:pt x="654" y="844"/>
                    <a:pt x="844" y="654"/>
                    <a:pt x="844" y="423"/>
                  </a:cubicBezTo>
                  <a:cubicBezTo>
                    <a:pt x="844" y="188"/>
                    <a:pt x="654" y="1"/>
                    <a:pt x="422" y="1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6" name="Google Shape;826;p25"/>
            <p:cNvSpPr/>
            <p:nvPr/>
          </p:nvSpPr>
          <p:spPr>
            <a:xfrm>
              <a:off x="4511292" y="2328377"/>
              <a:ext cx="41757" cy="41806"/>
            </a:xfrm>
            <a:custGeom>
              <a:avLst/>
              <a:gdLst/>
              <a:ahLst/>
              <a:cxnLst/>
              <a:rect l="l" t="t" r="r" b="b"/>
              <a:pathLst>
                <a:path w="844" h="845" extrusionOk="0">
                  <a:moveTo>
                    <a:pt x="422" y="1"/>
                  </a:moveTo>
                  <a:cubicBezTo>
                    <a:pt x="190" y="1"/>
                    <a:pt x="0" y="188"/>
                    <a:pt x="0" y="423"/>
                  </a:cubicBezTo>
                  <a:cubicBezTo>
                    <a:pt x="0" y="654"/>
                    <a:pt x="190" y="844"/>
                    <a:pt x="422" y="844"/>
                  </a:cubicBezTo>
                  <a:cubicBezTo>
                    <a:pt x="657" y="844"/>
                    <a:pt x="844" y="654"/>
                    <a:pt x="844" y="423"/>
                  </a:cubicBezTo>
                  <a:cubicBezTo>
                    <a:pt x="844" y="188"/>
                    <a:pt x="657" y="1"/>
                    <a:pt x="422" y="1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7" name="Google Shape;827;p25"/>
            <p:cNvSpPr/>
            <p:nvPr/>
          </p:nvSpPr>
          <p:spPr>
            <a:xfrm>
              <a:off x="4590948" y="2190537"/>
              <a:ext cx="41806" cy="41757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2" y="0"/>
                  </a:moveTo>
                  <a:cubicBezTo>
                    <a:pt x="188" y="0"/>
                    <a:pt x="0" y="190"/>
                    <a:pt x="0" y="422"/>
                  </a:cubicBezTo>
                  <a:cubicBezTo>
                    <a:pt x="0" y="657"/>
                    <a:pt x="188" y="844"/>
                    <a:pt x="422" y="844"/>
                  </a:cubicBezTo>
                  <a:cubicBezTo>
                    <a:pt x="654" y="844"/>
                    <a:pt x="844" y="657"/>
                    <a:pt x="844" y="422"/>
                  </a:cubicBezTo>
                  <a:cubicBezTo>
                    <a:pt x="844" y="190"/>
                    <a:pt x="654" y="0"/>
                    <a:pt x="422" y="0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8" name="Google Shape;828;p25"/>
            <p:cNvSpPr/>
            <p:nvPr/>
          </p:nvSpPr>
          <p:spPr>
            <a:xfrm>
              <a:off x="4272718" y="2190537"/>
              <a:ext cx="41806" cy="41757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3" y="0"/>
                  </a:moveTo>
                  <a:cubicBezTo>
                    <a:pt x="188" y="0"/>
                    <a:pt x="1" y="190"/>
                    <a:pt x="1" y="422"/>
                  </a:cubicBezTo>
                  <a:cubicBezTo>
                    <a:pt x="1" y="657"/>
                    <a:pt x="188" y="844"/>
                    <a:pt x="423" y="844"/>
                  </a:cubicBezTo>
                  <a:cubicBezTo>
                    <a:pt x="654" y="844"/>
                    <a:pt x="845" y="657"/>
                    <a:pt x="845" y="422"/>
                  </a:cubicBezTo>
                  <a:cubicBezTo>
                    <a:pt x="845" y="190"/>
                    <a:pt x="654" y="0"/>
                    <a:pt x="423" y="0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9" name="Google Shape;829;p25"/>
            <p:cNvSpPr/>
            <p:nvPr/>
          </p:nvSpPr>
          <p:spPr>
            <a:xfrm>
              <a:off x="4291123" y="2346336"/>
              <a:ext cx="323962" cy="281315"/>
            </a:xfrm>
            <a:custGeom>
              <a:avLst/>
              <a:gdLst/>
              <a:ahLst/>
              <a:cxnLst/>
              <a:rect l="l" t="t" r="r" b="b"/>
              <a:pathLst>
                <a:path w="6548" h="5686" extrusionOk="0">
                  <a:moveTo>
                    <a:pt x="1658" y="0"/>
                  </a:moveTo>
                  <a:lnTo>
                    <a:pt x="1658" y="116"/>
                  </a:lnTo>
                  <a:lnTo>
                    <a:pt x="4839" y="116"/>
                  </a:lnTo>
                  <a:lnTo>
                    <a:pt x="6414" y="2843"/>
                  </a:lnTo>
                  <a:lnTo>
                    <a:pt x="4839" y="5570"/>
                  </a:lnTo>
                  <a:lnTo>
                    <a:pt x="1691" y="5570"/>
                  </a:lnTo>
                  <a:lnTo>
                    <a:pt x="101" y="2813"/>
                  </a:lnTo>
                  <a:lnTo>
                    <a:pt x="0" y="2873"/>
                  </a:lnTo>
                  <a:lnTo>
                    <a:pt x="1625" y="5686"/>
                  </a:lnTo>
                  <a:lnTo>
                    <a:pt x="4908" y="5686"/>
                  </a:lnTo>
                  <a:lnTo>
                    <a:pt x="6548" y="2843"/>
                  </a:lnTo>
                  <a:lnTo>
                    <a:pt x="4908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0" name="Google Shape;830;p25"/>
            <p:cNvSpPr/>
            <p:nvPr/>
          </p:nvSpPr>
          <p:spPr>
            <a:xfrm>
              <a:off x="4352276" y="2328377"/>
              <a:ext cx="41757" cy="41806"/>
            </a:xfrm>
            <a:custGeom>
              <a:avLst/>
              <a:gdLst/>
              <a:ahLst/>
              <a:cxnLst/>
              <a:rect l="l" t="t" r="r" b="b"/>
              <a:pathLst>
                <a:path w="844" h="845" extrusionOk="0">
                  <a:moveTo>
                    <a:pt x="422" y="1"/>
                  </a:moveTo>
                  <a:cubicBezTo>
                    <a:pt x="190" y="1"/>
                    <a:pt x="0" y="188"/>
                    <a:pt x="0" y="423"/>
                  </a:cubicBezTo>
                  <a:cubicBezTo>
                    <a:pt x="0" y="654"/>
                    <a:pt x="190" y="844"/>
                    <a:pt x="422" y="844"/>
                  </a:cubicBezTo>
                  <a:cubicBezTo>
                    <a:pt x="654" y="844"/>
                    <a:pt x="844" y="654"/>
                    <a:pt x="844" y="423"/>
                  </a:cubicBezTo>
                  <a:cubicBezTo>
                    <a:pt x="844" y="188"/>
                    <a:pt x="654" y="1"/>
                    <a:pt x="422" y="1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1" name="Google Shape;831;p25"/>
            <p:cNvSpPr/>
            <p:nvPr/>
          </p:nvSpPr>
          <p:spPr>
            <a:xfrm>
              <a:off x="4511292" y="2328377"/>
              <a:ext cx="41757" cy="41806"/>
            </a:xfrm>
            <a:custGeom>
              <a:avLst/>
              <a:gdLst/>
              <a:ahLst/>
              <a:cxnLst/>
              <a:rect l="l" t="t" r="r" b="b"/>
              <a:pathLst>
                <a:path w="844" h="845" extrusionOk="0">
                  <a:moveTo>
                    <a:pt x="422" y="1"/>
                  </a:moveTo>
                  <a:cubicBezTo>
                    <a:pt x="190" y="1"/>
                    <a:pt x="0" y="188"/>
                    <a:pt x="0" y="423"/>
                  </a:cubicBezTo>
                  <a:cubicBezTo>
                    <a:pt x="0" y="654"/>
                    <a:pt x="190" y="844"/>
                    <a:pt x="422" y="844"/>
                  </a:cubicBezTo>
                  <a:cubicBezTo>
                    <a:pt x="657" y="844"/>
                    <a:pt x="844" y="654"/>
                    <a:pt x="844" y="423"/>
                  </a:cubicBezTo>
                  <a:cubicBezTo>
                    <a:pt x="844" y="188"/>
                    <a:pt x="657" y="1"/>
                    <a:pt x="422" y="1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2" name="Google Shape;832;p25"/>
            <p:cNvSpPr/>
            <p:nvPr/>
          </p:nvSpPr>
          <p:spPr>
            <a:xfrm>
              <a:off x="4528905" y="2208595"/>
              <a:ext cx="324012" cy="281364"/>
            </a:xfrm>
            <a:custGeom>
              <a:avLst/>
              <a:gdLst/>
              <a:ahLst/>
              <a:cxnLst/>
              <a:rect l="l" t="t" r="r" b="b"/>
              <a:pathLst>
                <a:path w="6549" h="5687" extrusionOk="0">
                  <a:moveTo>
                    <a:pt x="1641" y="1"/>
                  </a:moveTo>
                  <a:lnTo>
                    <a:pt x="1" y="2844"/>
                  </a:lnTo>
                  <a:lnTo>
                    <a:pt x="1641" y="5686"/>
                  </a:lnTo>
                  <a:lnTo>
                    <a:pt x="4926" y="5686"/>
                  </a:lnTo>
                  <a:lnTo>
                    <a:pt x="6548" y="2873"/>
                  </a:lnTo>
                  <a:lnTo>
                    <a:pt x="6447" y="2814"/>
                  </a:lnTo>
                  <a:lnTo>
                    <a:pt x="4858" y="5571"/>
                  </a:lnTo>
                  <a:lnTo>
                    <a:pt x="1709" y="5571"/>
                  </a:lnTo>
                  <a:lnTo>
                    <a:pt x="134" y="2844"/>
                  </a:lnTo>
                  <a:lnTo>
                    <a:pt x="1709" y="117"/>
                  </a:lnTo>
                  <a:lnTo>
                    <a:pt x="4890" y="117"/>
                  </a:lnTo>
                  <a:lnTo>
                    <a:pt x="4890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3" name="Google Shape;833;p25"/>
            <p:cNvSpPr/>
            <p:nvPr/>
          </p:nvSpPr>
          <p:spPr>
            <a:xfrm>
              <a:off x="4590948" y="2190537"/>
              <a:ext cx="41806" cy="41757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2" y="0"/>
                  </a:moveTo>
                  <a:cubicBezTo>
                    <a:pt x="188" y="0"/>
                    <a:pt x="0" y="190"/>
                    <a:pt x="0" y="422"/>
                  </a:cubicBezTo>
                  <a:cubicBezTo>
                    <a:pt x="0" y="657"/>
                    <a:pt x="188" y="844"/>
                    <a:pt x="422" y="844"/>
                  </a:cubicBezTo>
                  <a:cubicBezTo>
                    <a:pt x="654" y="844"/>
                    <a:pt x="844" y="657"/>
                    <a:pt x="844" y="422"/>
                  </a:cubicBezTo>
                  <a:cubicBezTo>
                    <a:pt x="844" y="190"/>
                    <a:pt x="654" y="0"/>
                    <a:pt x="422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4" name="Google Shape;834;p25"/>
            <p:cNvSpPr/>
            <p:nvPr/>
          </p:nvSpPr>
          <p:spPr>
            <a:xfrm>
              <a:off x="4749964" y="2190537"/>
              <a:ext cx="41806" cy="41757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2" y="0"/>
                  </a:moveTo>
                  <a:cubicBezTo>
                    <a:pt x="191" y="0"/>
                    <a:pt x="1" y="190"/>
                    <a:pt x="1" y="422"/>
                  </a:cubicBezTo>
                  <a:cubicBezTo>
                    <a:pt x="1" y="657"/>
                    <a:pt x="191" y="844"/>
                    <a:pt x="422" y="844"/>
                  </a:cubicBezTo>
                  <a:cubicBezTo>
                    <a:pt x="654" y="844"/>
                    <a:pt x="844" y="657"/>
                    <a:pt x="844" y="422"/>
                  </a:cubicBezTo>
                  <a:cubicBezTo>
                    <a:pt x="844" y="190"/>
                    <a:pt x="654" y="0"/>
                    <a:pt x="422" y="0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5" name="Google Shape;835;p25"/>
            <p:cNvSpPr/>
            <p:nvPr/>
          </p:nvSpPr>
          <p:spPr>
            <a:xfrm>
              <a:off x="4590948" y="2466118"/>
              <a:ext cx="41806" cy="41757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2" y="0"/>
                  </a:moveTo>
                  <a:cubicBezTo>
                    <a:pt x="188" y="0"/>
                    <a:pt x="0" y="190"/>
                    <a:pt x="0" y="422"/>
                  </a:cubicBezTo>
                  <a:cubicBezTo>
                    <a:pt x="0" y="654"/>
                    <a:pt x="188" y="844"/>
                    <a:pt x="422" y="844"/>
                  </a:cubicBezTo>
                  <a:cubicBezTo>
                    <a:pt x="654" y="844"/>
                    <a:pt x="844" y="654"/>
                    <a:pt x="844" y="422"/>
                  </a:cubicBezTo>
                  <a:cubicBezTo>
                    <a:pt x="844" y="190"/>
                    <a:pt x="654" y="0"/>
                    <a:pt x="422" y="0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6" name="Google Shape;836;p25"/>
            <p:cNvSpPr/>
            <p:nvPr/>
          </p:nvSpPr>
          <p:spPr>
            <a:xfrm>
              <a:off x="4829472" y="2328377"/>
              <a:ext cx="41806" cy="41806"/>
            </a:xfrm>
            <a:custGeom>
              <a:avLst/>
              <a:gdLst/>
              <a:ahLst/>
              <a:cxnLst/>
              <a:rect l="l" t="t" r="r" b="b"/>
              <a:pathLst>
                <a:path w="845" h="845" extrusionOk="0">
                  <a:moveTo>
                    <a:pt x="423" y="1"/>
                  </a:moveTo>
                  <a:cubicBezTo>
                    <a:pt x="191" y="1"/>
                    <a:pt x="1" y="188"/>
                    <a:pt x="1" y="423"/>
                  </a:cubicBezTo>
                  <a:cubicBezTo>
                    <a:pt x="1" y="654"/>
                    <a:pt x="191" y="844"/>
                    <a:pt x="423" y="844"/>
                  </a:cubicBezTo>
                  <a:cubicBezTo>
                    <a:pt x="657" y="844"/>
                    <a:pt x="844" y="654"/>
                    <a:pt x="844" y="423"/>
                  </a:cubicBezTo>
                  <a:cubicBezTo>
                    <a:pt x="844" y="188"/>
                    <a:pt x="657" y="1"/>
                    <a:pt x="423" y="1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7" name="Google Shape;837;p25"/>
            <p:cNvSpPr/>
            <p:nvPr/>
          </p:nvSpPr>
          <p:spPr>
            <a:xfrm>
              <a:off x="4511292" y="2328377"/>
              <a:ext cx="41757" cy="41806"/>
            </a:xfrm>
            <a:custGeom>
              <a:avLst/>
              <a:gdLst/>
              <a:ahLst/>
              <a:cxnLst/>
              <a:rect l="l" t="t" r="r" b="b"/>
              <a:pathLst>
                <a:path w="844" h="845" extrusionOk="0">
                  <a:moveTo>
                    <a:pt x="422" y="1"/>
                  </a:moveTo>
                  <a:cubicBezTo>
                    <a:pt x="190" y="1"/>
                    <a:pt x="0" y="188"/>
                    <a:pt x="0" y="423"/>
                  </a:cubicBezTo>
                  <a:cubicBezTo>
                    <a:pt x="0" y="654"/>
                    <a:pt x="190" y="844"/>
                    <a:pt x="422" y="844"/>
                  </a:cubicBezTo>
                  <a:cubicBezTo>
                    <a:pt x="657" y="844"/>
                    <a:pt x="844" y="654"/>
                    <a:pt x="844" y="423"/>
                  </a:cubicBezTo>
                  <a:cubicBezTo>
                    <a:pt x="844" y="188"/>
                    <a:pt x="657" y="1"/>
                    <a:pt x="422" y="1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8" name="Google Shape;838;p25"/>
            <p:cNvSpPr/>
            <p:nvPr/>
          </p:nvSpPr>
          <p:spPr>
            <a:xfrm>
              <a:off x="4590948" y="2466118"/>
              <a:ext cx="41806" cy="41757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2" y="0"/>
                  </a:moveTo>
                  <a:cubicBezTo>
                    <a:pt x="188" y="0"/>
                    <a:pt x="0" y="190"/>
                    <a:pt x="0" y="422"/>
                  </a:cubicBezTo>
                  <a:cubicBezTo>
                    <a:pt x="0" y="654"/>
                    <a:pt x="188" y="844"/>
                    <a:pt x="422" y="844"/>
                  </a:cubicBezTo>
                  <a:cubicBezTo>
                    <a:pt x="654" y="844"/>
                    <a:pt x="844" y="654"/>
                    <a:pt x="844" y="422"/>
                  </a:cubicBezTo>
                  <a:cubicBezTo>
                    <a:pt x="844" y="190"/>
                    <a:pt x="654" y="0"/>
                    <a:pt x="422" y="0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9" name="Google Shape;839;p25"/>
            <p:cNvSpPr/>
            <p:nvPr/>
          </p:nvSpPr>
          <p:spPr>
            <a:xfrm>
              <a:off x="4345201" y="2603958"/>
              <a:ext cx="48832" cy="41757"/>
            </a:xfrm>
            <a:custGeom>
              <a:avLst/>
              <a:gdLst/>
              <a:ahLst/>
              <a:cxnLst/>
              <a:rect l="l" t="t" r="r" b="b"/>
              <a:pathLst>
                <a:path w="987" h="844" extrusionOk="0">
                  <a:moveTo>
                    <a:pt x="565" y="1"/>
                  </a:moveTo>
                  <a:cubicBezTo>
                    <a:pt x="191" y="1"/>
                    <a:pt x="0" y="452"/>
                    <a:pt x="268" y="720"/>
                  </a:cubicBezTo>
                  <a:cubicBezTo>
                    <a:pt x="353" y="805"/>
                    <a:pt x="459" y="843"/>
                    <a:pt x="562" y="843"/>
                  </a:cubicBezTo>
                  <a:cubicBezTo>
                    <a:pt x="779" y="843"/>
                    <a:pt x="987" y="676"/>
                    <a:pt x="987" y="423"/>
                  </a:cubicBezTo>
                  <a:cubicBezTo>
                    <a:pt x="987" y="188"/>
                    <a:pt x="797" y="1"/>
                    <a:pt x="565" y="1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0" name="Google Shape;840;p25"/>
            <p:cNvSpPr/>
            <p:nvPr/>
          </p:nvSpPr>
          <p:spPr>
            <a:xfrm>
              <a:off x="4504365" y="2603958"/>
              <a:ext cx="48683" cy="41757"/>
            </a:xfrm>
            <a:custGeom>
              <a:avLst/>
              <a:gdLst/>
              <a:ahLst/>
              <a:cxnLst/>
              <a:rect l="l" t="t" r="r" b="b"/>
              <a:pathLst>
                <a:path w="984" h="844" extrusionOk="0">
                  <a:moveTo>
                    <a:pt x="562" y="1"/>
                  </a:moveTo>
                  <a:cubicBezTo>
                    <a:pt x="188" y="1"/>
                    <a:pt x="1" y="455"/>
                    <a:pt x="265" y="720"/>
                  </a:cubicBezTo>
                  <a:cubicBezTo>
                    <a:pt x="351" y="805"/>
                    <a:pt x="456" y="843"/>
                    <a:pt x="559" y="843"/>
                  </a:cubicBezTo>
                  <a:cubicBezTo>
                    <a:pt x="776" y="843"/>
                    <a:pt x="984" y="676"/>
                    <a:pt x="984" y="423"/>
                  </a:cubicBezTo>
                  <a:cubicBezTo>
                    <a:pt x="984" y="188"/>
                    <a:pt x="797" y="1"/>
                    <a:pt x="562" y="1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67766947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" name="Google Shape;842;p2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43" name="Google Shape;843;p26"/>
          <p:cNvSpPr txBox="1">
            <a:spLocks noGrp="1"/>
          </p:cNvSpPr>
          <p:nvPr>
            <p:ph type="subTitle" idx="1"/>
          </p:nvPr>
        </p:nvSpPr>
        <p:spPr>
          <a:xfrm>
            <a:off x="1441969" y="2988333"/>
            <a:ext cx="2648000" cy="8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4" name="Google Shape;844;p26"/>
          <p:cNvSpPr txBox="1">
            <a:spLocks noGrp="1"/>
          </p:cNvSpPr>
          <p:nvPr>
            <p:ph type="subTitle" idx="2"/>
          </p:nvPr>
        </p:nvSpPr>
        <p:spPr>
          <a:xfrm>
            <a:off x="4772000" y="2988333"/>
            <a:ext cx="2648000" cy="8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5" name="Google Shape;845;p26"/>
          <p:cNvSpPr txBox="1">
            <a:spLocks noGrp="1"/>
          </p:cNvSpPr>
          <p:nvPr>
            <p:ph type="subTitle" idx="3"/>
          </p:nvPr>
        </p:nvSpPr>
        <p:spPr>
          <a:xfrm>
            <a:off x="1441969" y="4895300"/>
            <a:ext cx="2648000" cy="8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6" name="Google Shape;846;p26"/>
          <p:cNvSpPr txBox="1">
            <a:spLocks noGrp="1"/>
          </p:cNvSpPr>
          <p:nvPr>
            <p:ph type="subTitle" idx="4"/>
          </p:nvPr>
        </p:nvSpPr>
        <p:spPr>
          <a:xfrm>
            <a:off x="4772000" y="4895300"/>
            <a:ext cx="2648000" cy="8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7" name="Google Shape;847;p26"/>
          <p:cNvSpPr txBox="1">
            <a:spLocks noGrp="1"/>
          </p:cNvSpPr>
          <p:nvPr>
            <p:ph type="subTitle" idx="5"/>
          </p:nvPr>
        </p:nvSpPr>
        <p:spPr>
          <a:xfrm>
            <a:off x="8102031" y="2988333"/>
            <a:ext cx="2648000" cy="8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8" name="Google Shape;848;p26"/>
          <p:cNvSpPr txBox="1">
            <a:spLocks noGrp="1"/>
          </p:cNvSpPr>
          <p:nvPr>
            <p:ph type="subTitle" idx="6"/>
          </p:nvPr>
        </p:nvSpPr>
        <p:spPr>
          <a:xfrm>
            <a:off x="8102031" y="4895300"/>
            <a:ext cx="2648000" cy="8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9" name="Google Shape;849;p26"/>
          <p:cNvSpPr txBox="1">
            <a:spLocks noGrp="1"/>
          </p:cNvSpPr>
          <p:nvPr>
            <p:ph type="subTitle" idx="7"/>
          </p:nvPr>
        </p:nvSpPr>
        <p:spPr>
          <a:xfrm>
            <a:off x="1441969" y="2433132"/>
            <a:ext cx="2645600" cy="65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667" b="1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850" name="Google Shape;850;p26"/>
          <p:cNvSpPr txBox="1">
            <a:spLocks noGrp="1"/>
          </p:cNvSpPr>
          <p:nvPr>
            <p:ph type="subTitle" idx="8"/>
          </p:nvPr>
        </p:nvSpPr>
        <p:spPr>
          <a:xfrm>
            <a:off x="4773200" y="2433132"/>
            <a:ext cx="2645600" cy="65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667" b="1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851" name="Google Shape;851;p26"/>
          <p:cNvSpPr txBox="1">
            <a:spLocks noGrp="1"/>
          </p:cNvSpPr>
          <p:nvPr>
            <p:ph type="subTitle" idx="9"/>
          </p:nvPr>
        </p:nvSpPr>
        <p:spPr>
          <a:xfrm>
            <a:off x="8104431" y="2433132"/>
            <a:ext cx="2645600" cy="65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667" b="1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852" name="Google Shape;852;p26"/>
          <p:cNvSpPr txBox="1">
            <a:spLocks noGrp="1"/>
          </p:cNvSpPr>
          <p:nvPr>
            <p:ph type="subTitle" idx="13"/>
          </p:nvPr>
        </p:nvSpPr>
        <p:spPr>
          <a:xfrm>
            <a:off x="1441969" y="4340067"/>
            <a:ext cx="2645600" cy="65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667" b="1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853" name="Google Shape;853;p26"/>
          <p:cNvSpPr txBox="1">
            <a:spLocks noGrp="1"/>
          </p:cNvSpPr>
          <p:nvPr>
            <p:ph type="subTitle" idx="14"/>
          </p:nvPr>
        </p:nvSpPr>
        <p:spPr>
          <a:xfrm>
            <a:off x="4773200" y="4340067"/>
            <a:ext cx="2645600" cy="65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667" b="1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854" name="Google Shape;854;p26"/>
          <p:cNvSpPr txBox="1">
            <a:spLocks noGrp="1"/>
          </p:cNvSpPr>
          <p:nvPr>
            <p:ph type="subTitle" idx="15"/>
          </p:nvPr>
        </p:nvSpPr>
        <p:spPr>
          <a:xfrm>
            <a:off x="8104431" y="4340067"/>
            <a:ext cx="2645600" cy="65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667" b="1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grpSp>
        <p:nvGrpSpPr>
          <p:cNvPr id="855" name="Google Shape;855;p26"/>
          <p:cNvGrpSpPr/>
          <p:nvPr/>
        </p:nvGrpSpPr>
        <p:grpSpPr>
          <a:xfrm>
            <a:off x="0" y="0"/>
            <a:ext cx="133200" cy="6858061"/>
            <a:chOff x="0" y="0"/>
            <a:chExt cx="99900" cy="5143546"/>
          </a:xfrm>
        </p:grpSpPr>
        <p:sp>
          <p:nvSpPr>
            <p:cNvPr id="856" name="Google Shape;856;p26"/>
            <p:cNvSpPr/>
            <p:nvPr/>
          </p:nvSpPr>
          <p:spPr>
            <a:xfrm>
              <a:off x="0" y="4747846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57" name="Google Shape;857;p26"/>
            <p:cNvSpPr/>
            <p:nvPr/>
          </p:nvSpPr>
          <p:spPr>
            <a:xfrm>
              <a:off x="0" y="435219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58" name="Google Shape;858;p26"/>
            <p:cNvSpPr/>
            <p:nvPr/>
          </p:nvSpPr>
          <p:spPr>
            <a:xfrm>
              <a:off x="0" y="395653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59" name="Google Shape;859;p26"/>
            <p:cNvSpPr/>
            <p:nvPr/>
          </p:nvSpPr>
          <p:spPr>
            <a:xfrm>
              <a:off x="0" y="3560885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60" name="Google Shape;860;p26"/>
            <p:cNvSpPr/>
            <p:nvPr/>
          </p:nvSpPr>
          <p:spPr>
            <a:xfrm>
              <a:off x="0" y="3165231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61" name="Google Shape;861;p26"/>
            <p:cNvSpPr/>
            <p:nvPr/>
          </p:nvSpPr>
          <p:spPr>
            <a:xfrm>
              <a:off x="0" y="2769577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62" name="Google Shape;862;p26"/>
            <p:cNvSpPr/>
            <p:nvPr/>
          </p:nvSpPr>
          <p:spPr>
            <a:xfrm>
              <a:off x="0" y="2373923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63" name="Google Shape;863;p26"/>
            <p:cNvSpPr/>
            <p:nvPr/>
          </p:nvSpPr>
          <p:spPr>
            <a:xfrm>
              <a:off x="0" y="1978269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64" name="Google Shape;864;p26"/>
            <p:cNvSpPr/>
            <p:nvPr/>
          </p:nvSpPr>
          <p:spPr>
            <a:xfrm>
              <a:off x="0" y="1582615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65" name="Google Shape;865;p26"/>
            <p:cNvSpPr/>
            <p:nvPr/>
          </p:nvSpPr>
          <p:spPr>
            <a:xfrm>
              <a:off x="0" y="118696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66" name="Google Shape;866;p26"/>
            <p:cNvSpPr/>
            <p:nvPr/>
          </p:nvSpPr>
          <p:spPr>
            <a:xfrm>
              <a:off x="0" y="79130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67" name="Google Shape;867;p26"/>
            <p:cNvSpPr/>
            <p:nvPr/>
          </p:nvSpPr>
          <p:spPr>
            <a:xfrm>
              <a:off x="0" y="395654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68" name="Google Shape;868;p26"/>
            <p:cNvSpPr/>
            <p:nvPr/>
          </p:nvSpPr>
          <p:spPr>
            <a:xfrm>
              <a:off x="0" y="0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869" name="Google Shape;869;p26"/>
          <p:cNvGrpSpPr/>
          <p:nvPr/>
        </p:nvGrpSpPr>
        <p:grpSpPr>
          <a:xfrm>
            <a:off x="12058800" y="0"/>
            <a:ext cx="133200" cy="6858061"/>
            <a:chOff x="9044100" y="0"/>
            <a:chExt cx="99900" cy="5143546"/>
          </a:xfrm>
        </p:grpSpPr>
        <p:sp>
          <p:nvSpPr>
            <p:cNvPr id="870" name="Google Shape;870;p26"/>
            <p:cNvSpPr/>
            <p:nvPr/>
          </p:nvSpPr>
          <p:spPr>
            <a:xfrm>
              <a:off x="9044100" y="4747846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71" name="Google Shape;871;p26"/>
            <p:cNvSpPr/>
            <p:nvPr/>
          </p:nvSpPr>
          <p:spPr>
            <a:xfrm>
              <a:off x="9044100" y="435219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72" name="Google Shape;872;p26"/>
            <p:cNvSpPr/>
            <p:nvPr/>
          </p:nvSpPr>
          <p:spPr>
            <a:xfrm>
              <a:off x="9044100" y="395653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73" name="Google Shape;873;p26"/>
            <p:cNvSpPr/>
            <p:nvPr/>
          </p:nvSpPr>
          <p:spPr>
            <a:xfrm>
              <a:off x="9044100" y="3560885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74" name="Google Shape;874;p26"/>
            <p:cNvSpPr/>
            <p:nvPr/>
          </p:nvSpPr>
          <p:spPr>
            <a:xfrm>
              <a:off x="9044100" y="3165231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75" name="Google Shape;875;p26"/>
            <p:cNvSpPr/>
            <p:nvPr/>
          </p:nvSpPr>
          <p:spPr>
            <a:xfrm>
              <a:off x="9044100" y="2769577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76" name="Google Shape;876;p26"/>
            <p:cNvSpPr/>
            <p:nvPr/>
          </p:nvSpPr>
          <p:spPr>
            <a:xfrm>
              <a:off x="9044100" y="2373923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77" name="Google Shape;877;p26"/>
            <p:cNvSpPr/>
            <p:nvPr/>
          </p:nvSpPr>
          <p:spPr>
            <a:xfrm>
              <a:off x="9044100" y="1978269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78" name="Google Shape;878;p26"/>
            <p:cNvSpPr/>
            <p:nvPr/>
          </p:nvSpPr>
          <p:spPr>
            <a:xfrm>
              <a:off x="9044100" y="1582615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79" name="Google Shape;879;p26"/>
            <p:cNvSpPr/>
            <p:nvPr/>
          </p:nvSpPr>
          <p:spPr>
            <a:xfrm>
              <a:off x="9044100" y="118696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80" name="Google Shape;880;p26"/>
            <p:cNvSpPr/>
            <p:nvPr/>
          </p:nvSpPr>
          <p:spPr>
            <a:xfrm>
              <a:off x="9044100" y="79130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81" name="Google Shape;881;p26"/>
            <p:cNvSpPr/>
            <p:nvPr/>
          </p:nvSpPr>
          <p:spPr>
            <a:xfrm>
              <a:off x="9044100" y="395654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82" name="Google Shape;882;p26"/>
            <p:cNvSpPr/>
            <p:nvPr/>
          </p:nvSpPr>
          <p:spPr>
            <a:xfrm>
              <a:off x="9044100" y="0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34424334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9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1" name="Google Shape;951;p29"/>
          <p:cNvGrpSpPr/>
          <p:nvPr/>
        </p:nvGrpSpPr>
        <p:grpSpPr>
          <a:xfrm>
            <a:off x="12058800" y="0"/>
            <a:ext cx="133200" cy="6858061"/>
            <a:chOff x="9044100" y="0"/>
            <a:chExt cx="99900" cy="5143546"/>
          </a:xfrm>
        </p:grpSpPr>
        <p:sp>
          <p:nvSpPr>
            <p:cNvPr id="952" name="Google Shape;952;p29"/>
            <p:cNvSpPr/>
            <p:nvPr/>
          </p:nvSpPr>
          <p:spPr>
            <a:xfrm>
              <a:off x="9044100" y="4747846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53" name="Google Shape;953;p29"/>
            <p:cNvSpPr/>
            <p:nvPr/>
          </p:nvSpPr>
          <p:spPr>
            <a:xfrm>
              <a:off x="9044100" y="435219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54" name="Google Shape;954;p29"/>
            <p:cNvSpPr/>
            <p:nvPr/>
          </p:nvSpPr>
          <p:spPr>
            <a:xfrm>
              <a:off x="9044100" y="395653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55" name="Google Shape;955;p29"/>
            <p:cNvSpPr/>
            <p:nvPr/>
          </p:nvSpPr>
          <p:spPr>
            <a:xfrm>
              <a:off x="9044100" y="3560885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56" name="Google Shape;956;p29"/>
            <p:cNvSpPr/>
            <p:nvPr/>
          </p:nvSpPr>
          <p:spPr>
            <a:xfrm>
              <a:off x="9044100" y="3165231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57" name="Google Shape;957;p29"/>
            <p:cNvSpPr/>
            <p:nvPr/>
          </p:nvSpPr>
          <p:spPr>
            <a:xfrm>
              <a:off x="9044100" y="2769577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58" name="Google Shape;958;p29"/>
            <p:cNvSpPr/>
            <p:nvPr/>
          </p:nvSpPr>
          <p:spPr>
            <a:xfrm>
              <a:off x="9044100" y="2373923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59" name="Google Shape;959;p29"/>
            <p:cNvSpPr/>
            <p:nvPr/>
          </p:nvSpPr>
          <p:spPr>
            <a:xfrm>
              <a:off x="9044100" y="1978269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60" name="Google Shape;960;p29"/>
            <p:cNvSpPr/>
            <p:nvPr/>
          </p:nvSpPr>
          <p:spPr>
            <a:xfrm>
              <a:off x="9044100" y="1582615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61" name="Google Shape;961;p29"/>
            <p:cNvSpPr/>
            <p:nvPr/>
          </p:nvSpPr>
          <p:spPr>
            <a:xfrm>
              <a:off x="9044100" y="118696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62" name="Google Shape;962;p29"/>
            <p:cNvSpPr/>
            <p:nvPr/>
          </p:nvSpPr>
          <p:spPr>
            <a:xfrm>
              <a:off x="9044100" y="79130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63" name="Google Shape;963;p29"/>
            <p:cNvSpPr/>
            <p:nvPr/>
          </p:nvSpPr>
          <p:spPr>
            <a:xfrm>
              <a:off x="9044100" y="395654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64" name="Google Shape;964;p29"/>
            <p:cNvSpPr/>
            <p:nvPr/>
          </p:nvSpPr>
          <p:spPr>
            <a:xfrm>
              <a:off x="9044100" y="0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965" name="Google Shape;965;p29"/>
          <p:cNvGrpSpPr/>
          <p:nvPr/>
        </p:nvGrpSpPr>
        <p:grpSpPr>
          <a:xfrm>
            <a:off x="0" y="0"/>
            <a:ext cx="133200" cy="6858061"/>
            <a:chOff x="0" y="0"/>
            <a:chExt cx="99900" cy="5143546"/>
          </a:xfrm>
        </p:grpSpPr>
        <p:sp>
          <p:nvSpPr>
            <p:cNvPr id="966" name="Google Shape;966;p29"/>
            <p:cNvSpPr/>
            <p:nvPr/>
          </p:nvSpPr>
          <p:spPr>
            <a:xfrm>
              <a:off x="0" y="4747846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67" name="Google Shape;967;p29"/>
            <p:cNvSpPr/>
            <p:nvPr/>
          </p:nvSpPr>
          <p:spPr>
            <a:xfrm>
              <a:off x="0" y="435219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68" name="Google Shape;968;p29"/>
            <p:cNvSpPr/>
            <p:nvPr/>
          </p:nvSpPr>
          <p:spPr>
            <a:xfrm>
              <a:off x="0" y="395653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69" name="Google Shape;969;p29"/>
            <p:cNvSpPr/>
            <p:nvPr/>
          </p:nvSpPr>
          <p:spPr>
            <a:xfrm>
              <a:off x="0" y="3560885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70" name="Google Shape;970;p29"/>
            <p:cNvSpPr/>
            <p:nvPr/>
          </p:nvSpPr>
          <p:spPr>
            <a:xfrm>
              <a:off x="0" y="3165231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71" name="Google Shape;971;p29"/>
            <p:cNvSpPr/>
            <p:nvPr/>
          </p:nvSpPr>
          <p:spPr>
            <a:xfrm>
              <a:off x="0" y="2769577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72" name="Google Shape;972;p29"/>
            <p:cNvSpPr/>
            <p:nvPr/>
          </p:nvSpPr>
          <p:spPr>
            <a:xfrm>
              <a:off x="0" y="2373923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73" name="Google Shape;973;p29"/>
            <p:cNvSpPr/>
            <p:nvPr/>
          </p:nvSpPr>
          <p:spPr>
            <a:xfrm>
              <a:off x="0" y="1978269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74" name="Google Shape;974;p29"/>
            <p:cNvSpPr/>
            <p:nvPr/>
          </p:nvSpPr>
          <p:spPr>
            <a:xfrm>
              <a:off x="0" y="1582615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75" name="Google Shape;975;p29"/>
            <p:cNvSpPr/>
            <p:nvPr/>
          </p:nvSpPr>
          <p:spPr>
            <a:xfrm>
              <a:off x="0" y="118696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76" name="Google Shape;976;p29"/>
            <p:cNvSpPr/>
            <p:nvPr/>
          </p:nvSpPr>
          <p:spPr>
            <a:xfrm>
              <a:off x="0" y="79130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77" name="Google Shape;977;p29"/>
            <p:cNvSpPr/>
            <p:nvPr/>
          </p:nvSpPr>
          <p:spPr>
            <a:xfrm>
              <a:off x="0" y="395654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78" name="Google Shape;978;p29"/>
            <p:cNvSpPr/>
            <p:nvPr/>
          </p:nvSpPr>
          <p:spPr>
            <a:xfrm>
              <a:off x="0" y="0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09832148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0" name="Google Shape;980;p30"/>
          <p:cNvGrpSpPr/>
          <p:nvPr/>
        </p:nvGrpSpPr>
        <p:grpSpPr>
          <a:xfrm>
            <a:off x="0" y="0"/>
            <a:ext cx="133200" cy="6858061"/>
            <a:chOff x="0" y="0"/>
            <a:chExt cx="99900" cy="5143546"/>
          </a:xfrm>
        </p:grpSpPr>
        <p:sp>
          <p:nvSpPr>
            <p:cNvPr id="981" name="Google Shape;981;p30"/>
            <p:cNvSpPr/>
            <p:nvPr/>
          </p:nvSpPr>
          <p:spPr>
            <a:xfrm>
              <a:off x="0" y="4352192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82" name="Google Shape;982;p30"/>
            <p:cNvSpPr/>
            <p:nvPr/>
          </p:nvSpPr>
          <p:spPr>
            <a:xfrm>
              <a:off x="0" y="3560885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83" name="Google Shape;983;p30"/>
            <p:cNvSpPr/>
            <p:nvPr/>
          </p:nvSpPr>
          <p:spPr>
            <a:xfrm>
              <a:off x="0" y="2769577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84" name="Google Shape;984;p30"/>
            <p:cNvSpPr/>
            <p:nvPr/>
          </p:nvSpPr>
          <p:spPr>
            <a:xfrm>
              <a:off x="0" y="1978269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85" name="Google Shape;985;p30"/>
            <p:cNvSpPr/>
            <p:nvPr/>
          </p:nvSpPr>
          <p:spPr>
            <a:xfrm>
              <a:off x="0" y="1186962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86" name="Google Shape;986;p30"/>
            <p:cNvSpPr/>
            <p:nvPr/>
          </p:nvSpPr>
          <p:spPr>
            <a:xfrm>
              <a:off x="0" y="395654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87" name="Google Shape;987;p30"/>
            <p:cNvSpPr/>
            <p:nvPr/>
          </p:nvSpPr>
          <p:spPr>
            <a:xfrm>
              <a:off x="0" y="4747846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88" name="Google Shape;988;p30"/>
            <p:cNvSpPr/>
            <p:nvPr/>
          </p:nvSpPr>
          <p:spPr>
            <a:xfrm>
              <a:off x="0" y="3956538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89" name="Google Shape;989;p30"/>
            <p:cNvSpPr/>
            <p:nvPr/>
          </p:nvSpPr>
          <p:spPr>
            <a:xfrm>
              <a:off x="0" y="3165231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90" name="Google Shape;990;p30"/>
            <p:cNvSpPr/>
            <p:nvPr/>
          </p:nvSpPr>
          <p:spPr>
            <a:xfrm>
              <a:off x="0" y="2373923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91" name="Google Shape;991;p30"/>
            <p:cNvSpPr/>
            <p:nvPr/>
          </p:nvSpPr>
          <p:spPr>
            <a:xfrm>
              <a:off x="0" y="1582615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92" name="Google Shape;992;p30"/>
            <p:cNvSpPr/>
            <p:nvPr/>
          </p:nvSpPr>
          <p:spPr>
            <a:xfrm>
              <a:off x="0" y="791308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93" name="Google Shape;993;p30"/>
            <p:cNvSpPr/>
            <p:nvPr/>
          </p:nvSpPr>
          <p:spPr>
            <a:xfrm>
              <a:off x="0" y="0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994" name="Google Shape;994;p30"/>
          <p:cNvGrpSpPr/>
          <p:nvPr/>
        </p:nvGrpSpPr>
        <p:grpSpPr>
          <a:xfrm>
            <a:off x="12058800" y="0"/>
            <a:ext cx="133200" cy="6858061"/>
            <a:chOff x="9044100" y="0"/>
            <a:chExt cx="99900" cy="5143546"/>
          </a:xfrm>
        </p:grpSpPr>
        <p:sp>
          <p:nvSpPr>
            <p:cNvPr id="995" name="Google Shape;995;p30"/>
            <p:cNvSpPr/>
            <p:nvPr/>
          </p:nvSpPr>
          <p:spPr>
            <a:xfrm>
              <a:off x="9044100" y="4352192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96" name="Google Shape;996;p30"/>
            <p:cNvSpPr/>
            <p:nvPr/>
          </p:nvSpPr>
          <p:spPr>
            <a:xfrm>
              <a:off x="9044100" y="3560885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97" name="Google Shape;997;p30"/>
            <p:cNvSpPr/>
            <p:nvPr/>
          </p:nvSpPr>
          <p:spPr>
            <a:xfrm>
              <a:off x="9044100" y="2769577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98" name="Google Shape;998;p30"/>
            <p:cNvSpPr/>
            <p:nvPr/>
          </p:nvSpPr>
          <p:spPr>
            <a:xfrm>
              <a:off x="9044100" y="1978269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99" name="Google Shape;999;p30"/>
            <p:cNvSpPr/>
            <p:nvPr/>
          </p:nvSpPr>
          <p:spPr>
            <a:xfrm>
              <a:off x="9044100" y="1186962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000" name="Google Shape;1000;p30"/>
            <p:cNvSpPr/>
            <p:nvPr/>
          </p:nvSpPr>
          <p:spPr>
            <a:xfrm>
              <a:off x="9044100" y="395654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001" name="Google Shape;1001;p30"/>
            <p:cNvSpPr/>
            <p:nvPr/>
          </p:nvSpPr>
          <p:spPr>
            <a:xfrm>
              <a:off x="9044100" y="4747846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002" name="Google Shape;1002;p30"/>
            <p:cNvSpPr/>
            <p:nvPr/>
          </p:nvSpPr>
          <p:spPr>
            <a:xfrm>
              <a:off x="9044100" y="3956538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003" name="Google Shape;1003;p30"/>
            <p:cNvSpPr/>
            <p:nvPr/>
          </p:nvSpPr>
          <p:spPr>
            <a:xfrm>
              <a:off x="9044100" y="3165231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004" name="Google Shape;1004;p30"/>
            <p:cNvSpPr/>
            <p:nvPr/>
          </p:nvSpPr>
          <p:spPr>
            <a:xfrm>
              <a:off x="9044100" y="2373923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005" name="Google Shape;1005;p30"/>
            <p:cNvSpPr/>
            <p:nvPr/>
          </p:nvSpPr>
          <p:spPr>
            <a:xfrm>
              <a:off x="9044100" y="1582615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006" name="Google Shape;1006;p30"/>
            <p:cNvSpPr/>
            <p:nvPr/>
          </p:nvSpPr>
          <p:spPr>
            <a:xfrm>
              <a:off x="9044100" y="791308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007" name="Google Shape;1007;p30"/>
            <p:cNvSpPr/>
            <p:nvPr/>
          </p:nvSpPr>
          <p:spPr>
            <a:xfrm>
              <a:off x="9044100" y="0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04179198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D6784E0F-B49E-4CF9-974F-F2E81701724C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11/16/2024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B5B2D9CF-84F5-40DC-9319-750C0EB7F784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43559845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D6784E0F-B49E-4CF9-974F-F2E81701724C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11/16/2024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B5B2D9CF-84F5-40DC-9319-750C0EB7F784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54124147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5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D6784E0F-B49E-4CF9-974F-F2E81701724C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11/16/2024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B5B2D9CF-84F5-40DC-9319-750C0EB7F784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678619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D6784E0F-B49E-4CF9-974F-F2E81701724C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11/16/2024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B5B2D9CF-84F5-40DC-9319-750C0EB7F784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12390621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D6784E0F-B49E-4CF9-974F-F2E81701724C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11/16/2024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B5B2D9CF-84F5-40DC-9319-750C0EB7F784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501440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4E2BA5E-3CF7-45EA-9859-E75CB4225C62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5ECCA61-B1E2-4526-B650-1751C29DCBB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33390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4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4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E64FEF-C0EA-4B62-A553-30A1AA2FE6E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38955A-9BFC-499A-8AF0-1A85A6FAE41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6003648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D6784E0F-B49E-4CF9-974F-F2E81701724C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11/16/2024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B5B2D9CF-84F5-40DC-9319-750C0EB7F784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78600780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D6784E0F-B49E-4CF9-974F-F2E81701724C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11/16/2024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B5B2D9CF-84F5-40DC-9319-750C0EB7F784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95425075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2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D6784E0F-B49E-4CF9-974F-F2E81701724C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11/16/2024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B5B2D9CF-84F5-40DC-9319-750C0EB7F784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47415130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32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D6784E0F-B49E-4CF9-974F-F2E81701724C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11/16/2024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B5B2D9CF-84F5-40DC-9319-750C0EB7F784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56597973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D6784E0F-B49E-4CF9-974F-F2E81701724C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11/16/2024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B5B2D9CF-84F5-40DC-9319-750C0EB7F784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93789737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7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7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D6784E0F-B49E-4CF9-974F-F2E81701724C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11/16/2024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B5B2D9CF-84F5-40DC-9319-750C0EB7F784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82015055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D6784E0F-B49E-4CF9-974F-F2E81701724C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11/16/2024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B5B2D9CF-84F5-40DC-9319-750C0EB7F784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51641708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D6784E0F-B49E-4CF9-974F-F2E81701724C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11/16/2024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B5B2D9CF-84F5-40DC-9319-750C0EB7F784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32502798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5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D6784E0F-B49E-4CF9-974F-F2E81701724C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11/16/2024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B5B2D9CF-84F5-40DC-9319-750C0EB7F784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34466172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D6784E0F-B49E-4CF9-974F-F2E81701724C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11/16/2024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B5B2D9CF-84F5-40DC-9319-750C0EB7F784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104307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E64FEF-C0EA-4B62-A553-30A1AA2FE6E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38955A-9BFC-499A-8AF0-1A85A6FAE41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0187637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D6784E0F-B49E-4CF9-974F-F2E81701724C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11/16/2024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B5B2D9CF-84F5-40DC-9319-750C0EB7F784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63567839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D6784E0F-B49E-4CF9-974F-F2E81701724C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11/16/2024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B5B2D9CF-84F5-40DC-9319-750C0EB7F784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65320585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D6784E0F-B49E-4CF9-974F-F2E81701724C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11/16/2024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B5B2D9CF-84F5-40DC-9319-750C0EB7F784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11985040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2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D6784E0F-B49E-4CF9-974F-F2E81701724C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11/16/2024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B5B2D9CF-84F5-40DC-9319-750C0EB7F784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55293918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32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D6784E0F-B49E-4CF9-974F-F2E81701724C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11/16/2024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B5B2D9CF-84F5-40DC-9319-750C0EB7F784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38750166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D6784E0F-B49E-4CF9-974F-F2E81701724C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11/16/2024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B5B2D9CF-84F5-40DC-9319-750C0EB7F784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86549424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7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7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D6784E0F-B49E-4CF9-974F-F2E81701724C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11/16/2024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B5B2D9CF-84F5-40DC-9319-750C0EB7F784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14957133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D6784E0F-B49E-4CF9-974F-F2E81701724C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11/16/2024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B5B2D9CF-84F5-40DC-9319-750C0EB7F784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50801029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D6784E0F-B49E-4CF9-974F-F2E81701724C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11/16/2024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B5B2D9CF-84F5-40DC-9319-750C0EB7F784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66680590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5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D6784E0F-B49E-4CF9-974F-F2E81701724C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11/16/2024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B5B2D9CF-84F5-40DC-9319-750C0EB7F784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548831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E64FEF-C0EA-4B62-A553-30A1AA2FE6E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38955A-9BFC-499A-8AF0-1A85A6FAE41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8903876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D6784E0F-B49E-4CF9-974F-F2E81701724C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11/16/2024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B5B2D9CF-84F5-40DC-9319-750C0EB7F784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2611920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D6784E0F-B49E-4CF9-974F-F2E81701724C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11/16/2024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B5B2D9CF-84F5-40DC-9319-750C0EB7F784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6912930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D6784E0F-B49E-4CF9-974F-F2E81701724C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11/16/2024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B5B2D9CF-84F5-40DC-9319-750C0EB7F784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28370590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D6784E0F-B49E-4CF9-974F-F2E81701724C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11/16/2024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B5B2D9CF-84F5-40DC-9319-750C0EB7F784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28089480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2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D6784E0F-B49E-4CF9-974F-F2E81701724C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11/16/2024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B5B2D9CF-84F5-40DC-9319-750C0EB7F784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71401094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32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D6784E0F-B49E-4CF9-974F-F2E81701724C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11/16/2024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B5B2D9CF-84F5-40DC-9319-750C0EB7F784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33888429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D6784E0F-B49E-4CF9-974F-F2E81701724C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11/16/2024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B5B2D9CF-84F5-40DC-9319-750C0EB7F784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12023948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7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7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D6784E0F-B49E-4CF9-974F-F2E81701724C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11/16/2024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B5B2D9CF-84F5-40DC-9319-750C0EB7F784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4788549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D6784E0F-B49E-4CF9-974F-F2E81701724C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11/16/2024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B5B2D9CF-84F5-40DC-9319-750C0EB7F784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50024408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D6784E0F-B49E-4CF9-974F-F2E81701724C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11/16/2024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B5B2D9CF-84F5-40DC-9319-750C0EB7F784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58200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583E05-ECD6-4F12-893D-9D06AA028C0E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0830752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5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D6784E0F-B49E-4CF9-974F-F2E81701724C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11/16/2024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B5B2D9CF-84F5-40DC-9319-750C0EB7F784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95422035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D6784E0F-B49E-4CF9-974F-F2E81701724C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11/16/2024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B5B2D9CF-84F5-40DC-9319-750C0EB7F784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25611009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D6784E0F-B49E-4CF9-974F-F2E81701724C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11/16/2024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B5B2D9CF-84F5-40DC-9319-750C0EB7F784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06325052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D6784E0F-B49E-4CF9-974F-F2E81701724C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11/16/2024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B5B2D9CF-84F5-40DC-9319-750C0EB7F784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28738476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D6784E0F-B49E-4CF9-974F-F2E81701724C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11/16/2024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B5B2D9CF-84F5-40DC-9319-750C0EB7F784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25429537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2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D6784E0F-B49E-4CF9-974F-F2E81701724C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11/16/2024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B5B2D9CF-84F5-40DC-9319-750C0EB7F784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20964593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32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D6784E0F-B49E-4CF9-974F-F2E81701724C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11/16/2024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B5B2D9CF-84F5-40DC-9319-750C0EB7F784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97605311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D6784E0F-B49E-4CF9-974F-F2E81701724C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11/16/2024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B5B2D9CF-84F5-40DC-9319-750C0EB7F784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3569229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7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7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D6784E0F-B49E-4CF9-974F-F2E81701724C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11/16/2024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B5B2D9CF-84F5-40DC-9319-750C0EB7F784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98795950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4508519" y="1973765"/>
            <a:ext cx="6732400" cy="199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4508500" y="4352235"/>
            <a:ext cx="6732400" cy="53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0" y="0"/>
            <a:ext cx="133200" cy="6858061"/>
            <a:chOff x="0" y="0"/>
            <a:chExt cx="99900" cy="5143546"/>
          </a:xfrm>
        </p:grpSpPr>
        <p:sp>
          <p:nvSpPr>
            <p:cNvPr id="12" name="Google Shape;12;p2"/>
            <p:cNvSpPr/>
            <p:nvPr/>
          </p:nvSpPr>
          <p:spPr>
            <a:xfrm>
              <a:off x="0" y="4747846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0" y="435219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0" y="395653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0" y="3560885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0" y="3165231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0" y="2769577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0" y="2373923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0" y="1978269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0" y="1582615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0" y="118696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0" y="79130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0" y="395654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0" y="0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25" name="Google Shape;25;p2"/>
          <p:cNvGrpSpPr/>
          <p:nvPr/>
        </p:nvGrpSpPr>
        <p:grpSpPr>
          <a:xfrm>
            <a:off x="12058800" y="0"/>
            <a:ext cx="133200" cy="6858061"/>
            <a:chOff x="9044100" y="0"/>
            <a:chExt cx="99900" cy="5143546"/>
          </a:xfrm>
        </p:grpSpPr>
        <p:sp>
          <p:nvSpPr>
            <p:cNvPr id="26" name="Google Shape;26;p2"/>
            <p:cNvSpPr/>
            <p:nvPr/>
          </p:nvSpPr>
          <p:spPr>
            <a:xfrm>
              <a:off x="9044100" y="4747846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9044100" y="435219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9044100" y="395653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9044100" y="3560885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9044100" y="3165231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9044100" y="2769577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9044100" y="2373923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9044100" y="1978269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9044100" y="1582615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9044100" y="118696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9044100" y="79130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9044100" y="395654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9044100" y="0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21374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911F59-AB2C-4642-BAAC-D6FC2FF2C0CD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4726421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3"/>
          <p:cNvSpPr txBox="1">
            <a:spLocks noGrp="1"/>
          </p:cNvSpPr>
          <p:nvPr>
            <p:ph type="title"/>
          </p:nvPr>
        </p:nvSpPr>
        <p:spPr>
          <a:xfrm>
            <a:off x="5638200" y="3637884"/>
            <a:ext cx="5426800" cy="114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1" name="Google Shape;41;p3"/>
          <p:cNvSpPr txBox="1">
            <a:spLocks noGrp="1"/>
          </p:cNvSpPr>
          <p:nvPr>
            <p:ph type="title" idx="2" hasCustomPrompt="1"/>
          </p:nvPr>
        </p:nvSpPr>
        <p:spPr>
          <a:xfrm>
            <a:off x="5638200" y="1344151"/>
            <a:ext cx="2256000" cy="1844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2" name="Google Shape;42;p3"/>
          <p:cNvSpPr txBox="1">
            <a:spLocks noGrp="1"/>
          </p:cNvSpPr>
          <p:nvPr>
            <p:ph type="subTitle" idx="1"/>
          </p:nvPr>
        </p:nvSpPr>
        <p:spPr>
          <a:xfrm>
            <a:off x="5638200" y="4987984"/>
            <a:ext cx="5426800" cy="50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3" name="Google Shape;43;p3"/>
          <p:cNvGrpSpPr/>
          <p:nvPr/>
        </p:nvGrpSpPr>
        <p:grpSpPr>
          <a:xfrm>
            <a:off x="0" y="0"/>
            <a:ext cx="133200" cy="6858061"/>
            <a:chOff x="0" y="0"/>
            <a:chExt cx="99900" cy="5143546"/>
          </a:xfrm>
        </p:grpSpPr>
        <p:sp>
          <p:nvSpPr>
            <p:cNvPr id="44" name="Google Shape;44;p3"/>
            <p:cNvSpPr/>
            <p:nvPr/>
          </p:nvSpPr>
          <p:spPr>
            <a:xfrm>
              <a:off x="0" y="4747846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0" y="435219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0" y="395653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0" y="3560885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0" y="3165231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0" y="2769577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0" y="2373923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0" y="1978269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0" y="1582615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0" y="118696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0" y="79130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0" y="395654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0" y="0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57" name="Google Shape;57;p3"/>
          <p:cNvGrpSpPr/>
          <p:nvPr/>
        </p:nvGrpSpPr>
        <p:grpSpPr>
          <a:xfrm>
            <a:off x="12058800" y="0"/>
            <a:ext cx="133200" cy="6858061"/>
            <a:chOff x="9044100" y="0"/>
            <a:chExt cx="99900" cy="5143546"/>
          </a:xfrm>
        </p:grpSpPr>
        <p:sp>
          <p:nvSpPr>
            <p:cNvPr id="58" name="Google Shape;58;p3"/>
            <p:cNvSpPr/>
            <p:nvPr/>
          </p:nvSpPr>
          <p:spPr>
            <a:xfrm>
              <a:off x="9044100" y="4747846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9044100" y="435219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9044100" y="395653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9044100" y="3560885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9044100" y="3165231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9044100" y="2769577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9044100" y="2373923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9044100" y="1978269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9044100" y="1582615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9044100" y="118696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8" name="Google Shape;68;p3"/>
            <p:cNvSpPr/>
            <p:nvPr/>
          </p:nvSpPr>
          <p:spPr>
            <a:xfrm>
              <a:off x="9044100" y="79130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9" name="Google Shape;69;p3"/>
            <p:cNvSpPr/>
            <p:nvPr/>
          </p:nvSpPr>
          <p:spPr>
            <a:xfrm>
              <a:off x="9044100" y="395654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0" name="Google Shape;70;p3"/>
            <p:cNvSpPr/>
            <p:nvPr/>
          </p:nvSpPr>
          <p:spPr>
            <a:xfrm>
              <a:off x="9044100" y="0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34705692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"/>
          <p:cNvSpPr txBox="1">
            <a:spLocks noGrp="1"/>
          </p:cNvSpPr>
          <p:nvPr>
            <p:ph type="body" idx="1"/>
          </p:nvPr>
        </p:nvSpPr>
        <p:spPr>
          <a:xfrm>
            <a:off x="960000" y="1621000"/>
            <a:ext cx="3737600" cy="43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grpSp>
        <p:nvGrpSpPr>
          <p:cNvPr id="74" name="Google Shape;74;p4"/>
          <p:cNvGrpSpPr/>
          <p:nvPr/>
        </p:nvGrpSpPr>
        <p:grpSpPr>
          <a:xfrm>
            <a:off x="0" y="0"/>
            <a:ext cx="133200" cy="6858061"/>
            <a:chOff x="0" y="0"/>
            <a:chExt cx="99900" cy="5143546"/>
          </a:xfrm>
        </p:grpSpPr>
        <p:sp>
          <p:nvSpPr>
            <p:cNvPr id="75" name="Google Shape;75;p4"/>
            <p:cNvSpPr/>
            <p:nvPr/>
          </p:nvSpPr>
          <p:spPr>
            <a:xfrm>
              <a:off x="0" y="4747846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6" name="Google Shape;76;p4"/>
            <p:cNvSpPr/>
            <p:nvPr/>
          </p:nvSpPr>
          <p:spPr>
            <a:xfrm>
              <a:off x="0" y="435219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7" name="Google Shape;77;p4"/>
            <p:cNvSpPr/>
            <p:nvPr/>
          </p:nvSpPr>
          <p:spPr>
            <a:xfrm>
              <a:off x="0" y="395653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8" name="Google Shape;78;p4"/>
            <p:cNvSpPr/>
            <p:nvPr/>
          </p:nvSpPr>
          <p:spPr>
            <a:xfrm>
              <a:off x="0" y="3560885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9" name="Google Shape;79;p4"/>
            <p:cNvSpPr/>
            <p:nvPr/>
          </p:nvSpPr>
          <p:spPr>
            <a:xfrm>
              <a:off x="0" y="3165231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0" name="Google Shape;80;p4"/>
            <p:cNvSpPr/>
            <p:nvPr/>
          </p:nvSpPr>
          <p:spPr>
            <a:xfrm>
              <a:off x="0" y="2769577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1" name="Google Shape;81;p4"/>
            <p:cNvSpPr/>
            <p:nvPr/>
          </p:nvSpPr>
          <p:spPr>
            <a:xfrm>
              <a:off x="0" y="2373923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2" name="Google Shape;82;p4"/>
            <p:cNvSpPr/>
            <p:nvPr/>
          </p:nvSpPr>
          <p:spPr>
            <a:xfrm>
              <a:off x="0" y="1978269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3" name="Google Shape;83;p4"/>
            <p:cNvSpPr/>
            <p:nvPr/>
          </p:nvSpPr>
          <p:spPr>
            <a:xfrm>
              <a:off x="0" y="1582615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4" name="Google Shape;84;p4"/>
            <p:cNvSpPr/>
            <p:nvPr/>
          </p:nvSpPr>
          <p:spPr>
            <a:xfrm>
              <a:off x="0" y="118696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5" name="Google Shape;85;p4"/>
            <p:cNvSpPr/>
            <p:nvPr/>
          </p:nvSpPr>
          <p:spPr>
            <a:xfrm>
              <a:off x="0" y="79130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6" name="Google Shape;86;p4"/>
            <p:cNvSpPr/>
            <p:nvPr/>
          </p:nvSpPr>
          <p:spPr>
            <a:xfrm>
              <a:off x="0" y="395654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7" name="Google Shape;87;p4"/>
            <p:cNvSpPr/>
            <p:nvPr/>
          </p:nvSpPr>
          <p:spPr>
            <a:xfrm>
              <a:off x="0" y="0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88" name="Google Shape;88;p4"/>
          <p:cNvGrpSpPr/>
          <p:nvPr/>
        </p:nvGrpSpPr>
        <p:grpSpPr>
          <a:xfrm>
            <a:off x="12058800" y="0"/>
            <a:ext cx="133200" cy="6858061"/>
            <a:chOff x="9044100" y="0"/>
            <a:chExt cx="99900" cy="5143546"/>
          </a:xfrm>
        </p:grpSpPr>
        <p:sp>
          <p:nvSpPr>
            <p:cNvPr id="89" name="Google Shape;89;p4"/>
            <p:cNvSpPr/>
            <p:nvPr/>
          </p:nvSpPr>
          <p:spPr>
            <a:xfrm>
              <a:off x="9044100" y="4747846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0" name="Google Shape;90;p4"/>
            <p:cNvSpPr/>
            <p:nvPr/>
          </p:nvSpPr>
          <p:spPr>
            <a:xfrm>
              <a:off x="9044100" y="435219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1" name="Google Shape;91;p4"/>
            <p:cNvSpPr/>
            <p:nvPr/>
          </p:nvSpPr>
          <p:spPr>
            <a:xfrm>
              <a:off x="9044100" y="395653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2" name="Google Shape;92;p4"/>
            <p:cNvSpPr/>
            <p:nvPr/>
          </p:nvSpPr>
          <p:spPr>
            <a:xfrm>
              <a:off x="9044100" y="3560885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3" name="Google Shape;93;p4"/>
            <p:cNvSpPr/>
            <p:nvPr/>
          </p:nvSpPr>
          <p:spPr>
            <a:xfrm>
              <a:off x="9044100" y="3165231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4" name="Google Shape;94;p4"/>
            <p:cNvSpPr/>
            <p:nvPr/>
          </p:nvSpPr>
          <p:spPr>
            <a:xfrm>
              <a:off x="9044100" y="2769577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5" name="Google Shape;95;p4"/>
            <p:cNvSpPr/>
            <p:nvPr/>
          </p:nvSpPr>
          <p:spPr>
            <a:xfrm>
              <a:off x="9044100" y="2373923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6" name="Google Shape;96;p4"/>
            <p:cNvSpPr/>
            <p:nvPr/>
          </p:nvSpPr>
          <p:spPr>
            <a:xfrm>
              <a:off x="9044100" y="1978269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7" name="Google Shape;97;p4"/>
            <p:cNvSpPr/>
            <p:nvPr/>
          </p:nvSpPr>
          <p:spPr>
            <a:xfrm>
              <a:off x="9044100" y="1582615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8" name="Google Shape;98;p4"/>
            <p:cNvSpPr/>
            <p:nvPr/>
          </p:nvSpPr>
          <p:spPr>
            <a:xfrm>
              <a:off x="9044100" y="118696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9" name="Google Shape;99;p4"/>
            <p:cNvSpPr/>
            <p:nvPr/>
          </p:nvSpPr>
          <p:spPr>
            <a:xfrm>
              <a:off x="9044100" y="79130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00" name="Google Shape;100;p4"/>
            <p:cNvSpPr/>
            <p:nvPr/>
          </p:nvSpPr>
          <p:spPr>
            <a:xfrm>
              <a:off x="9044100" y="395654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01" name="Google Shape;101;p4"/>
            <p:cNvSpPr/>
            <p:nvPr/>
          </p:nvSpPr>
          <p:spPr>
            <a:xfrm>
              <a:off x="9044100" y="0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76374558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38" name="Google Shape;138;p6"/>
          <p:cNvGrpSpPr/>
          <p:nvPr/>
        </p:nvGrpSpPr>
        <p:grpSpPr>
          <a:xfrm>
            <a:off x="0" y="0"/>
            <a:ext cx="133200" cy="6858061"/>
            <a:chOff x="0" y="0"/>
            <a:chExt cx="99900" cy="5143546"/>
          </a:xfrm>
        </p:grpSpPr>
        <p:sp>
          <p:nvSpPr>
            <p:cNvPr id="139" name="Google Shape;139;p6"/>
            <p:cNvSpPr/>
            <p:nvPr/>
          </p:nvSpPr>
          <p:spPr>
            <a:xfrm>
              <a:off x="0" y="4747846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40" name="Google Shape;140;p6"/>
            <p:cNvSpPr/>
            <p:nvPr/>
          </p:nvSpPr>
          <p:spPr>
            <a:xfrm>
              <a:off x="0" y="435219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41" name="Google Shape;141;p6"/>
            <p:cNvSpPr/>
            <p:nvPr/>
          </p:nvSpPr>
          <p:spPr>
            <a:xfrm>
              <a:off x="0" y="395653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42" name="Google Shape;142;p6"/>
            <p:cNvSpPr/>
            <p:nvPr/>
          </p:nvSpPr>
          <p:spPr>
            <a:xfrm>
              <a:off x="0" y="3560885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43" name="Google Shape;143;p6"/>
            <p:cNvSpPr/>
            <p:nvPr/>
          </p:nvSpPr>
          <p:spPr>
            <a:xfrm>
              <a:off x="0" y="3165231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44" name="Google Shape;144;p6"/>
            <p:cNvSpPr/>
            <p:nvPr/>
          </p:nvSpPr>
          <p:spPr>
            <a:xfrm>
              <a:off x="0" y="2769577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45" name="Google Shape;145;p6"/>
            <p:cNvSpPr/>
            <p:nvPr/>
          </p:nvSpPr>
          <p:spPr>
            <a:xfrm>
              <a:off x="0" y="2373923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46" name="Google Shape;146;p6"/>
            <p:cNvSpPr/>
            <p:nvPr/>
          </p:nvSpPr>
          <p:spPr>
            <a:xfrm>
              <a:off x="0" y="1978269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47" name="Google Shape;147;p6"/>
            <p:cNvSpPr/>
            <p:nvPr/>
          </p:nvSpPr>
          <p:spPr>
            <a:xfrm>
              <a:off x="0" y="1582615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48" name="Google Shape;148;p6"/>
            <p:cNvSpPr/>
            <p:nvPr/>
          </p:nvSpPr>
          <p:spPr>
            <a:xfrm>
              <a:off x="0" y="118696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49" name="Google Shape;149;p6"/>
            <p:cNvSpPr/>
            <p:nvPr/>
          </p:nvSpPr>
          <p:spPr>
            <a:xfrm>
              <a:off x="0" y="79130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50" name="Google Shape;150;p6"/>
            <p:cNvSpPr/>
            <p:nvPr/>
          </p:nvSpPr>
          <p:spPr>
            <a:xfrm>
              <a:off x="0" y="395654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51" name="Google Shape;151;p6"/>
            <p:cNvSpPr/>
            <p:nvPr/>
          </p:nvSpPr>
          <p:spPr>
            <a:xfrm>
              <a:off x="0" y="0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152" name="Google Shape;152;p6"/>
          <p:cNvGrpSpPr/>
          <p:nvPr/>
        </p:nvGrpSpPr>
        <p:grpSpPr>
          <a:xfrm>
            <a:off x="12058800" y="0"/>
            <a:ext cx="133200" cy="6858061"/>
            <a:chOff x="9044100" y="0"/>
            <a:chExt cx="99900" cy="5143546"/>
          </a:xfrm>
        </p:grpSpPr>
        <p:sp>
          <p:nvSpPr>
            <p:cNvPr id="153" name="Google Shape;153;p6"/>
            <p:cNvSpPr/>
            <p:nvPr/>
          </p:nvSpPr>
          <p:spPr>
            <a:xfrm>
              <a:off x="9044100" y="4747846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54" name="Google Shape;154;p6"/>
            <p:cNvSpPr/>
            <p:nvPr/>
          </p:nvSpPr>
          <p:spPr>
            <a:xfrm>
              <a:off x="9044100" y="435219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55" name="Google Shape;155;p6"/>
            <p:cNvSpPr/>
            <p:nvPr/>
          </p:nvSpPr>
          <p:spPr>
            <a:xfrm>
              <a:off x="9044100" y="395653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56" name="Google Shape;156;p6"/>
            <p:cNvSpPr/>
            <p:nvPr/>
          </p:nvSpPr>
          <p:spPr>
            <a:xfrm>
              <a:off x="9044100" y="3560885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57" name="Google Shape;157;p6"/>
            <p:cNvSpPr/>
            <p:nvPr/>
          </p:nvSpPr>
          <p:spPr>
            <a:xfrm>
              <a:off x="9044100" y="3165231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58" name="Google Shape;158;p6"/>
            <p:cNvSpPr/>
            <p:nvPr/>
          </p:nvSpPr>
          <p:spPr>
            <a:xfrm>
              <a:off x="9044100" y="2769577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59" name="Google Shape;159;p6"/>
            <p:cNvSpPr/>
            <p:nvPr/>
          </p:nvSpPr>
          <p:spPr>
            <a:xfrm>
              <a:off x="9044100" y="2373923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60" name="Google Shape;160;p6"/>
            <p:cNvSpPr/>
            <p:nvPr/>
          </p:nvSpPr>
          <p:spPr>
            <a:xfrm>
              <a:off x="9044100" y="1978269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61" name="Google Shape;161;p6"/>
            <p:cNvSpPr/>
            <p:nvPr/>
          </p:nvSpPr>
          <p:spPr>
            <a:xfrm>
              <a:off x="9044100" y="1582615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62" name="Google Shape;162;p6"/>
            <p:cNvSpPr/>
            <p:nvPr/>
          </p:nvSpPr>
          <p:spPr>
            <a:xfrm>
              <a:off x="9044100" y="118696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63" name="Google Shape;163;p6"/>
            <p:cNvSpPr/>
            <p:nvPr/>
          </p:nvSpPr>
          <p:spPr>
            <a:xfrm>
              <a:off x="9044100" y="79130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64" name="Google Shape;164;p6"/>
            <p:cNvSpPr/>
            <p:nvPr/>
          </p:nvSpPr>
          <p:spPr>
            <a:xfrm>
              <a:off x="9044100" y="395654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65" name="Google Shape;165;p6"/>
            <p:cNvSpPr/>
            <p:nvPr/>
          </p:nvSpPr>
          <p:spPr>
            <a:xfrm>
              <a:off x="9044100" y="0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4056930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9"/>
          <p:cNvSpPr txBox="1">
            <a:spLocks noGrp="1"/>
          </p:cNvSpPr>
          <p:nvPr>
            <p:ph type="title"/>
          </p:nvPr>
        </p:nvSpPr>
        <p:spPr>
          <a:xfrm>
            <a:off x="1606900" y="1618133"/>
            <a:ext cx="4329200" cy="154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30" name="Google Shape;230;p9"/>
          <p:cNvSpPr txBox="1">
            <a:spLocks noGrp="1"/>
          </p:cNvSpPr>
          <p:nvPr>
            <p:ph type="subTitle" idx="1"/>
          </p:nvPr>
        </p:nvSpPr>
        <p:spPr>
          <a:xfrm>
            <a:off x="1606883" y="3829084"/>
            <a:ext cx="4329200" cy="14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31" name="Google Shape;231;p9"/>
          <p:cNvGrpSpPr/>
          <p:nvPr/>
        </p:nvGrpSpPr>
        <p:grpSpPr>
          <a:xfrm>
            <a:off x="0" y="0"/>
            <a:ext cx="133200" cy="6858061"/>
            <a:chOff x="0" y="0"/>
            <a:chExt cx="99900" cy="5143546"/>
          </a:xfrm>
        </p:grpSpPr>
        <p:sp>
          <p:nvSpPr>
            <p:cNvPr id="232" name="Google Shape;232;p9"/>
            <p:cNvSpPr/>
            <p:nvPr/>
          </p:nvSpPr>
          <p:spPr>
            <a:xfrm>
              <a:off x="0" y="4747846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33" name="Google Shape;233;p9"/>
            <p:cNvSpPr/>
            <p:nvPr/>
          </p:nvSpPr>
          <p:spPr>
            <a:xfrm>
              <a:off x="0" y="435219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34" name="Google Shape;234;p9"/>
            <p:cNvSpPr/>
            <p:nvPr/>
          </p:nvSpPr>
          <p:spPr>
            <a:xfrm>
              <a:off x="0" y="395653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35" name="Google Shape;235;p9"/>
            <p:cNvSpPr/>
            <p:nvPr/>
          </p:nvSpPr>
          <p:spPr>
            <a:xfrm>
              <a:off x="0" y="3560885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36" name="Google Shape;236;p9"/>
            <p:cNvSpPr/>
            <p:nvPr/>
          </p:nvSpPr>
          <p:spPr>
            <a:xfrm>
              <a:off x="0" y="3165231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37" name="Google Shape;237;p9"/>
            <p:cNvSpPr/>
            <p:nvPr/>
          </p:nvSpPr>
          <p:spPr>
            <a:xfrm>
              <a:off x="0" y="2769577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38" name="Google Shape;238;p9"/>
            <p:cNvSpPr/>
            <p:nvPr/>
          </p:nvSpPr>
          <p:spPr>
            <a:xfrm>
              <a:off x="0" y="2373923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39" name="Google Shape;239;p9"/>
            <p:cNvSpPr/>
            <p:nvPr/>
          </p:nvSpPr>
          <p:spPr>
            <a:xfrm>
              <a:off x="0" y="1978269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40" name="Google Shape;240;p9"/>
            <p:cNvSpPr/>
            <p:nvPr/>
          </p:nvSpPr>
          <p:spPr>
            <a:xfrm>
              <a:off x="0" y="1582615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41" name="Google Shape;241;p9"/>
            <p:cNvSpPr/>
            <p:nvPr/>
          </p:nvSpPr>
          <p:spPr>
            <a:xfrm>
              <a:off x="0" y="118696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42" name="Google Shape;242;p9"/>
            <p:cNvSpPr/>
            <p:nvPr/>
          </p:nvSpPr>
          <p:spPr>
            <a:xfrm>
              <a:off x="0" y="79130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43" name="Google Shape;243;p9"/>
            <p:cNvSpPr/>
            <p:nvPr/>
          </p:nvSpPr>
          <p:spPr>
            <a:xfrm>
              <a:off x="0" y="395654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44" name="Google Shape;244;p9"/>
            <p:cNvSpPr/>
            <p:nvPr/>
          </p:nvSpPr>
          <p:spPr>
            <a:xfrm>
              <a:off x="0" y="0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245" name="Google Shape;245;p9"/>
          <p:cNvGrpSpPr/>
          <p:nvPr/>
        </p:nvGrpSpPr>
        <p:grpSpPr>
          <a:xfrm>
            <a:off x="12058800" y="0"/>
            <a:ext cx="133200" cy="6858061"/>
            <a:chOff x="9044100" y="0"/>
            <a:chExt cx="99900" cy="5143546"/>
          </a:xfrm>
        </p:grpSpPr>
        <p:sp>
          <p:nvSpPr>
            <p:cNvPr id="246" name="Google Shape;246;p9"/>
            <p:cNvSpPr/>
            <p:nvPr/>
          </p:nvSpPr>
          <p:spPr>
            <a:xfrm>
              <a:off x="9044100" y="4747846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47" name="Google Shape;247;p9"/>
            <p:cNvSpPr/>
            <p:nvPr/>
          </p:nvSpPr>
          <p:spPr>
            <a:xfrm>
              <a:off x="9044100" y="435219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48" name="Google Shape;248;p9"/>
            <p:cNvSpPr/>
            <p:nvPr/>
          </p:nvSpPr>
          <p:spPr>
            <a:xfrm>
              <a:off x="9044100" y="395653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49" name="Google Shape;249;p9"/>
            <p:cNvSpPr/>
            <p:nvPr/>
          </p:nvSpPr>
          <p:spPr>
            <a:xfrm>
              <a:off x="9044100" y="3560885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50" name="Google Shape;250;p9"/>
            <p:cNvSpPr/>
            <p:nvPr/>
          </p:nvSpPr>
          <p:spPr>
            <a:xfrm>
              <a:off x="9044100" y="3165231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51" name="Google Shape;251;p9"/>
            <p:cNvSpPr/>
            <p:nvPr/>
          </p:nvSpPr>
          <p:spPr>
            <a:xfrm>
              <a:off x="9044100" y="2769577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52" name="Google Shape;252;p9"/>
            <p:cNvSpPr/>
            <p:nvPr/>
          </p:nvSpPr>
          <p:spPr>
            <a:xfrm>
              <a:off x="9044100" y="2373923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53" name="Google Shape;253;p9"/>
            <p:cNvSpPr/>
            <p:nvPr/>
          </p:nvSpPr>
          <p:spPr>
            <a:xfrm>
              <a:off x="9044100" y="1978269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54" name="Google Shape;254;p9"/>
            <p:cNvSpPr/>
            <p:nvPr/>
          </p:nvSpPr>
          <p:spPr>
            <a:xfrm>
              <a:off x="9044100" y="1582615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55" name="Google Shape;255;p9"/>
            <p:cNvSpPr/>
            <p:nvPr/>
          </p:nvSpPr>
          <p:spPr>
            <a:xfrm>
              <a:off x="9044100" y="118696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56" name="Google Shape;256;p9"/>
            <p:cNvSpPr/>
            <p:nvPr/>
          </p:nvSpPr>
          <p:spPr>
            <a:xfrm>
              <a:off x="9044100" y="79130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57" name="Google Shape;257;p9"/>
            <p:cNvSpPr/>
            <p:nvPr/>
          </p:nvSpPr>
          <p:spPr>
            <a:xfrm>
              <a:off x="9044100" y="395654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58" name="Google Shape;258;p9"/>
            <p:cNvSpPr/>
            <p:nvPr/>
          </p:nvSpPr>
          <p:spPr>
            <a:xfrm>
              <a:off x="9044100" y="0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74188362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11"/>
          <p:cNvSpPr txBox="1">
            <a:spLocks noGrp="1"/>
          </p:cNvSpPr>
          <p:nvPr>
            <p:ph type="title" hasCustomPrompt="1"/>
          </p:nvPr>
        </p:nvSpPr>
        <p:spPr>
          <a:xfrm>
            <a:off x="2507000" y="3845967"/>
            <a:ext cx="7178000" cy="14324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264" name="Google Shape;264;p11"/>
          <p:cNvSpPr txBox="1">
            <a:spLocks noGrp="1"/>
          </p:cNvSpPr>
          <p:nvPr>
            <p:ph type="subTitle" idx="1"/>
          </p:nvPr>
        </p:nvSpPr>
        <p:spPr>
          <a:xfrm>
            <a:off x="2507000" y="5501244"/>
            <a:ext cx="7178000" cy="59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grpSp>
        <p:nvGrpSpPr>
          <p:cNvPr id="265" name="Google Shape;265;p11"/>
          <p:cNvGrpSpPr/>
          <p:nvPr/>
        </p:nvGrpSpPr>
        <p:grpSpPr>
          <a:xfrm>
            <a:off x="0" y="0"/>
            <a:ext cx="133200" cy="6858061"/>
            <a:chOff x="0" y="0"/>
            <a:chExt cx="99900" cy="5143546"/>
          </a:xfrm>
        </p:grpSpPr>
        <p:sp>
          <p:nvSpPr>
            <p:cNvPr id="266" name="Google Shape;266;p11"/>
            <p:cNvSpPr/>
            <p:nvPr/>
          </p:nvSpPr>
          <p:spPr>
            <a:xfrm>
              <a:off x="0" y="4747846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67" name="Google Shape;267;p11"/>
            <p:cNvSpPr/>
            <p:nvPr/>
          </p:nvSpPr>
          <p:spPr>
            <a:xfrm>
              <a:off x="0" y="435219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68" name="Google Shape;268;p11"/>
            <p:cNvSpPr/>
            <p:nvPr/>
          </p:nvSpPr>
          <p:spPr>
            <a:xfrm>
              <a:off x="0" y="395653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69" name="Google Shape;269;p11"/>
            <p:cNvSpPr/>
            <p:nvPr/>
          </p:nvSpPr>
          <p:spPr>
            <a:xfrm>
              <a:off x="0" y="3560885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70" name="Google Shape;270;p11"/>
            <p:cNvSpPr/>
            <p:nvPr/>
          </p:nvSpPr>
          <p:spPr>
            <a:xfrm>
              <a:off x="0" y="3165231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71" name="Google Shape;271;p11"/>
            <p:cNvSpPr/>
            <p:nvPr/>
          </p:nvSpPr>
          <p:spPr>
            <a:xfrm>
              <a:off x="0" y="2769577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72" name="Google Shape;272;p11"/>
            <p:cNvSpPr/>
            <p:nvPr/>
          </p:nvSpPr>
          <p:spPr>
            <a:xfrm>
              <a:off x="0" y="2373923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73" name="Google Shape;273;p11"/>
            <p:cNvSpPr/>
            <p:nvPr/>
          </p:nvSpPr>
          <p:spPr>
            <a:xfrm>
              <a:off x="0" y="1978269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74" name="Google Shape;274;p11"/>
            <p:cNvSpPr/>
            <p:nvPr/>
          </p:nvSpPr>
          <p:spPr>
            <a:xfrm>
              <a:off x="0" y="1582615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75" name="Google Shape;275;p11"/>
            <p:cNvSpPr/>
            <p:nvPr/>
          </p:nvSpPr>
          <p:spPr>
            <a:xfrm>
              <a:off x="0" y="118696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76" name="Google Shape;276;p11"/>
            <p:cNvSpPr/>
            <p:nvPr/>
          </p:nvSpPr>
          <p:spPr>
            <a:xfrm>
              <a:off x="0" y="79130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77" name="Google Shape;277;p11"/>
            <p:cNvSpPr/>
            <p:nvPr/>
          </p:nvSpPr>
          <p:spPr>
            <a:xfrm>
              <a:off x="0" y="395654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78" name="Google Shape;278;p11"/>
            <p:cNvSpPr/>
            <p:nvPr/>
          </p:nvSpPr>
          <p:spPr>
            <a:xfrm>
              <a:off x="0" y="0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279" name="Google Shape;279;p11"/>
          <p:cNvGrpSpPr/>
          <p:nvPr/>
        </p:nvGrpSpPr>
        <p:grpSpPr>
          <a:xfrm>
            <a:off x="12058800" y="0"/>
            <a:ext cx="133200" cy="6858061"/>
            <a:chOff x="9044100" y="0"/>
            <a:chExt cx="99900" cy="5143546"/>
          </a:xfrm>
        </p:grpSpPr>
        <p:sp>
          <p:nvSpPr>
            <p:cNvPr id="280" name="Google Shape;280;p11"/>
            <p:cNvSpPr/>
            <p:nvPr/>
          </p:nvSpPr>
          <p:spPr>
            <a:xfrm>
              <a:off x="9044100" y="4747846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81" name="Google Shape;281;p11"/>
            <p:cNvSpPr/>
            <p:nvPr/>
          </p:nvSpPr>
          <p:spPr>
            <a:xfrm>
              <a:off x="9044100" y="435219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82" name="Google Shape;282;p11"/>
            <p:cNvSpPr/>
            <p:nvPr/>
          </p:nvSpPr>
          <p:spPr>
            <a:xfrm>
              <a:off x="9044100" y="395653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83" name="Google Shape;283;p11"/>
            <p:cNvSpPr/>
            <p:nvPr/>
          </p:nvSpPr>
          <p:spPr>
            <a:xfrm>
              <a:off x="9044100" y="3560885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84" name="Google Shape;284;p11"/>
            <p:cNvSpPr/>
            <p:nvPr/>
          </p:nvSpPr>
          <p:spPr>
            <a:xfrm>
              <a:off x="9044100" y="3165231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85" name="Google Shape;285;p11"/>
            <p:cNvSpPr/>
            <p:nvPr/>
          </p:nvSpPr>
          <p:spPr>
            <a:xfrm>
              <a:off x="9044100" y="2769577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86" name="Google Shape;286;p11"/>
            <p:cNvSpPr/>
            <p:nvPr/>
          </p:nvSpPr>
          <p:spPr>
            <a:xfrm>
              <a:off x="9044100" y="2373923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87" name="Google Shape;287;p11"/>
            <p:cNvSpPr/>
            <p:nvPr/>
          </p:nvSpPr>
          <p:spPr>
            <a:xfrm>
              <a:off x="9044100" y="1978269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88" name="Google Shape;288;p11"/>
            <p:cNvSpPr/>
            <p:nvPr/>
          </p:nvSpPr>
          <p:spPr>
            <a:xfrm>
              <a:off x="9044100" y="1582615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89" name="Google Shape;289;p11"/>
            <p:cNvSpPr/>
            <p:nvPr/>
          </p:nvSpPr>
          <p:spPr>
            <a:xfrm>
              <a:off x="9044100" y="118696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90" name="Google Shape;290;p11"/>
            <p:cNvSpPr/>
            <p:nvPr/>
          </p:nvSpPr>
          <p:spPr>
            <a:xfrm>
              <a:off x="9044100" y="79130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91" name="Google Shape;291;p11"/>
            <p:cNvSpPr/>
            <p:nvPr/>
          </p:nvSpPr>
          <p:spPr>
            <a:xfrm>
              <a:off x="9044100" y="395654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92" name="Google Shape;292;p11"/>
            <p:cNvSpPr/>
            <p:nvPr/>
          </p:nvSpPr>
          <p:spPr>
            <a:xfrm>
              <a:off x="9044100" y="0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45960935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1197887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13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96" name="Google Shape;296;p13"/>
          <p:cNvSpPr txBox="1">
            <a:spLocks noGrp="1"/>
          </p:cNvSpPr>
          <p:nvPr>
            <p:ph type="subTitle" idx="1"/>
          </p:nvPr>
        </p:nvSpPr>
        <p:spPr>
          <a:xfrm>
            <a:off x="960049" y="2976024"/>
            <a:ext cx="320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7" name="Google Shape;297;p13"/>
          <p:cNvSpPr txBox="1">
            <a:spLocks noGrp="1"/>
          </p:cNvSpPr>
          <p:nvPr>
            <p:ph type="subTitle" idx="2"/>
          </p:nvPr>
        </p:nvSpPr>
        <p:spPr>
          <a:xfrm>
            <a:off x="4495800" y="2976024"/>
            <a:ext cx="320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8" name="Google Shape;298;p13"/>
          <p:cNvSpPr txBox="1">
            <a:spLocks noGrp="1"/>
          </p:cNvSpPr>
          <p:nvPr>
            <p:ph type="subTitle" idx="3"/>
          </p:nvPr>
        </p:nvSpPr>
        <p:spPr>
          <a:xfrm>
            <a:off x="960049" y="5316100"/>
            <a:ext cx="320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9" name="Google Shape;299;p13"/>
          <p:cNvSpPr txBox="1">
            <a:spLocks noGrp="1"/>
          </p:cNvSpPr>
          <p:nvPr>
            <p:ph type="subTitle" idx="4"/>
          </p:nvPr>
        </p:nvSpPr>
        <p:spPr>
          <a:xfrm>
            <a:off x="4495800" y="5316100"/>
            <a:ext cx="320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0" name="Google Shape;300;p13"/>
          <p:cNvSpPr txBox="1">
            <a:spLocks noGrp="1"/>
          </p:cNvSpPr>
          <p:nvPr>
            <p:ph type="subTitle" idx="5"/>
          </p:nvPr>
        </p:nvSpPr>
        <p:spPr>
          <a:xfrm>
            <a:off x="8031551" y="2976024"/>
            <a:ext cx="320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1" name="Google Shape;301;p13"/>
          <p:cNvSpPr txBox="1">
            <a:spLocks noGrp="1"/>
          </p:cNvSpPr>
          <p:nvPr>
            <p:ph type="subTitle" idx="6"/>
          </p:nvPr>
        </p:nvSpPr>
        <p:spPr>
          <a:xfrm>
            <a:off x="8031551" y="5316100"/>
            <a:ext cx="320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13"/>
          <p:cNvSpPr txBox="1">
            <a:spLocks noGrp="1"/>
          </p:cNvSpPr>
          <p:nvPr>
            <p:ph type="title" idx="7" hasCustomPrompt="1"/>
          </p:nvPr>
        </p:nvSpPr>
        <p:spPr>
          <a:xfrm>
            <a:off x="2050249" y="1741500"/>
            <a:ext cx="1020000" cy="7192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303" name="Google Shape;303;p13"/>
          <p:cNvSpPr txBox="1">
            <a:spLocks noGrp="1"/>
          </p:cNvSpPr>
          <p:nvPr>
            <p:ph type="title" idx="8" hasCustomPrompt="1"/>
          </p:nvPr>
        </p:nvSpPr>
        <p:spPr>
          <a:xfrm>
            <a:off x="2050249" y="4080901"/>
            <a:ext cx="1020000" cy="7192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304" name="Google Shape;304;p13"/>
          <p:cNvSpPr txBox="1">
            <a:spLocks noGrp="1"/>
          </p:cNvSpPr>
          <p:nvPr>
            <p:ph type="title" idx="9" hasCustomPrompt="1"/>
          </p:nvPr>
        </p:nvSpPr>
        <p:spPr>
          <a:xfrm>
            <a:off x="5586000" y="1741500"/>
            <a:ext cx="1020000" cy="7192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305" name="Google Shape;305;p13"/>
          <p:cNvSpPr txBox="1">
            <a:spLocks noGrp="1"/>
          </p:cNvSpPr>
          <p:nvPr>
            <p:ph type="title" idx="13" hasCustomPrompt="1"/>
          </p:nvPr>
        </p:nvSpPr>
        <p:spPr>
          <a:xfrm>
            <a:off x="5586000" y="4080901"/>
            <a:ext cx="1020000" cy="7192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306" name="Google Shape;306;p13"/>
          <p:cNvSpPr txBox="1">
            <a:spLocks noGrp="1"/>
          </p:cNvSpPr>
          <p:nvPr>
            <p:ph type="title" idx="14" hasCustomPrompt="1"/>
          </p:nvPr>
        </p:nvSpPr>
        <p:spPr>
          <a:xfrm>
            <a:off x="9121751" y="1741500"/>
            <a:ext cx="1020000" cy="7192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307" name="Google Shape;307;p13"/>
          <p:cNvSpPr txBox="1">
            <a:spLocks noGrp="1"/>
          </p:cNvSpPr>
          <p:nvPr>
            <p:ph type="title" idx="15" hasCustomPrompt="1"/>
          </p:nvPr>
        </p:nvSpPr>
        <p:spPr>
          <a:xfrm>
            <a:off x="9121751" y="4080901"/>
            <a:ext cx="1020000" cy="7192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308" name="Google Shape;308;p13"/>
          <p:cNvSpPr txBox="1">
            <a:spLocks noGrp="1"/>
          </p:cNvSpPr>
          <p:nvPr>
            <p:ph type="subTitle" idx="16"/>
          </p:nvPr>
        </p:nvSpPr>
        <p:spPr>
          <a:xfrm>
            <a:off x="960049" y="2460699"/>
            <a:ext cx="3200400" cy="71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667" b="1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309" name="Google Shape;309;p13"/>
          <p:cNvSpPr txBox="1">
            <a:spLocks noGrp="1"/>
          </p:cNvSpPr>
          <p:nvPr>
            <p:ph type="subTitle" idx="17"/>
          </p:nvPr>
        </p:nvSpPr>
        <p:spPr>
          <a:xfrm>
            <a:off x="4495800" y="2460699"/>
            <a:ext cx="3200400" cy="71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667" b="1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310" name="Google Shape;310;p13"/>
          <p:cNvSpPr txBox="1">
            <a:spLocks noGrp="1"/>
          </p:cNvSpPr>
          <p:nvPr>
            <p:ph type="subTitle" idx="18"/>
          </p:nvPr>
        </p:nvSpPr>
        <p:spPr>
          <a:xfrm>
            <a:off x="8031551" y="2460699"/>
            <a:ext cx="3200400" cy="71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667" b="1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311" name="Google Shape;311;p13"/>
          <p:cNvSpPr txBox="1">
            <a:spLocks noGrp="1"/>
          </p:cNvSpPr>
          <p:nvPr>
            <p:ph type="subTitle" idx="19"/>
          </p:nvPr>
        </p:nvSpPr>
        <p:spPr>
          <a:xfrm>
            <a:off x="960049" y="4800100"/>
            <a:ext cx="3200400" cy="71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667" b="1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312" name="Google Shape;312;p13"/>
          <p:cNvSpPr txBox="1">
            <a:spLocks noGrp="1"/>
          </p:cNvSpPr>
          <p:nvPr>
            <p:ph type="subTitle" idx="20"/>
          </p:nvPr>
        </p:nvSpPr>
        <p:spPr>
          <a:xfrm>
            <a:off x="4495800" y="4800100"/>
            <a:ext cx="3200400" cy="71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667" b="1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313" name="Google Shape;313;p13"/>
          <p:cNvSpPr txBox="1">
            <a:spLocks noGrp="1"/>
          </p:cNvSpPr>
          <p:nvPr>
            <p:ph type="subTitle" idx="21"/>
          </p:nvPr>
        </p:nvSpPr>
        <p:spPr>
          <a:xfrm>
            <a:off x="8031551" y="4800100"/>
            <a:ext cx="3200400" cy="71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667" b="1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grpSp>
        <p:nvGrpSpPr>
          <p:cNvPr id="314" name="Google Shape;314;p13"/>
          <p:cNvGrpSpPr/>
          <p:nvPr/>
        </p:nvGrpSpPr>
        <p:grpSpPr>
          <a:xfrm>
            <a:off x="0" y="0"/>
            <a:ext cx="133200" cy="6858061"/>
            <a:chOff x="0" y="0"/>
            <a:chExt cx="99900" cy="5143546"/>
          </a:xfrm>
        </p:grpSpPr>
        <p:sp>
          <p:nvSpPr>
            <p:cNvPr id="315" name="Google Shape;315;p13"/>
            <p:cNvSpPr/>
            <p:nvPr/>
          </p:nvSpPr>
          <p:spPr>
            <a:xfrm>
              <a:off x="0" y="4747846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16" name="Google Shape;316;p13"/>
            <p:cNvSpPr/>
            <p:nvPr/>
          </p:nvSpPr>
          <p:spPr>
            <a:xfrm>
              <a:off x="0" y="435219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17" name="Google Shape;317;p13"/>
            <p:cNvSpPr/>
            <p:nvPr/>
          </p:nvSpPr>
          <p:spPr>
            <a:xfrm>
              <a:off x="0" y="395653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18" name="Google Shape;318;p13"/>
            <p:cNvSpPr/>
            <p:nvPr/>
          </p:nvSpPr>
          <p:spPr>
            <a:xfrm>
              <a:off x="0" y="3560885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19" name="Google Shape;319;p13"/>
            <p:cNvSpPr/>
            <p:nvPr/>
          </p:nvSpPr>
          <p:spPr>
            <a:xfrm>
              <a:off x="0" y="3165231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20" name="Google Shape;320;p13"/>
            <p:cNvSpPr/>
            <p:nvPr/>
          </p:nvSpPr>
          <p:spPr>
            <a:xfrm>
              <a:off x="0" y="2769577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21" name="Google Shape;321;p13"/>
            <p:cNvSpPr/>
            <p:nvPr/>
          </p:nvSpPr>
          <p:spPr>
            <a:xfrm>
              <a:off x="0" y="2373923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22" name="Google Shape;322;p13"/>
            <p:cNvSpPr/>
            <p:nvPr/>
          </p:nvSpPr>
          <p:spPr>
            <a:xfrm>
              <a:off x="0" y="1978269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23" name="Google Shape;323;p13"/>
            <p:cNvSpPr/>
            <p:nvPr/>
          </p:nvSpPr>
          <p:spPr>
            <a:xfrm>
              <a:off x="0" y="1582615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24" name="Google Shape;324;p13"/>
            <p:cNvSpPr/>
            <p:nvPr/>
          </p:nvSpPr>
          <p:spPr>
            <a:xfrm>
              <a:off x="0" y="118696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25" name="Google Shape;325;p13"/>
            <p:cNvSpPr/>
            <p:nvPr/>
          </p:nvSpPr>
          <p:spPr>
            <a:xfrm>
              <a:off x="0" y="79130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26" name="Google Shape;326;p13"/>
            <p:cNvSpPr/>
            <p:nvPr/>
          </p:nvSpPr>
          <p:spPr>
            <a:xfrm>
              <a:off x="0" y="395654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27" name="Google Shape;327;p13"/>
            <p:cNvSpPr/>
            <p:nvPr/>
          </p:nvSpPr>
          <p:spPr>
            <a:xfrm>
              <a:off x="0" y="0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328" name="Google Shape;328;p13"/>
          <p:cNvGrpSpPr/>
          <p:nvPr/>
        </p:nvGrpSpPr>
        <p:grpSpPr>
          <a:xfrm>
            <a:off x="12058800" y="0"/>
            <a:ext cx="133200" cy="6858061"/>
            <a:chOff x="9044100" y="0"/>
            <a:chExt cx="99900" cy="5143546"/>
          </a:xfrm>
        </p:grpSpPr>
        <p:sp>
          <p:nvSpPr>
            <p:cNvPr id="329" name="Google Shape;329;p13"/>
            <p:cNvSpPr/>
            <p:nvPr/>
          </p:nvSpPr>
          <p:spPr>
            <a:xfrm>
              <a:off x="9044100" y="4747846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30" name="Google Shape;330;p13"/>
            <p:cNvSpPr/>
            <p:nvPr/>
          </p:nvSpPr>
          <p:spPr>
            <a:xfrm>
              <a:off x="9044100" y="435219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31" name="Google Shape;331;p13"/>
            <p:cNvSpPr/>
            <p:nvPr/>
          </p:nvSpPr>
          <p:spPr>
            <a:xfrm>
              <a:off x="9044100" y="395653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32" name="Google Shape;332;p13"/>
            <p:cNvSpPr/>
            <p:nvPr/>
          </p:nvSpPr>
          <p:spPr>
            <a:xfrm>
              <a:off x="9044100" y="3560885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33" name="Google Shape;333;p13"/>
            <p:cNvSpPr/>
            <p:nvPr/>
          </p:nvSpPr>
          <p:spPr>
            <a:xfrm>
              <a:off x="9044100" y="3165231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34" name="Google Shape;334;p13"/>
            <p:cNvSpPr/>
            <p:nvPr/>
          </p:nvSpPr>
          <p:spPr>
            <a:xfrm>
              <a:off x="9044100" y="2769577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35" name="Google Shape;335;p13"/>
            <p:cNvSpPr/>
            <p:nvPr/>
          </p:nvSpPr>
          <p:spPr>
            <a:xfrm>
              <a:off x="9044100" y="2373923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36" name="Google Shape;336;p13"/>
            <p:cNvSpPr/>
            <p:nvPr/>
          </p:nvSpPr>
          <p:spPr>
            <a:xfrm>
              <a:off x="9044100" y="1978269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37" name="Google Shape;337;p13"/>
            <p:cNvSpPr/>
            <p:nvPr/>
          </p:nvSpPr>
          <p:spPr>
            <a:xfrm>
              <a:off x="9044100" y="1582615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38" name="Google Shape;338;p13"/>
            <p:cNvSpPr/>
            <p:nvPr/>
          </p:nvSpPr>
          <p:spPr>
            <a:xfrm>
              <a:off x="9044100" y="118696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39" name="Google Shape;339;p13"/>
            <p:cNvSpPr/>
            <p:nvPr/>
          </p:nvSpPr>
          <p:spPr>
            <a:xfrm>
              <a:off x="9044100" y="79130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40" name="Google Shape;340;p13"/>
            <p:cNvSpPr/>
            <p:nvPr/>
          </p:nvSpPr>
          <p:spPr>
            <a:xfrm>
              <a:off x="9044100" y="395654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41" name="Google Shape;341;p13"/>
            <p:cNvSpPr/>
            <p:nvPr/>
          </p:nvSpPr>
          <p:spPr>
            <a:xfrm>
              <a:off x="9044100" y="0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342" name="Google Shape;342;p13"/>
          <p:cNvGrpSpPr/>
          <p:nvPr/>
        </p:nvGrpSpPr>
        <p:grpSpPr>
          <a:xfrm>
            <a:off x="354775" y="5900311"/>
            <a:ext cx="798080" cy="790560"/>
            <a:chOff x="-1040357" y="1370945"/>
            <a:chExt cx="598560" cy="592920"/>
          </a:xfrm>
        </p:grpSpPr>
        <p:sp>
          <p:nvSpPr>
            <p:cNvPr id="343" name="Google Shape;343;p13"/>
            <p:cNvSpPr/>
            <p:nvPr/>
          </p:nvSpPr>
          <p:spPr>
            <a:xfrm>
              <a:off x="-1022842" y="1388905"/>
              <a:ext cx="324853" cy="281364"/>
            </a:xfrm>
            <a:custGeom>
              <a:avLst/>
              <a:gdLst/>
              <a:ahLst/>
              <a:cxnLst/>
              <a:rect l="l" t="t" r="r" b="b"/>
              <a:pathLst>
                <a:path w="6566" h="5687" extrusionOk="0">
                  <a:moveTo>
                    <a:pt x="4857" y="119"/>
                  </a:moveTo>
                  <a:lnTo>
                    <a:pt x="6432" y="2843"/>
                  </a:lnTo>
                  <a:lnTo>
                    <a:pt x="4857" y="5570"/>
                  </a:lnTo>
                  <a:lnTo>
                    <a:pt x="1709" y="5570"/>
                  </a:lnTo>
                  <a:lnTo>
                    <a:pt x="137" y="2843"/>
                  </a:lnTo>
                  <a:lnTo>
                    <a:pt x="1709" y="119"/>
                  </a:lnTo>
                  <a:close/>
                  <a:moveTo>
                    <a:pt x="1643" y="0"/>
                  </a:moveTo>
                  <a:lnTo>
                    <a:pt x="0" y="2843"/>
                  </a:lnTo>
                  <a:lnTo>
                    <a:pt x="1643" y="5686"/>
                  </a:lnTo>
                  <a:lnTo>
                    <a:pt x="4926" y="5686"/>
                  </a:lnTo>
                  <a:lnTo>
                    <a:pt x="6566" y="2843"/>
                  </a:lnTo>
                  <a:lnTo>
                    <a:pt x="4926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" name="Google Shape;344;p13"/>
            <p:cNvSpPr/>
            <p:nvPr/>
          </p:nvSpPr>
          <p:spPr>
            <a:xfrm>
              <a:off x="-967874" y="1370945"/>
              <a:ext cx="48832" cy="41757"/>
            </a:xfrm>
            <a:custGeom>
              <a:avLst/>
              <a:gdLst/>
              <a:ahLst/>
              <a:cxnLst/>
              <a:rect l="l" t="t" r="r" b="b"/>
              <a:pathLst>
                <a:path w="987" h="844" extrusionOk="0">
                  <a:moveTo>
                    <a:pt x="565" y="1"/>
                  </a:moveTo>
                  <a:cubicBezTo>
                    <a:pt x="191" y="1"/>
                    <a:pt x="0" y="455"/>
                    <a:pt x="268" y="720"/>
                  </a:cubicBezTo>
                  <a:cubicBezTo>
                    <a:pt x="353" y="805"/>
                    <a:pt x="459" y="843"/>
                    <a:pt x="562" y="843"/>
                  </a:cubicBezTo>
                  <a:cubicBezTo>
                    <a:pt x="779" y="843"/>
                    <a:pt x="987" y="676"/>
                    <a:pt x="987" y="423"/>
                  </a:cubicBezTo>
                  <a:cubicBezTo>
                    <a:pt x="987" y="188"/>
                    <a:pt x="797" y="1"/>
                    <a:pt x="565" y="1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" name="Google Shape;345;p13"/>
            <p:cNvSpPr/>
            <p:nvPr/>
          </p:nvSpPr>
          <p:spPr>
            <a:xfrm>
              <a:off x="-808710" y="1370945"/>
              <a:ext cx="48683" cy="41757"/>
            </a:xfrm>
            <a:custGeom>
              <a:avLst/>
              <a:gdLst/>
              <a:ahLst/>
              <a:cxnLst/>
              <a:rect l="l" t="t" r="r" b="b"/>
              <a:pathLst>
                <a:path w="984" h="844" extrusionOk="0">
                  <a:moveTo>
                    <a:pt x="562" y="1"/>
                  </a:moveTo>
                  <a:cubicBezTo>
                    <a:pt x="188" y="1"/>
                    <a:pt x="1" y="455"/>
                    <a:pt x="265" y="720"/>
                  </a:cubicBezTo>
                  <a:cubicBezTo>
                    <a:pt x="351" y="805"/>
                    <a:pt x="456" y="843"/>
                    <a:pt x="559" y="843"/>
                  </a:cubicBezTo>
                  <a:cubicBezTo>
                    <a:pt x="776" y="843"/>
                    <a:pt x="984" y="676"/>
                    <a:pt x="984" y="423"/>
                  </a:cubicBezTo>
                  <a:cubicBezTo>
                    <a:pt x="984" y="188"/>
                    <a:pt x="797" y="1"/>
                    <a:pt x="562" y="1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6" name="Google Shape;346;p13"/>
            <p:cNvSpPr/>
            <p:nvPr/>
          </p:nvSpPr>
          <p:spPr>
            <a:xfrm>
              <a:off x="-801783" y="1646527"/>
              <a:ext cx="41757" cy="41806"/>
            </a:xfrm>
            <a:custGeom>
              <a:avLst/>
              <a:gdLst/>
              <a:ahLst/>
              <a:cxnLst/>
              <a:rect l="l" t="t" r="r" b="b"/>
              <a:pathLst>
                <a:path w="844" h="845" extrusionOk="0">
                  <a:moveTo>
                    <a:pt x="422" y="1"/>
                  </a:moveTo>
                  <a:cubicBezTo>
                    <a:pt x="190" y="1"/>
                    <a:pt x="0" y="188"/>
                    <a:pt x="0" y="423"/>
                  </a:cubicBezTo>
                  <a:cubicBezTo>
                    <a:pt x="0" y="654"/>
                    <a:pt x="190" y="844"/>
                    <a:pt x="422" y="844"/>
                  </a:cubicBezTo>
                  <a:cubicBezTo>
                    <a:pt x="657" y="844"/>
                    <a:pt x="844" y="654"/>
                    <a:pt x="844" y="423"/>
                  </a:cubicBezTo>
                  <a:cubicBezTo>
                    <a:pt x="844" y="188"/>
                    <a:pt x="657" y="1"/>
                    <a:pt x="422" y="1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7" name="Google Shape;347;p13"/>
            <p:cNvSpPr/>
            <p:nvPr/>
          </p:nvSpPr>
          <p:spPr>
            <a:xfrm>
              <a:off x="-722127" y="1508687"/>
              <a:ext cx="41806" cy="41757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2" y="0"/>
                  </a:moveTo>
                  <a:cubicBezTo>
                    <a:pt x="188" y="0"/>
                    <a:pt x="0" y="190"/>
                    <a:pt x="0" y="422"/>
                  </a:cubicBezTo>
                  <a:cubicBezTo>
                    <a:pt x="0" y="657"/>
                    <a:pt x="188" y="844"/>
                    <a:pt x="422" y="844"/>
                  </a:cubicBezTo>
                  <a:cubicBezTo>
                    <a:pt x="654" y="844"/>
                    <a:pt x="844" y="657"/>
                    <a:pt x="844" y="422"/>
                  </a:cubicBezTo>
                  <a:cubicBezTo>
                    <a:pt x="844" y="190"/>
                    <a:pt x="654" y="0"/>
                    <a:pt x="422" y="0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8" name="Google Shape;348;p13"/>
            <p:cNvSpPr/>
            <p:nvPr/>
          </p:nvSpPr>
          <p:spPr>
            <a:xfrm>
              <a:off x="-1040357" y="1508687"/>
              <a:ext cx="41806" cy="41757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3" y="0"/>
                  </a:moveTo>
                  <a:cubicBezTo>
                    <a:pt x="188" y="0"/>
                    <a:pt x="1" y="190"/>
                    <a:pt x="1" y="422"/>
                  </a:cubicBezTo>
                  <a:cubicBezTo>
                    <a:pt x="1" y="657"/>
                    <a:pt x="188" y="844"/>
                    <a:pt x="423" y="844"/>
                  </a:cubicBezTo>
                  <a:cubicBezTo>
                    <a:pt x="654" y="844"/>
                    <a:pt x="845" y="657"/>
                    <a:pt x="845" y="422"/>
                  </a:cubicBezTo>
                  <a:cubicBezTo>
                    <a:pt x="845" y="190"/>
                    <a:pt x="654" y="0"/>
                    <a:pt x="423" y="0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9" name="Google Shape;349;p13"/>
            <p:cNvSpPr/>
            <p:nvPr/>
          </p:nvSpPr>
          <p:spPr>
            <a:xfrm>
              <a:off x="-1021952" y="1664486"/>
              <a:ext cx="323962" cy="281315"/>
            </a:xfrm>
            <a:custGeom>
              <a:avLst/>
              <a:gdLst/>
              <a:ahLst/>
              <a:cxnLst/>
              <a:rect l="l" t="t" r="r" b="b"/>
              <a:pathLst>
                <a:path w="6548" h="5686" extrusionOk="0">
                  <a:moveTo>
                    <a:pt x="1658" y="0"/>
                  </a:moveTo>
                  <a:lnTo>
                    <a:pt x="1658" y="116"/>
                  </a:lnTo>
                  <a:lnTo>
                    <a:pt x="4839" y="116"/>
                  </a:lnTo>
                  <a:lnTo>
                    <a:pt x="6414" y="2843"/>
                  </a:lnTo>
                  <a:lnTo>
                    <a:pt x="4839" y="5570"/>
                  </a:lnTo>
                  <a:lnTo>
                    <a:pt x="1691" y="5570"/>
                  </a:lnTo>
                  <a:lnTo>
                    <a:pt x="101" y="2813"/>
                  </a:lnTo>
                  <a:lnTo>
                    <a:pt x="0" y="2873"/>
                  </a:lnTo>
                  <a:lnTo>
                    <a:pt x="1625" y="5686"/>
                  </a:lnTo>
                  <a:lnTo>
                    <a:pt x="4908" y="5686"/>
                  </a:lnTo>
                  <a:lnTo>
                    <a:pt x="6548" y="2843"/>
                  </a:lnTo>
                  <a:lnTo>
                    <a:pt x="4908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0" name="Google Shape;350;p13"/>
            <p:cNvSpPr/>
            <p:nvPr/>
          </p:nvSpPr>
          <p:spPr>
            <a:xfrm>
              <a:off x="-801783" y="1646527"/>
              <a:ext cx="41757" cy="41806"/>
            </a:xfrm>
            <a:custGeom>
              <a:avLst/>
              <a:gdLst/>
              <a:ahLst/>
              <a:cxnLst/>
              <a:rect l="l" t="t" r="r" b="b"/>
              <a:pathLst>
                <a:path w="844" h="845" extrusionOk="0">
                  <a:moveTo>
                    <a:pt x="422" y="1"/>
                  </a:moveTo>
                  <a:cubicBezTo>
                    <a:pt x="190" y="1"/>
                    <a:pt x="0" y="188"/>
                    <a:pt x="0" y="423"/>
                  </a:cubicBezTo>
                  <a:cubicBezTo>
                    <a:pt x="0" y="654"/>
                    <a:pt x="190" y="844"/>
                    <a:pt x="422" y="844"/>
                  </a:cubicBezTo>
                  <a:cubicBezTo>
                    <a:pt x="657" y="844"/>
                    <a:pt x="844" y="654"/>
                    <a:pt x="844" y="423"/>
                  </a:cubicBezTo>
                  <a:cubicBezTo>
                    <a:pt x="844" y="188"/>
                    <a:pt x="657" y="1"/>
                    <a:pt x="422" y="1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1" name="Google Shape;351;p13"/>
            <p:cNvSpPr/>
            <p:nvPr/>
          </p:nvSpPr>
          <p:spPr>
            <a:xfrm>
              <a:off x="-784170" y="1526745"/>
              <a:ext cx="324012" cy="281364"/>
            </a:xfrm>
            <a:custGeom>
              <a:avLst/>
              <a:gdLst/>
              <a:ahLst/>
              <a:cxnLst/>
              <a:rect l="l" t="t" r="r" b="b"/>
              <a:pathLst>
                <a:path w="6549" h="5687" extrusionOk="0">
                  <a:moveTo>
                    <a:pt x="1641" y="1"/>
                  </a:moveTo>
                  <a:lnTo>
                    <a:pt x="1" y="2844"/>
                  </a:lnTo>
                  <a:lnTo>
                    <a:pt x="1641" y="5686"/>
                  </a:lnTo>
                  <a:lnTo>
                    <a:pt x="4926" y="5686"/>
                  </a:lnTo>
                  <a:lnTo>
                    <a:pt x="6548" y="2873"/>
                  </a:lnTo>
                  <a:lnTo>
                    <a:pt x="6447" y="2814"/>
                  </a:lnTo>
                  <a:lnTo>
                    <a:pt x="4858" y="5571"/>
                  </a:lnTo>
                  <a:lnTo>
                    <a:pt x="1709" y="5571"/>
                  </a:lnTo>
                  <a:lnTo>
                    <a:pt x="134" y="2844"/>
                  </a:lnTo>
                  <a:lnTo>
                    <a:pt x="1709" y="117"/>
                  </a:lnTo>
                  <a:lnTo>
                    <a:pt x="4890" y="117"/>
                  </a:lnTo>
                  <a:lnTo>
                    <a:pt x="4890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2" name="Google Shape;352;p13"/>
            <p:cNvSpPr/>
            <p:nvPr/>
          </p:nvSpPr>
          <p:spPr>
            <a:xfrm>
              <a:off x="-722127" y="1508687"/>
              <a:ext cx="41806" cy="41757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2" y="0"/>
                  </a:moveTo>
                  <a:cubicBezTo>
                    <a:pt x="188" y="0"/>
                    <a:pt x="0" y="190"/>
                    <a:pt x="0" y="422"/>
                  </a:cubicBezTo>
                  <a:cubicBezTo>
                    <a:pt x="0" y="657"/>
                    <a:pt x="188" y="844"/>
                    <a:pt x="422" y="844"/>
                  </a:cubicBezTo>
                  <a:cubicBezTo>
                    <a:pt x="654" y="844"/>
                    <a:pt x="844" y="657"/>
                    <a:pt x="844" y="422"/>
                  </a:cubicBezTo>
                  <a:cubicBezTo>
                    <a:pt x="844" y="190"/>
                    <a:pt x="654" y="0"/>
                    <a:pt x="422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" name="Google Shape;353;p13"/>
            <p:cNvSpPr/>
            <p:nvPr/>
          </p:nvSpPr>
          <p:spPr>
            <a:xfrm>
              <a:off x="-722127" y="1784268"/>
              <a:ext cx="41806" cy="41757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2" y="0"/>
                  </a:moveTo>
                  <a:cubicBezTo>
                    <a:pt x="188" y="0"/>
                    <a:pt x="0" y="190"/>
                    <a:pt x="0" y="422"/>
                  </a:cubicBezTo>
                  <a:cubicBezTo>
                    <a:pt x="0" y="654"/>
                    <a:pt x="188" y="844"/>
                    <a:pt x="422" y="844"/>
                  </a:cubicBezTo>
                  <a:cubicBezTo>
                    <a:pt x="654" y="844"/>
                    <a:pt x="844" y="654"/>
                    <a:pt x="844" y="422"/>
                  </a:cubicBezTo>
                  <a:cubicBezTo>
                    <a:pt x="844" y="190"/>
                    <a:pt x="654" y="0"/>
                    <a:pt x="422" y="0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4" name="Google Shape;354;p13"/>
            <p:cNvSpPr/>
            <p:nvPr/>
          </p:nvSpPr>
          <p:spPr>
            <a:xfrm>
              <a:off x="-483603" y="1646527"/>
              <a:ext cx="41806" cy="41806"/>
            </a:xfrm>
            <a:custGeom>
              <a:avLst/>
              <a:gdLst/>
              <a:ahLst/>
              <a:cxnLst/>
              <a:rect l="l" t="t" r="r" b="b"/>
              <a:pathLst>
                <a:path w="845" h="845" extrusionOk="0">
                  <a:moveTo>
                    <a:pt x="423" y="1"/>
                  </a:moveTo>
                  <a:cubicBezTo>
                    <a:pt x="191" y="1"/>
                    <a:pt x="1" y="188"/>
                    <a:pt x="1" y="423"/>
                  </a:cubicBezTo>
                  <a:cubicBezTo>
                    <a:pt x="1" y="654"/>
                    <a:pt x="191" y="844"/>
                    <a:pt x="423" y="844"/>
                  </a:cubicBezTo>
                  <a:cubicBezTo>
                    <a:pt x="657" y="844"/>
                    <a:pt x="844" y="654"/>
                    <a:pt x="844" y="423"/>
                  </a:cubicBezTo>
                  <a:cubicBezTo>
                    <a:pt x="844" y="188"/>
                    <a:pt x="657" y="1"/>
                    <a:pt x="423" y="1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5" name="Google Shape;355;p13"/>
            <p:cNvSpPr/>
            <p:nvPr/>
          </p:nvSpPr>
          <p:spPr>
            <a:xfrm>
              <a:off x="-722127" y="1784268"/>
              <a:ext cx="41806" cy="41757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2" y="0"/>
                  </a:moveTo>
                  <a:cubicBezTo>
                    <a:pt x="188" y="0"/>
                    <a:pt x="0" y="190"/>
                    <a:pt x="0" y="422"/>
                  </a:cubicBezTo>
                  <a:cubicBezTo>
                    <a:pt x="0" y="654"/>
                    <a:pt x="188" y="844"/>
                    <a:pt x="422" y="844"/>
                  </a:cubicBezTo>
                  <a:cubicBezTo>
                    <a:pt x="654" y="844"/>
                    <a:pt x="844" y="654"/>
                    <a:pt x="844" y="422"/>
                  </a:cubicBezTo>
                  <a:cubicBezTo>
                    <a:pt x="844" y="190"/>
                    <a:pt x="654" y="0"/>
                    <a:pt x="422" y="0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6" name="Google Shape;356;p13"/>
            <p:cNvSpPr/>
            <p:nvPr/>
          </p:nvSpPr>
          <p:spPr>
            <a:xfrm>
              <a:off x="-808710" y="1922108"/>
              <a:ext cx="48683" cy="41757"/>
            </a:xfrm>
            <a:custGeom>
              <a:avLst/>
              <a:gdLst/>
              <a:ahLst/>
              <a:cxnLst/>
              <a:rect l="l" t="t" r="r" b="b"/>
              <a:pathLst>
                <a:path w="984" h="844" extrusionOk="0">
                  <a:moveTo>
                    <a:pt x="562" y="1"/>
                  </a:moveTo>
                  <a:cubicBezTo>
                    <a:pt x="188" y="1"/>
                    <a:pt x="1" y="455"/>
                    <a:pt x="265" y="720"/>
                  </a:cubicBezTo>
                  <a:cubicBezTo>
                    <a:pt x="351" y="805"/>
                    <a:pt x="456" y="843"/>
                    <a:pt x="559" y="843"/>
                  </a:cubicBezTo>
                  <a:cubicBezTo>
                    <a:pt x="776" y="843"/>
                    <a:pt x="984" y="676"/>
                    <a:pt x="984" y="423"/>
                  </a:cubicBezTo>
                  <a:cubicBezTo>
                    <a:pt x="984" y="188"/>
                    <a:pt x="797" y="1"/>
                    <a:pt x="562" y="1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" name="Google Shape;357;p13"/>
            <p:cNvSpPr/>
            <p:nvPr/>
          </p:nvSpPr>
          <p:spPr>
            <a:xfrm>
              <a:off x="-722127" y="1784268"/>
              <a:ext cx="41806" cy="41757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2" y="0"/>
                  </a:moveTo>
                  <a:cubicBezTo>
                    <a:pt x="188" y="0"/>
                    <a:pt x="0" y="190"/>
                    <a:pt x="0" y="422"/>
                  </a:cubicBezTo>
                  <a:cubicBezTo>
                    <a:pt x="0" y="654"/>
                    <a:pt x="188" y="844"/>
                    <a:pt x="422" y="844"/>
                  </a:cubicBezTo>
                  <a:cubicBezTo>
                    <a:pt x="654" y="844"/>
                    <a:pt x="844" y="654"/>
                    <a:pt x="844" y="422"/>
                  </a:cubicBezTo>
                  <a:cubicBezTo>
                    <a:pt x="844" y="190"/>
                    <a:pt x="654" y="0"/>
                    <a:pt x="422" y="0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" name="Google Shape;358;p13"/>
            <p:cNvSpPr/>
            <p:nvPr/>
          </p:nvSpPr>
          <p:spPr>
            <a:xfrm>
              <a:off x="-1040357" y="1784268"/>
              <a:ext cx="41806" cy="41757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3" y="0"/>
                  </a:moveTo>
                  <a:cubicBezTo>
                    <a:pt x="188" y="0"/>
                    <a:pt x="1" y="190"/>
                    <a:pt x="1" y="422"/>
                  </a:cubicBezTo>
                  <a:cubicBezTo>
                    <a:pt x="1" y="654"/>
                    <a:pt x="188" y="844"/>
                    <a:pt x="423" y="844"/>
                  </a:cubicBezTo>
                  <a:cubicBezTo>
                    <a:pt x="654" y="844"/>
                    <a:pt x="845" y="654"/>
                    <a:pt x="845" y="422"/>
                  </a:cubicBezTo>
                  <a:cubicBezTo>
                    <a:pt x="845" y="190"/>
                    <a:pt x="654" y="0"/>
                    <a:pt x="423" y="0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59" name="Google Shape;359;p13"/>
          <p:cNvGrpSpPr/>
          <p:nvPr/>
        </p:nvGrpSpPr>
        <p:grpSpPr>
          <a:xfrm flipH="1">
            <a:off x="11128817" y="5744911"/>
            <a:ext cx="726697" cy="945972"/>
            <a:chOff x="3025497" y="1458081"/>
            <a:chExt cx="509177" cy="662816"/>
          </a:xfrm>
        </p:grpSpPr>
        <p:sp>
          <p:nvSpPr>
            <p:cNvPr id="360" name="Google Shape;360;p13"/>
            <p:cNvSpPr/>
            <p:nvPr/>
          </p:nvSpPr>
          <p:spPr>
            <a:xfrm>
              <a:off x="3025497" y="1458081"/>
              <a:ext cx="509177" cy="662816"/>
            </a:xfrm>
            <a:custGeom>
              <a:avLst/>
              <a:gdLst/>
              <a:ahLst/>
              <a:cxnLst/>
              <a:rect l="l" t="t" r="r" b="b"/>
              <a:pathLst>
                <a:path w="5630" h="7329" extrusionOk="0">
                  <a:moveTo>
                    <a:pt x="1120" y="1"/>
                  </a:moveTo>
                  <a:lnTo>
                    <a:pt x="0" y="726"/>
                  </a:lnTo>
                  <a:lnTo>
                    <a:pt x="220" y="815"/>
                  </a:lnTo>
                  <a:lnTo>
                    <a:pt x="485" y="672"/>
                  </a:lnTo>
                  <a:lnTo>
                    <a:pt x="1352" y="2992"/>
                  </a:lnTo>
                  <a:cubicBezTo>
                    <a:pt x="1352" y="2992"/>
                    <a:pt x="327" y="3566"/>
                    <a:pt x="416" y="5092"/>
                  </a:cubicBezTo>
                  <a:cubicBezTo>
                    <a:pt x="487" y="6335"/>
                    <a:pt x="1557" y="7328"/>
                    <a:pt x="2746" y="7328"/>
                  </a:cubicBezTo>
                  <a:cubicBezTo>
                    <a:pt x="3015" y="7328"/>
                    <a:pt x="3291" y="7277"/>
                    <a:pt x="3562" y="7166"/>
                  </a:cubicBezTo>
                  <a:cubicBezTo>
                    <a:pt x="5030" y="6563"/>
                    <a:pt x="5630" y="5167"/>
                    <a:pt x="4852" y="3717"/>
                  </a:cubicBezTo>
                  <a:cubicBezTo>
                    <a:pt x="4299" y="2689"/>
                    <a:pt x="3126" y="2539"/>
                    <a:pt x="2490" y="2539"/>
                  </a:cubicBezTo>
                  <a:cubicBezTo>
                    <a:pt x="2229" y="2539"/>
                    <a:pt x="2059" y="2564"/>
                    <a:pt x="2059" y="2564"/>
                  </a:cubicBezTo>
                  <a:lnTo>
                    <a:pt x="1013" y="497"/>
                  </a:lnTo>
                  <a:lnTo>
                    <a:pt x="1120" y="301"/>
                  </a:lnTo>
                  <a:lnTo>
                    <a:pt x="11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1" name="Google Shape;361;p13"/>
            <p:cNvSpPr/>
            <p:nvPr/>
          </p:nvSpPr>
          <p:spPr>
            <a:xfrm>
              <a:off x="3126790" y="1799571"/>
              <a:ext cx="382652" cy="296364"/>
            </a:xfrm>
            <a:custGeom>
              <a:avLst/>
              <a:gdLst/>
              <a:ahLst/>
              <a:cxnLst/>
              <a:rect l="l" t="t" r="r" b="b"/>
              <a:pathLst>
                <a:path w="4231" h="3277" extrusionOk="0">
                  <a:moveTo>
                    <a:pt x="3527" y="0"/>
                  </a:moveTo>
                  <a:cubicBezTo>
                    <a:pt x="3527" y="0"/>
                    <a:pt x="3417" y="45"/>
                    <a:pt x="3126" y="199"/>
                  </a:cubicBezTo>
                  <a:cubicBezTo>
                    <a:pt x="2834" y="351"/>
                    <a:pt x="3001" y="719"/>
                    <a:pt x="2683" y="1100"/>
                  </a:cubicBezTo>
                  <a:cubicBezTo>
                    <a:pt x="2362" y="1483"/>
                    <a:pt x="1827" y="1483"/>
                    <a:pt x="1049" y="1542"/>
                  </a:cubicBezTo>
                  <a:cubicBezTo>
                    <a:pt x="268" y="1605"/>
                    <a:pt x="0" y="2430"/>
                    <a:pt x="0" y="2430"/>
                  </a:cubicBezTo>
                  <a:cubicBezTo>
                    <a:pt x="0" y="2430"/>
                    <a:pt x="589" y="3164"/>
                    <a:pt x="1094" y="3253"/>
                  </a:cubicBezTo>
                  <a:cubicBezTo>
                    <a:pt x="1173" y="3268"/>
                    <a:pt x="1270" y="3276"/>
                    <a:pt x="1380" y="3276"/>
                  </a:cubicBezTo>
                  <a:cubicBezTo>
                    <a:pt x="1968" y="3276"/>
                    <a:pt x="2931" y="3028"/>
                    <a:pt x="3527" y="2092"/>
                  </a:cubicBezTo>
                  <a:cubicBezTo>
                    <a:pt x="4231" y="984"/>
                    <a:pt x="3527" y="0"/>
                    <a:pt x="35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2" name="Google Shape;362;p13"/>
            <p:cNvSpPr/>
            <p:nvPr/>
          </p:nvSpPr>
          <p:spPr>
            <a:xfrm>
              <a:off x="3110421" y="1912707"/>
              <a:ext cx="141629" cy="145424"/>
            </a:xfrm>
            <a:custGeom>
              <a:avLst/>
              <a:gdLst/>
              <a:ahLst/>
              <a:cxnLst/>
              <a:rect l="l" t="t" r="r" b="b"/>
              <a:pathLst>
                <a:path w="1566" h="1608" extrusionOk="0">
                  <a:moveTo>
                    <a:pt x="149" y="0"/>
                  </a:moveTo>
                  <a:lnTo>
                    <a:pt x="0" y="57"/>
                  </a:lnTo>
                  <a:cubicBezTo>
                    <a:pt x="0" y="57"/>
                    <a:pt x="214" y="692"/>
                    <a:pt x="577" y="1117"/>
                  </a:cubicBezTo>
                  <a:cubicBezTo>
                    <a:pt x="929" y="1527"/>
                    <a:pt x="1391" y="1608"/>
                    <a:pt x="1454" y="1608"/>
                  </a:cubicBezTo>
                  <a:cubicBezTo>
                    <a:pt x="1456" y="1608"/>
                    <a:pt x="1458" y="1607"/>
                    <a:pt x="1459" y="1607"/>
                  </a:cubicBezTo>
                  <a:cubicBezTo>
                    <a:pt x="1491" y="1601"/>
                    <a:pt x="1566" y="1500"/>
                    <a:pt x="1545" y="1497"/>
                  </a:cubicBezTo>
                  <a:cubicBezTo>
                    <a:pt x="1524" y="1491"/>
                    <a:pt x="882" y="1218"/>
                    <a:pt x="731" y="1046"/>
                  </a:cubicBezTo>
                  <a:cubicBezTo>
                    <a:pt x="577" y="873"/>
                    <a:pt x="149" y="0"/>
                    <a:pt x="1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38981795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1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65" name="Google Shape;365;p14"/>
          <p:cNvGrpSpPr/>
          <p:nvPr/>
        </p:nvGrpSpPr>
        <p:grpSpPr>
          <a:xfrm>
            <a:off x="0" y="0"/>
            <a:ext cx="133200" cy="6858061"/>
            <a:chOff x="0" y="0"/>
            <a:chExt cx="99900" cy="5143546"/>
          </a:xfrm>
        </p:grpSpPr>
        <p:sp>
          <p:nvSpPr>
            <p:cNvPr id="366" name="Google Shape;366;p14"/>
            <p:cNvSpPr/>
            <p:nvPr/>
          </p:nvSpPr>
          <p:spPr>
            <a:xfrm>
              <a:off x="0" y="4747846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67" name="Google Shape;367;p14"/>
            <p:cNvSpPr/>
            <p:nvPr/>
          </p:nvSpPr>
          <p:spPr>
            <a:xfrm>
              <a:off x="0" y="435219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68" name="Google Shape;368;p14"/>
            <p:cNvSpPr/>
            <p:nvPr/>
          </p:nvSpPr>
          <p:spPr>
            <a:xfrm>
              <a:off x="0" y="395653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69" name="Google Shape;369;p14"/>
            <p:cNvSpPr/>
            <p:nvPr/>
          </p:nvSpPr>
          <p:spPr>
            <a:xfrm>
              <a:off x="0" y="3560885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70" name="Google Shape;370;p14"/>
            <p:cNvSpPr/>
            <p:nvPr/>
          </p:nvSpPr>
          <p:spPr>
            <a:xfrm>
              <a:off x="0" y="3165231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71" name="Google Shape;371;p14"/>
            <p:cNvSpPr/>
            <p:nvPr/>
          </p:nvSpPr>
          <p:spPr>
            <a:xfrm>
              <a:off x="0" y="2769577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72" name="Google Shape;372;p14"/>
            <p:cNvSpPr/>
            <p:nvPr/>
          </p:nvSpPr>
          <p:spPr>
            <a:xfrm>
              <a:off x="0" y="2373923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73" name="Google Shape;373;p14"/>
            <p:cNvSpPr/>
            <p:nvPr/>
          </p:nvSpPr>
          <p:spPr>
            <a:xfrm>
              <a:off x="0" y="1978269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74" name="Google Shape;374;p14"/>
            <p:cNvSpPr/>
            <p:nvPr/>
          </p:nvSpPr>
          <p:spPr>
            <a:xfrm>
              <a:off x="0" y="1582615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75" name="Google Shape;375;p14"/>
            <p:cNvSpPr/>
            <p:nvPr/>
          </p:nvSpPr>
          <p:spPr>
            <a:xfrm>
              <a:off x="0" y="118696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76" name="Google Shape;376;p14"/>
            <p:cNvSpPr/>
            <p:nvPr/>
          </p:nvSpPr>
          <p:spPr>
            <a:xfrm>
              <a:off x="0" y="79130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77" name="Google Shape;377;p14"/>
            <p:cNvSpPr/>
            <p:nvPr/>
          </p:nvSpPr>
          <p:spPr>
            <a:xfrm>
              <a:off x="0" y="395654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78" name="Google Shape;378;p14"/>
            <p:cNvSpPr/>
            <p:nvPr/>
          </p:nvSpPr>
          <p:spPr>
            <a:xfrm>
              <a:off x="0" y="0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379" name="Google Shape;379;p14"/>
          <p:cNvGrpSpPr/>
          <p:nvPr/>
        </p:nvGrpSpPr>
        <p:grpSpPr>
          <a:xfrm>
            <a:off x="12058800" y="0"/>
            <a:ext cx="133200" cy="6858061"/>
            <a:chOff x="9044100" y="0"/>
            <a:chExt cx="99900" cy="5143546"/>
          </a:xfrm>
        </p:grpSpPr>
        <p:sp>
          <p:nvSpPr>
            <p:cNvPr id="380" name="Google Shape;380;p14"/>
            <p:cNvSpPr/>
            <p:nvPr/>
          </p:nvSpPr>
          <p:spPr>
            <a:xfrm>
              <a:off x="9044100" y="4747846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81" name="Google Shape;381;p14"/>
            <p:cNvSpPr/>
            <p:nvPr/>
          </p:nvSpPr>
          <p:spPr>
            <a:xfrm>
              <a:off x="9044100" y="435219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82" name="Google Shape;382;p14"/>
            <p:cNvSpPr/>
            <p:nvPr/>
          </p:nvSpPr>
          <p:spPr>
            <a:xfrm>
              <a:off x="9044100" y="395653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83" name="Google Shape;383;p14"/>
            <p:cNvSpPr/>
            <p:nvPr/>
          </p:nvSpPr>
          <p:spPr>
            <a:xfrm>
              <a:off x="9044100" y="3560885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84" name="Google Shape;384;p14"/>
            <p:cNvSpPr/>
            <p:nvPr/>
          </p:nvSpPr>
          <p:spPr>
            <a:xfrm>
              <a:off x="9044100" y="3165231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85" name="Google Shape;385;p14"/>
            <p:cNvSpPr/>
            <p:nvPr/>
          </p:nvSpPr>
          <p:spPr>
            <a:xfrm>
              <a:off x="9044100" y="2769577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86" name="Google Shape;386;p14"/>
            <p:cNvSpPr/>
            <p:nvPr/>
          </p:nvSpPr>
          <p:spPr>
            <a:xfrm>
              <a:off x="9044100" y="2373923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87" name="Google Shape;387;p14"/>
            <p:cNvSpPr/>
            <p:nvPr/>
          </p:nvSpPr>
          <p:spPr>
            <a:xfrm>
              <a:off x="9044100" y="1978269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88" name="Google Shape;388;p14"/>
            <p:cNvSpPr/>
            <p:nvPr/>
          </p:nvSpPr>
          <p:spPr>
            <a:xfrm>
              <a:off x="9044100" y="1582615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89" name="Google Shape;389;p14"/>
            <p:cNvSpPr/>
            <p:nvPr/>
          </p:nvSpPr>
          <p:spPr>
            <a:xfrm>
              <a:off x="9044100" y="118696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90" name="Google Shape;390;p14"/>
            <p:cNvSpPr/>
            <p:nvPr/>
          </p:nvSpPr>
          <p:spPr>
            <a:xfrm>
              <a:off x="9044100" y="79130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91" name="Google Shape;391;p14"/>
            <p:cNvSpPr/>
            <p:nvPr/>
          </p:nvSpPr>
          <p:spPr>
            <a:xfrm>
              <a:off x="9044100" y="395654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92" name="Google Shape;392;p14"/>
            <p:cNvSpPr/>
            <p:nvPr/>
          </p:nvSpPr>
          <p:spPr>
            <a:xfrm>
              <a:off x="9044100" y="0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48153877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1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95" name="Google Shape;395;p15"/>
          <p:cNvGrpSpPr/>
          <p:nvPr/>
        </p:nvGrpSpPr>
        <p:grpSpPr>
          <a:xfrm>
            <a:off x="0" y="0"/>
            <a:ext cx="133200" cy="6858061"/>
            <a:chOff x="0" y="0"/>
            <a:chExt cx="99900" cy="5143546"/>
          </a:xfrm>
        </p:grpSpPr>
        <p:sp>
          <p:nvSpPr>
            <p:cNvPr id="396" name="Google Shape;396;p15"/>
            <p:cNvSpPr/>
            <p:nvPr/>
          </p:nvSpPr>
          <p:spPr>
            <a:xfrm>
              <a:off x="0" y="4747846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97" name="Google Shape;397;p15"/>
            <p:cNvSpPr/>
            <p:nvPr/>
          </p:nvSpPr>
          <p:spPr>
            <a:xfrm>
              <a:off x="0" y="435219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98" name="Google Shape;398;p15"/>
            <p:cNvSpPr/>
            <p:nvPr/>
          </p:nvSpPr>
          <p:spPr>
            <a:xfrm>
              <a:off x="0" y="395653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99" name="Google Shape;399;p15"/>
            <p:cNvSpPr/>
            <p:nvPr/>
          </p:nvSpPr>
          <p:spPr>
            <a:xfrm>
              <a:off x="0" y="3560885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00" name="Google Shape;400;p15"/>
            <p:cNvSpPr/>
            <p:nvPr/>
          </p:nvSpPr>
          <p:spPr>
            <a:xfrm>
              <a:off x="0" y="3165231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01" name="Google Shape;401;p15"/>
            <p:cNvSpPr/>
            <p:nvPr/>
          </p:nvSpPr>
          <p:spPr>
            <a:xfrm>
              <a:off x="0" y="2769577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02" name="Google Shape;402;p15"/>
            <p:cNvSpPr/>
            <p:nvPr/>
          </p:nvSpPr>
          <p:spPr>
            <a:xfrm>
              <a:off x="0" y="2373923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03" name="Google Shape;403;p15"/>
            <p:cNvSpPr/>
            <p:nvPr/>
          </p:nvSpPr>
          <p:spPr>
            <a:xfrm>
              <a:off x="0" y="1978269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04" name="Google Shape;404;p15"/>
            <p:cNvSpPr/>
            <p:nvPr/>
          </p:nvSpPr>
          <p:spPr>
            <a:xfrm>
              <a:off x="0" y="1582615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05" name="Google Shape;405;p15"/>
            <p:cNvSpPr/>
            <p:nvPr/>
          </p:nvSpPr>
          <p:spPr>
            <a:xfrm>
              <a:off x="0" y="118696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06" name="Google Shape;406;p15"/>
            <p:cNvSpPr/>
            <p:nvPr/>
          </p:nvSpPr>
          <p:spPr>
            <a:xfrm>
              <a:off x="0" y="79130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07" name="Google Shape;407;p15"/>
            <p:cNvSpPr/>
            <p:nvPr/>
          </p:nvSpPr>
          <p:spPr>
            <a:xfrm>
              <a:off x="0" y="395654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08" name="Google Shape;408;p15"/>
            <p:cNvSpPr/>
            <p:nvPr/>
          </p:nvSpPr>
          <p:spPr>
            <a:xfrm>
              <a:off x="0" y="0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409" name="Google Shape;409;p15"/>
          <p:cNvGrpSpPr/>
          <p:nvPr/>
        </p:nvGrpSpPr>
        <p:grpSpPr>
          <a:xfrm>
            <a:off x="12058800" y="0"/>
            <a:ext cx="133200" cy="6858061"/>
            <a:chOff x="9044100" y="0"/>
            <a:chExt cx="99900" cy="5143546"/>
          </a:xfrm>
        </p:grpSpPr>
        <p:sp>
          <p:nvSpPr>
            <p:cNvPr id="410" name="Google Shape;410;p15"/>
            <p:cNvSpPr/>
            <p:nvPr/>
          </p:nvSpPr>
          <p:spPr>
            <a:xfrm>
              <a:off x="9044100" y="4747846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11" name="Google Shape;411;p15"/>
            <p:cNvSpPr/>
            <p:nvPr/>
          </p:nvSpPr>
          <p:spPr>
            <a:xfrm>
              <a:off x="9044100" y="435219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12" name="Google Shape;412;p15"/>
            <p:cNvSpPr/>
            <p:nvPr/>
          </p:nvSpPr>
          <p:spPr>
            <a:xfrm>
              <a:off x="9044100" y="395653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13" name="Google Shape;413;p15"/>
            <p:cNvSpPr/>
            <p:nvPr/>
          </p:nvSpPr>
          <p:spPr>
            <a:xfrm>
              <a:off x="9044100" y="3560885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14" name="Google Shape;414;p15"/>
            <p:cNvSpPr/>
            <p:nvPr/>
          </p:nvSpPr>
          <p:spPr>
            <a:xfrm>
              <a:off x="9044100" y="3165231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15" name="Google Shape;415;p15"/>
            <p:cNvSpPr/>
            <p:nvPr/>
          </p:nvSpPr>
          <p:spPr>
            <a:xfrm>
              <a:off x="9044100" y="2769577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16" name="Google Shape;416;p15"/>
            <p:cNvSpPr/>
            <p:nvPr/>
          </p:nvSpPr>
          <p:spPr>
            <a:xfrm>
              <a:off x="9044100" y="2373923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17" name="Google Shape;417;p15"/>
            <p:cNvSpPr/>
            <p:nvPr/>
          </p:nvSpPr>
          <p:spPr>
            <a:xfrm>
              <a:off x="9044100" y="1978269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18" name="Google Shape;418;p15"/>
            <p:cNvSpPr/>
            <p:nvPr/>
          </p:nvSpPr>
          <p:spPr>
            <a:xfrm>
              <a:off x="9044100" y="1582615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19" name="Google Shape;419;p15"/>
            <p:cNvSpPr/>
            <p:nvPr/>
          </p:nvSpPr>
          <p:spPr>
            <a:xfrm>
              <a:off x="9044100" y="118696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20" name="Google Shape;420;p15"/>
            <p:cNvSpPr/>
            <p:nvPr/>
          </p:nvSpPr>
          <p:spPr>
            <a:xfrm>
              <a:off x="9044100" y="79130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21" name="Google Shape;421;p15"/>
            <p:cNvSpPr/>
            <p:nvPr/>
          </p:nvSpPr>
          <p:spPr>
            <a:xfrm>
              <a:off x="9044100" y="395654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22" name="Google Shape;422;p15"/>
            <p:cNvSpPr/>
            <p:nvPr/>
          </p:nvSpPr>
          <p:spPr>
            <a:xfrm>
              <a:off x="9044100" y="0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423" name="Google Shape;423;p15"/>
          <p:cNvGrpSpPr/>
          <p:nvPr/>
        </p:nvGrpSpPr>
        <p:grpSpPr>
          <a:xfrm rot="5400000">
            <a:off x="11067929" y="5884525"/>
            <a:ext cx="798080" cy="790560"/>
            <a:chOff x="4272718" y="2052795"/>
            <a:chExt cx="598560" cy="592920"/>
          </a:xfrm>
        </p:grpSpPr>
        <p:sp>
          <p:nvSpPr>
            <p:cNvPr id="424" name="Google Shape;424;p15"/>
            <p:cNvSpPr/>
            <p:nvPr/>
          </p:nvSpPr>
          <p:spPr>
            <a:xfrm>
              <a:off x="4290233" y="2070755"/>
              <a:ext cx="324853" cy="281364"/>
            </a:xfrm>
            <a:custGeom>
              <a:avLst/>
              <a:gdLst/>
              <a:ahLst/>
              <a:cxnLst/>
              <a:rect l="l" t="t" r="r" b="b"/>
              <a:pathLst>
                <a:path w="6566" h="5687" extrusionOk="0">
                  <a:moveTo>
                    <a:pt x="4857" y="119"/>
                  </a:moveTo>
                  <a:lnTo>
                    <a:pt x="6432" y="2843"/>
                  </a:lnTo>
                  <a:lnTo>
                    <a:pt x="4857" y="5570"/>
                  </a:lnTo>
                  <a:lnTo>
                    <a:pt x="1709" y="5570"/>
                  </a:lnTo>
                  <a:lnTo>
                    <a:pt x="137" y="2843"/>
                  </a:lnTo>
                  <a:lnTo>
                    <a:pt x="1709" y="119"/>
                  </a:lnTo>
                  <a:close/>
                  <a:moveTo>
                    <a:pt x="1643" y="0"/>
                  </a:moveTo>
                  <a:lnTo>
                    <a:pt x="0" y="2843"/>
                  </a:lnTo>
                  <a:lnTo>
                    <a:pt x="1643" y="5686"/>
                  </a:lnTo>
                  <a:lnTo>
                    <a:pt x="4926" y="5686"/>
                  </a:lnTo>
                  <a:lnTo>
                    <a:pt x="6566" y="2843"/>
                  </a:lnTo>
                  <a:lnTo>
                    <a:pt x="4926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5" name="Google Shape;425;p15"/>
            <p:cNvSpPr/>
            <p:nvPr/>
          </p:nvSpPr>
          <p:spPr>
            <a:xfrm>
              <a:off x="4345201" y="2052795"/>
              <a:ext cx="48832" cy="41757"/>
            </a:xfrm>
            <a:custGeom>
              <a:avLst/>
              <a:gdLst/>
              <a:ahLst/>
              <a:cxnLst/>
              <a:rect l="l" t="t" r="r" b="b"/>
              <a:pathLst>
                <a:path w="987" h="844" extrusionOk="0">
                  <a:moveTo>
                    <a:pt x="565" y="1"/>
                  </a:moveTo>
                  <a:cubicBezTo>
                    <a:pt x="191" y="1"/>
                    <a:pt x="0" y="455"/>
                    <a:pt x="268" y="720"/>
                  </a:cubicBezTo>
                  <a:cubicBezTo>
                    <a:pt x="353" y="805"/>
                    <a:pt x="459" y="843"/>
                    <a:pt x="562" y="843"/>
                  </a:cubicBezTo>
                  <a:cubicBezTo>
                    <a:pt x="779" y="843"/>
                    <a:pt x="987" y="676"/>
                    <a:pt x="987" y="423"/>
                  </a:cubicBezTo>
                  <a:cubicBezTo>
                    <a:pt x="987" y="188"/>
                    <a:pt x="797" y="1"/>
                    <a:pt x="565" y="1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15"/>
            <p:cNvSpPr/>
            <p:nvPr/>
          </p:nvSpPr>
          <p:spPr>
            <a:xfrm>
              <a:off x="4352276" y="2328377"/>
              <a:ext cx="41757" cy="41806"/>
            </a:xfrm>
            <a:custGeom>
              <a:avLst/>
              <a:gdLst/>
              <a:ahLst/>
              <a:cxnLst/>
              <a:rect l="l" t="t" r="r" b="b"/>
              <a:pathLst>
                <a:path w="844" h="845" extrusionOk="0">
                  <a:moveTo>
                    <a:pt x="422" y="1"/>
                  </a:moveTo>
                  <a:cubicBezTo>
                    <a:pt x="190" y="1"/>
                    <a:pt x="0" y="188"/>
                    <a:pt x="0" y="423"/>
                  </a:cubicBezTo>
                  <a:cubicBezTo>
                    <a:pt x="0" y="654"/>
                    <a:pt x="190" y="844"/>
                    <a:pt x="422" y="844"/>
                  </a:cubicBezTo>
                  <a:cubicBezTo>
                    <a:pt x="654" y="844"/>
                    <a:pt x="844" y="654"/>
                    <a:pt x="844" y="423"/>
                  </a:cubicBezTo>
                  <a:cubicBezTo>
                    <a:pt x="844" y="188"/>
                    <a:pt x="654" y="1"/>
                    <a:pt x="422" y="1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15"/>
            <p:cNvSpPr/>
            <p:nvPr/>
          </p:nvSpPr>
          <p:spPr>
            <a:xfrm>
              <a:off x="4511292" y="2328377"/>
              <a:ext cx="41757" cy="41806"/>
            </a:xfrm>
            <a:custGeom>
              <a:avLst/>
              <a:gdLst/>
              <a:ahLst/>
              <a:cxnLst/>
              <a:rect l="l" t="t" r="r" b="b"/>
              <a:pathLst>
                <a:path w="844" h="845" extrusionOk="0">
                  <a:moveTo>
                    <a:pt x="422" y="1"/>
                  </a:moveTo>
                  <a:cubicBezTo>
                    <a:pt x="190" y="1"/>
                    <a:pt x="0" y="188"/>
                    <a:pt x="0" y="423"/>
                  </a:cubicBezTo>
                  <a:cubicBezTo>
                    <a:pt x="0" y="654"/>
                    <a:pt x="190" y="844"/>
                    <a:pt x="422" y="844"/>
                  </a:cubicBezTo>
                  <a:cubicBezTo>
                    <a:pt x="657" y="844"/>
                    <a:pt x="844" y="654"/>
                    <a:pt x="844" y="423"/>
                  </a:cubicBezTo>
                  <a:cubicBezTo>
                    <a:pt x="844" y="188"/>
                    <a:pt x="657" y="1"/>
                    <a:pt x="422" y="1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8" name="Google Shape;428;p15"/>
            <p:cNvSpPr/>
            <p:nvPr/>
          </p:nvSpPr>
          <p:spPr>
            <a:xfrm>
              <a:off x="4590948" y="2190537"/>
              <a:ext cx="41806" cy="41757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2" y="0"/>
                  </a:moveTo>
                  <a:cubicBezTo>
                    <a:pt x="188" y="0"/>
                    <a:pt x="0" y="190"/>
                    <a:pt x="0" y="422"/>
                  </a:cubicBezTo>
                  <a:cubicBezTo>
                    <a:pt x="0" y="657"/>
                    <a:pt x="188" y="844"/>
                    <a:pt x="422" y="844"/>
                  </a:cubicBezTo>
                  <a:cubicBezTo>
                    <a:pt x="654" y="844"/>
                    <a:pt x="844" y="657"/>
                    <a:pt x="844" y="422"/>
                  </a:cubicBezTo>
                  <a:cubicBezTo>
                    <a:pt x="844" y="190"/>
                    <a:pt x="654" y="0"/>
                    <a:pt x="422" y="0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9" name="Google Shape;429;p15"/>
            <p:cNvSpPr/>
            <p:nvPr/>
          </p:nvSpPr>
          <p:spPr>
            <a:xfrm>
              <a:off x="4272718" y="2190537"/>
              <a:ext cx="41806" cy="41757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3" y="0"/>
                  </a:moveTo>
                  <a:cubicBezTo>
                    <a:pt x="188" y="0"/>
                    <a:pt x="1" y="190"/>
                    <a:pt x="1" y="422"/>
                  </a:cubicBezTo>
                  <a:cubicBezTo>
                    <a:pt x="1" y="657"/>
                    <a:pt x="188" y="844"/>
                    <a:pt x="423" y="844"/>
                  </a:cubicBezTo>
                  <a:cubicBezTo>
                    <a:pt x="654" y="844"/>
                    <a:pt x="845" y="657"/>
                    <a:pt x="845" y="422"/>
                  </a:cubicBezTo>
                  <a:cubicBezTo>
                    <a:pt x="845" y="190"/>
                    <a:pt x="654" y="0"/>
                    <a:pt x="423" y="0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0" name="Google Shape;430;p15"/>
            <p:cNvSpPr/>
            <p:nvPr/>
          </p:nvSpPr>
          <p:spPr>
            <a:xfrm>
              <a:off x="4291123" y="2346336"/>
              <a:ext cx="323962" cy="281315"/>
            </a:xfrm>
            <a:custGeom>
              <a:avLst/>
              <a:gdLst/>
              <a:ahLst/>
              <a:cxnLst/>
              <a:rect l="l" t="t" r="r" b="b"/>
              <a:pathLst>
                <a:path w="6548" h="5686" extrusionOk="0">
                  <a:moveTo>
                    <a:pt x="1658" y="0"/>
                  </a:moveTo>
                  <a:lnTo>
                    <a:pt x="1658" y="116"/>
                  </a:lnTo>
                  <a:lnTo>
                    <a:pt x="4839" y="116"/>
                  </a:lnTo>
                  <a:lnTo>
                    <a:pt x="6414" y="2843"/>
                  </a:lnTo>
                  <a:lnTo>
                    <a:pt x="4839" y="5570"/>
                  </a:lnTo>
                  <a:lnTo>
                    <a:pt x="1691" y="5570"/>
                  </a:lnTo>
                  <a:lnTo>
                    <a:pt x="101" y="2813"/>
                  </a:lnTo>
                  <a:lnTo>
                    <a:pt x="0" y="2873"/>
                  </a:lnTo>
                  <a:lnTo>
                    <a:pt x="1625" y="5686"/>
                  </a:lnTo>
                  <a:lnTo>
                    <a:pt x="4908" y="5686"/>
                  </a:lnTo>
                  <a:lnTo>
                    <a:pt x="6548" y="2843"/>
                  </a:lnTo>
                  <a:lnTo>
                    <a:pt x="4908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1" name="Google Shape;431;p15"/>
            <p:cNvSpPr/>
            <p:nvPr/>
          </p:nvSpPr>
          <p:spPr>
            <a:xfrm>
              <a:off x="4352276" y="2328377"/>
              <a:ext cx="41757" cy="41806"/>
            </a:xfrm>
            <a:custGeom>
              <a:avLst/>
              <a:gdLst/>
              <a:ahLst/>
              <a:cxnLst/>
              <a:rect l="l" t="t" r="r" b="b"/>
              <a:pathLst>
                <a:path w="844" h="845" extrusionOk="0">
                  <a:moveTo>
                    <a:pt x="422" y="1"/>
                  </a:moveTo>
                  <a:cubicBezTo>
                    <a:pt x="190" y="1"/>
                    <a:pt x="0" y="188"/>
                    <a:pt x="0" y="423"/>
                  </a:cubicBezTo>
                  <a:cubicBezTo>
                    <a:pt x="0" y="654"/>
                    <a:pt x="190" y="844"/>
                    <a:pt x="422" y="844"/>
                  </a:cubicBezTo>
                  <a:cubicBezTo>
                    <a:pt x="654" y="844"/>
                    <a:pt x="844" y="654"/>
                    <a:pt x="844" y="423"/>
                  </a:cubicBezTo>
                  <a:cubicBezTo>
                    <a:pt x="844" y="188"/>
                    <a:pt x="654" y="1"/>
                    <a:pt x="422" y="1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2" name="Google Shape;432;p15"/>
            <p:cNvSpPr/>
            <p:nvPr/>
          </p:nvSpPr>
          <p:spPr>
            <a:xfrm>
              <a:off x="4511292" y="2328377"/>
              <a:ext cx="41757" cy="41806"/>
            </a:xfrm>
            <a:custGeom>
              <a:avLst/>
              <a:gdLst/>
              <a:ahLst/>
              <a:cxnLst/>
              <a:rect l="l" t="t" r="r" b="b"/>
              <a:pathLst>
                <a:path w="844" h="845" extrusionOk="0">
                  <a:moveTo>
                    <a:pt x="422" y="1"/>
                  </a:moveTo>
                  <a:cubicBezTo>
                    <a:pt x="190" y="1"/>
                    <a:pt x="0" y="188"/>
                    <a:pt x="0" y="423"/>
                  </a:cubicBezTo>
                  <a:cubicBezTo>
                    <a:pt x="0" y="654"/>
                    <a:pt x="190" y="844"/>
                    <a:pt x="422" y="844"/>
                  </a:cubicBezTo>
                  <a:cubicBezTo>
                    <a:pt x="657" y="844"/>
                    <a:pt x="844" y="654"/>
                    <a:pt x="844" y="423"/>
                  </a:cubicBezTo>
                  <a:cubicBezTo>
                    <a:pt x="844" y="188"/>
                    <a:pt x="657" y="1"/>
                    <a:pt x="422" y="1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3" name="Google Shape;433;p15"/>
            <p:cNvSpPr/>
            <p:nvPr/>
          </p:nvSpPr>
          <p:spPr>
            <a:xfrm>
              <a:off x="4528905" y="2208595"/>
              <a:ext cx="324012" cy="281364"/>
            </a:xfrm>
            <a:custGeom>
              <a:avLst/>
              <a:gdLst/>
              <a:ahLst/>
              <a:cxnLst/>
              <a:rect l="l" t="t" r="r" b="b"/>
              <a:pathLst>
                <a:path w="6549" h="5687" extrusionOk="0">
                  <a:moveTo>
                    <a:pt x="1641" y="1"/>
                  </a:moveTo>
                  <a:lnTo>
                    <a:pt x="1" y="2844"/>
                  </a:lnTo>
                  <a:lnTo>
                    <a:pt x="1641" y="5686"/>
                  </a:lnTo>
                  <a:lnTo>
                    <a:pt x="4926" y="5686"/>
                  </a:lnTo>
                  <a:lnTo>
                    <a:pt x="6548" y="2873"/>
                  </a:lnTo>
                  <a:lnTo>
                    <a:pt x="6447" y="2814"/>
                  </a:lnTo>
                  <a:lnTo>
                    <a:pt x="4858" y="5571"/>
                  </a:lnTo>
                  <a:lnTo>
                    <a:pt x="1709" y="5571"/>
                  </a:lnTo>
                  <a:lnTo>
                    <a:pt x="134" y="2844"/>
                  </a:lnTo>
                  <a:lnTo>
                    <a:pt x="1709" y="117"/>
                  </a:lnTo>
                  <a:lnTo>
                    <a:pt x="4890" y="117"/>
                  </a:lnTo>
                  <a:lnTo>
                    <a:pt x="4890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4" name="Google Shape;434;p15"/>
            <p:cNvSpPr/>
            <p:nvPr/>
          </p:nvSpPr>
          <p:spPr>
            <a:xfrm>
              <a:off x="4590948" y="2190537"/>
              <a:ext cx="41806" cy="41757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2" y="0"/>
                  </a:moveTo>
                  <a:cubicBezTo>
                    <a:pt x="188" y="0"/>
                    <a:pt x="0" y="190"/>
                    <a:pt x="0" y="422"/>
                  </a:cubicBezTo>
                  <a:cubicBezTo>
                    <a:pt x="0" y="657"/>
                    <a:pt x="188" y="844"/>
                    <a:pt x="422" y="844"/>
                  </a:cubicBezTo>
                  <a:cubicBezTo>
                    <a:pt x="654" y="844"/>
                    <a:pt x="844" y="657"/>
                    <a:pt x="844" y="422"/>
                  </a:cubicBezTo>
                  <a:cubicBezTo>
                    <a:pt x="844" y="190"/>
                    <a:pt x="654" y="0"/>
                    <a:pt x="422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5" name="Google Shape;435;p15"/>
            <p:cNvSpPr/>
            <p:nvPr/>
          </p:nvSpPr>
          <p:spPr>
            <a:xfrm>
              <a:off x="4749964" y="2190537"/>
              <a:ext cx="41806" cy="41757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2" y="0"/>
                  </a:moveTo>
                  <a:cubicBezTo>
                    <a:pt x="191" y="0"/>
                    <a:pt x="1" y="190"/>
                    <a:pt x="1" y="422"/>
                  </a:cubicBezTo>
                  <a:cubicBezTo>
                    <a:pt x="1" y="657"/>
                    <a:pt x="191" y="844"/>
                    <a:pt x="422" y="844"/>
                  </a:cubicBezTo>
                  <a:cubicBezTo>
                    <a:pt x="654" y="844"/>
                    <a:pt x="844" y="657"/>
                    <a:pt x="844" y="422"/>
                  </a:cubicBezTo>
                  <a:cubicBezTo>
                    <a:pt x="844" y="190"/>
                    <a:pt x="654" y="0"/>
                    <a:pt x="422" y="0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6" name="Google Shape;436;p15"/>
            <p:cNvSpPr/>
            <p:nvPr/>
          </p:nvSpPr>
          <p:spPr>
            <a:xfrm>
              <a:off x="4590948" y="2466118"/>
              <a:ext cx="41806" cy="41757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2" y="0"/>
                  </a:moveTo>
                  <a:cubicBezTo>
                    <a:pt x="188" y="0"/>
                    <a:pt x="0" y="190"/>
                    <a:pt x="0" y="422"/>
                  </a:cubicBezTo>
                  <a:cubicBezTo>
                    <a:pt x="0" y="654"/>
                    <a:pt x="188" y="844"/>
                    <a:pt x="422" y="844"/>
                  </a:cubicBezTo>
                  <a:cubicBezTo>
                    <a:pt x="654" y="844"/>
                    <a:pt x="844" y="654"/>
                    <a:pt x="844" y="422"/>
                  </a:cubicBezTo>
                  <a:cubicBezTo>
                    <a:pt x="844" y="190"/>
                    <a:pt x="654" y="0"/>
                    <a:pt x="422" y="0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7" name="Google Shape;437;p15"/>
            <p:cNvSpPr/>
            <p:nvPr/>
          </p:nvSpPr>
          <p:spPr>
            <a:xfrm>
              <a:off x="4829472" y="2328377"/>
              <a:ext cx="41806" cy="41806"/>
            </a:xfrm>
            <a:custGeom>
              <a:avLst/>
              <a:gdLst/>
              <a:ahLst/>
              <a:cxnLst/>
              <a:rect l="l" t="t" r="r" b="b"/>
              <a:pathLst>
                <a:path w="845" h="845" extrusionOk="0">
                  <a:moveTo>
                    <a:pt x="423" y="1"/>
                  </a:moveTo>
                  <a:cubicBezTo>
                    <a:pt x="191" y="1"/>
                    <a:pt x="1" y="188"/>
                    <a:pt x="1" y="423"/>
                  </a:cubicBezTo>
                  <a:cubicBezTo>
                    <a:pt x="1" y="654"/>
                    <a:pt x="191" y="844"/>
                    <a:pt x="423" y="844"/>
                  </a:cubicBezTo>
                  <a:cubicBezTo>
                    <a:pt x="657" y="844"/>
                    <a:pt x="844" y="654"/>
                    <a:pt x="844" y="423"/>
                  </a:cubicBezTo>
                  <a:cubicBezTo>
                    <a:pt x="844" y="188"/>
                    <a:pt x="657" y="1"/>
                    <a:pt x="423" y="1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8" name="Google Shape;438;p15"/>
            <p:cNvSpPr/>
            <p:nvPr/>
          </p:nvSpPr>
          <p:spPr>
            <a:xfrm>
              <a:off x="4511292" y="2328377"/>
              <a:ext cx="41757" cy="41806"/>
            </a:xfrm>
            <a:custGeom>
              <a:avLst/>
              <a:gdLst/>
              <a:ahLst/>
              <a:cxnLst/>
              <a:rect l="l" t="t" r="r" b="b"/>
              <a:pathLst>
                <a:path w="844" h="845" extrusionOk="0">
                  <a:moveTo>
                    <a:pt x="422" y="1"/>
                  </a:moveTo>
                  <a:cubicBezTo>
                    <a:pt x="190" y="1"/>
                    <a:pt x="0" y="188"/>
                    <a:pt x="0" y="423"/>
                  </a:cubicBezTo>
                  <a:cubicBezTo>
                    <a:pt x="0" y="654"/>
                    <a:pt x="190" y="844"/>
                    <a:pt x="422" y="844"/>
                  </a:cubicBezTo>
                  <a:cubicBezTo>
                    <a:pt x="657" y="844"/>
                    <a:pt x="844" y="654"/>
                    <a:pt x="844" y="423"/>
                  </a:cubicBezTo>
                  <a:cubicBezTo>
                    <a:pt x="844" y="188"/>
                    <a:pt x="657" y="1"/>
                    <a:pt x="422" y="1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9" name="Google Shape;439;p15"/>
            <p:cNvSpPr/>
            <p:nvPr/>
          </p:nvSpPr>
          <p:spPr>
            <a:xfrm>
              <a:off x="4590948" y="2466118"/>
              <a:ext cx="41806" cy="41757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2" y="0"/>
                  </a:moveTo>
                  <a:cubicBezTo>
                    <a:pt x="188" y="0"/>
                    <a:pt x="0" y="190"/>
                    <a:pt x="0" y="422"/>
                  </a:cubicBezTo>
                  <a:cubicBezTo>
                    <a:pt x="0" y="654"/>
                    <a:pt x="188" y="844"/>
                    <a:pt x="422" y="844"/>
                  </a:cubicBezTo>
                  <a:cubicBezTo>
                    <a:pt x="654" y="844"/>
                    <a:pt x="844" y="654"/>
                    <a:pt x="844" y="422"/>
                  </a:cubicBezTo>
                  <a:cubicBezTo>
                    <a:pt x="844" y="190"/>
                    <a:pt x="654" y="0"/>
                    <a:pt x="422" y="0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0" name="Google Shape;440;p15"/>
            <p:cNvSpPr/>
            <p:nvPr/>
          </p:nvSpPr>
          <p:spPr>
            <a:xfrm>
              <a:off x="4345201" y="2603958"/>
              <a:ext cx="48832" cy="41757"/>
            </a:xfrm>
            <a:custGeom>
              <a:avLst/>
              <a:gdLst/>
              <a:ahLst/>
              <a:cxnLst/>
              <a:rect l="l" t="t" r="r" b="b"/>
              <a:pathLst>
                <a:path w="987" h="844" extrusionOk="0">
                  <a:moveTo>
                    <a:pt x="565" y="1"/>
                  </a:moveTo>
                  <a:cubicBezTo>
                    <a:pt x="191" y="1"/>
                    <a:pt x="0" y="452"/>
                    <a:pt x="268" y="720"/>
                  </a:cubicBezTo>
                  <a:cubicBezTo>
                    <a:pt x="353" y="805"/>
                    <a:pt x="459" y="843"/>
                    <a:pt x="562" y="843"/>
                  </a:cubicBezTo>
                  <a:cubicBezTo>
                    <a:pt x="779" y="843"/>
                    <a:pt x="987" y="676"/>
                    <a:pt x="987" y="423"/>
                  </a:cubicBezTo>
                  <a:cubicBezTo>
                    <a:pt x="987" y="188"/>
                    <a:pt x="797" y="1"/>
                    <a:pt x="565" y="1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1" name="Google Shape;441;p15"/>
            <p:cNvSpPr/>
            <p:nvPr/>
          </p:nvSpPr>
          <p:spPr>
            <a:xfrm>
              <a:off x="4504365" y="2603958"/>
              <a:ext cx="48683" cy="41757"/>
            </a:xfrm>
            <a:custGeom>
              <a:avLst/>
              <a:gdLst/>
              <a:ahLst/>
              <a:cxnLst/>
              <a:rect l="l" t="t" r="r" b="b"/>
              <a:pathLst>
                <a:path w="984" h="844" extrusionOk="0">
                  <a:moveTo>
                    <a:pt x="562" y="1"/>
                  </a:moveTo>
                  <a:cubicBezTo>
                    <a:pt x="188" y="1"/>
                    <a:pt x="1" y="455"/>
                    <a:pt x="265" y="720"/>
                  </a:cubicBezTo>
                  <a:cubicBezTo>
                    <a:pt x="351" y="805"/>
                    <a:pt x="456" y="843"/>
                    <a:pt x="559" y="843"/>
                  </a:cubicBezTo>
                  <a:cubicBezTo>
                    <a:pt x="776" y="843"/>
                    <a:pt x="984" y="676"/>
                    <a:pt x="984" y="423"/>
                  </a:cubicBezTo>
                  <a:cubicBezTo>
                    <a:pt x="984" y="188"/>
                    <a:pt x="797" y="1"/>
                    <a:pt x="562" y="1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49894061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1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444" name="Google Shape;444;p16"/>
          <p:cNvGrpSpPr/>
          <p:nvPr/>
        </p:nvGrpSpPr>
        <p:grpSpPr>
          <a:xfrm>
            <a:off x="0" y="0"/>
            <a:ext cx="133200" cy="6858061"/>
            <a:chOff x="0" y="0"/>
            <a:chExt cx="99900" cy="5143546"/>
          </a:xfrm>
        </p:grpSpPr>
        <p:sp>
          <p:nvSpPr>
            <p:cNvPr id="445" name="Google Shape;445;p16"/>
            <p:cNvSpPr/>
            <p:nvPr/>
          </p:nvSpPr>
          <p:spPr>
            <a:xfrm>
              <a:off x="0" y="4747846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46" name="Google Shape;446;p16"/>
            <p:cNvSpPr/>
            <p:nvPr/>
          </p:nvSpPr>
          <p:spPr>
            <a:xfrm>
              <a:off x="0" y="435219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47" name="Google Shape;447;p16"/>
            <p:cNvSpPr/>
            <p:nvPr/>
          </p:nvSpPr>
          <p:spPr>
            <a:xfrm>
              <a:off x="0" y="395653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48" name="Google Shape;448;p16"/>
            <p:cNvSpPr/>
            <p:nvPr/>
          </p:nvSpPr>
          <p:spPr>
            <a:xfrm>
              <a:off x="0" y="3560885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49" name="Google Shape;449;p16"/>
            <p:cNvSpPr/>
            <p:nvPr/>
          </p:nvSpPr>
          <p:spPr>
            <a:xfrm>
              <a:off x="0" y="3165231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50" name="Google Shape;450;p16"/>
            <p:cNvSpPr/>
            <p:nvPr/>
          </p:nvSpPr>
          <p:spPr>
            <a:xfrm>
              <a:off x="0" y="2769577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51" name="Google Shape;451;p16"/>
            <p:cNvSpPr/>
            <p:nvPr/>
          </p:nvSpPr>
          <p:spPr>
            <a:xfrm>
              <a:off x="0" y="2373923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52" name="Google Shape;452;p16"/>
            <p:cNvSpPr/>
            <p:nvPr/>
          </p:nvSpPr>
          <p:spPr>
            <a:xfrm>
              <a:off x="0" y="1978269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53" name="Google Shape;453;p16"/>
            <p:cNvSpPr/>
            <p:nvPr/>
          </p:nvSpPr>
          <p:spPr>
            <a:xfrm>
              <a:off x="0" y="1582615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54" name="Google Shape;454;p16"/>
            <p:cNvSpPr/>
            <p:nvPr/>
          </p:nvSpPr>
          <p:spPr>
            <a:xfrm>
              <a:off x="0" y="118696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55" name="Google Shape;455;p16"/>
            <p:cNvSpPr/>
            <p:nvPr/>
          </p:nvSpPr>
          <p:spPr>
            <a:xfrm>
              <a:off x="0" y="79130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56" name="Google Shape;456;p16"/>
            <p:cNvSpPr/>
            <p:nvPr/>
          </p:nvSpPr>
          <p:spPr>
            <a:xfrm>
              <a:off x="0" y="395654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57" name="Google Shape;457;p16"/>
            <p:cNvSpPr/>
            <p:nvPr/>
          </p:nvSpPr>
          <p:spPr>
            <a:xfrm>
              <a:off x="0" y="0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458" name="Google Shape;458;p16"/>
          <p:cNvGrpSpPr/>
          <p:nvPr/>
        </p:nvGrpSpPr>
        <p:grpSpPr>
          <a:xfrm>
            <a:off x="12058800" y="0"/>
            <a:ext cx="133200" cy="6858061"/>
            <a:chOff x="9044100" y="0"/>
            <a:chExt cx="99900" cy="5143546"/>
          </a:xfrm>
        </p:grpSpPr>
        <p:sp>
          <p:nvSpPr>
            <p:cNvPr id="459" name="Google Shape;459;p16"/>
            <p:cNvSpPr/>
            <p:nvPr/>
          </p:nvSpPr>
          <p:spPr>
            <a:xfrm>
              <a:off x="9044100" y="4747846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60" name="Google Shape;460;p16"/>
            <p:cNvSpPr/>
            <p:nvPr/>
          </p:nvSpPr>
          <p:spPr>
            <a:xfrm>
              <a:off x="9044100" y="435219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61" name="Google Shape;461;p16"/>
            <p:cNvSpPr/>
            <p:nvPr/>
          </p:nvSpPr>
          <p:spPr>
            <a:xfrm>
              <a:off x="9044100" y="395653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62" name="Google Shape;462;p16"/>
            <p:cNvSpPr/>
            <p:nvPr/>
          </p:nvSpPr>
          <p:spPr>
            <a:xfrm>
              <a:off x="9044100" y="3560885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63" name="Google Shape;463;p16"/>
            <p:cNvSpPr/>
            <p:nvPr/>
          </p:nvSpPr>
          <p:spPr>
            <a:xfrm>
              <a:off x="9044100" y="3165231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64" name="Google Shape;464;p16"/>
            <p:cNvSpPr/>
            <p:nvPr/>
          </p:nvSpPr>
          <p:spPr>
            <a:xfrm>
              <a:off x="9044100" y="2769577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65" name="Google Shape;465;p16"/>
            <p:cNvSpPr/>
            <p:nvPr/>
          </p:nvSpPr>
          <p:spPr>
            <a:xfrm>
              <a:off x="9044100" y="2373923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66" name="Google Shape;466;p16"/>
            <p:cNvSpPr/>
            <p:nvPr/>
          </p:nvSpPr>
          <p:spPr>
            <a:xfrm>
              <a:off x="9044100" y="1978269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67" name="Google Shape;467;p16"/>
            <p:cNvSpPr/>
            <p:nvPr/>
          </p:nvSpPr>
          <p:spPr>
            <a:xfrm>
              <a:off x="9044100" y="1582615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68" name="Google Shape;468;p16"/>
            <p:cNvSpPr/>
            <p:nvPr/>
          </p:nvSpPr>
          <p:spPr>
            <a:xfrm>
              <a:off x="9044100" y="118696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69" name="Google Shape;469;p16"/>
            <p:cNvSpPr/>
            <p:nvPr/>
          </p:nvSpPr>
          <p:spPr>
            <a:xfrm>
              <a:off x="9044100" y="79130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70" name="Google Shape;470;p16"/>
            <p:cNvSpPr/>
            <p:nvPr/>
          </p:nvSpPr>
          <p:spPr>
            <a:xfrm>
              <a:off x="9044100" y="395654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71" name="Google Shape;471;p16"/>
            <p:cNvSpPr/>
            <p:nvPr/>
          </p:nvSpPr>
          <p:spPr>
            <a:xfrm>
              <a:off x="9044100" y="0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472" name="Google Shape;472;p16"/>
          <p:cNvGrpSpPr/>
          <p:nvPr/>
        </p:nvGrpSpPr>
        <p:grpSpPr>
          <a:xfrm>
            <a:off x="365108" y="5900311"/>
            <a:ext cx="798080" cy="790560"/>
            <a:chOff x="-1040357" y="1370945"/>
            <a:chExt cx="598560" cy="592920"/>
          </a:xfrm>
        </p:grpSpPr>
        <p:sp>
          <p:nvSpPr>
            <p:cNvPr id="473" name="Google Shape;473;p16"/>
            <p:cNvSpPr/>
            <p:nvPr/>
          </p:nvSpPr>
          <p:spPr>
            <a:xfrm>
              <a:off x="-1022842" y="1388905"/>
              <a:ext cx="324853" cy="281364"/>
            </a:xfrm>
            <a:custGeom>
              <a:avLst/>
              <a:gdLst/>
              <a:ahLst/>
              <a:cxnLst/>
              <a:rect l="l" t="t" r="r" b="b"/>
              <a:pathLst>
                <a:path w="6566" h="5687" extrusionOk="0">
                  <a:moveTo>
                    <a:pt x="4857" y="119"/>
                  </a:moveTo>
                  <a:lnTo>
                    <a:pt x="6432" y="2843"/>
                  </a:lnTo>
                  <a:lnTo>
                    <a:pt x="4857" y="5570"/>
                  </a:lnTo>
                  <a:lnTo>
                    <a:pt x="1709" y="5570"/>
                  </a:lnTo>
                  <a:lnTo>
                    <a:pt x="137" y="2843"/>
                  </a:lnTo>
                  <a:lnTo>
                    <a:pt x="1709" y="119"/>
                  </a:lnTo>
                  <a:close/>
                  <a:moveTo>
                    <a:pt x="1643" y="0"/>
                  </a:moveTo>
                  <a:lnTo>
                    <a:pt x="0" y="2843"/>
                  </a:lnTo>
                  <a:lnTo>
                    <a:pt x="1643" y="5686"/>
                  </a:lnTo>
                  <a:lnTo>
                    <a:pt x="4926" y="5686"/>
                  </a:lnTo>
                  <a:lnTo>
                    <a:pt x="6566" y="2843"/>
                  </a:lnTo>
                  <a:lnTo>
                    <a:pt x="4926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4" name="Google Shape;474;p16"/>
            <p:cNvSpPr/>
            <p:nvPr/>
          </p:nvSpPr>
          <p:spPr>
            <a:xfrm>
              <a:off x="-967874" y="1370945"/>
              <a:ext cx="48832" cy="41757"/>
            </a:xfrm>
            <a:custGeom>
              <a:avLst/>
              <a:gdLst/>
              <a:ahLst/>
              <a:cxnLst/>
              <a:rect l="l" t="t" r="r" b="b"/>
              <a:pathLst>
                <a:path w="987" h="844" extrusionOk="0">
                  <a:moveTo>
                    <a:pt x="565" y="1"/>
                  </a:moveTo>
                  <a:cubicBezTo>
                    <a:pt x="191" y="1"/>
                    <a:pt x="0" y="455"/>
                    <a:pt x="268" y="720"/>
                  </a:cubicBezTo>
                  <a:cubicBezTo>
                    <a:pt x="353" y="805"/>
                    <a:pt x="459" y="843"/>
                    <a:pt x="562" y="843"/>
                  </a:cubicBezTo>
                  <a:cubicBezTo>
                    <a:pt x="779" y="843"/>
                    <a:pt x="987" y="676"/>
                    <a:pt x="987" y="423"/>
                  </a:cubicBezTo>
                  <a:cubicBezTo>
                    <a:pt x="987" y="188"/>
                    <a:pt x="797" y="1"/>
                    <a:pt x="565" y="1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5" name="Google Shape;475;p16"/>
            <p:cNvSpPr/>
            <p:nvPr/>
          </p:nvSpPr>
          <p:spPr>
            <a:xfrm>
              <a:off x="-808710" y="1370945"/>
              <a:ext cx="48683" cy="41757"/>
            </a:xfrm>
            <a:custGeom>
              <a:avLst/>
              <a:gdLst/>
              <a:ahLst/>
              <a:cxnLst/>
              <a:rect l="l" t="t" r="r" b="b"/>
              <a:pathLst>
                <a:path w="984" h="844" extrusionOk="0">
                  <a:moveTo>
                    <a:pt x="562" y="1"/>
                  </a:moveTo>
                  <a:cubicBezTo>
                    <a:pt x="188" y="1"/>
                    <a:pt x="1" y="455"/>
                    <a:pt x="265" y="720"/>
                  </a:cubicBezTo>
                  <a:cubicBezTo>
                    <a:pt x="351" y="805"/>
                    <a:pt x="456" y="843"/>
                    <a:pt x="559" y="843"/>
                  </a:cubicBezTo>
                  <a:cubicBezTo>
                    <a:pt x="776" y="843"/>
                    <a:pt x="984" y="676"/>
                    <a:pt x="984" y="423"/>
                  </a:cubicBezTo>
                  <a:cubicBezTo>
                    <a:pt x="984" y="188"/>
                    <a:pt x="797" y="1"/>
                    <a:pt x="562" y="1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6" name="Google Shape;476;p16"/>
            <p:cNvSpPr/>
            <p:nvPr/>
          </p:nvSpPr>
          <p:spPr>
            <a:xfrm>
              <a:off x="-801783" y="1646527"/>
              <a:ext cx="41757" cy="41806"/>
            </a:xfrm>
            <a:custGeom>
              <a:avLst/>
              <a:gdLst/>
              <a:ahLst/>
              <a:cxnLst/>
              <a:rect l="l" t="t" r="r" b="b"/>
              <a:pathLst>
                <a:path w="844" h="845" extrusionOk="0">
                  <a:moveTo>
                    <a:pt x="422" y="1"/>
                  </a:moveTo>
                  <a:cubicBezTo>
                    <a:pt x="190" y="1"/>
                    <a:pt x="0" y="188"/>
                    <a:pt x="0" y="423"/>
                  </a:cubicBezTo>
                  <a:cubicBezTo>
                    <a:pt x="0" y="654"/>
                    <a:pt x="190" y="844"/>
                    <a:pt x="422" y="844"/>
                  </a:cubicBezTo>
                  <a:cubicBezTo>
                    <a:pt x="657" y="844"/>
                    <a:pt x="844" y="654"/>
                    <a:pt x="844" y="423"/>
                  </a:cubicBezTo>
                  <a:cubicBezTo>
                    <a:pt x="844" y="188"/>
                    <a:pt x="657" y="1"/>
                    <a:pt x="422" y="1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7" name="Google Shape;477;p16"/>
            <p:cNvSpPr/>
            <p:nvPr/>
          </p:nvSpPr>
          <p:spPr>
            <a:xfrm>
              <a:off x="-722127" y="1508687"/>
              <a:ext cx="41806" cy="41757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2" y="0"/>
                  </a:moveTo>
                  <a:cubicBezTo>
                    <a:pt x="188" y="0"/>
                    <a:pt x="0" y="190"/>
                    <a:pt x="0" y="422"/>
                  </a:cubicBezTo>
                  <a:cubicBezTo>
                    <a:pt x="0" y="657"/>
                    <a:pt x="188" y="844"/>
                    <a:pt x="422" y="844"/>
                  </a:cubicBezTo>
                  <a:cubicBezTo>
                    <a:pt x="654" y="844"/>
                    <a:pt x="844" y="657"/>
                    <a:pt x="844" y="422"/>
                  </a:cubicBezTo>
                  <a:cubicBezTo>
                    <a:pt x="844" y="190"/>
                    <a:pt x="654" y="0"/>
                    <a:pt x="422" y="0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8" name="Google Shape;478;p16"/>
            <p:cNvSpPr/>
            <p:nvPr/>
          </p:nvSpPr>
          <p:spPr>
            <a:xfrm>
              <a:off x="-1040357" y="1508687"/>
              <a:ext cx="41806" cy="41757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3" y="0"/>
                  </a:moveTo>
                  <a:cubicBezTo>
                    <a:pt x="188" y="0"/>
                    <a:pt x="1" y="190"/>
                    <a:pt x="1" y="422"/>
                  </a:cubicBezTo>
                  <a:cubicBezTo>
                    <a:pt x="1" y="657"/>
                    <a:pt x="188" y="844"/>
                    <a:pt x="423" y="844"/>
                  </a:cubicBezTo>
                  <a:cubicBezTo>
                    <a:pt x="654" y="844"/>
                    <a:pt x="845" y="657"/>
                    <a:pt x="845" y="422"/>
                  </a:cubicBezTo>
                  <a:cubicBezTo>
                    <a:pt x="845" y="190"/>
                    <a:pt x="654" y="0"/>
                    <a:pt x="423" y="0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9" name="Google Shape;479;p16"/>
            <p:cNvSpPr/>
            <p:nvPr/>
          </p:nvSpPr>
          <p:spPr>
            <a:xfrm>
              <a:off x="-1021952" y="1664486"/>
              <a:ext cx="323962" cy="281315"/>
            </a:xfrm>
            <a:custGeom>
              <a:avLst/>
              <a:gdLst/>
              <a:ahLst/>
              <a:cxnLst/>
              <a:rect l="l" t="t" r="r" b="b"/>
              <a:pathLst>
                <a:path w="6548" h="5686" extrusionOk="0">
                  <a:moveTo>
                    <a:pt x="1658" y="0"/>
                  </a:moveTo>
                  <a:lnTo>
                    <a:pt x="1658" y="116"/>
                  </a:lnTo>
                  <a:lnTo>
                    <a:pt x="4839" y="116"/>
                  </a:lnTo>
                  <a:lnTo>
                    <a:pt x="6414" y="2843"/>
                  </a:lnTo>
                  <a:lnTo>
                    <a:pt x="4839" y="5570"/>
                  </a:lnTo>
                  <a:lnTo>
                    <a:pt x="1691" y="5570"/>
                  </a:lnTo>
                  <a:lnTo>
                    <a:pt x="101" y="2813"/>
                  </a:lnTo>
                  <a:lnTo>
                    <a:pt x="0" y="2873"/>
                  </a:lnTo>
                  <a:lnTo>
                    <a:pt x="1625" y="5686"/>
                  </a:lnTo>
                  <a:lnTo>
                    <a:pt x="4908" y="5686"/>
                  </a:lnTo>
                  <a:lnTo>
                    <a:pt x="6548" y="2843"/>
                  </a:lnTo>
                  <a:lnTo>
                    <a:pt x="4908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0" name="Google Shape;480;p16"/>
            <p:cNvSpPr/>
            <p:nvPr/>
          </p:nvSpPr>
          <p:spPr>
            <a:xfrm>
              <a:off x="-801783" y="1646527"/>
              <a:ext cx="41757" cy="41806"/>
            </a:xfrm>
            <a:custGeom>
              <a:avLst/>
              <a:gdLst/>
              <a:ahLst/>
              <a:cxnLst/>
              <a:rect l="l" t="t" r="r" b="b"/>
              <a:pathLst>
                <a:path w="844" h="845" extrusionOk="0">
                  <a:moveTo>
                    <a:pt x="422" y="1"/>
                  </a:moveTo>
                  <a:cubicBezTo>
                    <a:pt x="190" y="1"/>
                    <a:pt x="0" y="188"/>
                    <a:pt x="0" y="423"/>
                  </a:cubicBezTo>
                  <a:cubicBezTo>
                    <a:pt x="0" y="654"/>
                    <a:pt x="190" y="844"/>
                    <a:pt x="422" y="844"/>
                  </a:cubicBezTo>
                  <a:cubicBezTo>
                    <a:pt x="657" y="844"/>
                    <a:pt x="844" y="654"/>
                    <a:pt x="844" y="423"/>
                  </a:cubicBezTo>
                  <a:cubicBezTo>
                    <a:pt x="844" y="188"/>
                    <a:pt x="657" y="1"/>
                    <a:pt x="422" y="1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1" name="Google Shape;481;p16"/>
            <p:cNvSpPr/>
            <p:nvPr/>
          </p:nvSpPr>
          <p:spPr>
            <a:xfrm>
              <a:off x="-784170" y="1526745"/>
              <a:ext cx="324012" cy="281364"/>
            </a:xfrm>
            <a:custGeom>
              <a:avLst/>
              <a:gdLst/>
              <a:ahLst/>
              <a:cxnLst/>
              <a:rect l="l" t="t" r="r" b="b"/>
              <a:pathLst>
                <a:path w="6549" h="5687" extrusionOk="0">
                  <a:moveTo>
                    <a:pt x="1641" y="1"/>
                  </a:moveTo>
                  <a:lnTo>
                    <a:pt x="1" y="2844"/>
                  </a:lnTo>
                  <a:lnTo>
                    <a:pt x="1641" y="5686"/>
                  </a:lnTo>
                  <a:lnTo>
                    <a:pt x="4926" y="5686"/>
                  </a:lnTo>
                  <a:lnTo>
                    <a:pt x="6548" y="2873"/>
                  </a:lnTo>
                  <a:lnTo>
                    <a:pt x="6447" y="2814"/>
                  </a:lnTo>
                  <a:lnTo>
                    <a:pt x="4858" y="5571"/>
                  </a:lnTo>
                  <a:lnTo>
                    <a:pt x="1709" y="5571"/>
                  </a:lnTo>
                  <a:lnTo>
                    <a:pt x="134" y="2844"/>
                  </a:lnTo>
                  <a:lnTo>
                    <a:pt x="1709" y="117"/>
                  </a:lnTo>
                  <a:lnTo>
                    <a:pt x="4890" y="117"/>
                  </a:lnTo>
                  <a:lnTo>
                    <a:pt x="4890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2" name="Google Shape;482;p16"/>
            <p:cNvSpPr/>
            <p:nvPr/>
          </p:nvSpPr>
          <p:spPr>
            <a:xfrm>
              <a:off x="-722127" y="1508687"/>
              <a:ext cx="41806" cy="41757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2" y="0"/>
                  </a:moveTo>
                  <a:cubicBezTo>
                    <a:pt x="188" y="0"/>
                    <a:pt x="0" y="190"/>
                    <a:pt x="0" y="422"/>
                  </a:cubicBezTo>
                  <a:cubicBezTo>
                    <a:pt x="0" y="657"/>
                    <a:pt x="188" y="844"/>
                    <a:pt x="422" y="844"/>
                  </a:cubicBezTo>
                  <a:cubicBezTo>
                    <a:pt x="654" y="844"/>
                    <a:pt x="844" y="657"/>
                    <a:pt x="844" y="422"/>
                  </a:cubicBezTo>
                  <a:cubicBezTo>
                    <a:pt x="844" y="190"/>
                    <a:pt x="654" y="0"/>
                    <a:pt x="422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3" name="Google Shape;483;p16"/>
            <p:cNvSpPr/>
            <p:nvPr/>
          </p:nvSpPr>
          <p:spPr>
            <a:xfrm>
              <a:off x="-722127" y="1784268"/>
              <a:ext cx="41806" cy="41757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2" y="0"/>
                  </a:moveTo>
                  <a:cubicBezTo>
                    <a:pt x="188" y="0"/>
                    <a:pt x="0" y="190"/>
                    <a:pt x="0" y="422"/>
                  </a:cubicBezTo>
                  <a:cubicBezTo>
                    <a:pt x="0" y="654"/>
                    <a:pt x="188" y="844"/>
                    <a:pt x="422" y="844"/>
                  </a:cubicBezTo>
                  <a:cubicBezTo>
                    <a:pt x="654" y="844"/>
                    <a:pt x="844" y="654"/>
                    <a:pt x="844" y="422"/>
                  </a:cubicBezTo>
                  <a:cubicBezTo>
                    <a:pt x="844" y="190"/>
                    <a:pt x="654" y="0"/>
                    <a:pt x="422" y="0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4" name="Google Shape;484;p16"/>
            <p:cNvSpPr/>
            <p:nvPr/>
          </p:nvSpPr>
          <p:spPr>
            <a:xfrm>
              <a:off x="-483603" y="1646527"/>
              <a:ext cx="41806" cy="41806"/>
            </a:xfrm>
            <a:custGeom>
              <a:avLst/>
              <a:gdLst/>
              <a:ahLst/>
              <a:cxnLst/>
              <a:rect l="l" t="t" r="r" b="b"/>
              <a:pathLst>
                <a:path w="845" h="845" extrusionOk="0">
                  <a:moveTo>
                    <a:pt x="423" y="1"/>
                  </a:moveTo>
                  <a:cubicBezTo>
                    <a:pt x="191" y="1"/>
                    <a:pt x="1" y="188"/>
                    <a:pt x="1" y="423"/>
                  </a:cubicBezTo>
                  <a:cubicBezTo>
                    <a:pt x="1" y="654"/>
                    <a:pt x="191" y="844"/>
                    <a:pt x="423" y="844"/>
                  </a:cubicBezTo>
                  <a:cubicBezTo>
                    <a:pt x="657" y="844"/>
                    <a:pt x="844" y="654"/>
                    <a:pt x="844" y="423"/>
                  </a:cubicBezTo>
                  <a:cubicBezTo>
                    <a:pt x="844" y="188"/>
                    <a:pt x="657" y="1"/>
                    <a:pt x="423" y="1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5" name="Google Shape;485;p16"/>
            <p:cNvSpPr/>
            <p:nvPr/>
          </p:nvSpPr>
          <p:spPr>
            <a:xfrm>
              <a:off x="-722127" y="1784268"/>
              <a:ext cx="41806" cy="41757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2" y="0"/>
                  </a:moveTo>
                  <a:cubicBezTo>
                    <a:pt x="188" y="0"/>
                    <a:pt x="0" y="190"/>
                    <a:pt x="0" y="422"/>
                  </a:cubicBezTo>
                  <a:cubicBezTo>
                    <a:pt x="0" y="654"/>
                    <a:pt x="188" y="844"/>
                    <a:pt x="422" y="844"/>
                  </a:cubicBezTo>
                  <a:cubicBezTo>
                    <a:pt x="654" y="844"/>
                    <a:pt x="844" y="654"/>
                    <a:pt x="844" y="422"/>
                  </a:cubicBezTo>
                  <a:cubicBezTo>
                    <a:pt x="844" y="190"/>
                    <a:pt x="654" y="0"/>
                    <a:pt x="422" y="0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6" name="Google Shape;486;p16"/>
            <p:cNvSpPr/>
            <p:nvPr/>
          </p:nvSpPr>
          <p:spPr>
            <a:xfrm>
              <a:off x="-808710" y="1922108"/>
              <a:ext cx="48683" cy="41757"/>
            </a:xfrm>
            <a:custGeom>
              <a:avLst/>
              <a:gdLst/>
              <a:ahLst/>
              <a:cxnLst/>
              <a:rect l="l" t="t" r="r" b="b"/>
              <a:pathLst>
                <a:path w="984" h="844" extrusionOk="0">
                  <a:moveTo>
                    <a:pt x="562" y="1"/>
                  </a:moveTo>
                  <a:cubicBezTo>
                    <a:pt x="188" y="1"/>
                    <a:pt x="1" y="455"/>
                    <a:pt x="265" y="720"/>
                  </a:cubicBezTo>
                  <a:cubicBezTo>
                    <a:pt x="351" y="805"/>
                    <a:pt x="456" y="843"/>
                    <a:pt x="559" y="843"/>
                  </a:cubicBezTo>
                  <a:cubicBezTo>
                    <a:pt x="776" y="843"/>
                    <a:pt x="984" y="676"/>
                    <a:pt x="984" y="423"/>
                  </a:cubicBezTo>
                  <a:cubicBezTo>
                    <a:pt x="984" y="188"/>
                    <a:pt x="797" y="1"/>
                    <a:pt x="562" y="1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7" name="Google Shape;487;p16"/>
            <p:cNvSpPr/>
            <p:nvPr/>
          </p:nvSpPr>
          <p:spPr>
            <a:xfrm>
              <a:off x="-722127" y="1784268"/>
              <a:ext cx="41806" cy="41757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2" y="0"/>
                  </a:moveTo>
                  <a:cubicBezTo>
                    <a:pt x="188" y="0"/>
                    <a:pt x="0" y="190"/>
                    <a:pt x="0" y="422"/>
                  </a:cubicBezTo>
                  <a:cubicBezTo>
                    <a:pt x="0" y="654"/>
                    <a:pt x="188" y="844"/>
                    <a:pt x="422" y="844"/>
                  </a:cubicBezTo>
                  <a:cubicBezTo>
                    <a:pt x="654" y="844"/>
                    <a:pt x="844" y="654"/>
                    <a:pt x="844" y="422"/>
                  </a:cubicBezTo>
                  <a:cubicBezTo>
                    <a:pt x="844" y="190"/>
                    <a:pt x="654" y="0"/>
                    <a:pt x="422" y="0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8" name="Google Shape;488;p16"/>
            <p:cNvSpPr/>
            <p:nvPr/>
          </p:nvSpPr>
          <p:spPr>
            <a:xfrm>
              <a:off x="-1040357" y="1784268"/>
              <a:ext cx="41806" cy="41757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3" y="0"/>
                  </a:moveTo>
                  <a:cubicBezTo>
                    <a:pt x="188" y="0"/>
                    <a:pt x="1" y="190"/>
                    <a:pt x="1" y="422"/>
                  </a:cubicBezTo>
                  <a:cubicBezTo>
                    <a:pt x="1" y="654"/>
                    <a:pt x="188" y="844"/>
                    <a:pt x="423" y="844"/>
                  </a:cubicBezTo>
                  <a:cubicBezTo>
                    <a:pt x="654" y="844"/>
                    <a:pt x="845" y="654"/>
                    <a:pt x="845" y="422"/>
                  </a:cubicBezTo>
                  <a:cubicBezTo>
                    <a:pt x="845" y="190"/>
                    <a:pt x="654" y="0"/>
                    <a:pt x="423" y="0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89" name="Google Shape;489;p16"/>
          <p:cNvGrpSpPr/>
          <p:nvPr/>
        </p:nvGrpSpPr>
        <p:grpSpPr>
          <a:xfrm flipH="1">
            <a:off x="11132984" y="5744911"/>
            <a:ext cx="726697" cy="945972"/>
            <a:chOff x="3025497" y="1458081"/>
            <a:chExt cx="509177" cy="662816"/>
          </a:xfrm>
        </p:grpSpPr>
        <p:sp>
          <p:nvSpPr>
            <p:cNvPr id="490" name="Google Shape;490;p16"/>
            <p:cNvSpPr/>
            <p:nvPr/>
          </p:nvSpPr>
          <p:spPr>
            <a:xfrm>
              <a:off x="3025497" y="1458081"/>
              <a:ext cx="509177" cy="662816"/>
            </a:xfrm>
            <a:custGeom>
              <a:avLst/>
              <a:gdLst/>
              <a:ahLst/>
              <a:cxnLst/>
              <a:rect l="l" t="t" r="r" b="b"/>
              <a:pathLst>
                <a:path w="5630" h="7329" extrusionOk="0">
                  <a:moveTo>
                    <a:pt x="1120" y="1"/>
                  </a:moveTo>
                  <a:lnTo>
                    <a:pt x="0" y="726"/>
                  </a:lnTo>
                  <a:lnTo>
                    <a:pt x="220" y="815"/>
                  </a:lnTo>
                  <a:lnTo>
                    <a:pt x="485" y="672"/>
                  </a:lnTo>
                  <a:lnTo>
                    <a:pt x="1352" y="2992"/>
                  </a:lnTo>
                  <a:cubicBezTo>
                    <a:pt x="1352" y="2992"/>
                    <a:pt x="327" y="3566"/>
                    <a:pt x="416" y="5092"/>
                  </a:cubicBezTo>
                  <a:cubicBezTo>
                    <a:pt x="487" y="6335"/>
                    <a:pt x="1557" y="7328"/>
                    <a:pt x="2746" y="7328"/>
                  </a:cubicBezTo>
                  <a:cubicBezTo>
                    <a:pt x="3015" y="7328"/>
                    <a:pt x="3291" y="7277"/>
                    <a:pt x="3562" y="7166"/>
                  </a:cubicBezTo>
                  <a:cubicBezTo>
                    <a:pt x="5030" y="6563"/>
                    <a:pt x="5630" y="5167"/>
                    <a:pt x="4852" y="3717"/>
                  </a:cubicBezTo>
                  <a:cubicBezTo>
                    <a:pt x="4299" y="2689"/>
                    <a:pt x="3126" y="2539"/>
                    <a:pt x="2490" y="2539"/>
                  </a:cubicBezTo>
                  <a:cubicBezTo>
                    <a:pt x="2229" y="2539"/>
                    <a:pt x="2059" y="2564"/>
                    <a:pt x="2059" y="2564"/>
                  </a:cubicBezTo>
                  <a:lnTo>
                    <a:pt x="1013" y="497"/>
                  </a:lnTo>
                  <a:lnTo>
                    <a:pt x="1120" y="301"/>
                  </a:lnTo>
                  <a:lnTo>
                    <a:pt x="11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1" name="Google Shape;491;p16"/>
            <p:cNvSpPr/>
            <p:nvPr/>
          </p:nvSpPr>
          <p:spPr>
            <a:xfrm>
              <a:off x="3126790" y="1799571"/>
              <a:ext cx="382652" cy="296364"/>
            </a:xfrm>
            <a:custGeom>
              <a:avLst/>
              <a:gdLst/>
              <a:ahLst/>
              <a:cxnLst/>
              <a:rect l="l" t="t" r="r" b="b"/>
              <a:pathLst>
                <a:path w="4231" h="3277" extrusionOk="0">
                  <a:moveTo>
                    <a:pt x="3527" y="0"/>
                  </a:moveTo>
                  <a:cubicBezTo>
                    <a:pt x="3527" y="0"/>
                    <a:pt x="3417" y="45"/>
                    <a:pt x="3126" y="199"/>
                  </a:cubicBezTo>
                  <a:cubicBezTo>
                    <a:pt x="2834" y="351"/>
                    <a:pt x="3001" y="719"/>
                    <a:pt x="2683" y="1100"/>
                  </a:cubicBezTo>
                  <a:cubicBezTo>
                    <a:pt x="2362" y="1483"/>
                    <a:pt x="1827" y="1483"/>
                    <a:pt x="1049" y="1542"/>
                  </a:cubicBezTo>
                  <a:cubicBezTo>
                    <a:pt x="268" y="1605"/>
                    <a:pt x="0" y="2430"/>
                    <a:pt x="0" y="2430"/>
                  </a:cubicBezTo>
                  <a:cubicBezTo>
                    <a:pt x="0" y="2430"/>
                    <a:pt x="589" y="3164"/>
                    <a:pt x="1094" y="3253"/>
                  </a:cubicBezTo>
                  <a:cubicBezTo>
                    <a:pt x="1173" y="3268"/>
                    <a:pt x="1270" y="3276"/>
                    <a:pt x="1380" y="3276"/>
                  </a:cubicBezTo>
                  <a:cubicBezTo>
                    <a:pt x="1968" y="3276"/>
                    <a:pt x="2931" y="3028"/>
                    <a:pt x="3527" y="2092"/>
                  </a:cubicBezTo>
                  <a:cubicBezTo>
                    <a:pt x="4231" y="984"/>
                    <a:pt x="3527" y="0"/>
                    <a:pt x="35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2" name="Google Shape;492;p16"/>
            <p:cNvSpPr/>
            <p:nvPr/>
          </p:nvSpPr>
          <p:spPr>
            <a:xfrm>
              <a:off x="3110421" y="1912707"/>
              <a:ext cx="141629" cy="145424"/>
            </a:xfrm>
            <a:custGeom>
              <a:avLst/>
              <a:gdLst/>
              <a:ahLst/>
              <a:cxnLst/>
              <a:rect l="l" t="t" r="r" b="b"/>
              <a:pathLst>
                <a:path w="1566" h="1608" extrusionOk="0">
                  <a:moveTo>
                    <a:pt x="149" y="0"/>
                  </a:moveTo>
                  <a:lnTo>
                    <a:pt x="0" y="57"/>
                  </a:lnTo>
                  <a:cubicBezTo>
                    <a:pt x="0" y="57"/>
                    <a:pt x="214" y="692"/>
                    <a:pt x="577" y="1117"/>
                  </a:cubicBezTo>
                  <a:cubicBezTo>
                    <a:pt x="929" y="1527"/>
                    <a:pt x="1391" y="1608"/>
                    <a:pt x="1454" y="1608"/>
                  </a:cubicBezTo>
                  <a:cubicBezTo>
                    <a:pt x="1456" y="1608"/>
                    <a:pt x="1458" y="1607"/>
                    <a:pt x="1459" y="1607"/>
                  </a:cubicBezTo>
                  <a:cubicBezTo>
                    <a:pt x="1491" y="1601"/>
                    <a:pt x="1566" y="1500"/>
                    <a:pt x="1545" y="1497"/>
                  </a:cubicBezTo>
                  <a:cubicBezTo>
                    <a:pt x="1524" y="1491"/>
                    <a:pt x="882" y="1218"/>
                    <a:pt x="731" y="1046"/>
                  </a:cubicBezTo>
                  <a:cubicBezTo>
                    <a:pt x="577" y="873"/>
                    <a:pt x="149" y="0"/>
                    <a:pt x="1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054879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4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3984DF-68FC-40F4-A55B-40B828C75D40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6821906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17"/>
          <p:cNvSpPr txBox="1">
            <a:spLocks noGrp="1"/>
          </p:cNvSpPr>
          <p:nvPr>
            <p:ph type="title"/>
          </p:nvPr>
        </p:nvSpPr>
        <p:spPr>
          <a:xfrm>
            <a:off x="7507600" y="4708500"/>
            <a:ext cx="3733600" cy="7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495" name="Google Shape;495;p17"/>
          <p:cNvSpPr txBox="1">
            <a:spLocks noGrp="1"/>
          </p:cNvSpPr>
          <p:nvPr>
            <p:ph type="subTitle" idx="1"/>
          </p:nvPr>
        </p:nvSpPr>
        <p:spPr>
          <a:xfrm>
            <a:off x="3068233" y="857967"/>
            <a:ext cx="8172800" cy="348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grpSp>
        <p:nvGrpSpPr>
          <p:cNvPr id="496" name="Google Shape;496;p17"/>
          <p:cNvGrpSpPr/>
          <p:nvPr/>
        </p:nvGrpSpPr>
        <p:grpSpPr>
          <a:xfrm>
            <a:off x="0" y="0"/>
            <a:ext cx="133200" cy="6858061"/>
            <a:chOff x="0" y="0"/>
            <a:chExt cx="99900" cy="5143546"/>
          </a:xfrm>
        </p:grpSpPr>
        <p:sp>
          <p:nvSpPr>
            <p:cNvPr id="497" name="Google Shape;497;p17"/>
            <p:cNvSpPr/>
            <p:nvPr/>
          </p:nvSpPr>
          <p:spPr>
            <a:xfrm>
              <a:off x="0" y="4747846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98" name="Google Shape;498;p17"/>
            <p:cNvSpPr/>
            <p:nvPr/>
          </p:nvSpPr>
          <p:spPr>
            <a:xfrm>
              <a:off x="0" y="435219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99" name="Google Shape;499;p17"/>
            <p:cNvSpPr/>
            <p:nvPr/>
          </p:nvSpPr>
          <p:spPr>
            <a:xfrm>
              <a:off x="0" y="395653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00" name="Google Shape;500;p17"/>
            <p:cNvSpPr/>
            <p:nvPr/>
          </p:nvSpPr>
          <p:spPr>
            <a:xfrm>
              <a:off x="0" y="3560885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01" name="Google Shape;501;p17"/>
            <p:cNvSpPr/>
            <p:nvPr/>
          </p:nvSpPr>
          <p:spPr>
            <a:xfrm>
              <a:off x="0" y="3165231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02" name="Google Shape;502;p17"/>
            <p:cNvSpPr/>
            <p:nvPr/>
          </p:nvSpPr>
          <p:spPr>
            <a:xfrm>
              <a:off x="0" y="2769577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03" name="Google Shape;503;p17"/>
            <p:cNvSpPr/>
            <p:nvPr/>
          </p:nvSpPr>
          <p:spPr>
            <a:xfrm>
              <a:off x="0" y="2373923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04" name="Google Shape;504;p17"/>
            <p:cNvSpPr/>
            <p:nvPr/>
          </p:nvSpPr>
          <p:spPr>
            <a:xfrm>
              <a:off x="0" y="1978269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05" name="Google Shape;505;p17"/>
            <p:cNvSpPr/>
            <p:nvPr/>
          </p:nvSpPr>
          <p:spPr>
            <a:xfrm>
              <a:off x="0" y="1582615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06" name="Google Shape;506;p17"/>
            <p:cNvSpPr/>
            <p:nvPr/>
          </p:nvSpPr>
          <p:spPr>
            <a:xfrm>
              <a:off x="0" y="118696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07" name="Google Shape;507;p17"/>
            <p:cNvSpPr/>
            <p:nvPr/>
          </p:nvSpPr>
          <p:spPr>
            <a:xfrm>
              <a:off x="0" y="79130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08" name="Google Shape;508;p17"/>
            <p:cNvSpPr/>
            <p:nvPr/>
          </p:nvSpPr>
          <p:spPr>
            <a:xfrm>
              <a:off x="0" y="395654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09" name="Google Shape;509;p17"/>
            <p:cNvSpPr/>
            <p:nvPr/>
          </p:nvSpPr>
          <p:spPr>
            <a:xfrm>
              <a:off x="0" y="0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510" name="Google Shape;510;p17"/>
          <p:cNvGrpSpPr/>
          <p:nvPr/>
        </p:nvGrpSpPr>
        <p:grpSpPr>
          <a:xfrm>
            <a:off x="12058800" y="0"/>
            <a:ext cx="133200" cy="6858061"/>
            <a:chOff x="9044100" y="0"/>
            <a:chExt cx="99900" cy="5143546"/>
          </a:xfrm>
        </p:grpSpPr>
        <p:sp>
          <p:nvSpPr>
            <p:cNvPr id="511" name="Google Shape;511;p17"/>
            <p:cNvSpPr/>
            <p:nvPr/>
          </p:nvSpPr>
          <p:spPr>
            <a:xfrm>
              <a:off x="9044100" y="4747846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12" name="Google Shape;512;p17"/>
            <p:cNvSpPr/>
            <p:nvPr/>
          </p:nvSpPr>
          <p:spPr>
            <a:xfrm>
              <a:off x="9044100" y="435219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13" name="Google Shape;513;p17"/>
            <p:cNvSpPr/>
            <p:nvPr/>
          </p:nvSpPr>
          <p:spPr>
            <a:xfrm>
              <a:off x="9044100" y="395653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14" name="Google Shape;514;p17"/>
            <p:cNvSpPr/>
            <p:nvPr/>
          </p:nvSpPr>
          <p:spPr>
            <a:xfrm>
              <a:off x="9044100" y="3560885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15" name="Google Shape;515;p17"/>
            <p:cNvSpPr/>
            <p:nvPr/>
          </p:nvSpPr>
          <p:spPr>
            <a:xfrm>
              <a:off x="9044100" y="3165231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16" name="Google Shape;516;p17"/>
            <p:cNvSpPr/>
            <p:nvPr/>
          </p:nvSpPr>
          <p:spPr>
            <a:xfrm>
              <a:off x="9044100" y="2769577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17" name="Google Shape;517;p17"/>
            <p:cNvSpPr/>
            <p:nvPr/>
          </p:nvSpPr>
          <p:spPr>
            <a:xfrm>
              <a:off x="9044100" y="2373923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18" name="Google Shape;518;p17"/>
            <p:cNvSpPr/>
            <p:nvPr/>
          </p:nvSpPr>
          <p:spPr>
            <a:xfrm>
              <a:off x="9044100" y="1978269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19" name="Google Shape;519;p17"/>
            <p:cNvSpPr/>
            <p:nvPr/>
          </p:nvSpPr>
          <p:spPr>
            <a:xfrm>
              <a:off x="9044100" y="1582615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20" name="Google Shape;520;p17"/>
            <p:cNvSpPr/>
            <p:nvPr/>
          </p:nvSpPr>
          <p:spPr>
            <a:xfrm>
              <a:off x="9044100" y="118696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21" name="Google Shape;521;p17"/>
            <p:cNvSpPr/>
            <p:nvPr/>
          </p:nvSpPr>
          <p:spPr>
            <a:xfrm>
              <a:off x="9044100" y="79130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22" name="Google Shape;522;p17"/>
            <p:cNvSpPr/>
            <p:nvPr/>
          </p:nvSpPr>
          <p:spPr>
            <a:xfrm>
              <a:off x="9044100" y="395654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23" name="Google Shape;523;p17"/>
            <p:cNvSpPr/>
            <p:nvPr/>
          </p:nvSpPr>
          <p:spPr>
            <a:xfrm>
              <a:off x="9044100" y="0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36225325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p19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8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58" name="Google Shape;558;p19"/>
          <p:cNvSpPr txBox="1">
            <a:spLocks noGrp="1"/>
          </p:cNvSpPr>
          <p:nvPr>
            <p:ph type="subTitle" idx="1"/>
          </p:nvPr>
        </p:nvSpPr>
        <p:spPr>
          <a:xfrm>
            <a:off x="1445267" y="3076833"/>
            <a:ext cx="3615600" cy="155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59" name="Google Shape;559;p19"/>
          <p:cNvGrpSpPr/>
          <p:nvPr/>
        </p:nvGrpSpPr>
        <p:grpSpPr>
          <a:xfrm>
            <a:off x="0" y="0"/>
            <a:ext cx="133200" cy="6858061"/>
            <a:chOff x="0" y="0"/>
            <a:chExt cx="99900" cy="5143546"/>
          </a:xfrm>
        </p:grpSpPr>
        <p:sp>
          <p:nvSpPr>
            <p:cNvPr id="560" name="Google Shape;560;p19"/>
            <p:cNvSpPr/>
            <p:nvPr/>
          </p:nvSpPr>
          <p:spPr>
            <a:xfrm>
              <a:off x="0" y="4747846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61" name="Google Shape;561;p19"/>
            <p:cNvSpPr/>
            <p:nvPr/>
          </p:nvSpPr>
          <p:spPr>
            <a:xfrm>
              <a:off x="0" y="435219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62" name="Google Shape;562;p19"/>
            <p:cNvSpPr/>
            <p:nvPr/>
          </p:nvSpPr>
          <p:spPr>
            <a:xfrm>
              <a:off x="0" y="395653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63" name="Google Shape;563;p19"/>
            <p:cNvSpPr/>
            <p:nvPr/>
          </p:nvSpPr>
          <p:spPr>
            <a:xfrm>
              <a:off x="0" y="3560885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64" name="Google Shape;564;p19"/>
            <p:cNvSpPr/>
            <p:nvPr/>
          </p:nvSpPr>
          <p:spPr>
            <a:xfrm>
              <a:off x="0" y="3165231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65" name="Google Shape;565;p19"/>
            <p:cNvSpPr/>
            <p:nvPr/>
          </p:nvSpPr>
          <p:spPr>
            <a:xfrm>
              <a:off x="0" y="2769577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66" name="Google Shape;566;p19"/>
            <p:cNvSpPr/>
            <p:nvPr/>
          </p:nvSpPr>
          <p:spPr>
            <a:xfrm>
              <a:off x="0" y="2373923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67" name="Google Shape;567;p19"/>
            <p:cNvSpPr/>
            <p:nvPr/>
          </p:nvSpPr>
          <p:spPr>
            <a:xfrm>
              <a:off x="0" y="1978269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68" name="Google Shape;568;p19"/>
            <p:cNvSpPr/>
            <p:nvPr/>
          </p:nvSpPr>
          <p:spPr>
            <a:xfrm>
              <a:off x="0" y="1582615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69" name="Google Shape;569;p19"/>
            <p:cNvSpPr/>
            <p:nvPr/>
          </p:nvSpPr>
          <p:spPr>
            <a:xfrm>
              <a:off x="0" y="118696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70" name="Google Shape;570;p19"/>
            <p:cNvSpPr/>
            <p:nvPr/>
          </p:nvSpPr>
          <p:spPr>
            <a:xfrm>
              <a:off x="0" y="79130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71" name="Google Shape;571;p19"/>
            <p:cNvSpPr/>
            <p:nvPr/>
          </p:nvSpPr>
          <p:spPr>
            <a:xfrm>
              <a:off x="0" y="395654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72" name="Google Shape;572;p19"/>
            <p:cNvSpPr/>
            <p:nvPr/>
          </p:nvSpPr>
          <p:spPr>
            <a:xfrm>
              <a:off x="0" y="0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573" name="Google Shape;573;p19"/>
          <p:cNvGrpSpPr/>
          <p:nvPr/>
        </p:nvGrpSpPr>
        <p:grpSpPr>
          <a:xfrm>
            <a:off x="12058800" y="0"/>
            <a:ext cx="133200" cy="6858061"/>
            <a:chOff x="9044100" y="0"/>
            <a:chExt cx="99900" cy="5143546"/>
          </a:xfrm>
        </p:grpSpPr>
        <p:sp>
          <p:nvSpPr>
            <p:cNvPr id="574" name="Google Shape;574;p19"/>
            <p:cNvSpPr/>
            <p:nvPr/>
          </p:nvSpPr>
          <p:spPr>
            <a:xfrm>
              <a:off x="9044100" y="4747846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75" name="Google Shape;575;p19"/>
            <p:cNvSpPr/>
            <p:nvPr/>
          </p:nvSpPr>
          <p:spPr>
            <a:xfrm>
              <a:off x="9044100" y="435219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76" name="Google Shape;576;p19"/>
            <p:cNvSpPr/>
            <p:nvPr/>
          </p:nvSpPr>
          <p:spPr>
            <a:xfrm>
              <a:off x="9044100" y="395653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77" name="Google Shape;577;p19"/>
            <p:cNvSpPr/>
            <p:nvPr/>
          </p:nvSpPr>
          <p:spPr>
            <a:xfrm>
              <a:off x="9044100" y="3560885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78" name="Google Shape;578;p19"/>
            <p:cNvSpPr/>
            <p:nvPr/>
          </p:nvSpPr>
          <p:spPr>
            <a:xfrm>
              <a:off x="9044100" y="3165231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79" name="Google Shape;579;p19"/>
            <p:cNvSpPr/>
            <p:nvPr/>
          </p:nvSpPr>
          <p:spPr>
            <a:xfrm>
              <a:off x="9044100" y="2769577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80" name="Google Shape;580;p19"/>
            <p:cNvSpPr/>
            <p:nvPr/>
          </p:nvSpPr>
          <p:spPr>
            <a:xfrm>
              <a:off x="9044100" y="2373923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81" name="Google Shape;581;p19"/>
            <p:cNvSpPr/>
            <p:nvPr/>
          </p:nvSpPr>
          <p:spPr>
            <a:xfrm>
              <a:off x="9044100" y="1978269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82" name="Google Shape;582;p19"/>
            <p:cNvSpPr/>
            <p:nvPr/>
          </p:nvSpPr>
          <p:spPr>
            <a:xfrm>
              <a:off x="9044100" y="1582615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83" name="Google Shape;583;p19"/>
            <p:cNvSpPr/>
            <p:nvPr/>
          </p:nvSpPr>
          <p:spPr>
            <a:xfrm>
              <a:off x="9044100" y="118696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84" name="Google Shape;584;p19"/>
            <p:cNvSpPr/>
            <p:nvPr/>
          </p:nvSpPr>
          <p:spPr>
            <a:xfrm>
              <a:off x="9044100" y="79130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85" name="Google Shape;585;p19"/>
            <p:cNvSpPr/>
            <p:nvPr/>
          </p:nvSpPr>
          <p:spPr>
            <a:xfrm>
              <a:off x="9044100" y="395654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86" name="Google Shape;586;p19"/>
            <p:cNvSpPr/>
            <p:nvPr/>
          </p:nvSpPr>
          <p:spPr>
            <a:xfrm>
              <a:off x="9044100" y="0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5315755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p20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89" name="Google Shape;589;p20"/>
          <p:cNvSpPr txBox="1">
            <a:spLocks noGrp="1"/>
          </p:cNvSpPr>
          <p:nvPr>
            <p:ph type="subTitle" idx="1"/>
          </p:nvPr>
        </p:nvSpPr>
        <p:spPr>
          <a:xfrm>
            <a:off x="2923000" y="5309833"/>
            <a:ext cx="6346000" cy="82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90" name="Google Shape;590;p20"/>
          <p:cNvGrpSpPr/>
          <p:nvPr/>
        </p:nvGrpSpPr>
        <p:grpSpPr>
          <a:xfrm>
            <a:off x="0" y="0"/>
            <a:ext cx="133200" cy="6858061"/>
            <a:chOff x="0" y="0"/>
            <a:chExt cx="99900" cy="5143546"/>
          </a:xfrm>
        </p:grpSpPr>
        <p:sp>
          <p:nvSpPr>
            <p:cNvPr id="591" name="Google Shape;591;p20"/>
            <p:cNvSpPr/>
            <p:nvPr/>
          </p:nvSpPr>
          <p:spPr>
            <a:xfrm>
              <a:off x="0" y="4747846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92" name="Google Shape;592;p20"/>
            <p:cNvSpPr/>
            <p:nvPr/>
          </p:nvSpPr>
          <p:spPr>
            <a:xfrm>
              <a:off x="0" y="435219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93" name="Google Shape;593;p20"/>
            <p:cNvSpPr/>
            <p:nvPr/>
          </p:nvSpPr>
          <p:spPr>
            <a:xfrm>
              <a:off x="0" y="395653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94" name="Google Shape;594;p20"/>
            <p:cNvSpPr/>
            <p:nvPr/>
          </p:nvSpPr>
          <p:spPr>
            <a:xfrm>
              <a:off x="0" y="3560885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95" name="Google Shape;595;p20"/>
            <p:cNvSpPr/>
            <p:nvPr/>
          </p:nvSpPr>
          <p:spPr>
            <a:xfrm>
              <a:off x="0" y="3165231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96" name="Google Shape;596;p20"/>
            <p:cNvSpPr/>
            <p:nvPr/>
          </p:nvSpPr>
          <p:spPr>
            <a:xfrm>
              <a:off x="0" y="2769577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97" name="Google Shape;597;p20"/>
            <p:cNvSpPr/>
            <p:nvPr/>
          </p:nvSpPr>
          <p:spPr>
            <a:xfrm>
              <a:off x="0" y="2373923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98" name="Google Shape;598;p20"/>
            <p:cNvSpPr/>
            <p:nvPr/>
          </p:nvSpPr>
          <p:spPr>
            <a:xfrm>
              <a:off x="0" y="1978269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99" name="Google Shape;599;p20"/>
            <p:cNvSpPr/>
            <p:nvPr/>
          </p:nvSpPr>
          <p:spPr>
            <a:xfrm>
              <a:off x="0" y="1582615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00" name="Google Shape;600;p20"/>
            <p:cNvSpPr/>
            <p:nvPr/>
          </p:nvSpPr>
          <p:spPr>
            <a:xfrm>
              <a:off x="0" y="118696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01" name="Google Shape;601;p20"/>
            <p:cNvSpPr/>
            <p:nvPr/>
          </p:nvSpPr>
          <p:spPr>
            <a:xfrm>
              <a:off x="0" y="79130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02" name="Google Shape;602;p20"/>
            <p:cNvSpPr/>
            <p:nvPr/>
          </p:nvSpPr>
          <p:spPr>
            <a:xfrm>
              <a:off x="0" y="395654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03" name="Google Shape;603;p20"/>
            <p:cNvSpPr/>
            <p:nvPr/>
          </p:nvSpPr>
          <p:spPr>
            <a:xfrm>
              <a:off x="0" y="0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604" name="Google Shape;604;p20"/>
          <p:cNvGrpSpPr/>
          <p:nvPr/>
        </p:nvGrpSpPr>
        <p:grpSpPr>
          <a:xfrm>
            <a:off x="12058800" y="0"/>
            <a:ext cx="133200" cy="6858061"/>
            <a:chOff x="9044100" y="0"/>
            <a:chExt cx="99900" cy="5143546"/>
          </a:xfrm>
        </p:grpSpPr>
        <p:sp>
          <p:nvSpPr>
            <p:cNvPr id="605" name="Google Shape;605;p20"/>
            <p:cNvSpPr/>
            <p:nvPr/>
          </p:nvSpPr>
          <p:spPr>
            <a:xfrm>
              <a:off x="9044100" y="4747846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06" name="Google Shape;606;p20"/>
            <p:cNvSpPr/>
            <p:nvPr/>
          </p:nvSpPr>
          <p:spPr>
            <a:xfrm>
              <a:off x="9044100" y="435219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07" name="Google Shape;607;p20"/>
            <p:cNvSpPr/>
            <p:nvPr/>
          </p:nvSpPr>
          <p:spPr>
            <a:xfrm>
              <a:off x="9044100" y="395653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08" name="Google Shape;608;p20"/>
            <p:cNvSpPr/>
            <p:nvPr/>
          </p:nvSpPr>
          <p:spPr>
            <a:xfrm>
              <a:off x="9044100" y="3560885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09" name="Google Shape;609;p20"/>
            <p:cNvSpPr/>
            <p:nvPr/>
          </p:nvSpPr>
          <p:spPr>
            <a:xfrm>
              <a:off x="9044100" y="3165231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10" name="Google Shape;610;p20"/>
            <p:cNvSpPr/>
            <p:nvPr/>
          </p:nvSpPr>
          <p:spPr>
            <a:xfrm>
              <a:off x="9044100" y="2769577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11" name="Google Shape;611;p20"/>
            <p:cNvSpPr/>
            <p:nvPr/>
          </p:nvSpPr>
          <p:spPr>
            <a:xfrm>
              <a:off x="9044100" y="2373923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12" name="Google Shape;612;p20"/>
            <p:cNvSpPr/>
            <p:nvPr/>
          </p:nvSpPr>
          <p:spPr>
            <a:xfrm>
              <a:off x="9044100" y="1978269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13" name="Google Shape;613;p20"/>
            <p:cNvSpPr/>
            <p:nvPr/>
          </p:nvSpPr>
          <p:spPr>
            <a:xfrm>
              <a:off x="9044100" y="1582615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14" name="Google Shape;614;p20"/>
            <p:cNvSpPr/>
            <p:nvPr/>
          </p:nvSpPr>
          <p:spPr>
            <a:xfrm>
              <a:off x="9044100" y="118696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15" name="Google Shape;615;p20"/>
            <p:cNvSpPr/>
            <p:nvPr/>
          </p:nvSpPr>
          <p:spPr>
            <a:xfrm>
              <a:off x="9044100" y="79130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16" name="Google Shape;616;p20"/>
            <p:cNvSpPr/>
            <p:nvPr/>
          </p:nvSpPr>
          <p:spPr>
            <a:xfrm>
              <a:off x="9044100" y="395654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17" name="Google Shape;617;p20"/>
            <p:cNvSpPr/>
            <p:nvPr/>
          </p:nvSpPr>
          <p:spPr>
            <a:xfrm>
              <a:off x="9044100" y="0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06565673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20" name="Google Shape;620;p21"/>
          <p:cNvSpPr txBox="1">
            <a:spLocks noGrp="1"/>
          </p:cNvSpPr>
          <p:nvPr>
            <p:ph type="subTitle" idx="1"/>
          </p:nvPr>
        </p:nvSpPr>
        <p:spPr>
          <a:xfrm>
            <a:off x="7240388" y="4098600"/>
            <a:ext cx="3520000" cy="146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1" name="Google Shape;621;p21"/>
          <p:cNvSpPr txBox="1">
            <a:spLocks noGrp="1"/>
          </p:cNvSpPr>
          <p:nvPr>
            <p:ph type="subTitle" idx="2"/>
          </p:nvPr>
        </p:nvSpPr>
        <p:spPr>
          <a:xfrm>
            <a:off x="1431612" y="4098600"/>
            <a:ext cx="3520000" cy="146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2" name="Google Shape;622;p21"/>
          <p:cNvSpPr txBox="1">
            <a:spLocks noGrp="1"/>
          </p:cNvSpPr>
          <p:nvPr>
            <p:ph type="subTitle" idx="3"/>
          </p:nvPr>
        </p:nvSpPr>
        <p:spPr>
          <a:xfrm>
            <a:off x="1431612" y="3481000"/>
            <a:ext cx="3520000" cy="71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667" b="1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623" name="Google Shape;623;p21"/>
          <p:cNvSpPr txBox="1">
            <a:spLocks noGrp="1"/>
          </p:cNvSpPr>
          <p:nvPr>
            <p:ph type="subTitle" idx="4"/>
          </p:nvPr>
        </p:nvSpPr>
        <p:spPr>
          <a:xfrm>
            <a:off x="7240388" y="3481000"/>
            <a:ext cx="3520000" cy="71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667" b="1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grpSp>
        <p:nvGrpSpPr>
          <p:cNvPr id="624" name="Google Shape;624;p21"/>
          <p:cNvGrpSpPr/>
          <p:nvPr/>
        </p:nvGrpSpPr>
        <p:grpSpPr>
          <a:xfrm>
            <a:off x="0" y="0"/>
            <a:ext cx="133200" cy="6858061"/>
            <a:chOff x="0" y="0"/>
            <a:chExt cx="99900" cy="5143546"/>
          </a:xfrm>
        </p:grpSpPr>
        <p:sp>
          <p:nvSpPr>
            <p:cNvPr id="625" name="Google Shape;625;p21"/>
            <p:cNvSpPr/>
            <p:nvPr/>
          </p:nvSpPr>
          <p:spPr>
            <a:xfrm>
              <a:off x="0" y="4747846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26" name="Google Shape;626;p21"/>
            <p:cNvSpPr/>
            <p:nvPr/>
          </p:nvSpPr>
          <p:spPr>
            <a:xfrm>
              <a:off x="0" y="435219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27" name="Google Shape;627;p21"/>
            <p:cNvSpPr/>
            <p:nvPr/>
          </p:nvSpPr>
          <p:spPr>
            <a:xfrm>
              <a:off x="0" y="395653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28" name="Google Shape;628;p21"/>
            <p:cNvSpPr/>
            <p:nvPr/>
          </p:nvSpPr>
          <p:spPr>
            <a:xfrm>
              <a:off x="0" y="3560885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29" name="Google Shape;629;p21"/>
            <p:cNvSpPr/>
            <p:nvPr/>
          </p:nvSpPr>
          <p:spPr>
            <a:xfrm>
              <a:off x="0" y="3165231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30" name="Google Shape;630;p21"/>
            <p:cNvSpPr/>
            <p:nvPr/>
          </p:nvSpPr>
          <p:spPr>
            <a:xfrm>
              <a:off x="0" y="2769577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31" name="Google Shape;631;p21"/>
            <p:cNvSpPr/>
            <p:nvPr/>
          </p:nvSpPr>
          <p:spPr>
            <a:xfrm>
              <a:off x="0" y="2373923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32" name="Google Shape;632;p21"/>
            <p:cNvSpPr/>
            <p:nvPr/>
          </p:nvSpPr>
          <p:spPr>
            <a:xfrm>
              <a:off x="0" y="1978269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33" name="Google Shape;633;p21"/>
            <p:cNvSpPr/>
            <p:nvPr/>
          </p:nvSpPr>
          <p:spPr>
            <a:xfrm>
              <a:off x="0" y="1582615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34" name="Google Shape;634;p21"/>
            <p:cNvSpPr/>
            <p:nvPr/>
          </p:nvSpPr>
          <p:spPr>
            <a:xfrm>
              <a:off x="0" y="118696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35" name="Google Shape;635;p21"/>
            <p:cNvSpPr/>
            <p:nvPr/>
          </p:nvSpPr>
          <p:spPr>
            <a:xfrm>
              <a:off x="0" y="79130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36" name="Google Shape;636;p21"/>
            <p:cNvSpPr/>
            <p:nvPr/>
          </p:nvSpPr>
          <p:spPr>
            <a:xfrm>
              <a:off x="0" y="395654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37" name="Google Shape;637;p21"/>
            <p:cNvSpPr/>
            <p:nvPr/>
          </p:nvSpPr>
          <p:spPr>
            <a:xfrm>
              <a:off x="0" y="0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638" name="Google Shape;638;p21"/>
          <p:cNvGrpSpPr/>
          <p:nvPr/>
        </p:nvGrpSpPr>
        <p:grpSpPr>
          <a:xfrm>
            <a:off x="12058800" y="0"/>
            <a:ext cx="133200" cy="6858061"/>
            <a:chOff x="9044100" y="0"/>
            <a:chExt cx="99900" cy="5143546"/>
          </a:xfrm>
        </p:grpSpPr>
        <p:sp>
          <p:nvSpPr>
            <p:cNvPr id="639" name="Google Shape;639;p21"/>
            <p:cNvSpPr/>
            <p:nvPr/>
          </p:nvSpPr>
          <p:spPr>
            <a:xfrm>
              <a:off x="9044100" y="4747846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40" name="Google Shape;640;p21"/>
            <p:cNvSpPr/>
            <p:nvPr/>
          </p:nvSpPr>
          <p:spPr>
            <a:xfrm>
              <a:off x="9044100" y="435219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41" name="Google Shape;641;p21"/>
            <p:cNvSpPr/>
            <p:nvPr/>
          </p:nvSpPr>
          <p:spPr>
            <a:xfrm>
              <a:off x="9044100" y="395653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42" name="Google Shape;642;p21"/>
            <p:cNvSpPr/>
            <p:nvPr/>
          </p:nvSpPr>
          <p:spPr>
            <a:xfrm>
              <a:off x="9044100" y="3560885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43" name="Google Shape;643;p21"/>
            <p:cNvSpPr/>
            <p:nvPr/>
          </p:nvSpPr>
          <p:spPr>
            <a:xfrm>
              <a:off x="9044100" y="3165231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44" name="Google Shape;644;p21"/>
            <p:cNvSpPr/>
            <p:nvPr/>
          </p:nvSpPr>
          <p:spPr>
            <a:xfrm>
              <a:off x="9044100" y="2769577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45" name="Google Shape;645;p21"/>
            <p:cNvSpPr/>
            <p:nvPr/>
          </p:nvSpPr>
          <p:spPr>
            <a:xfrm>
              <a:off x="9044100" y="2373923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46" name="Google Shape;646;p21"/>
            <p:cNvSpPr/>
            <p:nvPr/>
          </p:nvSpPr>
          <p:spPr>
            <a:xfrm>
              <a:off x="9044100" y="1978269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47" name="Google Shape;647;p21"/>
            <p:cNvSpPr/>
            <p:nvPr/>
          </p:nvSpPr>
          <p:spPr>
            <a:xfrm>
              <a:off x="9044100" y="1582615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48" name="Google Shape;648;p21"/>
            <p:cNvSpPr/>
            <p:nvPr/>
          </p:nvSpPr>
          <p:spPr>
            <a:xfrm>
              <a:off x="9044100" y="118696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49" name="Google Shape;649;p21"/>
            <p:cNvSpPr/>
            <p:nvPr/>
          </p:nvSpPr>
          <p:spPr>
            <a:xfrm>
              <a:off x="9044100" y="79130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50" name="Google Shape;650;p21"/>
            <p:cNvSpPr/>
            <p:nvPr/>
          </p:nvSpPr>
          <p:spPr>
            <a:xfrm>
              <a:off x="9044100" y="395654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51" name="Google Shape;651;p21"/>
            <p:cNvSpPr/>
            <p:nvPr/>
          </p:nvSpPr>
          <p:spPr>
            <a:xfrm>
              <a:off x="9044100" y="0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8479300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p22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54" name="Google Shape;654;p22"/>
          <p:cNvSpPr txBox="1">
            <a:spLocks noGrp="1"/>
          </p:cNvSpPr>
          <p:nvPr>
            <p:ph type="subTitle" idx="1"/>
          </p:nvPr>
        </p:nvSpPr>
        <p:spPr>
          <a:xfrm>
            <a:off x="6642437" y="2765333"/>
            <a:ext cx="4338800" cy="260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5" name="Google Shape;655;p22"/>
          <p:cNvSpPr txBox="1">
            <a:spLocks noGrp="1"/>
          </p:cNvSpPr>
          <p:nvPr>
            <p:ph type="subTitle" idx="2"/>
          </p:nvPr>
        </p:nvSpPr>
        <p:spPr>
          <a:xfrm>
            <a:off x="1210767" y="2765333"/>
            <a:ext cx="4338800" cy="260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56" name="Google Shape;656;p22"/>
          <p:cNvGrpSpPr/>
          <p:nvPr/>
        </p:nvGrpSpPr>
        <p:grpSpPr>
          <a:xfrm>
            <a:off x="0" y="0"/>
            <a:ext cx="133200" cy="6858061"/>
            <a:chOff x="0" y="0"/>
            <a:chExt cx="99900" cy="5143546"/>
          </a:xfrm>
        </p:grpSpPr>
        <p:sp>
          <p:nvSpPr>
            <p:cNvPr id="657" name="Google Shape;657;p22"/>
            <p:cNvSpPr/>
            <p:nvPr/>
          </p:nvSpPr>
          <p:spPr>
            <a:xfrm>
              <a:off x="0" y="4747846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58" name="Google Shape;658;p22"/>
            <p:cNvSpPr/>
            <p:nvPr/>
          </p:nvSpPr>
          <p:spPr>
            <a:xfrm>
              <a:off x="0" y="435219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59" name="Google Shape;659;p22"/>
            <p:cNvSpPr/>
            <p:nvPr/>
          </p:nvSpPr>
          <p:spPr>
            <a:xfrm>
              <a:off x="0" y="395653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60" name="Google Shape;660;p22"/>
            <p:cNvSpPr/>
            <p:nvPr/>
          </p:nvSpPr>
          <p:spPr>
            <a:xfrm>
              <a:off x="0" y="3560885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61" name="Google Shape;661;p22"/>
            <p:cNvSpPr/>
            <p:nvPr/>
          </p:nvSpPr>
          <p:spPr>
            <a:xfrm>
              <a:off x="0" y="3165231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62" name="Google Shape;662;p22"/>
            <p:cNvSpPr/>
            <p:nvPr/>
          </p:nvSpPr>
          <p:spPr>
            <a:xfrm>
              <a:off x="0" y="2769577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63" name="Google Shape;663;p22"/>
            <p:cNvSpPr/>
            <p:nvPr/>
          </p:nvSpPr>
          <p:spPr>
            <a:xfrm>
              <a:off x="0" y="2373923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64" name="Google Shape;664;p22"/>
            <p:cNvSpPr/>
            <p:nvPr/>
          </p:nvSpPr>
          <p:spPr>
            <a:xfrm>
              <a:off x="0" y="1978269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65" name="Google Shape;665;p22"/>
            <p:cNvSpPr/>
            <p:nvPr/>
          </p:nvSpPr>
          <p:spPr>
            <a:xfrm>
              <a:off x="0" y="1582615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66" name="Google Shape;666;p22"/>
            <p:cNvSpPr/>
            <p:nvPr/>
          </p:nvSpPr>
          <p:spPr>
            <a:xfrm>
              <a:off x="0" y="118696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67" name="Google Shape;667;p22"/>
            <p:cNvSpPr/>
            <p:nvPr/>
          </p:nvSpPr>
          <p:spPr>
            <a:xfrm>
              <a:off x="0" y="79130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68" name="Google Shape;668;p22"/>
            <p:cNvSpPr/>
            <p:nvPr/>
          </p:nvSpPr>
          <p:spPr>
            <a:xfrm>
              <a:off x="0" y="395654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69" name="Google Shape;669;p22"/>
            <p:cNvSpPr/>
            <p:nvPr/>
          </p:nvSpPr>
          <p:spPr>
            <a:xfrm>
              <a:off x="0" y="0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670" name="Google Shape;670;p22"/>
          <p:cNvGrpSpPr/>
          <p:nvPr/>
        </p:nvGrpSpPr>
        <p:grpSpPr>
          <a:xfrm>
            <a:off x="12058800" y="0"/>
            <a:ext cx="133200" cy="6858061"/>
            <a:chOff x="9044100" y="0"/>
            <a:chExt cx="99900" cy="5143546"/>
          </a:xfrm>
        </p:grpSpPr>
        <p:sp>
          <p:nvSpPr>
            <p:cNvPr id="671" name="Google Shape;671;p22"/>
            <p:cNvSpPr/>
            <p:nvPr/>
          </p:nvSpPr>
          <p:spPr>
            <a:xfrm>
              <a:off x="9044100" y="4747846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72" name="Google Shape;672;p22"/>
            <p:cNvSpPr/>
            <p:nvPr/>
          </p:nvSpPr>
          <p:spPr>
            <a:xfrm>
              <a:off x="9044100" y="435219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73" name="Google Shape;673;p22"/>
            <p:cNvSpPr/>
            <p:nvPr/>
          </p:nvSpPr>
          <p:spPr>
            <a:xfrm>
              <a:off x="9044100" y="395653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74" name="Google Shape;674;p22"/>
            <p:cNvSpPr/>
            <p:nvPr/>
          </p:nvSpPr>
          <p:spPr>
            <a:xfrm>
              <a:off x="9044100" y="3560885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75" name="Google Shape;675;p22"/>
            <p:cNvSpPr/>
            <p:nvPr/>
          </p:nvSpPr>
          <p:spPr>
            <a:xfrm>
              <a:off x="9044100" y="3165231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76" name="Google Shape;676;p22"/>
            <p:cNvSpPr/>
            <p:nvPr/>
          </p:nvSpPr>
          <p:spPr>
            <a:xfrm>
              <a:off x="9044100" y="2769577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77" name="Google Shape;677;p22"/>
            <p:cNvSpPr/>
            <p:nvPr/>
          </p:nvSpPr>
          <p:spPr>
            <a:xfrm>
              <a:off x="9044100" y="2373923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78" name="Google Shape;678;p22"/>
            <p:cNvSpPr/>
            <p:nvPr/>
          </p:nvSpPr>
          <p:spPr>
            <a:xfrm>
              <a:off x="9044100" y="1978269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79" name="Google Shape;679;p22"/>
            <p:cNvSpPr/>
            <p:nvPr/>
          </p:nvSpPr>
          <p:spPr>
            <a:xfrm>
              <a:off x="9044100" y="1582615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80" name="Google Shape;680;p22"/>
            <p:cNvSpPr/>
            <p:nvPr/>
          </p:nvSpPr>
          <p:spPr>
            <a:xfrm>
              <a:off x="9044100" y="118696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81" name="Google Shape;681;p22"/>
            <p:cNvSpPr/>
            <p:nvPr/>
          </p:nvSpPr>
          <p:spPr>
            <a:xfrm>
              <a:off x="9044100" y="79130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82" name="Google Shape;682;p22"/>
            <p:cNvSpPr/>
            <p:nvPr/>
          </p:nvSpPr>
          <p:spPr>
            <a:xfrm>
              <a:off x="9044100" y="395654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83" name="Google Shape;683;p22"/>
            <p:cNvSpPr/>
            <p:nvPr/>
          </p:nvSpPr>
          <p:spPr>
            <a:xfrm>
              <a:off x="9044100" y="0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684" name="Google Shape;684;p22"/>
          <p:cNvGrpSpPr/>
          <p:nvPr/>
        </p:nvGrpSpPr>
        <p:grpSpPr>
          <a:xfrm>
            <a:off x="10981224" y="5822611"/>
            <a:ext cx="798080" cy="790560"/>
            <a:chOff x="-1040357" y="1370945"/>
            <a:chExt cx="598560" cy="592920"/>
          </a:xfrm>
        </p:grpSpPr>
        <p:sp>
          <p:nvSpPr>
            <p:cNvPr id="685" name="Google Shape;685;p22"/>
            <p:cNvSpPr/>
            <p:nvPr/>
          </p:nvSpPr>
          <p:spPr>
            <a:xfrm>
              <a:off x="-1022842" y="1388905"/>
              <a:ext cx="324853" cy="281364"/>
            </a:xfrm>
            <a:custGeom>
              <a:avLst/>
              <a:gdLst/>
              <a:ahLst/>
              <a:cxnLst/>
              <a:rect l="l" t="t" r="r" b="b"/>
              <a:pathLst>
                <a:path w="6566" h="5687" extrusionOk="0">
                  <a:moveTo>
                    <a:pt x="4857" y="119"/>
                  </a:moveTo>
                  <a:lnTo>
                    <a:pt x="6432" y="2843"/>
                  </a:lnTo>
                  <a:lnTo>
                    <a:pt x="4857" y="5570"/>
                  </a:lnTo>
                  <a:lnTo>
                    <a:pt x="1709" y="5570"/>
                  </a:lnTo>
                  <a:lnTo>
                    <a:pt x="137" y="2843"/>
                  </a:lnTo>
                  <a:lnTo>
                    <a:pt x="1709" y="119"/>
                  </a:lnTo>
                  <a:close/>
                  <a:moveTo>
                    <a:pt x="1643" y="0"/>
                  </a:moveTo>
                  <a:lnTo>
                    <a:pt x="0" y="2843"/>
                  </a:lnTo>
                  <a:lnTo>
                    <a:pt x="1643" y="5686"/>
                  </a:lnTo>
                  <a:lnTo>
                    <a:pt x="4926" y="5686"/>
                  </a:lnTo>
                  <a:lnTo>
                    <a:pt x="6566" y="2843"/>
                  </a:lnTo>
                  <a:lnTo>
                    <a:pt x="4926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6" name="Google Shape;686;p22"/>
            <p:cNvSpPr/>
            <p:nvPr/>
          </p:nvSpPr>
          <p:spPr>
            <a:xfrm>
              <a:off x="-967874" y="1370945"/>
              <a:ext cx="48832" cy="41757"/>
            </a:xfrm>
            <a:custGeom>
              <a:avLst/>
              <a:gdLst/>
              <a:ahLst/>
              <a:cxnLst/>
              <a:rect l="l" t="t" r="r" b="b"/>
              <a:pathLst>
                <a:path w="987" h="844" extrusionOk="0">
                  <a:moveTo>
                    <a:pt x="565" y="1"/>
                  </a:moveTo>
                  <a:cubicBezTo>
                    <a:pt x="191" y="1"/>
                    <a:pt x="0" y="455"/>
                    <a:pt x="268" y="720"/>
                  </a:cubicBezTo>
                  <a:cubicBezTo>
                    <a:pt x="353" y="805"/>
                    <a:pt x="459" y="843"/>
                    <a:pt x="562" y="843"/>
                  </a:cubicBezTo>
                  <a:cubicBezTo>
                    <a:pt x="779" y="843"/>
                    <a:pt x="987" y="676"/>
                    <a:pt x="987" y="423"/>
                  </a:cubicBezTo>
                  <a:cubicBezTo>
                    <a:pt x="987" y="188"/>
                    <a:pt x="797" y="1"/>
                    <a:pt x="565" y="1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7" name="Google Shape;687;p22"/>
            <p:cNvSpPr/>
            <p:nvPr/>
          </p:nvSpPr>
          <p:spPr>
            <a:xfrm>
              <a:off x="-808710" y="1370945"/>
              <a:ext cx="48683" cy="41757"/>
            </a:xfrm>
            <a:custGeom>
              <a:avLst/>
              <a:gdLst/>
              <a:ahLst/>
              <a:cxnLst/>
              <a:rect l="l" t="t" r="r" b="b"/>
              <a:pathLst>
                <a:path w="984" h="844" extrusionOk="0">
                  <a:moveTo>
                    <a:pt x="562" y="1"/>
                  </a:moveTo>
                  <a:cubicBezTo>
                    <a:pt x="188" y="1"/>
                    <a:pt x="1" y="455"/>
                    <a:pt x="265" y="720"/>
                  </a:cubicBezTo>
                  <a:cubicBezTo>
                    <a:pt x="351" y="805"/>
                    <a:pt x="456" y="843"/>
                    <a:pt x="559" y="843"/>
                  </a:cubicBezTo>
                  <a:cubicBezTo>
                    <a:pt x="776" y="843"/>
                    <a:pt x="984" y="676"/>
                    <a:pt x="984" y="423"/>
                  </a:cubicBezTo>
                  <a:cubicBezTo>
                    <a:pt x="984" y="188"/>
                    <a:pt x="797" y="1"/>
                    <a:pt x="562" y="1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8" name="Google Shape;688;p22"/>
            <p:cNvSpPr/>
            <p:nvPr/>
          </p:nvSpPr>
          <p:spPr>
            <a:xfrm>
              <a:off x="-960799" y="1646527"/>
              <a:ext cx="41757" cy="41806"/>
            </a:xfrm>
            <a:custGeom>
              <a:avLst/>
              <a:gdLst/>
              <a:ahLst/>
              <a:cxnLst/>
              <a:rect l="l" t="t" r="r" b="b"/>
              <a:pathLst>
                <a:path w="844" h="845" extrusionOk="0">
                  <a:moveTo>
                    <a:pt x="422" y="1"/>
                  </a:moveTo>
                  <a:cubicBezTo>
                    <a:pt x="190" y="1"/>
                    <a:pt x="0" y="188"/>
                    <a:pt x="0" y="423"/>
                  </a:cubicBezTo>
                  <a:cubicBezTo>
                    <a:pt x="0" y="654"/>
                    <a:pt x="190" y="844"/>
                    <a:pt x="422" y="844"/>
                  </a:cubicBezTo>
                  <a:cubicBezTo>
                    <a:pt x="654" y="844"/>
                    <a:pt x="844" y="654"/>
                    <a:pt x="844" y="423"/>
                  </a:cubicBezTo>
                  <a:cubicBezTo>
                    <a:pt x="844" y="188"/>
                    <a:pt x="654" y="1"/>
                    <a:pt x="422" y="1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9" name="Google Shape;689;p22"/>
            <p:cNvSpPr/>
            <p:nvPr/>
          </p:nvSpPr>
          <p:spPr>
            <a:xfrm>
              <a:off x="-801783" y="1646527"/>
              <a:ext cx="41757" cy="41806"/>
            </a:xfrm>
            <a:custGeom>
              <a:avLst/>
              <a:gdLst/>
              <a:ahLst/>
              <a:cxnLst/>
              <a:rect l="l" t="t" r="r" b="b"/>
              <a:pathLst>
                <a:path w="844" h="845" extrusionOk="0">
                  <a:moveTo>
                    <a:pt x="422" y="1"/>
                  </a:moveTo>
                  <a:cubicBezTo>
                    <a:pt x="190" y="1"/>
                    <a:pt x="0" y="188"/>
                    <a:pt x="0" y="423"/>
                  </a:cubicBezTo>
                  <a:cubicBezTo>
                    <a:pt x="0" y="654"/>
                    <a:pt x="190" y="844"/>
                    <a:pt x="422" y="844"/>
                  </a:cubicBezTo>
                  <a:cubicBezTo>
                    <a:pt x="657" y="844"/>
                    <a:pt x="844" y="654"/>
                    <a:pt x="844" y="423"/>
                  </a:cubicBezTo>
                  <a:cubicBezTo>
                    <a:pt x="844" y="188"/>
                    <a:pt x="657" y="1"/>
                    <a:pt x="422" y="1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0" name="Google Shape;690;p22"/>
            <p:cNvSpPr/>
            <p:nvPr/>
          </p:nvSpPr>
          <p:spPr>
            <a:xfrm>
              <a:off x="-722127" y="1508687"/>
              <a:ext cx="41806" cy="41757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2" y="0"/>
                  </a:moveTo>
                  <a:cubicBezTo>
                    <a:pt x="188" y="0"/>
                    <a:pt x="0" y="190"/>
                    <a:pt x="0" y="422"/>
                  </a:cubicBezTo>
                  <a:cubicBezTo>
                    <a:pt x="0" y="657"/>
                    <a:pt x="188" y="844"/>
                    <a:pt x="422" y="844"/>
                  </a:cubicBezTo>
                  <a:cubicBezTo>
                    <a:pt x="654" y="844"/>
                    <a:pt x="844" y="657"/>
                    <a:pt x="844" y="422"/>
                  </a:cubicBezTo>
                  <a:cubicBezTo>
                    <a:pt x="844" y="190"/>
                    <a:pt x="654" y="0"/>
                    <a:pt x="422" y="0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1" name="Google Shape;691;p22"/>
            <p:cNvSpPr/>
            <p:nvPr/>
          </p:nvSpPr>
          <p:spPr>
            <a:xfrm>
              <a:off x="-1040357" y="1508687"/>
              <a:ext cx="41806" cy="41757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3" y="0"/>
                  </a:moveTo>
                  <a:cubicBezTo>
                    <a:pt x="188" y="0"/>
                    <a:pt x="1" y="190"/>
                    <a:pt x="1" y="422"/>
                  </a:cubicBezTo>
                  <a:cubicBezTo>
                    <a:pt x="1" y="657"/>
                    <a:pt x="188" y="844"/>
                    <a:pt x="423" y="844"/>
                  </a:cubicBezTo>
                  <a:cubicBezTo>
                    <a:pt x="654" y="844"/>
                    <a:pt x="845" y="657"/>
                    <a:pt x="845" y="422"/>
                  </a:cubicBezTo>
                  <a:cubicBezTo>
                    <a:pt x="845" y="190"/>
                    <a:pt x="654" y="0"/>
                    <a:pt x="423" y="0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2" name="Google Shape;692;p22"/>
            <p:cNvSpPr/>
            <p:nvPr/>
          </p:nvSpPr>
          <p:spPr>
            <a:xfrm>
              <a:off x="-1021952" y="1664486"/>
              <a:ext cx="323962" cy="281315"/>
            </a:xfrm>
            <a:custGeom>
              <a:avLst/>
              <a:gdLst/>
              <a:ahLst/>
              <a:cxnLst/>
              <a:rect l="l" t="t" r="r" b="b"/>
              <a:pathLst>
                <a:path w="6548" h="5686" extrusionOk="0">
                  <a:moveTo>
                    <a:pt x="1658" y="0"/>
                  </a:moveTo>
                  <a:lnTo>
                    <a:pt x="1658" y="116"/>
                  </a:lnTo>
                  <a:lnTo>
                    <a:pt x="4839" y="116"/>
                  </a:lnTo>
                  <a:lnTo>
                    <a:pt x="6414" y="2843"/>
                  </a:lnTo>
                  <a:lnTo>
                    <a:pt x="4839" y="5570"/>
                  </a:lnTo>
                  <a:lnTo>
                    <a:pt x="1691" y="5570"/>
                  </a:lnTo>
                  <a:lnTo>
                    <a:pt x="101" y="2813"/>
                  </a:lnTo>
                  <a:lnTo>
                    <a:pt x="0" y="2873"/>
                  </a:lnTo>
                  <a:lnTo>
                    <a:pt x="1625" y="5686"/>
                  </a:lnTo>
                  <a:lnTo>
                    <a:pt x="4908" y="5686"/>
                  </a:lnTo>
                  <a:lnTo>
                    <a:pt x="6548" y="2843"/>
                  </a:lnTo>
                  <a:lnTo>
                    <a:pt x="4908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3" name="Google Shape;693;p22"/>
            <p:cNvSpPr/>
            <p:nvPr/>
          </p:nvSpPr>
          <p:spPr>
            <a:xfrm>
              <a:off x="-960799" y="1646527"/>
              <a:ext cx="41757" cy="41806"/>
            </a:xfrm>
            <a:custGeom>
              <a:avLst/>
              <a:gdLst/>
              <a:ahLst/>
              <a:cxnLst/>
              <a:rect l="l" t="t" r="r" b="b"/>
              <a:pathLst>
                <a:path w="844" h="845" extrusionOk="0">
                  <a:moveTo>
                    <a:pt x="422" y="1"/>
                  </a:moveTo>
                  <a:cubicBezTo>
                    <a:pt x="190" y="1"/>
                    <a:pt x="0" y="188"/>
                    <a:pt x="0" y="423"/>
                  </a:cubicBezTo>
                  <a:cubicBezTo>
                    <a:pt x="0" y="654"/>
                    <a:pt x="190" y="844"/>
                    <a:pt x="422" y="844"/>
                  </a:cubicBezTo>
                  <a:cubicBezTo>
                    <a:pt x="654" y="844"/>
                    <a:pt x="844" y="654"/>
                    <a:pt x="844" y="423"/>
                  </a:cubicBezTo>
                  <a:cubicBezTo>
                    <a:pt x="844" y="188"/>
                    <a:pt x="654" y="1"/>
                    <a:pt x="422" y="1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4" name="Google Shape;694;p22"/>
            <p:cNvSpPr/>
            <p:nvPr/>
          </p:nvSpPr>
          <p:spPr>
            <a:xfrm>
              <a:off x="-801783" y="1646527"/>
              <a:ext cx="41757" cy="41806"/>
            </a:xfrm>
            <a:custGeom>
              <a:avLst/>
              <a:gdLst/>
              <a:ahLst/>
              <a:cxnLst/>
              <a:rect l="l" t="t" r="r" b="b"/>
              <a:pathLst>
                <a:path w="844" h="845" extrusionOk="0">
                  <a:moveTo>
                    <a:pt x="422" y="1"/>
                  </a:moveTo>
                  <a:cubicBezTo>
                    <a:pt x="190" y="1"/>
                    <a:pt x="0" y="188"/>
                    <a:pt x="0" y="423"/>
                  </a:cubicBezTo>
                  <a:cubicBezTo>
                    <a:pt x="0" y="654"/>
                    <a:pt x="190" y="844"/>
                    <a:pt x="422" y="844"/>
                  </a:cubicBezTo>
                  <a:cubicBezTo>
                    <a:pt x="657" y="844"/>
                    <a:pt x="844" y="654"/>
                    <a:pt x="844" y="423"/>
                  </a:cubicBezTo>
                  <a:cubicBezTo>
                    <a:pt x="844" y="188"/>
                    <a:pt x="657" y="1"/>
                    <a:pt x="422" y="1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5" name="Google Shape;695;p22"/>
            <p:cNvSpPr/>
            <p:nvPr/>
          </p:nvSpPr>
          <p:spPr>
            <a:xfrm>
              <a:off x="-784170" y="1526745"/>
              <a:ext cx="324012" cy="281364"/>
            </a:xfrm>
            <a:custGeom>
              <a:avLst/>
              <a:gdLst/>
              <a:ahLst/>
              <a:cxnLst/>
              <a:rect l="l" t="t" r="r" b="b"/>
              <a:pathLst>
                <a:path w="6549" h="5687" extrusionOk="0">
                  <a:moveTo>
                    <a:pt x="1641" y="1"/>
                  </a:moveTo>
                  <a:lnTo>
                    <a:pt x="1" y="2844"/>
                  </a:lnTo>
                  <a:lnTo>
                    <a:pt x="1641" y="5686"/>
                  </a:lnTo>
                  <a:lnTo>
                    <a:pt x="4926" y="5686"/>
                  </a:lnTo>
                  <a:lnTo>
                    <a:pt x="6548" y="2873"/>
                  </a:lnTo>
                  <a:lnTo>
                    <a:pt x="6447" y="2814"/>
                  </a:lnTo>
                  <a:lnTo>
                    <a:pt x="4858" y="5571"/>
                  </a:lnTo>
                  <a:lnTo>
                    <a:pt x="1709" y="5571"/>
                  </a:lnTo>
                  <a:lnTo>
                    <a:pt x="134" y="2844"/>
                  </a:lnTo>
                  <a:lnTo>
                    <a:pt x="1709" y="117"/>
                  </a:lnTo>
                  <a:lnTo>
                    <a:pt x="4890" y="117"/>
                  </a:lnTo>
                  <a:lnTo>
                    <a:pt x="4890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6" name="Google Shape;696;p22"/>
            <p:cNvSpPr/>
            <p:nvPr/>
          </p:nvSpPr>
          <p:spPr>
            <a:xfrm>
              <a:off x="-722127" y="1508687"/>
              <a:ext cx="41806" cy="41757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2" y="0"/>
                  </a:moveTo>
                  <a:cubicBezTo>
                    <a:pt x="188" y="0"/>
                    <a:pt x="0" y="190"/>
                    <a:pt x="0" y="422"/>
                  </a:cubicBezTo>
                  <a:cubicBezTo>
                    <a:pt x="0" y="657"/>
                    <a:pt x="188" y="844"/>
                    <a:pt x="422" y="844"/>
                  </a:cubicBezTo>
                  <a:cubicBezTo>
                    <a:pt x="654" y="844"/>
                    <a:pt x="844" y="657"/>
                    <a:pt x="844" y="422"/>
                  </a:cubicBezTo>
                  <a:cubicBezTo>
                    <a:pt x="844" y="190"/>
                    <a:pt x="654" y="0"/>
                    <a:pt x="422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7" name="Google Shape;697;p22"/>
            <p:cNvSpPr/>
            <p:nvPr/>
          </p:nvSpPr>
          <p:spPr>
            <a:xfrm>
              <a:off x="-563111" y="1508687"/>
              <a:ext cx="41806" cy="41757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2" y="0"/>
                  </a:moveTo>
                  <a:cubicBezTo>
                    <a:pt x="191" y="0"/>
                    <a:pt x="1" y="190"/>
                    <a:pt x="1" y="422"/>
                  </a:cubicBezTo>
                  <a:cubicBezTo>
                    <a:pt x="1" y="657"/>
                    <a:pt x="191" y="844"/>
                    <a:pt x="422" y="844"/>
                  </a:cubicBezTo>
                  <a:cubicBezTo>
                    <a:pt x="654" y="844"/>
                    <a:pt x="844" y="657"/>
                    <a:pt x="844" y="422"/>
                  </a:cubicBezTo>
                  <a:cubicBezTo>
                    <a:pt x="844" y="190"/>
                    <a:pt x="654" y="0"/>
                    <a:pt x="422" y="0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8" name="Google Shape;698;p22"/>
            <p:cNvSpPr/>
            <p:nvPr/>
          </p:nvSpPr>
          <p:spPr>
            <a:xfrm>
              <a:off x="-722127" y="1784268"/>
              <a:ext cx="41806" cy="41757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2" y="0"/>
                  </a:moveTo>
                  <a:cubicBezTo>
                    <a:pt x="188" y="0"/>
                    <a:pt x="0" y="190"/>
                    <a:pt x="0" y="422"/>
                  </a:cubicBezTo>
                  <a:cubicBezTo>
                    <a:pt x="0" y="654"/>
                    <a:pt x="188" y="844"/>
                    <a:pt x="422" y="844"/>
                  </a:cubicBezTo>
                  <a:cubicBezTo>
                    <a:pt x="654" y="844"/>
                    <a:pt x="844" y="654"/>
                    <a:pt x="844" y="422"/>
                  </a:cubicBezTo>
                  <a:cubicBezTo>
                    <a:pt x="844" y="190"/>
                    <a:pt x="654" y="0"/>
                    <a:pt x="422" y="0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9" name="Google Shape;699;p22"/>
            <p:cNvSpPr/>
            <p:nvPr/>
          </p:nvSpPr>
          <p:spPr>
            <a:xfrm>
              <a:off x="-563111" y="1784268"/>
              <a:ext cx="41806" cy="41757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2" y="0"/>
                  </a:moveTo>
                  <a:cubicBezTo>
                    <a:pt x="191" y="0"/>
                    <a:pt x="1" y="190"/>
                    <a:pt x="1" y="422"/>
                  </a:cubicBezTo>
                  <a:cubicBezTo>
                    <a:pt x="1" y="654"/>
                    <a:pt x="191" y="844"/>
                    <a:pt x="422" y="844"/>
                  </a:cubicBezTo>
                  <a:cubicBezTo>
                    <a:pt x="654" y="844"/>
                    <a:pt x="844" y="654"/>
                    <a:pt x="844" y="422"/>
                  </a:cubicBezTo>
                  <a:cubicBezTo>
                    <a:pt x="844" y="190"/>
                    <a:pt x="654" y="0"/>
                    <a:pt x="422" y="0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0" name="Google Shape;700;p22"/>
            <p:cNvSpPr/>
            <p:nvPr/>
          </p:nvSpPr>
          <p:spPr>
            <a:xfrm>
              <a:off x="-483603" y="1646527"/>
              <a:ext cx="41806" cy="41806"/>
            </a:xfrm>
            <a:custGeom>
              <a:avLst/>
              <a:gdLst/>
              <a:ahLst/>
              <a:cxnLst/>
              <a:rect l="l" t="t" r="r" b="b"/>
              <a:pathLst>
                <a:path w="845" h="845" extrusionOk="0">
                  <a:moveTo>
                    <a:pt x="423" y="1"/>
                  </a:moveTo>
                  <a:cubicBezTo>
                    <a:pt x="191" y="1"/>
                    <a:pt x="1" y="188"/>
                    <a:pt x="1" y="423"/>
                  </a:cubicBezTo>
                  <a:cubicBezTo>
                    <a:pt x="1" y="654"/>
                    <a:pt x="191" y="844"/>
                    <a:pt x="423" y="844"/>
                  </a:cubicBezTo>
                  <a:cubicBezTo>
                    <a:pt x="657" y="844"/>
                    <a:pt x="844" y="654"/>
                    <a:pt x="844" y="423"/>
                  </a:cubicBezTo>
                  <a:cubicBezTo>
                    <a:pt x="844" y="188"/>
                    <a:pt x="657" y="1"/>
                    <a:pt x="423" y="1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1" name="Google Shape;701;p22"/>
            <p:cNvSpPr/>
            <p:nvPr/>
          </p:nvSpPr>
          <p:spPr>
            <a:xfrm>
              <a:off x="-801783" y="1646527"/>
              <a:ext cx="41757" cy="41806"/>
            </a:xfrm>
            <a:custGeom>
              <a:avLst/>
              <a:gdLst/>
              <a:ahLst/>
              <a:cxnLst/>
              <a:rect l="l" t="t" r="r" b="b"/>
              <a:pathLst>
                <a:path w="844" h="845" extrusionOk="0">
                  <a:moveTo>
                    <a:pt x="422" y="1"/>
                  </a:moveTo>
                  <a:cubicBezTo>
                    <a:pt x="190" y="1"/>
                    <a:pt x="0" y="188"/>
                    <a:pt x="0" y="423"/>
                  </a:cubicBezTo>
                  <a:cubicBezTo>
                    <a:pt x="0" y="654"/>
                    <a:pt x="190" y="844"/>
                    <a:pt x="422" y="844"/>
                  </a:cubicBezTo>
                  <a:cubicBezTo>
                    <a:pt x="657" y="844"/>
                    <a:pt x="844" y="654"/>
                    <a:pt x="844" y="423"/>
                  </a:cubicBezTo>
                  <a:cubicBezTo>
                    <a:pt x="844" y="188"/>
                    <a:pt x="657" y="1"/>
                    <a:pt x="422" y="1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2" name="Google Shape;702;p22"/>
            <p:cNvSpPr/>
            <p:nvPr/>
          </p:nvSpPr>
          <p:spPr>
            <a:xfrm>
              <a:off x="-722127" y="1784268"/>
              <a:ext cx="41806" cy="41757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2" y="0"/>
                  </a:moveTo>
                  <a:cubicBezTo>
                    <a:pt x="188" y="0"/>
                    <a:pt x="0" y="190"/>
                    <a:pt x="0" y="422"/>
                  </a:cubicBezTo>
                  <a:cubicBezTo>
                    <a:pt x="0" y="654"/>
                    <a:pt x="188" y="844"/>
                    <a:pt x="422" y="844"/>
                  </a:cubicBezTo>
                  <a:cubicBezTo>
                    <a:pt x="654" y="844"/>
                    <a:pt x="844" y="654"/>
                    <a:pt x="844" y="422"/>
                  </a:cubicBezTo>
                  <a:cubicBezTo>
                    <a:pt x="844" y="190"/>
                    <a:pt x="654" y="0"/>
                    <a:pt x="422" y="0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3" name="Google Shape;703;p22"/>
            <p:cNvSpPr/>
            <p:nvPr/>
          </p:nvSpPr>
          <p:spPr>
            <a:xfrm>
              <a:off x="-563111" y="1784268"/>
              <a:ext cx="41806" cy="41757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2" y="0"/>
                  </a:moveTo>
                  <a:cubicBezTo>
                    <a:pt x="191" y="0"/>
                    <a:pt x="1" y="190"/>
                    <a:pt x="1" y="422"/>
                  </a:cubicBezTo>
                  <a:cubicBezTo>
                    <a:pt x="1" y="654"/>
                    <a:pt x="191" y="844"/>
                    <a:pt x="422" y="844"/>
                  </a:cubicBezTo>
                  <a:cubicBezTo>
                    <a:pt x="654" y="844"/>
                    <a:pt x="844" y="654"/>
                    <a:pt x="844" y="422"/>
                  </a:cubicBezTo>
                  <a:cubicBezTo>
                    <a:pt x="844" y="190"/>
                    <a:pt x="654" y="0"/>
                    <a:pt x="422" y="0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4" name="Google Shape;704;p22"/>
            <p:cNvSpPr/>
            <p:nvPr/>
          </p:nvSpPr>
          <p:spPr>
            <a:xfrm>
              <a:off x="-967874" y="1922108"/>
              <a:ext cx="48832" cy="41757"/>
            </a:xfrm>
            <a:custGeom>
              <a:avLst/>
              <a:gdLst/>
              <a:ahLst/>
              <a:cxnLst/>
              <a:rect l="l" t="t" r="r" b="b"/>
              <a:pathLst>
                <a:path w="987" h="844" extrusionOk="0">
                  <a:moveTo>
                    <a:pt x="565" y="1"/>
                  </a:moveTo>
                  <a:cubicBezTo>
                    <a:pt x="191" y="1"/>
                    <a:pt x="0" y="452"/>
                    <a:pt x="268" y="720"/>
                  </a:cubicBezTo>
                  <a:cubicBezTo>
                    <a:pt x="353" y="805"/>
                    <a:pt x="459" y="843"/>
                    <a:pt x="562" y="843"/>
                  </a:cubicBezTo>
                  <a:cubicBezTo>
                    <a:pt x="779" y="843"/>
                    <a:pt x="987" y="676"/>
                    <a:pt x="987" y="423"/>
                  </a:cubicBezTo>
                  <a:cubicBezTo>
                    <a:pt x="987" y="188"/>
                    <a:pt x="797" y="1"/>
                    <a:pt x="565" y="1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5" name="Google Shape;705;p22"/>
            <p:cNvSpPr/>
            <p:nvPr/>
          </p:nvSpPr>
          <p:spPr>
            <a:xfrm>
              <a:off x="-808710" y="1922108"/>
              <a:ext cx="48683" cy="41757"/>
            </a:xfrm>
            <a:custGeom>
              <a:avLst/>
              <a:gdLst/>
              <a:ahLst/>
              <a:cxnLst/>
              <a:rect l="l" t="t" r="r" b="b"/>
              <a:pathLst>
                <a:path w="984" h="844" extrusionOk="0">
                  <a:moveTo>
                    <a:pt x="562" y="1"/>
                  </a:moveTo>
                  <a:cubicBezTo>
                    <a:pt x="188" y="1"/>
                    <a:pt x="1" y="455"/>
                    <a:pt x="265" y="720"/>
                  </a:cubicBezTo>
                  <a:cubicBezTo>
                    <a:pt x="351" y="805"/>
                    <a:pt x="456" y="843"/>
                    <a:pt x="559" y="843"/>
                  </a:cubicBezTo>
                  <a:cubicBezTo>
                    <a:pt x="776" y="843"/>
                    <a:pt x="984" y="676"/>
                    <a:pt x="984" y="423"/>
                  </a:cubicBezTo>
                  <a:cubicBezTo>
                    <a:pt x="984" y="188"/>
                    <a:pt x="797" y="1"/>
                    <a:pt x="562" y="1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6" name="Google Shape;706;p22"/>
            <p:cNvSpPr/>
            <p:nvPr/>
          </p:nvSpPr>
          <p:spPr>
            <a:xfrm>
              <a:off x="-722127" y="1784268"/>
              <a:ext cx="41806" cy="41757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2" y="0"/>
                  </a:moveTo>
                  <a:cubicBezTo>
                    <a:pt x="188" y="0"/>
                    <a:pt x="0" y="190"/>
                    <a:pt x="0" y="422"/>
                  </a:cubicBezTo>
                  <a:cubicBezTo>
                    <a:pt x="0" y="654"/>
                    <a:pt x="188" y="844"/>
                    <a:pt x="422" y="844"/>
                  </a:cubicBezTo>
                  <a:cubicBezTo>
                    <a:pt x="654" y="844"/>
                    <a:pt x="844" y="654"/>
                    <a:pt x="844" y="422"/>
                  </a:cubicBezTo>
                  <a:cubicBezTo>
                    <a:pt x="844" y="190"/>
                    <a:pt x="654" y="0"/>
                    <a:pt x="422" y="0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7" name="Google Shape;707;p22"/>
            <p:cNvSpPr/>
            <p:nvPr/>
          </p:nvSpPr>
          <p:spPr>
            <a:xfrm>
              <a:off x="-1040357" y="1784268"/>
              <a:ext cx="41806" cy="41757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3" y="0"/>
                  </a:moveTo>
                  <a:cubicBezTo>
                    <a:pt x="188" y="0"/>
                    <a:pt x="1" y="190"/>
                    <a:pt x="1" y="422"/>
                  </a:cubicBezTo>
                  <a:cubicBezTo>
                    <a:pt x="1" y="654"/>
                    <a:pt x="188" y="844"/>
                    <a:pt x="423" y="844"/>
                  </a:cubicBezTo>
                  <a:cubicBezTo>
                    <a:pt x="654" y="844"/>
                    <a:pt x="845" y="654"/>
                    <a:pt x="845" y="422"/>
                  </a:cubicBezTo>
                  <a:cubicBezTo>
                    <a:pt x="845" y="190"/>
                    <a:pt x="654" y="0"/>
                    <a:pt x="423" y="0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08" name="Google Shape;708;p22"/>
          <p:cNvGrpSpPr/>
          <p:nvPr/>
        </p:nvGrpSpPr>
        <p:grpSpPr>
          <a:xfrm>
            <a:off x="358450" y="5744911"/>
            <a:ext cx="726697" cy="945972"/>
            <a:chOff x="3025497" y="1458081"/>
            <a:chExt cx="509177" cy="662816"/>
          </a:xfrm>
        </p:grpSpPr>
        <p:sp>
          <p:nvSpPr>
            <p:cNvPr id="709" name="Google Shape;709;p22"/>
            <p:cNvSpPr/>
            <p:nvPr/>
          </p:nvSpPr>
          <p:spPr>
            <a:xfrm>
              <a:off x="3025497" y="1458081"/>
              <a:ext cx="509177" cy="662816"/>
            </a:xfrm>
            <a:custGeom>
              <a:avLst/>
              <a:gdLst/>
              <a:ahLst/>
              <a:cxnLst/>
              <a:rect l="l" t="t" r="r" b="b"/>
              <a:pathLst>
                <a:path w="5630" h="7329" extrusionOk="0">
                  <a:moveTo>
                    <a:pt x="1120" y="1"/>
                  </a:moveTo>
                  <a:lnTo>
                    <a:pt x="0" y="726"/>
                  </a:lnTo>
                  <a:lnTo>
                    <a:pt x="220" y="815"/>
                  </a:lnTo>
                  <a:lnTo>
                    <a:pt x="485" y="672"/>
                  </a:lnTo>
                  <a:lnTo>
                    <a:pt x="1352" y="2992"/>
                  </a:lnTo>
                  <a:cubicBezTo>
                    <a:pt x="1352" y="2992"/>
                    <a:pt x="327" y="3566"/>
                    <a:pt x="416" y="5092"/>
                  </a:cubicBezTo>
                  <a:cubicBezTo>
                    <a:pt x="487" y="6335"/>
                    <a:pt x="1557" y="7328"/>
                    <a:pt x="2746" y="7328"/>
                  </a:cubicBezTo>
                  <a:cubicBezTo>
                    <a:pt x="3015" y="7328"/>
                    <a:pt x="3291" y="7277"/>
                    <a:pt x="3562" y="7166"/>
                  </a:cubicBezTo>
                  <a:cubicBezTo>
                    <a:pt x="5030" y="6563"/>
                    <a:pt x="5630" y="5167"/>
                    <a:pt x="4852" y="3717"/>
                  </a:cubicBezTo>
                  <a:cubicBezTo>
                    <a:pt x="4299" y="2689"/>
                    <a:pt x="3126" y="2539"/>
                    <a:pt x="2490" y="2539"/>
                  </a:cubicBezTo>
                  <a:cubicBezTo>
                    <a:pt x="2229" y="2539"/>
                    <a:pt x="2059" y="2564"/>
                    <a:pt x="2059" y="2564"/>
                  </a:cubicBezTo>
                  <a:lnTo>
                    <a:pt x="1013" y="497"/>
                  </a:lnTo>
                  <a:lnTo>
                    <a:pt x="1120" y="301"/>
                  </a:lnTo>
                  <a:lnTo>
                    <a:pt x="11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0" name="Google Shape;710;p22"/>
            <p:cNvSpPr/>
            <p:nvPr/>
          </p:nvSpPr>
          <p:spPr>
            <a:xfrm>
              <a:off x="3126790" y="1799571"/>
              <a:ext cx="382652" cy="296364"/>
            </a:xfrm>
            <a:custGeom>
              <a:avLst/>
              <a:gdLst/>
              <a:ahLst/>
              <a:cxnLst/>
              <a:rect l="l" t="t" r="r" b="b"/>
              <a:pathLst>
                <a:path w="4231" h="3277" extrusionOk="0">
                  <a:moveTo>
                    <a:pt x="3527" y="0"/>
                  </a:moveTo>
                  <a:cubicBezTo>
                    <a:pt x="3527" y="0"/>
                    <a:pt x="3417" y="45"/>
                    <a:pt x="3126" y="199"/>
                  </a:cubicBezTo>
                  <a:cubicBezTo>
                    <a:pt x="2834" y="351"/>
                    <a:pt x="3001" y="719"/>
                    <a:pt x="2683" y="1100"/>
                  </a:cubicBezTo>
                  <a:cubicBezTo>
                    <a:pt x="2362" y="1483"/>
                    <a:pt x="1827" y="1483"/>
                    <a:pt x="1049" y="1542"/>
                  </a:cubicBezTo>
                  <a:cubicBezTo>
                    <a:pt x="268" y="1605"/>
                    <a:pt x="0" y="2430"/>
                    <a:pt x="0" y="2430"/>
                  </a:cubicBezTo>
                  <a:cubicBezTo>
                    <a:pt x="0" y="2430"/>
                    <a:pt x="589" y="3164"/>
                    <a:pt x="1094" y="3253"/>
                  </a:cubicBezTo>
                  <a:cubicBezTo>
                    <a:pt x="1173" y="3268"/>
                    <a:pt x="1270" y="3276"/>
                    <a:pt x="1380" y="3276"/>
                  </a:cubicBezTo>
                  <a:cubicBezTo>
                    <a:pt x="1968" y="3276"/>
                    <a:pt x="2931" y="3028"/>
                    <a:pt x="3527" y="2092"/>
                  </a:cubicBezTo>
                  <a:cubicBezTo>
                    <a:pt x="4231" y="984"/>
                    <a:pt x="3527" y="0"/>
                    <a:pt x="35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1" name="Google Shape;711;p22"/>
            <p:cNvSpPr/>
            <p:nvPr/>
          </p:nvSpPr>
          <p:spPr>
            <a:xfrm>
              <a:off x="3110421" y="1912707"/>
              <a:ext cx="141629" cy="145424"/>
            </a:xfrm>
            <a:custGeom>
              <a:avLst/>
              <a:gdLst/>
              <a:ahLst/>
              <a:cxnLst/>
              <a:rect l="l" t="t" r="r" b="b"/>
              <a:pathLst>
                <a:path w="1566" h="1608" extrusionOk="0">
                  <a:moveTo>
                    <a:pt x="149" y="0"/>
                  </a:moveTo>
                  <a:lnTo>
                    <a:pt x="0" y="57"/>
                  </a:lnTo>
                  <a:cubicBezTo>
                    <a:pt x="0" y="57"/>
                    <a:pt x="214" y="692"/>
                    <a:pt x="577" y="1117"/>
                  </a:cubicBezTo>
                  <a:cubicBezTo>
                    <a:pt x="929" y="1527"/>
                    <a:pt x="1391" y="1608"/>
                    <a:pt x="1454" y="1608"/>
                  </a:cubicBezTo>
                  <a:cubicBezTo>
                    <a:pt x="1456" y="1608"/>
                    <a:pt x="1458" y="1607"/>
                    <a:pt x="1459" y="1607"/>
                  </a:cubicBezTo>
                  <a:cubicBezTo>
                    <a:pt x="1491" y="1601"/>
                    <a:pt x="1566" y="1500"/>
                    <a:pt x="1545" y="1497"/>
                  </a:cubicBezTo>
                  <a:cubicBezTo>
                    <a:pt x="1524" y="1491"/>
                    <a:pt x="882" y="1218"/>
                    <a:pt x="731" y="1046"/>
                  </a:cubicBezTo>
                  <a:cubicBezTo>
                    <a:pt x="577" y="873"/>
                    <a:pt x="149" y="0"/>
                    <a:pt x="1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26268602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2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46" name="Google Shape;746;p24"/>
          <p:cNvSpPr txBox="1">
            <a:spLocks noGrp="1"/>
          </p:cNvSpPr>
          <p:nvPr>
            <p:ph type="subTitle" idx="1"/>
          </p:nvPr>
        </p:nvSpPr>
        <p:spPr>
          <a:xfrm>
            <a:off x="1250167" y="4109532"/>
            <a:ext cx="2900400" cy="1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7" name="Google Shape;747;p24"/>
          <p:cNvSpPr txBox="1">
            <a:spLocks noGrp="1"/>
          </p:cNvSpPr>
          <p:nvPr>
            <p:ph type="subTitle" idx="2"/>
          </p:nvPr>
        </p:nvSpPr>
        <p:spPr>
          <a:xfrm>
            <a:off x="4645800" y="4109532"/>
            <a:ext cx="2900400" cy="1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8" name="Google Shape;748;p24"/>
          <p:cNvSpPr txBox="1">
            <a:spLocks noGrp="1"/>
          </p:cNvSpPr>
          <p:nvPr>
            <p:ph type="subTitle" idx="3"/>
          </p:nvPr>
        </p:nvSpPr>
        <p:spPr>
          <a:xfrm>
            <a:off x="8041433" y="4109532"/>
            <a:ext cx="2900400" cy="1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9" name="Google Shape;749;p24"/>
          <p:cNvSpPr txBox="1">
            <a:spLocks noGrp="1"/>
          </p:cNvSpPr>
          <p:nvPr>
            <p:ph type="subTitle" idx="4"/>
          </p:nvPr>
        </p:nvSpPr>
        <p:spPr>
          <a:xfrm>
            <a:off x="1250167" y="3491928"/>
            <a:ext cx="2900400" cy="71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667" b="1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750" name="Google Shape;750;p24"/>
          <p:cNvSpPr txBox="1">
            <a:spLocks noGrp="1"/>
          </p:cNvSpPr>
          <p:nvPr>
            <p:ph type="subTitle" idx="5"/>
          </p:nvPr>
        </p:nvSpPr>
        <p:spPr>
          <a:xfrm>
            <a:off x="4645800" y="3491928"/>
            <a:ext cx="2900400" cy="71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667" b="1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751" name="Google Shape;751;p24"/>
          <p:cNvSpPr txBox="1">
            <a:spLocks noGrp="1"/>
          </p:cNvSpPr>
          <p:nvPr>
            <p:ph type="subTitle" idx="6"/>
          </p:nvPr>
        </p:nvSpPr>
        <p:spPr>
          <a:xfrm>
            <a:off x="8041433" y="3491928"/>
            <a:ext cx="2900400" cy="71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667" b="1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grpSp>
        <p:nvGrpSpPr>
          <p:cNvPr id="752" name="Google Shape;752;p24"/>
          <p:cNvGrpSpPr/>
          <p:nvPr/>
        </p:nvGrpSpPr>
        <p:grpSpPr>
          <a:xfrm>
            <a:off x="0" y="0"/>
            <a:ext cx="133200" cy="6858061"/>
            <a:chOff x="0" y="0"/>
            <a:chExt cx="99900" cy="5143546"/>
          </a:xfrm>
        </p:grpSpPr>
        <p:sp>
          <p:nvSpPr>
            <p:cNvPr id="753" name="Google Shape;753;p24"/>
            <p:cNvSpPr/>
            <p:nvPr/>
          </p:nvSpPr>
          <p:spPr>
            <a:xfrm>
              <a:off x="0" y="4747846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54" name="Google Shape;754;p24"/>
            <p:cNvSpPr/>
            <p:nvPr/>
          </p:nvSpPr>
          <p:spPr>
            <a:xfrm>
              <a:off x="0" y="435219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55" name="Google Shape;755;p24"/>
            <p:cNvSpPr/>
            <p:nvPr/>
          </p:nvSpPr>
          <p:spPr>
            <a:xfrm>
              <a:off x="0" y="395653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56" name="Google Shape;756;p24"/>
            <p:cNvSpPr/>
            <p:nvPr/>
          </p:nvSpPr>
          <p:spPr>
            <a:xfrm>
              <a:off x="0" y="3560885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57" name="Google Shape;757;p24"/>
            <p:cNvSpPr/>
            <p:nvPr/>
          </p:nvSpPr>
          <p:spPr>
            <a:xfrm>
              <a:off x="0" y="3165231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58" name="Google Shape;758;p24"/>
            <p:cNvSpPr/>
            <p:nvPr/>
          </p:nvSpPr>
          <p:spPr>
            <a:xfrm>
              <a:off x="0" y="2769577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59" name="Google Shape;759;p24"/>
            <p:cNvSpPr/>
            <p:nvPr/>
          </p:nvSpPr>
          <p:spPr>
            <a:xfrm>
              <a:off x="0" y="2373923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60" name="Google Shape;760;p24"/>
            <p:cNvSpPr/>
            <p:nvPr/>
          </p:nvSpPr>
          <p:spPr>
            <a:xfrm>
              <a:off x="0" y="1978269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61" name="Google Shape;761;p24"/>
            <p:cNvSpPr/>
            <p:nvPr/>
          </p:nvSpPr>
          <p:spPr>
            <a:xfrm>
              <a:off x="0" y="1582615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62" name="Google Shape;762;p24"/>
            <p:cNvSpPr/>
            <p:nvPr/>
          </p:nvSpPr>
          <p:spPr>
            <a:xfrm>
              <a:off x="0" y="118696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63" name="Google Shape;763;p24"/>
            <p:cNvSpPr/>
            <p:nvPr/>
          </p:nvSpPr>
          <p:spPr>
            <a:xfrm>
              <a:off x="0" y="79130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64" name="Google Shape;764;p24"/>
            <p:cNvSpPr/>
            <p:nvPr/>
          </p:nvSpPr>
          <p:spPr>
            <a:xfrm>
              <a:off x="0" y="395654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65" name="Google Shape;765;p24"/>
            <p:cNvSpPr/>
            <p:nvPr/>
          </p:nvSpPr>
          <p:spPr>
            <a:xfrm>
              <a:off x="0" y="0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766" name="Google Shape;766;p24"/>
          <p:cNvGrpSpPr/>
          <p:nvPr/>
        </p:nvGrpSpPr>
        <p:grpSpPr>
          <a:xfrm>
            <a:off x="12058800" y="0"/>
            <a:ext cx="133200" cy="6858061"/>
            <a:chOff x="9044100" y="0"/>
            <a:chExt cx="99900" cy="5143546"/>
          </a:xfrm>
        </p:grpSpPr>
        <p:sp>
          <p:nvSpPr>
            <p:cNvPr id="767" name="Google Shape;767;p24"/>
            <p:cNvSpPr/>
            <p:nvPr/>
          </p:nvSpPr>
          <p:spPr>
            <a:xfrm>
              <a:off x="9044100" y="4747846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68" name="Google Shape;768;p24"/>
            <p:cNvSpPr/>
            <p:nvPr/>
          </p:nvSpPr>
          <p:spPr>
            <a:xfrm>
              <a:off x="9044100" y="435219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69" name="Google Shape;769;p24"/>
            <p:cNvSpPr/>
            <p:nvPr/>
          </p:nvSpPr>
          <p:spPr>
            <a:xfrm>
              <a:off x="9044100" y="395653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70" name="Google Shape;770;p24"/>
            <p:cNvSpPr/>
            <p:nvPr/>
          </p:nvSpPr>
          <p:spPr>
            <a:xfrm>
              <a:off x="9044100" y="3560885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71" name="Google Shape;771;p24"/>
            <p:cNvSpPr/>
            <p:nvPr/>
          </p:nvSpPr>
          <p:spPr>
            <a:xfrm>
              <a:off x="9044100" y="3165231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72" name="Google Shape;772;p24"/>
            <p:cNvSpPr/>
            <p:nvPr/>
          </p:nvSpPr>
          <p:spPr>
            <a:xfrm>
              <a:off x="9044100" y="2769577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73" name="Google Shape;773;p24"/>
            <p:cNvSpPr/>
            <p:nvPr/>
          </p:nvSpPr>
          <p:spPr>
            <a:xfrm>
              <a:off x="9044100" y="2373923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74" name="Google Shape;774;p24"/>
            <p:cNvSpPr/>
            <p:nvPr/>
          </p:nvSpPr>
          <p:spPr>
            <a:xfrm>
              <a:off x="9044100" y="1978269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75" name="Google Shape;775;p24"/>
            <p:cNvSpPr/>
            <p:nvPr/>
          </p:nvSpPr>
          <p:spPr>
            <a:xfrm>
              <a:off x="9044100" y="1582615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76" name="Google Shape;776;p24"/>
            <p:cNvSpPr/>
            <p:nvPr/>
          </p:nvSpPr>
          <p:spPr>
            <a:xfrm>
              <a:off x="9044100" y="118696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77" name="Google Shape;777;p24"/>
            <p:cNvSpPr/>
            <p:nvPr/>
          </p:nvSpPr>
          <p:spPr>
            <a:xfrm>
              <a:off x="9044100" y="79130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78" name="Google Shape;778;p24"/>
            <p:cNvSpPr/>
            <p:nvPr/>
          </p:nvSpPr>
          <p:spPr>
            <a:xfrm>
              <a:off x="9044100" y="395654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79" name="Google Shape;779;p24"/>
            <p:cNvSpPr/>
            <p:nvPr/>
          </p:nvSpPr>
          <p:spPr>
            <a:xfrm>
              <a:off x="9044100" y="0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30984203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Google Shape;781;p2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82" name="Google Shape;782;p25"/>
          <p:cNvSpPr txBox="1">
            <a:spLocks noGrp="1"/>
          </p:cNvSpPr>
          <p:nvPr>
            <p:ph type="subTitle" idx="1"/>
          </p:nvPr>
        </p:nvSpPr>
        <p:spPr>
          <a:xfrm>
            <a:off x="2813749" y="2971333"/>
            <a:ext cx="26376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3" name="Google Shape;783;p25"/>
          <p:cNvSpPr txBox="1">
            <a:spLocks noGrp="1"/>
          </p:cNvSpPr>
          <p:nvPr>
            <p:ph type="subTitle" idx="2"/>
          </p:nvPr>
        </p:nvSpPr>
        <p:spPr>
          <a:xfrm>
            <a:off x="6740651" y="2971333"/>
            <a:ext cx="26376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4" name="Google Shape;784;p25"/>
          <p:cNvSpPr txBox="1">
            <a:spLocks noGrp="1"/>
          </p:cNvSpPr>
          <p:nvPr>
            <p:ph type="subTitle" idx="3"/>
          </p:nvPr>
        </p:nvSpPr>
        <p:spPr>
          <a:xfrm>
            <a:off x="2813749" y="5251467"/>
            <a:ext cx="26376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5" name="Google Shape;785;p25"/>
          <p:cNvSpPr txBox="1">
            <a:spLocks noGrp="1"/>
          </p:cNvSpPr>
          <p:nvPr>
            <p:ph type="subTitle" idx="4"/>
          </p:nvPr>
        </p:nvSpPr>
        <p:spPr>
          <a:xfrm>
            <a:off x="6740651" y="5251467"/>
            <a:ext cx="26376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6" name="Google Shape;786;p25"/>
          <p:cNvSpPr txBox="1">
            <a:spLocks noGrp="1"/>
          </p:cNvSpPr>
          <p:nvPr>
            <p:ph type="subTitle" idx="5"/>
          </p:nvPr>
        </p:nvSpPr>
        <p:spPr>
          <a:xfrm>
            <a:off x="2813749" y="2353600"/>
            <a:ext cx="2637600" cy="71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667" b="1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787" name="Google Shape;787;p25"/>
          <p:cNvSpPr txBox="1">
            <a:spLocks noGrp="1"/>
          </p:cNvSpPr>
          <p:nvPr>
            <p:ph type="subTitle" idx="6"/>
          </p:nvPr>
        </p:nvSpPr>
        <p:spPr>
          <a:xfrm>
            <a:off x="2813749" y="4633867"/>
            <a:ext cx="2637600" cy="71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667" b="1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788" name="Google Shape;788;p25"/>
          <p:cNvSpPr txBox="1">
            <a:spLocks noGrp="1"/>
          </p:cNvSpPr>
          <p:nvPr>
            <p:ph type="subTitle" idx="7"/>
          </p:nvPr>
        </p:nvSpPr>
        <p:spPr>
          <a:xfrm>
            <a:off x="6740651" y="2353600"/>
            <a:ext cx="2637600" cy="71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667" b="1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789" name="Google Shape;789;p25"/>
          <p:cNvSpPr txBox="1">
            <a:spLocks noGrp="1"/>
          </p:cNvSpPr>
          <p:nvPr>
            <p:ph type="subTitle" idx="8"/>
          </p:nvPr>
        </p:nvSpPr>
        <p:spPr>
          <a:xfrm>
            <a:off x="6740651" y="4633867"/>
            <a:ext cx="2637600" cy="71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667" b="1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grpSp>
        <p:nvGrpSpPr>
          <p:cNvPr id="790" name="Google Shape;790;p25"/>
          <p:cNvGrpSpPr/>
          <p:nvPr/>
        </p:nvGrpSpPr>
        <p:grpSpPr>
          <a:xfrm>
            <a:off x="0" y="0"/>
            <a:ext cx="133200" cy="6858061"/>
            <a:chOff x="0" y="0"/>
            <a:chExt cx="99900" cy="5143546"/>
          </a:xfrm>
        </p:grpSpPr>
        <p:sp>
          <p:nvSpPr>
            <p:cNvPr id="791" name="Google Shape;791;p25"/>
            <p:cNvSpPr/>
            <p:nvPr/>
          </p:nvSpPr>
          <p:spPr>
            <a:xfrm>
              <a:off x="0" y="4747846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92" name="Google Shape;792;p25"/>
            <p:cNvSpPr/>
            <p:nvPr/>
          </p:nvSpPr>
          <p:spPr>
            <a:xfrm>
              <a:off x="0" y="435219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93" name="Google Shape;793;p25"/>
            <p:cNvSpPr/>
            <p:nvPr/>
          </p:nvSpPr>
          <p:spPr>
            <a:xfrm>
              <a:off x="0" y="395653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94" name="Google Shape;794;p25"/>
            <p:cNvSpPr/>
            <p:nvPr/>
          </p:nvSpPr>
          <p:spPr>
            <a:xfrm>
              <a:off x="0" y="3560885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95" name="Google Shape;795;p25"/>
            <p:cNvSpPr/>
            <p:nvPr/>
          </p:nvSpPr>
          <p:spPr>
            <a:xfrm>
              <a:off x="0" y="3165231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96" name="Google Shape;796;p25"/>
            <p:cNvSpPr/>
            <p:nvPr/>
          </p:nvSpPr>
          <p:spPr>
            <a:xfrm>
              <a:off x="0" y="2769577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97" name="Google Shape;797;p25"/>
            <p:cNvSpPr/>
            <p:nvPr/>
          </p:nvSpPr>
          <p:spPr>
            <a:xfrm>
              <a:off x="0" y="2373923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98" name="Google Shape;798;p25"/>
            <p:cNvSpPr/>
            <p:nvPr/>
          </p:nvSpPr>
          <p:spPr>
            <a:xfrm>
              <a:off x="0" y="1978269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99" name="Google Shape;799;p25"/>
            <p:cNvSpPr/>
            <p:nvPr/>
          </p:nvSpPr>
          <p:spPr>
            <a:xfrm>
              <a:off x="0" y="1582615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00" name="Google Shape;800;p25"/>
            <p:cNvSpPr/>
            <p:nvPr/>
          </p:nvSpPr>
          <p:spPr>
            <a:xfrm>
              <a:off x="0" y="118696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01" name="Google Shape;801;p25"/>
            <p:cNvSpPr/>
            <p:nvPr/>
          </p:nvSpPr>
          <p:spPr>
            <a:xfrm>
              <a:off x="0" y="79130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02" name="Google Shape;802;p25"/>
            <p:cNvSpPr/>
            <p:nvPr/>
          </p:nvSpPr>
          <p:spPr>
            <a:xfrm>
              <a:off x="0" y="395654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03" name="Google Shape;803;p25"/>
            <p:cNvSpPr/>
            <p:nvPr/>
          </p:nvSpPr>
          <p:spPr>
            <a:xfrm>
              <a:off x="0" y="0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804" name="Google Shape;804;p25"/>
          <p:cNvGrpSpPr/>
          <p:nvPr/>
        </p:nvGrpSpPr>
        <p:grpSpPr>
          <a:xfrm>
            <a:off x="12058800" y="0"/>
            <a:ext cx="133200" cy="6858061"/>
            <a:chOff x="9044100" y="0"/>
            <a:chExt cx="99900" cy="5143546"/>
          </a:xfrm>
        </p:grpSpPr>
        <p:sp>
          <p:nvSpPr>
            <p:cNvPr id="805" name="Google Shape;805;p25"/>
            <p:cNvSpPr/>
            <p:nvPr/>
          </p:nvSpPr>
          <p:spPr>
            <a:xfrm>
              <a:off x="9044100" y="4747846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06" name="Google Shape;806;p25"/>
            <p:cNvSpPr/>
            <p:nvPr/>
          </p:nvSpPr>
          <p:spPr>
            <a:xfrm>
              <a:off x="9044100" y="435219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07" name="Google Shape;807;p25"/>
            <p:cNvSpPr/>
            <p:nvPr/>
          </p:nvSpPr>
          <p:spPr>
            <a:xfrm>
              <a:off x="9044100" y="395653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08" name="Google Shape;808;p25"/>
            <p:cNvSpPr/>
            <p:nvPr/>
          </p:nvSpPr>
          <p:spPr>
            <a:xfrm>
              <a:off x="9044100" y="3560885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09" name="Google Shape;809;p25"/>
            <p:cNvSpPr/>
            <p:nvPr/>
          </p:nvSpPr>
          <p:spPr>
            <a:xfrm>
              <a:off x="9044100" y="3165231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10" name="Google Shape;810;p25"/>
            <p:cNvSpPr/>
            <p:nvPr/>
          </p:nvSpPr>
          <p:spPr>
            <a:xfrm>
              <a:off x="9044100" y="2769577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11" name="Google Shape;811;p25"/>
            <p:cNvSpPr/>
            <p:nvPr/>
          </p:nvSpPr>
          <p:spPr>
            <a:xfrm>
              <a:off x="9044100" y="2373923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12" name="Google Shape;812;p25"/>
            <p:cNvSpPr/>
            <p:nvPr/>
          </p:nvSpPr>
          <p:spPr>
            <a:xfrm>
              <a:off x="9044100" y="1978269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13" name="Google Shape;813;p25"/>
            <p:cNvSpPr/>
            <p:nvPr/>
          </p:nvSpPr>
          <p:spPr>
            <a:xfrm>
              <a:off x="9044100" y="1582615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14" name="Google Shape;814;p25"/>
            <p:cNvSpPr/>
            <p:nvPr/>
          </p:nvSpPr>
          <p:spPr>
            <a:xfrm>
              <a:off x="9044100" y="118696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15" name="Google Shape;815;p25"/>
            <p:cNvSpPr/>
            <p:nvPr/>
          </p:nvSpPr>
          <p:spPr>
            <a:xfrm>
              <a:off x="9044100" y="79130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16" name="Google Shape;816;p25"/>
            <p:cNvSpPr/>
            <p:nvPr/>
          </p:nvSpPr>
          <p:spPr>
            <a:xfrm>
              <a:off x="9044100" y="395654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17" name="Google Shape;817;p25"/>
            <p:cNvSpPr/>
            <p:nvPr/>
          </p:nvSpPr>
          <p:spPr>
            <a:xfrm>
              <a:off x="9044100" y="0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818" name="Google Shape;818;p25"/>
          <p:cNvGrpSpPr/>
          <p:nvPr/>
        </p:nvGrpSpPr>
        <p:grpSpPr>
          <a:xfrm flipH="1">
            <a:off x="11069117" y="5665695"/>
            <a:ext cx="726697" cy="945972"/>
            <a:chOff x="3025497" y="1458081"/>
            <a:chExt cx="509177" cy="662816"/>
          </a:xfrm>
        </p:grpSpPr>
        <p:sp>
          <p:nvSpPr>
            <p:cNvPr id="819" name="Google Shape;819;p25"/>
            <p:cNvSpPr/>
            <p:nvPr/>
          </p:nvSpPr>
          <p:spPr>
            <a:xfrm>
              <a:off x="3025497" y="1458081"/>
              <a:ext cx="509177" cy="662816"/>
            </a:xfrm>
            <a:custGeom>
              <a:avLst/>
              <a:gdLst/>
              <a:ahLst/>
              <a:cxnLst/>
              <a:rect l="l" t="t" r="r" b="b"/>
              <a:pathLst>
                <a:path w="5630" h="7329" extrusionOk="0">
                  <a:moveTo>
                    <a:pt x="1120" y="1"/>
                  </a:moveTo>
                  <a:lnTo>
                    <a:pt x="0" y="726"/>
                  </a:lnTo>
                  <a:lnTo>
                    <a:pt x="220" y="815"/>
                  </a:lnTo>
                  <a:lnTo>
                    <a:pt x="485" y="672"/>
                  </a:lnTo>
                  <a:lnTo>
                    <a:pt x="1352" y="2992"/>
                  </a:lnTo>
                  <a:cubicBezTo>
                    <a:pt x="1352" y="2992"/>
                    <a:pt x="327" y="3566"/>
                    <a:pt x="416" y="5092"/>
                  </a:cubicBezTo>
                  <a:cubicBezTo>
                    <a:pt x="487" y="6335"/>
                    <a:pt x="1557" y="7328"/>
                    <a:pt x="2746" y="7328"/>
                  </a:cubicBezTo>
                  <a:cubicBezTo>
                    <a:pt x="3015" y="7328"/>
                    <a:pt x="3291" y="7277"/>
                    <a:pt x="3562" y="7166"/>
                  </a:cubicBezTo>
                  <a:cubicBezTo>
                    <a:pt x="5030" y="6563"/>
                    <a:pt x="5630" y="5167"/>
                    <a:pt x="4852" y="3717"/>
                  </a:cubicBezTo>
                  <a:cubicBezTo>
                    <a:pt x="4299" y="2689"/>
                    <a:pt x="3126" y="2539"/>
                    <a:pt x="2490" y="2539"/>
                  </a:cubicBezTo>
                  <a:cubicBezTo>
                    <a:pt x="2229" y="2539"/>
                    <a:pt x="2059" y="2564"/>
                    <a:pt x="2059" y="2564"/>
                  </a:cubicBezTo>
                  <a:lnTo>
                    <a:pt x="1013" y="497"/>
                  </a:lnTo>
                  <a:lnTo>
                    <a:pt x="1120" y="301"/>
                  </a:lnTo>
                  <a:lnTo>
                    <a:pt x="11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0" name="Google Shape;820;p25"/>
            <p:cNvSpPr/>
            <p:nvPr/>
          </p:nvSpPr>
          <p:spPr>
            <a:xfrm>
              <a:off x="3126790" y="1799571"/>
              <a:ext cx="382652" cy="296364"/>
            </a:xfrm>
            <a:custGeom>
              <a:avLst/>
              <a:gdLst/>
              <a:ahLst/>
              <a:cxnLst/>
              <a:rect l="l" t="t" r="r" b="b"/>
              <a:pathLst>
                <a:path w="4231" h="3277" extrusionOk="0">
                  <a:moveTo>
                    <a:pt x="3527" y="0"/>
                  </a:moveTo>
                  <a:cubicBezTo>
                    <a:pt x="3527" y="0"/>
                    <a:pt x="3417" y="45"/>
                    <a:pt x="3126" y="199"/>
                  </a:cubicBezTo>
                  <a:cubicBezTo>
                    <a:pt x="2834" y="351"/>
                    <a:pt x="3001" y="719"/>
                    <a:pt x="2683" y="1100"/>
                  </a:cubicBezTo>
                  <a:cubicBezTo>
                    <a:pt x="2362" y="1483"/>
                    <a:pt x="1827" y="1483"/>
                    <a:pt x="1049" y="1542"/>
                  </a:cubicBezTo>
                  <a:cubicBezTo>
                    <a:pt x="268" y="1605"/>
                    <a:pt x="0" y="2430"/>
                    <a:pt x="0" y="2430"/>
                  </a:cubicBezTo>
                  <a:cubicBezTo>
                    <a:pt x="0" y="2430"/>
                    <a:pt x="589" y="3164"/>
                    <a:pt x="1094" y="3253"/>
                  </a:cubicBezTo>
                  <a:cubicBezTo>
                    <a:pt x="1173" y="3268"/>
                    <a:pt x="1270" y="3276"/>
                    <a:pt x="1380" y="3276"/>
                  </a:cubicBezTo>
                  <a:cubicBezTo>
                    <a:pt x="1968" y="3276"/>
                    <a:pt x="2931" y="3028"/>
                    <a:pt x="3527" y="2092"/>
                  </a:cubicBezTo>
                  <a:cubicBezTo>
                    <a:pt x="4231" y="984"/>
                    <a:pt x="3527" y="0"/>
                    <a:pt x="35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1" name="Google Shape;821;p25"/>
            <p:cNvSpPr/>
            <p:nvPr/>
          </p:nvSpPr>
          <p:spPr>
            <a:xfrm>
              <a:off x="3110421" y="1912707"/>
              <a:ext cx="141629" cy="145424"/>
            </a:xfrm>
            <a:custGeom>
              <a:avLst/>
              <a:gdLst/>
              <a:ahLst/>
              <a:cxnLst/>
              <a:rect l="l" t="t" r="r" b="b"/>
              <a:pathLst>
                <a:path w="1566" h="1608" extrusionOk="0">
                  <a:moveTo>
                    <a:pt x="149" y="0"/>
                  </a:moveTo>
                  <a:lnTo>
                    <a:pt x="0" y="57"/>
                  </a:lnTo>
                  <a:cubicBezTo>
                    <a:pt x="0" y="57"/>
                    <a:pt x="214" y="692"/>
                    <a:pt x="577" y="1117"/>
                  </a:cubicBezTo>
                  <a:cubicBezTo>
                    <a:pt x="929" y="1527"/>
                    <a:pt x="1391" y="1608"/>
                    <a:pt x="1454" y="1608"/>
                  </a:cubicBezTo>
                  <a:cubicBezTo>
                    <a:pt x="1456" y="1608"/>
                    <a:pt x="1458" y="1607"/>
                    <a:pt x="1459" y="1607"/>
                  </a:cubicBezTo>
                  <a:cubicBezTo>
                    <a:pt x="1491" y="1601"/>
                    <a:pt x="1566" y="1500"/>
                    <a:pt x="1545" y="1497"/>
                  </a:cubicBezTo>
                  <a:cubicBezTo>
                    <a:pt x="1524" y="1491"/>
                    <a:pt x="882" y="1218"/>
                    <a:pt x="731" y="1046"/>
                  </a:cubicBezTo>
                  <a:cubicBezTo>
                    <a:pt x="577" y="873"/>
                    <a:pt x="149" y="0"/>
                    <a:pt x="1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22" name="Google Shape;822;p25"/>
          <p:cNvGrpSpPr/>
          <p:nvPr/>
        </p:nvGrpSpPr>
        <p:grpSpPr>
          <a:xfrm>
            <a:off x="396191" y="5743393"/>
            <a:ext cx="798080" cy="790560"/>
            <a:chOff x="4272718" y="2052795"/>
            <a:chExt cx="598560" cy="592920"/>
          </a:xfrm>
        </p:grpSpPr>
        <p:sp>
          <p:nvSpPr>
            <p:cNvPr id="823" name="Google Shape;823;p25"/>
            <p:cNvSpPr/>
            <p:nvPr/>
          </p:nvSpPr>
          <p:spPr>
            <a:xfrm>
              <a:off x="4290233" y="2070755"/>
              <a:ext cx="324853" cy="281364"/>
            </a:xfrm>
            <a:custGeom>
              <a:avLst/>
              <a:gdLst/>
              <a:ahLst/>
              <a:cxnLst/>
              <a:rect l="l" t="t" r="r" b="b"/>
              <a:pathLst>
                <a:path w="6566" h="5687" extrusionOk="0">
                  <a:moveTo>
                    <a:pt x="4857" y="119"/>
                  </a:moveTo>
                  <a:lnTo>
                    <a:pt x="6432" y="2843"/>
                  </a:lnTo>
                  <a:lnTo>
                    <a:pt x="4857" y="5570"/>
                  </a:lnTo>
                  <a:lnTo>
                    <a:pt x="1709" y="5570"/>
                  </a:lnTo>
                  <a:lnTo>
                    <a:pt x="137" y="2843"/>
                  </a:lnTo>
                  <a:lnTo>
                    <a:pt x="1709" y="119"/>
                  </a:lnTo>
                  <a:close/>
                  <a:moveTo>
                    <a:pt x="1643" y="0"/>
                  </a:moveTo>
                  <a:lnTo>
                    <a:pt x="0" y="2843"/>
                  </a:lnTo>
                  <a:lnTo>
                    <a:pt x="1643" y="5686"/>
                  </a:lnTo>
                  <a:lnTo>
                    <a:pt x="4926" y="5686"/>
                  </a:lnTo>
                  <a:lnTo>
                    <a:pt x="6566" y="2843"/>
                  </a:lnTo>
                  <a:lnTo>
                    <a:pt x="4926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4" name="Google Shape;824;p25"/>
            <p:cNvSpPr/>
            <p:nvPr/>
          </p:nvSpPr>
          <p:spPr>
            <a:xfrm>
              <a:off x="4345201" y="2052795"/>
              <a:ext cx="48832" cy="41757"/>
            </a:xfrm>
            <a:custGeom>
              <a:avLst/>
              <a:gdLst/>
              <a:ahLst/>
              <a:cxnLst/>
              <a:rect l="l" t="t" r="r" b="b"/>
              <a:pathLst>
                <a:path w="987" h="844" extrusionOk="0">
                  <a:moveTo>
                    <a:pt x="565" y="1"/>
                  </a:moveTo>
                  <a:cubicBezTo>
                    <a:pt x="191" y="1"/>
                    <a:pt x="0" y="455"/>
                    <a:pt x="268" y="720"/>
                  </a:cubicBezTo>
                  <a:cubicBezTo>
                    <a:pt x="353" y="805"/>
                    <a:pt x="459" y="843"/>
                    <a:pt x="562" y="843"/>
                  </a:cubicBezTo>
                  <a:cubicBezTo>
                    <a:pt x="779" y="843"/>
                    <a:pt x="987" y="676"/>
                    <a:pt x="987" y="423"/>
                  </a:cubicBezTo>
                  <a:cubicBezTo>
                    <a:pt x="987" y="188"/>
                    <a:pt x="797" y="1"/>
                    <a:pt x="565" y="1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5" name="Google Shape;825;p25"/>
            <p:cNvSpPr/>
            <p:nvPr/>
          </p:nvSpPr>
          <p:spPr>
            <a:xfrm>
              <a:off x="4352276" y="2328377"/>
              <a:ext cx="41757" cy="41806"/>
            </a:xfrm>
            <a:custGeom>
              <a:avLst/>
              <a:gdLst/>
              <a:ahLst/>
              <a:cxnLst/>
              <a:rect l="l" t="t" r="r" b="b"/>
              <a:pathLst>
                <a:path w="844" h="845" extrusionOk="0">
                  <a:moveTo>
                    <a:pt x="422" y="1"/>
                  </a:moveTo>
                  <a:cubicBezTo>
                    <a:pt x="190" y="1"/>
                    <a:pt x="0" y="188"/>
                    <a:pt x="0" y="423"/>
                  </a:cubicBezTo>
                  <a:cubicBezTo>
                    <a:pt x="0" y="654"/>
                    <a:pt x="190" y="844"/>
                    <a:pt x="422" y="844"/>
                  </a:cubicBezTo>
                  <a:cubicBezTo>
                    <a:pt x="654" y="844"/>
                    <a:pt x="844" y="654"/>
                    <a:pt x="844" y="423"/>
                  </a:cubicBezTo>
                  <a:cubicBezTo>
                    <a:pt x="844" y="188"/>
                    <a:pt x="654" y="1"/>
                    <a:pt x="422" y="1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6" name="Google Shape;826;p25"/>
            <p:cNvSpPr/>
            <p:nvPr/>
          </p:nvSpPr>
          <p:spPr>
            <a:xfrm>
              <a:off x="4511292" y="2328377"/>
              <a:ext cx="41757" cy="41806"/>
            </a:xfrm>
            <a:custGeom>
              <a:avLst/>
              <a:gdLst/>
              <a:ahLst/>
              <a:cxnLst/>
              <a:rect l="l" t="t" r="r" b="b"/>
              <a:pathLst>
                <a:path w="844" h="845" extrusionOk="0">
                  <a:moveTo>
                    <a:pt x="422" y="1"/>
                  </a:moveTo>
                  <a:cubicBezTo>
                    <a:pt x="190" y="1"/>
                    <a:pt x="0" y="188"/>
                    <a:pt x="0" y="423"/>
                  </a:cubicBezTo>
                  <a:cubicBezTo>
                    <a:pt x="0" y="654"/>
                    <a:pt x="190" y="844"/>
                    <a:pt x="422" y="844"/>
                  </a:cubicBezTo>
                  <a:cubicBezTo>
                    <a:pt x="657" y="844"/>
                    <a:pt x="844" y="654"/>
                    <a:pt x="844" y="423"/>
                  </a:cubicBezTo>
                  <a:cubicBezTo>
                    <a:pt x="844" y="188"/>
                    <a:pt x="657" y="1"/>
                    <a:pt x="422" y="1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7" name="Google Shape;827;p25"/>
            <p:cNvSpPr/>
            <p:nvPr/>
          </p:nvSpPr>
          <p:spPr>
            <a:xfrm>
              <a:off x="4590948" y="2190537"/>
              <a:ext cx="41806" cy="41757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2" y="0"/>
                  </a:moveTo>
                  <a:cubicBezTo>
                    <a:pt x="188" y="0"/>
                    <a:pt x="0" y="190"/>
                    <a:pt x="0" y="422"/>
                  </a:cubicBezTo>
                  <a:cubicBezTo>
                    <a:pt x="0" y="657"/>
                    <a:pt x="188" y="844"/>
                    <a:pt x="422" y="844"/>
                  </a:cubicBezTo>
                  <a:cubicBezTo>
                    <a:pt x="654" y="844"/>
                    <a:pt x="844" y="657"/>
                    <a:pt x="844" y="422"/>
                  </a:cubicBezTo>
                  <a:cubicBezTo>
                    <a:pt x="844" y="190"/>
                    <a:pt x="654" y="0"/>
                    <a:pt x="422" y="0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8" name="Google Shape;828;p25"/>
            <p:cNvSpPr/>
            <p:nvPr/>
          </p:nvSpPr>
          <p:spPr>
            <a:xfrm>
              <a:off x="4272718" y="2190537"/>
              <a:ext cx="41806" cy="41757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3" y="0"/>
                  </a:moveTo>
                  <a:cubicBezTo>
                    <a:pt x="188" y="0"/>
                    <a:pt x="1" y="190"/>
                    <a:pt x="1" y="422"/>
                  </a:cubicBezTo>
                  <a:cubicBezTo>
                    <a:pt x="1" y="657"/>
                    <a:pt x="188" y="844"/>
                    <a:pt x="423" y="844"/>
                  </a:cubicBezTo>
                  <a:cubicBezTo>
                    <a:pt x="654" y="844"/>
                    <a:pt x="845" y="657"/>
                    <a:pt x="845" y="422"/>
                  </a:cubicBezTo>
                  <a:cubicBezTo>
                    <a:pt x="845" y="190"/>
                    <a:pt x="654" y="0"/>
                    <a:pt x="423" y="0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9" name="Google Shape;829;p25"/>
            <p:cNvSpPr/>
            <p:nvPr/>
          </p:nvSpPr>
          <p:spPr>
            <a:xfrm>
              <a:off x="4291123" y="2346336"/>
              <a:ext cx="323962" cy="281315"/>
            </a:xfrm>
            <a:custGeom>
              <a:avLst/>
              <a:gdLst/>
              <a:ahLst/>
              <a:cxnLst/>
              <a:rect l="l" t="t" r="r" b="b"/>
              <a:pathLst>
                <a:path w="6548" h="5686" extrusionOk="0">
                  <a:moveTo>
                    <a:pt x="1658" y="0"/>
                  </a:moveTo>
                  <a:lnTo>
                    <a:pt x="1658" y="116"/>
                  </a:lnTo>
                  <a:lnTo>
                    <a:pt x="4839" y="116"/>
                  </a:lnTo>
                  <a:lnTo>
                    <a:pt x="6414" y="2843"/>
                  </a:lnTo>
                  <a:lnTo>
                    <a:pt x="4839" y="5570"/>
                  </a:lnTo>
                  <a:lnTo>
                    <a:pt x="1691" y="5570"/>
                  </a:lnTo>
                  <a:lnTo>
                    <a:pt x="101" y="2813"/>
                  </a:lnTo>
                  <a:lnTo>
                    <a:pt x="0" y="2873"/>
                  </a:lnTo>
                  <a:lnTo>
                    <a:pt x="1625" y="5686"/>
                  </a:lnTo>
                  <a:lnTo>
                    <a:pt x="4908" y="5686"/>
                  </a:lnTo>
                  <a:lnTo>
                    <a:pt x="6548" y="2843"/>
                  </a:lnTo>
                  <a:lnTo>
                    <a:pt x="4908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0" name="Google Shape;830;p25"/>
            <p:cNvSpPr/>
            <p:nvPr/>
          </p:nvSpPr>
          <p:spPr>
            <a:xfrm>
              <a:off x="4352276" y="2328377"/>
              <a:ext cx="41757" cy="41806"/>
            </a:xfrm>
            <a:custGeom>
              <a:avLst/>
              <a:gdLst/>
              <a:ahLst/>
              <a:cxnLst/>
              <a:rect l="l" t="t" r="r" b="b"/>
              <a:pathLst>
                <a:path w="844" h="845" extrusionOk="0">
                  <a:moveTo>
                    <a:pt x="422" y="1"/>
                  </a:moveTo>
                  <a:cubicBezTo>
                    <a:pt x="190" y="1"/>
                    <a:pt x="0" y="188"/>
                    <a:pt x="0" y="423"/>
                  </a:cubicBezTo>
                  <a:cubicBezTo>
                    <a:pt x="0" y="654"/>
                    <a:pt x="190" y="844"/>
                    <a:pt x="422" y="844"/>
                  </a:cubicBezTo>
                  <a:cubicBezTo>
                    <a:pt x="654" y="844"/>
                    <a:pt x="844" y="654"/>
                    <a:pt x="844" y="423"/>
                  </a:cubicBezTo>
                  <a:cubicBezTo>
                    <a:pt x="844" y="188"/>
                    <a:pt x="654" y="1"/>
                    <a:pt x="422" y="1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1" name="Google Shape;831;p25"/>
            <p:cNvSpPr/>
            <p:nvPr/>
          </p:nvSpPr>
          <p:spPr>
            <a:xfrm>
              <a:off x="4511292" y="2328377"/>
              <a:ext cx="41757" cy="41806"/>
            </a:xfrm>
            <a:custGeom>
              <a:avLst/>
              <a:gdLst/>
              <a:ahLst/>
              <a:cxnLst/>
              <a:rect l="l" t="t" r="r" b="b"/>
              <a:pathLst>
                <a:path w="844" h="845" extrusionOk="0">
                  <a:moveTo>
                    <a:pt x="422" y="1"/>
                  </a:moveTo>
                  <a:cubicBezTo>
                    <a:pt x="190" y="1"/>
                    <a:pt x="0" y="188"/>
                    <a:pt x="0" y="423"/>
                  </a:cubicBezTo>
                  <a:cubicBezTo>
                    <a:pt x="0" y="654"/>
                    <a:pt x="190" y="844"/>
                    <a:pt x="422" y="844"/>
                  </a:cubicBezTo>
                  <a:cubicBezTo>
                    <a:pt x="657" y="844"/>
                    <a:pt x="844" y="654"/>
                    <a:pt x="844" y="423"/>
                  </a:cubicBezTo>
                  <a:cubicBezTo>
                    <a:pt x="844" y="188"/>
                    <a:pt x="657" y="1"/>
                    <a:pt x="422" y="1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2" name="Google Shape;832;p25"/>
            <p:cNvSpPr/>
            <p:nvPr/>
          </p:nvSpPr>
          <p:spPr>
            <a:xfrm>
              <a:off x="4528905" y="2208595"/>
              <a:ext cx="324012" cy="281364"/>
            </a:xfrm>
            <a:custGeom>
              <a:avLst/>
              <a:gdLst/>
              <a:ahLst/>
              <a:cxnLst/>
              <a:rect l="l" t="t" r="r" b="b"/>
              <a:pathLst>
                <a:path w="6549" h="5687" extrusionOk="0">
                  <a:moveTo>
                    <a:pt x="1641" y="1"/>
                  </a:moveTo>
                  <a:lnTo>
                    <a:pt x="1" y="2844"/>
                  </a:lnTo>
                  <a:lnTo>
                    <a:pt x="1641" y="5686"/>
                  </a:lnTo>
                  <a:lnTo>
                    <a:pt x="4926" y="5686"/>
                  </a:lnTo>
                  <a:lnTo>
                    <a:pt x="6548" y="2873"/>
                  </a:lnTo>
                  <a:lnTo>
                    <a:pt x="6447" y="2814"/>
                  </a:lnTo>
                  <a:lnTo>
                    <a:pt x="4858" y="5571"/>
                  </a:lnTo>
                  <a:lnTo>
                    <a:pt x="1709" y="5571"/>
                  </a:lnTo>
                  <a:lnTo>
                    <a:pt x="134" y="2844"/>
                  </a:lnTo>
                  <a:lnTo>
                    <a:pt x="1709" y="117"/>
                  </a:lnTo>
                  <a:lnTo>
                    <a:pt x="4890" y="117"/>
                  </a:lnTo>
                  <a:lnTo>
                    <a:pt x="4890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3" name="Google Shape;833;p25"/>
            <p:cNvSpPr/>
            <p:nvPr/>
          </p:nvSpPr>
          <p:spPr>
            <a:xfrm>
              <a:off x="4590948" y="2190537"/>
              <a:ext cx="41806" cy="41757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2" y="0"/>
                  </a:moveTo>
                  <a:cubicBezTo>
                    <a:pt x="188" y="0"/>
                    <a:pt x="0" y="190"/>
                    <a:pt x="0" y="422"/>
                  </a:cubicBezTo>
                  <a:cubicBezTo>
                    <a:pt x="0" y="657"/>
                    <a:pt x="188" y="844"/>
                    <a:pt x="422" y="844"/>
                  </a:cubicBezTo>
                  <a:cubicBezTo>
                    <a:pt x="654" y="844"/>
                    <a:pt x="844" y="657"/>
                    <a:pt x="844" y="422"/>
                  </a:cubicBezTo>
                  <a:cubicBezTo>
                    <a:pt x="844" y="190"/>
                    <a:pt x="654" y="0"/>
                    <a:pt x="422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4" name="Google Shape;834;p25"/>
            <p:cNvSpPr/>
            <p:nvPr/>
          </p:nvSpPr>
          <p:spPr>
            <a:xfrm>
              <a:off x="4749964" y="2190537"/>
              <a:ext cx="41806" cy="41757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2" y="0"/>
                  </a:moveTo>
                  <a:cubicBezTo>
                    <a:pt x="191" y="0"/>
                    <a:pt x="1" y="190"/>
                    <a:pt x="1" y="422"/>
                  </a:cubicBezTo>
                  <a:cubicBezTo>
                    <a:pt x="1" y="657"/>
                    <a:pt x="191" y="844"/>
                    <a:pt x="422" y="844"/>
                  </a:cubicBezTo>
                  <a:cubicBezTo>
                    <a:pt x="654" y="844"/>
                    <a:pt x="844" y="657"/>
                    <a:pt x="844" y="422"/>
                  </a:cubicBezTo>
                  <a:cubicBezTo>
                    <a:pt x="844" y="190"/>
                    <a:pt x="654" y="0"/>
                    <a:pt x="422" y="0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5" name="Google Shape;835;p25"/>
            <p:cNvSpPr/>
            <p:nvPr/>
          </p:nvSpPr>
          <p:spPr>
            <a:xfrm>
              <a:off x="4590948" y="2466118"/>
              <a:ext cx="41806" cy="41757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2" y="0"/>
                  </a:moveTo>
                  <a:cubicBezTo>
                    <a:pt x="188" y="0"/>
                    <a:pt x="0" y="190"/>
                    <a:pt x="0" y="422"/>
                  </a:cubicBezTo>
                  <a:cubicBezTo>
                    <a:pt x="0" y="654"/>
                    <a:pt x="188" y="844"/>
                    <a:pt x="422" y="844"/>
                  </a:cubicBezTo>
                  <a:cubicBezTo>
                    <a:pt x="654" y="844"/>
                    <a:pt x="844" y="654"/>
                    <a:pt x="844" y="422"/>
                  </a:cubicBezTo>
                  <a:cubicBezTo>
                    <a:pt x="844" y="190"/>
                    <a:pt x="654" y="0"/>
                    <a:pt x="422" y="0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6" name="Google Shape;836;p25"/>
            <p:cNvSpPr/>
            <p:nvPr/>
          </p:nvSpPr>
          <p:spPr>
            <a:xfrm>
              <a:off x="4829472" y="2328377"/>
              <a:ext cx="41806" cy="41806"/>
            </a:xfrm>
            <a:custGeom>
              <a:avLst/>
              <a:gdLst/>
              <a:ahLst/>
              <a:cxnLst/>
              <a:rect l="l" t="t" r="r" b="b"/>
              <a:pathLst>
                <a:path w="845" h="845" extrusionOk="0">
                  <a:moveTo>
                    <a:pt x="423" y="1"/>
                  </a:moveTo>
                  <a:cubicBezTo>
                    <a:pt x="191" y="1"/>
                    <a:pt x="1" y="188"/>
                    <a:pt x="1" y="423"/>
                  </a:cubicBezTo>
                  <a:cubicBezTo>
                    <a:pt x="1" y="654"/>
                    <a:pt x="191" y="844"/>
                    <a:pt x="423" y="844"/>
                  </a:cubicBezTo>
                  <a:cubicBezTo>
                    <a:pt x="657" y="844"/>
                    <a:pt x="844" y="654"/>
                    <a:pt x="844" y="423"/>
                  </a:cubicBezTo>
                  <a:cubicBezTo>
                    <a:pt x="844" y="188"/>
                    <a:pt x="657" y="1"/>
                    <a:pt x="423" y="1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7" name="Google Shape;837;p25"/>
            <p:cNvSpPr/>
            <p:nvPr/>
          </p:nvSpPr>
          <p:spPr>
            <a:xfrm>
              <a:off x="4511292" y="2328377"/>
              <a:ext cx="41757" cy="41806"/>
            </a:xfrm>
            <a:custGeom>
              <a:avLst/>
              <a:gdLst/>
              <a:ahLst/>
              <a:cxnLst/>
              <a:rect l="l" t="t" r="r" b="b"/>
              <a:pathLst>
                <a:path w="844" h="845" extrusionOk="0">
                  <a:moveTo>
                    <a:pt x="422" y="1"/>
                  </a:moveTo>
                  <a:cubicBezTo>
                    <a:pt x="190" y="1"/>
                    <a:pt x="0" y="188"/>
                    <a:pt x="0" y="423"/>
                  </a:cubicBezTo>
                  <a:cubicBezTo>
                    <a:pt x="0" y="654"/>
                    <a:pt x="190" y="844"/>
                    <a:pt x="422" y="844"/>
                  </a:cubicBezTo>
                  <a:cubicBezTo>
                    <a:pt x="657" y="844"/>
                    <a:pt x="844" y="654"/>
                    <a:pt x="844" y="423"/>
                  </a:cubicBezTo>
                  <a:cubicBezTo>
                    <a:pt x="844" y="188"/>
                    <a:pt x="657" y="1"/>
                    <a:pt x="422" y="1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8" name="Google Shape;838;p25"/>
            <p:cNvSpPr/>
            <p:nvPr/>
          </p:nvSpPr>
          <p:spPr>
            <a:xfrm>
              <a:off x="4590948" y="2466118"/>
              <a:ext cx="41806" cy="41757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2" y="0"/>
                  </a:moveTo>
                  <a:cubicBezTo>
                    <a:pt x="188" y="0"/>
                    <a:pt x="0" y="190"/>
                    <a:pt x="0" y="422"/>
                  </a:cubicBezTo>
                  <a:cubicBezTo>
                    <a:pt x="0" y="654"/>
                    <a:pt x="188" y="844"/>
                    <a:pt x="422" y="844"/>
                  </a:cubicBezTo>
                  <a:cubicBezTo>
                    <a:pt x="654" y="844"/>
                    <a:pt x="844" y="654"/>
                    <a:pt x="844" y="422"/>
                  </a:cubicBezTo>
                  <a:cubicBezTo>
                    <a:pt x="844" y="190"/>
                    <a:pt x="654" y="0"/>
                    <a:pt x="422" y="0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9" name="Google Shape;839;p25"/>
            <p:cNvSpPr/>
            <p:nvPr/>
          </p:nvSpPr>
          <p:spPr>
            <a:xfrm>
              <a:off x="4345201" y="2603958"/>
              <a:ext cx="48832" cy="41757"/>
            </a:xfrm>
            <a:custGeom>
              <a:avLst/>
              <a:gdLst/>
              <a:ahLst/>
              <a:cxnLst/>
              <a:rect l="l" t="t" r="r" b="b"/>
              <a:pathLst>
                <a:path w="987" h="844" extrusionOk="0">
                  <a:moveTo>
                    <a:pt x="565" y="1"/>
                  </a:moveTo>
                  <a:cubicBezTo>
                    <a:pt x="191" y="1"/>
                    <a:pt x="0" y="452"/>
                    <a:pt x="268" y="720"/>
                  </a:cubicBezTo>
                  <a:cubicBezTo>
                    <a:pt x="353" y="805"/>
                    <a:pt x="459" y="843"/>
                    <a:pt x="562" y="843"/>
                  </a:cubicBezTo>
                  <a:cubicBezTo>
                    <a:pt x="779" y="843"/>
                    <a:pt x="987" y="676"/>
                    <a:pt x="987" y="423"/>
                  </a:cubicBezTo>
                  <a:cubicBezTo>
                    <a:pt x="987" y="188"/>
                    <a:pt x="797" y="1"/>
                    <a:pt x="565" y="1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0" name="Google Shape;840;p25"/>
            <p:cNvSpPr/>
            <p:nvPr/>
          </p:nvSpPr>
          <p:spPr>
            <a:xfrm>
              <a:off x="4504365" y="2603958"/>
              <a:ext cx="48683" cy="41757"/>
            </a:xfrm>
            <a:custGeom>
              <a:avLst/>
              <a:gdLst/>
              <a:ahLst/>
              <a:cxnLst/>
              <a:rect l="l" t="t" r="r" b="b"/>
              <a:pathLst>
                <a:path w="984" h="844" extrusionOk="0">
                  <a:moveTo>
                    <a:pt x="562" y="1"/>
                  </a:moveTo>
                  <a:cubicBezTo>
                    <a:pt x="188" y="1"/>
                    <a:pt x="1" y="455"/>
                    <a:pt x="265" y="720"/>
                  </a:cubicBezTo>
                  <a:cubicBezTo>
                    <a:pt x="351" y="805"/>
                    <a:pt x="456" y="843"/>
                    <a:pt x="559" y="843"/>
                  </a:cubicBezTo>
                  <a:cubicBezTo>
                    <a:pt x="776" y="843"/>
                    <a:pt x="984" y="676"/>
                    <a:pt x="984" y="423"/>
                  </a:cubicBezTo>
                  <a:cubicBezTo>
                    <a:pt x="984" y="188"/>
                    <a:pt x="797" y="1"/>
                    <a:pt x="562" y="1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28960258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" name="Google Shape;842;p2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43" name="Google Shape;843;p26"/>
          <p:cNvSpPr txBox="1">
            <a:spLocks noGrp="1"/>
          </p:cNvSpPr>
          <p:nvPr>
            <p:ph type="subTitle" idx="1"/>
          </p:nvPr>
        </p:nvSpPr>
        <p:spPr>
          <a:xfrm>
            <a:off x="1441969" y="2988333"/>
            <a:ext cx="2648000" cy="8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4" name="Google Shape;844;p26"/>
          <p:cNvSpPr txBox="1">
            <a:spLocks noGrp="1"/>
          </p:cNvSpPr>
          <p:nvPr>
            <p:ph type="subTitle" idx="2"/>
          </p:nvPr>
        </p:nvSpPr>
        <p:spPr>
          <a:xfrm>
            <a:off x="4772000" y="2988333"/>
            <a:ext cx="2648000" cy="8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5" name="Google Shape;845;p26"/>
          <p:cNvSpPr txBox="1">
            <a:spLocks noGrp="1"/>
          </p:cNvSpPr>
          <p:nvPr>
            <p:ph type="subTitle" idx="3"/>
          </p:nvPr>
        </p:nvSpPr>
        <p:spPr>
          <a:xfrm>
            <a:off x="1441969" y="4895300"/>
            <a:ext cx="2648000" cy="8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6" name="Google Shape;846;p26"/>
          <p:cNvSpPr txBox="1">
            <a:spLocks noGrp="1"/>
          </p:cNvSpPr>
          <p:nvPr>
            <p:ph type="subTitle" idx="4"/>
          </p:nvPr>
        </p:nvSpPr>
        <p:spPr>
          <a:xfrm>
            <a:off x="4772000" y="4895300"/>
            <a:ext cx="2648000" cy="8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7" name="Google Shape;847;p26"/>
          <p:cNvSpPr txBox="1">
            <a:spLocks noGrp="1"/>
          </p:cNvSpPr>
          <p:nvPr>
            <p:ph type="subTitle" idx="5"/>
          </p:nvPr>
        </p:nvSpPr>
        <p:spPr>
          <a:xfrm>
            <a:off x="8102031" y="2988333"/>
            <a:ext cx="2648000" cy="8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8" name="Google Shape;848;p26"/>
          <p:cNvSpPr txBox="1">
            <a:spLocks noGrp="1"/>
          </p:cNvSpPr>
          <p:nvPr>
            <p:ph type="subTitle" idx="6"/>
          </p:nvPr>
        </p:nvSpPr>
        <p:spPr>
          <a:xfrm>
            <a:off x="8102031" y="4895300"/>
            <a:ext cx="2648000" cy="8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9" name="Google Shape;849;p26"/>
          <p:cNvSpPr txBox="1">
            <a:spLocks noGrp="1"/>
          </p:cNvSpPr>
          <p:nvPr>
            <p:ph type="subTitle" idx="7"/>
          </p:nvPr>
        </p:nvSpPr>
        <p:spPr>
          <a:xfrm>
            <a:off x="1441969" y="2433132"/>
            <a:ext cx="2645600" cy="65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667" b="1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850" name="Google Shape;850;p26"/>
          <p:cNvSpPr txBox="1">
            <a:spLocks noGrp="1"/>
          </p:cNvSpPr>
          <p:nvPr>
            <p:ph type="subTitle" idx="8"/>
          </p:nvPr>
        </p:nvSpPr>
        <p:spPr>
          <a:xfrm>
            <a:off x="4773200" y="2433132"/>
            <a:ext cx="2645600" cy="65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667" b="1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851" name="Google Shape;851;p26"/>
          <p:cNvSpPr txBox="1">
            <a:spLocks noGrp="1"/>
          </p:cNvSpPr>
          <p:nvPr>
            <p:ph type="subTitle" idx="9"/>
          </p:nvPr>
        </p:nvSpPr>
        <p:spPr>
          <a:xfrm>
            <a:off x="8104431" y="2433132"/>
            <a:ext cx="2645600" cy="65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667" b="1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852" name="Google Shape;852;p26"/>
          <p:cNvSpPr txBox="1">
            <a:spLocks noGrp="1"/>
          </p:cNvSpPr>
          <p:nvPr>
            <p:ph type="subTitle" idx="13"/>
          </p:nvPr>
        </p:nvSpPr>
        <p:spPr>
          <a:xfrm>
            <a:off x="1441969" y="4340067"/>
            <a:ext cx="2645600" cy="65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667" b="1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853" name="Google Shape;853;p26"/>
          <p:cNvSpPr txBox="1">
            <a:spLocks noGrp="1"/>
          </p:cNvSpPr>
          <p:nvPr>
            <p:ph type="subTitle" idx="14"/>
          </p:nvPr>
        </p:nvSpPr>
        <p:spPr>
          <a:xfrm>
            <a:off x="4773200" y="4340067"/>
            <a:ext cx="2645600" cy="65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667" b="1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854" name="Google Shape;854;p26"/>
          <p:cNvSpPr txBox="1">
            <a:spLocks noGrp="1"/>
          </p:cNvSpPr>
          <p:nvPr>
            <p:ph type="subTitle" idx="15"/>
          </p:nvPr>
        </p:nvSpPr>
        <p:spPr>
          <a:xfrm>
            <a:off x="8104431" y="4340067"/>
            <a:ext cx="2645600" cy="65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667" b="1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grpSp>
        <p:nvGrpSpPr>
          <p:cNvPr id="855" name="Google Shape;855;p26"/>
          <p:cNvGrpSpPr/>
          <p:nvPr/>
        </p:nvGrpSpPr>
        <p:grpSpPr>
          <a:xfrm>
            <a:off x="0" y="0"/>
            <a:ext cx="133200" cy="6858061"/>
            <a:chOff x="0" y="0"/>
            <a:chExt cx="99900" cy="5143546"/>
          </a:xfrm>
        </p:grpSpPr>
        <p:sp>
          <p:nvSpPr>
            <p:cNvPr id="856" name="Google Shape;856;p26"/>
            <p:cNvSpPr/>
            <p:nvPr/>
          </p:nvSpPr>
          <p:spPr>
            <a:xfrm>
              <a:off x="0" y="4747846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57" name="Google Shape;857;p26"/>
            <p:cNvSpPr/>
            <p:nvPr/>
          </p:nvSpPr>
          <p:spPr>
            <a:xfrm>
              <a:off x="0" y="435219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58" name="Google Shape;858;p26"/>
            <p:cNvSpPr/>
            <p:nvPr/>
          </p:nvSpPr>
          <p:spPr>
            <a:xfrm>
              <a:off x="0" y="395653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59" name="Google Shape;859;p26"/>
            <p:cNvSpPr/>
            <p:nvPr/>
          </p:nvSpPr>
          <p:spPr>
            <a:xfrm>
              <a:off x="0" y="3560885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60" name="Google Shape;860;p26"/>
            <p:cNvSpPr/>
            <p:nvPr/>
          </p:nvSpPr>
          <p:spPr>
            <a:xfrm>
              <a:off x="0" y="3165231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61" name="Google Shape;861;p26"/>
            <p:cNvSpPr/>
            <p:nvPr/>
          </p:nvSpPr>
          <p:spPr>
            <a:xfrm>
              <a:off x="0" y="2769577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62" name="Google Shape;862;p26"/>
            <p:cNvSpPr/>
            <p:nvPr/>
          </p:nvSpPr>
          <p:spPr>
            <a:xfrm>
              <a:off x="0" y="2373923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63" name="Google Shape;863;p26"/>
            <p:cNvSpPr/>
            <p:nvPr/>
          </p:nvSpPr>
          <p:spPr>
            <a:xfrm>
              <a:off x="0" y="1978269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64" name="Google Shape;864;p26"/>
            <p:cNvSpPr/>
            <p:nvPr/>
          </p:nvSpPr>
          <p:spPr>
            <a:xfrm>
              <a:off x="0" y="1582615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65" name="Google Shape;865;p26"/>
            <p:cNvSpPr/>
            <p:nvPr/>
          </p:nvSpPr>
          <p:spPr>
            <a:xfrm>
              <a:off x="0" y="118696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66" name="Google Shape;866;p26"/>
            <p:cNvSpPr/>
            <p:nvPr/>
          </p:nvSpPr>
          <p:spPr>
            <a:xfrm>
              <a:off x="0" y="79130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67" name="Google Shape;867;p26"/>
            <p:cNvSpPr/>
            <p:nvPr/>
          </p:nvSpPr>
          <p:spPr>
            <a:xfrm>
              <a:off x="0" y="395654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68" name="Google Shape;868;p26"/>
            <p:cNvSpPr/>
            <p:nvPr/>
          </p:nvSpPr>
          <p:spPr>
            <a:xfrm>
              <a:off x="0" y="0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869" name="Google Shape;869;p26"/>
          <p:cNvGrpSpPr/>
          <p:nvPr/>
        </p:nvGrpSpPr>
        <p:grpSpPr>
          <a:xfrm>
            <a:off x="12058800" y="0"/>
            <a:ext cx="133200" cy="6858061"/>
            <a:chOff x="9044100" y="0"/>
            <a:chExt cx="99900" cy="5143546"/>
          </a:xfrm>
        </p:grpSpPr>
        <p:sp>
          <p:nvSpPr>
            <p:cNvPr id="870" name="Google Shape;870;p26"/>
            <p:cNvSpPr/>
            <p:nvPr/>
          </p:nvSpPr>
          <p:spPr>
            <a:xfrm>
              <a:off x="9044100" y="4747846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71" name="Google Shape;871;p26"/>
            <p:cNvSpPr/>
            <p:nvPr/>
          </p:nvSpPr>
          <p:spPr>
            <a:xfrm>
              <a:off x="9044100" y="435219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72" name="Google Shape;872;p26"/>
            <p:cNvSpPr/>
            <p:nvPr/>
          </p:nvSpPr>
          <p:spPr>
            <a:xfrm>
              <a:off x="9044100" y="395653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73" name="Google Shape;873;p26"/>
            <p:cNvSpPr/>
            <p:nvPr/>
          </p:nvSpPr>
          <p:spPr>
            <a:xfrm>
              <a:off x="9044100" y="3560885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74" name="Google Shape;874;p26"/>
            <p:cNvSpPr/>
            <p:nvPr/>
          </p:nvSpPr>
          <p:spPr>
            <a:xfrm>
              <a:off x="9044100" y="3165231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75" name="Google Shape;875;p26"/>
            <p:cNvSpPr/>
            <p:nvPr/>
          </p:nvSpPr>
          <p:spPr>
            <a:xfrm>
              <a:off x="9044100" y="2769577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76" name="Google Shape;876;p26"/>
            <p:cNvSpPr/>
            <p:nvPr/>
          </p:nvSpPr>
          <p:spPr>
            <a:xfrm>
              <a:off x="9044100" y="2373923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77" name="Google Shape;877;p26"/>
            <p:cNvSpPr/>
            <p:nvPr/>
          </p:nvSpPr>
          <p:spPr>
            <a:xfrm>
              <a:off x="9044100" y="1978269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78" name="Google Shape;878;p26"/>
            <p:cNvSpPr/>
            <p:nvPr/>
          </p:nvSpPr>
          <p:spPr>
            <a:xfrm>
              <a:off x="9044100" y="1582615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79" name="Google Shape;879;p26"/>
            <p:cNvSpPr/>
            <p:nvPr/>
          </p:nvSpPr>
          <p:spPr>
            <a:xfrm>
              <a:off x="9044100" y="118696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80" name="Google Shape;880;p26"/>
            <p:cNvSpPr/>
            <p:nvPr/>
          </p:nvSpPr>
          <p:spPr>
            <a:xfrm>
              <a:off x="9044100" y="79130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81" name="Google Shape;881;p26"/>
            <p:cNvSpPr/>
            <p:nvPr/>
          </p:nvSpPr>
          <p:spPr>
            <a:xfrm>
              <a:off x="9044100" y="395654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82" name="Google Shape;882;p26"/>
            <p:cNvSpPr/>
            <p:nvPr/>
          </p:nvSpPr>
          <p:spPr>
            <a:xfrm>
              <a:off x="9044100" y="0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80886630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9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1" name="Google Shape;951;p29"/>
          <p:cNvGrpSpPr/>
          <p:nvPr/>
        </p:nvGrpSpPr>
        <p:grpSpPr>
          <a:xfrm>
            <a:off x="12058800" y="0"/>
            <a:ext cx="133200" cy="6858061"/>
            <a:chOff x="9044100" y="0"/>
            <a:chExt cx="99900" cy="5143546"/>
          </a:xfrm>
        </p:grpSpPr>
        <p:sp>
          <p:nvSpPr>
            <p:cNvPr id="952" name="Google Shape;952;p29"/>
            <p:cNvSpPr/>
            <p:nvPr/>
          </p:nvSpPr>
          <p:spPr>
            <a:xfrm>
              <a:off x="9044100" y="4747846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53" name="Google Shape;953;p29"/>
            <p:cNvSpPr/>
            <p:nvPr/>
          </p:nvSpPr>
          <p:spPr>
            <a:xfrm>
              <a:off x="9044100" y="435219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54" name="Google Shape;954;p29"/>
            <p:cNvSpPr/>
            <p:nvPr/>
          </p:nvSpPr>
          <p:spPr>
            <a:xfrm>
              <a:off x="9044100" y="395653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55" name="Google Shape;955;p29"/>
            <p:cNvSpPr/>
            <p:nvPr/>
          </p:nvSpPr>
          <p:spPr>
            <a:xfrm>
              <a:off x="9044100" y="3560885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56" name="Google Shape;956;p29"/>
            <p:cNvSpPr/>
            <p:nvPr/>
          </p:nvSpPr>
          <p:spPr>
            <a:xfrm>
              <a:off x="9044100" y="3165231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57" name="Google Shape;957;p29"/>
            <p:cNvSpPr/>
            <p:nvPr/>
          </p:nvSpPr>
          <p:spPr>
            <a:xfrm>
              <a:off x="9044100" y="2769577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58" name="Google Shape;958;p29"/>
            <p:cNvSpPr/>
            <p:nvPr/>
          </p:nvSpPr>
          <p:spPr>
            <a:xfrm>
              <a:off x="9044100" y="2373923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59" name="Google Shape;959;p29"/>
            <p:cNvSpPr/>
            <p:nvPr/>
          </p:nvSpPr>
          <p:spPr>
            <a:xfrm>
              <a:off x="9044100" y="1978269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60" name="Google Shape;960;p29"/>
            <p:cNvSpPr/>
            <p:nvPr/>
          </p:nvSpPr>
          <p:spPr>
            <a:xfrm>
              <a:off x="9044100" y="1582615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61" name="Google Shape;961;p29"/>
            <p:cNvSpPr/>
            <p:nvPr/>
          </p:nvSpPr>
          <p:spPr>
            <a:xfrm>
              <a:off x="9044100" y="118696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62" name="Google Shape;962;p29"/>
            <p:cNvSpPr/>
            <p:nvPr/>
          </p:nvSpPr>
          <p:spPr>
            <a:xfrm>
              <a:off x="9044100" y="79130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63" name="Google Shape;963;p29"/>
            <p:cNvSpPr/>
            <p:nvPr/>
          </p:nvSpPr>
          <p:spPr>
            <a:xfrm>
              <a:off x="9044100" y="395654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64" name="Google Shape;964;p29"/>
            <p:cNvSpPr/>
            <p:nvPr/>
          </p:nvSpPr>
          <p:spPr>
            <a:xfrm>
              <a:off x="9044100" y="0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965" name="Google Shape;965;p29"/>
          <p:cNvGrpSpPr/>
          <p:nvPr/>
        </p:nvGrpSpPr>
        <p:grpSpPr>
          <a:xfrm>
            <a:off x="0" y="0"/>
            <a:ext cx="133200" cy="6858061"/>
            <a:chOff x="0" y="0"/>
            <a:chExt cx="99900" cy="5143546"/>
          </a:xfrm>
        </p:grpSpPr>
        <p:sp>
          <p:nvSpPr>
            <p:cNvPr id="966" name="Google Shape;966;p29"/>
            <p:cNvSpPr/>
            <p:nvPr/>
          </p:nvSpPr>
          <p:spPr>
            <a:xfrm>
              <a:off x="0" y="4747846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67" name="Google Shape;967;p29"/>
            <p:cNvSpPr/>
            <p:nvPr/>
          </p:nvSpPr>
          <p:spPr>
            <a:xfrm>
              <a:off x="0" y="435219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68" name="Google Shape;968;p29"/>
            <p:cNvSpPr/>
            <p:nvPr/>
          </p:nvSpPr>
          <p:spPr>
            <a:xfrm>
              <a:off x="0" y="395653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69" name="Google Shape;969;p29"/>
            <p:cNvSpPr/>
            <p:nvPr/>
          </p:nvSpPr>
          <p:spPr>
            <a:xfrm>
              <a:off x="0" y="3560885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70" name="Google Shape;970;p29"/>
            <p:cNvSpPr/>
            <p:nvPr/>
          </p:nvSpPr>
          <p:spPr>
            <a:xfrm>
              <a:off x="0" y="3165231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71" name="Google Shape;971;p29"/>
            <p:cNvSpPr/>
            <p:nvPr/>
          </p:nvSpPr>
          <p:spPr>
            <a:xfrm>
              <a:off x="0" y="2769577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72" name="Google Shape;972;p29"/>
            <p:cNvSpPr/>
            <p:nvPr/>
          </p:nvSpPr>
          <p:spPr>
            <a:xfrm>
              <a:off x="0" y="2373923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73" name="Google Shape;973;p29"/>
            <p:cNvSpPr/>
            <p:nvPr/>
          </p:nvSpPr>
          <p:spPr>
            <a:xfrm>
              <a:off x="0" y="1978269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74" name="Google Shape;974;p29"/>
            <p:cNvSpPr/>
            <p:nvPr/>
          </p:nvSpPr>
          <p:spPr>
            <a:xfrm>
              <a:off x="0" y="1582615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75" name="Google Shape;975;p29"/>
            <p:cNvSpPr/>
            <p:nvPr/>
          </p:nvSpPr>
          <p:spPr>
            <a:xfrm>
              <a:off x="0" y="1186962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76" name="Google Shape;976;p29"/>
            <p:cNvSpPr/>
            <p:nvPr/>
          </p:nvSpPr>
          <p:spPr>
            <a:xfrm>
              <a:off x="0" y="791308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77" name="Google Shape;977;p29"/>
            <p:cNvSpPr/>
            <p:nvPr/>
          </p:nvSpPr>
          <p:spPr>
            <a:xfrm>
              <a:off x="0" y="395654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78" name="Google Shape;978;p29"/>
            <p:cNvSpPr/>
            <p:nvPr/>
          </p:nvSpPr>
          <p:spPr>
            <a:xfrm>
              <a:off x="0" y="0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58020723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0" name="Google Shape;980;p30"/>
          <p:cNvGrpSpPr/>
          <p:nvPr/>
        </p:nvGrpSpPr>
        <p:grpSpPr>
          <a:xfrm>
            <a:off x="0" y="0"/>
            <a:ext cx="133200" cy="6858061"/>
            <a:chOff x="0" y="0"/>
            <a:chExt cx="99900" cy="5143546"/>
          </a:xfrm>
        </p:grpSpPr>
        <p:sp>
          <p:nvSpPr>
            <p:cNvPr id="981" name="Google Shape;981;p30"/>
            <p:cNvSpPr/>
            <p:nvPr/>
          </p:nvSpPr>
          <p:spPr>
            <a:xfrm>
              <a:off x="0" y="4352192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82" name="Google Shape;982;p30"/>
            <p:cNvSpPr/>
            <p:nvPr/>
          </p:nvSpPr>
          <p:spPr>
            <a:xfrm>
              <a:off x="0" y="3560885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83" name="Google Shape;983;p30"/>
            <p:cNvSpPr/>
            <p:nvPr/>
          </p:nvSpPr>
          <p:spPr>
            <a:xfrm>
              <a:off x="0" y="2769577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84" name="Google Shape;984;p30"/>
            <p:cNvSpPr/>
            <p:nvPr/>
          </p:nvSpPr>
          <p:spPr>
            <a:xfrm>
              <a:off x="0" y="1978269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85" name="Google Shape;985;p30"/>
            <p:cNvSpPr/>
            <p:nvPr/>
          </p:nvSpPr>
          <p:spPr>
            <a:xfrm>
              <a:off x="0" y="1186962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86" name="Google Shape;986;p30"/>
            <p:cNvSpPr/>
            <p:nvPr/>
          </p:nvSpPr>
          <p:spPr>
            <a:xfrm>
              <a:off x="0" y="395654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87" name="Google Shape;987;p30"/>
            <p:cNvSpPr/>
            <p:nvPr/>
          </p:nvSpPr>
          <p:spPr>
            <a:xfrm>
              <a:off x="0" y="4747846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88" name="Google Shape;988;p30"/>
            <p:cNvSpPr/>
            <p:nvPr/>
          </p:nvSpPr>
          <p:spPr>
            <a:xfrm>
              <a:off x="0" y="3956538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89" name="Google Shape;989;p30"/>
            <p:cNvSpPr/>
            <p:nvPr/>
          </p:nvSpPr>
          <p:spPr>
            <a:xfrm>
              <a:off x="0" y="3165231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90" name="Google Shape;990;p30"/>
            <p:cNvSpPr/>
            <p:nvPr/>
          </p:nvSpPr>
          <p:spPr>
            <a:xfrm>
              <a:off x="0" y="2373923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91" name="Google Shape;991;p30"/>
            <p:cNvSpPr/>
            <p:nvPr/>
          </p:nvSpPr>
          <p:spPr>
            <a:xfrm>
              <a:off x="0" y="1582615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92" name="Google Shape;992;p30"/>
            <p:cNvSpPr/>
            <p:nvPr/>
          </p:nvSpPr>
          <p:spPr>
            <a:xfrm>
              <a:off x="0" y="791308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93" name="Google Shape;993;p30"/>
            <p:cNvSpPr/>
            <p:nvPr/>
          </p:nvSpPr>
          <p:spPr>
            <a:xfrm>
              <a:off x="0" y="0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994" name="Google Shape;994;p30"/>
          <p:cNvGrpSpPr/>
          <p:nvPr/>
        </p:nvGrpSpPr>
        <p:grpSpPr>
          <a:xfrm>
            <a:off x="12058800" y="0"/>
            <a:ext cx="133200" cy="6858061"/>
            <a:chOff x="9044100" y="0"/>
            <a:chExt cx="99900" cy="5143546"/>
          </a:xfrm>
        </p:grpSpPr>
        <p:sp>
          <p:nvSpPr>
            <p:cNvPr id="995" name="Google Shape;995;p30"/>
            <p:cNvSpPr/>
            <p:nvPr/>
          </p:nvSpPr>
          <p:spPr>
            <a:xfrm>
              <a:off x="9044100" y="4352192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96" name="Google Shape;996;p30"/>
            <p:cNvSpPr/>
            <p:nvPr/>
          </p:nvSpPr>
          <p:spPr>
            <a:xfrm>
              <a:off x="9044100" y="3560885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97" name="Google Shape;997;p30"/>
            <p:cNvSpPr/>
            <p:nvPr/>
          </p:nvSpPr>
          <p:spPr>
            <a:xfrm>
              <a:off x="9044100" y="2769577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98" name="Google Shape;998;p30"/>
            <p:cNvSpPr/>
            <p:nvPr/>
          </p:nvSpPr>
          <p:spPr>
            <a:xfrm>
              <a:off x="9044100" y="1978269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99" name="Google Shape;999;p30"/>
            <p:cNvSpPr/>
            <p:nvPr/>
          </p:nvSpPr>
          <p:spPr>
            <a:xfrm>
              <a:off x="9044100" y="1186962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000" name="Google Shape;1000;p30"/>
            <p:cNvSpPr/>
            <p:nvPr/>
          </p:nvSpPr>
          <p:spPr>
            <a:xfrm>
              <a:off x="9044100" y="395654"/>
              <a:ext cx="99900" cy="395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001" name="Google Shape;1001;p30"/>
            <p:cNvSpPr/>
            <p:nvPr/>
          </p:nvSpPr>
          <p:spPr>
            <a:xfrm>
              <a:off x="9044100" y="4747846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002" name="Google Shape;1002;p30"/>
            <p:cNvSpPr/>
            <p:nvPr/>
          </p:nvSpPr>
          <p:spPr>
            <a:xfrm>
              <a:off x="9044100" y="3956538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003" name="Google Shape;1003;p30"/>
            <p:cNvSpPr/>
            <p:nvPr/>
          </p:nvSpPr>
          <p:spPr>
            <a:xfrm>
              <a:off x="9044100" y="3165231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004" name="Google Shape;1004;p30"/>
            <p:cNvSpPr/>
            <p:nvPr/>
          </p:nvSpPr>
          <p:spPr>
            <a:xfrm>
              <a:off x="9044100" y="2373923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005" name="Google Shape;1005;p30"/>
            <p:cNvSpPr/>
            <p:nvPr/>
          </p:nvSpPr>
          <p:spPr>
            <a:xfrm>
              <a:off x="9044100" y="1582615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006" name="Google Shape;1006;p30"/>
            <p:cNvSpPr/>
            <p:nvPr/>
          </p:nvSpPr>
          <p:spPr>
            <a:xfrm>
              <a:off x="9044100" y="791308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007" name="Google Shape;1007;p30"/>
            <p:cNvSpPr/>
            <p:nvPr/>
          </p:nvSpPr>
          <p:spPr>
            <a:xfrm>
              <a:off x="9044100" y="0"/>
              <a:ext cx="99900" cy="39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430328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3D7A6A-E4C1-43F0-A212-E0F600DD941C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251295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2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4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4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84CFB8-158C-4DFA-A1E4-68AF9EFFFF7E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37008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AD1697-7C57-467B-AB55-40BBCB405BEE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302523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0C8FCE-DE65-4785-913F-27D3CA15CEBD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74547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4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AA58B9B-DAFB-4280-B32F-761CDF799D77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FB5086A-FB51-406B-BB01-1A194F6E2BA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64649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6" y="273054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FC28D8-B748-4FD9-9F29-88955D63D5C1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68344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C32FAC-DEE2-474E-B732-C121DC9E9F24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667703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0A2F58-5805-430F-B813-416F6EAA81E4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224676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2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2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C54BBA-7720-4D42-9ED6-2B735BACE0FD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063336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4"/>
            <a:ext cx="109728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351092-1309-4A16-93C8-DA752CFAA64D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962069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92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92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8713B0-F992-4040-A506-518FFC1BCE69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600221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2F575E-EAB2-4AAC-AD06-5FBAD6618E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402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DA7253-BF4C-4670-AF10-3339CDE563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700" indent="0" algn="ctr">
              <a:buNone/>
              <a:defRPr sz="2000"/>
            </a:lvl2pPr>
            <a:lvl3pPr marL="913404" indent="0" algn="ctr">
              <a:buNone/>
              <a:defRPr sz="1800"/>
            </a:lvl3pPr>
            <a:lvl4pPr marL="1370114" indent="0" algn="ctr">
              <a:buNone/>
              <a:defRPr sz="1500"/>
            </a:lvl4pPr>
            <a:lvl5pPr marL="1826819" indent="0" algn="ctr">
              <a:buNone/>
              <a:defRPr sz="1500"/>
            </a:lvl5pPr>
            <a:lvl6pPr marL="2283509" indent="0" algn="ctr">
              <a:buNone/>
              <a:defRPr sz="1500"/>
            </a:lvl6pPr>
            <a:lvl7pPr marL="2740223" indent="0" algn="ctr">
              <a:buNone/>
              <a:defRPr sz="1500"/>
            </a:lvl7pPr>
            <a:lvl8pPr marL="3196924" indent="0" algn="ctr">
              <a:buNone/>
              <a:defRPr sz="1500"/>
            </a:lvl8pPr>
            <a:lvl9pPr marL="3653621" indent="0" algn="ctr">
              <a:buNone/>
              <a:defRPr sz="15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A60AE7-2FE4-4B64-AC22-7FD70823F5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EEF87-E46F-4436-A67D-BCBBCC921B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46096B-D1B3-49A5-9E07-9E2FCAF96E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4004D4-7809-40A4-8D59-23CB5257F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3409A-7C6D-41CE-B89E-61E47B3254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739306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2F575E-EAB2-4AAC-AD06-5FBAD6618E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402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DA7253-BF4C-4670-AF10-3339CDE563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700" indent="0" algn="ctr">
              <a:buNone/>
              <a:defRPr sz="2000"/>
            </a:lvl2pPr>
            <a:lvl3pPr marL="913404" indent="0" algn="ctr">
              <a:buNone/>
              <a:defRPr sz="1800"/>
            </a:lvl3pPr>
            <a:lvl4pPr marL="1370114" indent="0" algn="ctr">
              <a:buNone/>
              <a:defRPr sz="1500"/>
            </a:lvl4pPr>
            <a:lvl5pPr marL="1826819" indent="0" algn="ctr">
              <a:buNone/>
              <a:defRPr sz="1500"/>
            </a:lvl5pPr>
            <a:lvl6pPr marL="2283509" indent="0" algn="ctr">
              <a:buNone/>
              <a:defRPr sz="1500"/>
            </a:lvl6pPr>
            <a:lvl7pPr marL="2740223" indent="0" algn="ctr">
              <a:buNone/>
              <a:defRPr sz="1500"/>
            </a:lvl7pPr>
            <a:lvl8pPr marL="3196924" indent="0" algn="ctr">
              <a:buNone/>
              <a:defRPr sz="1500"/>
            </a:lvl8pPr>
            <a:lvl9pPr marL="3653621" indent="0" algn="ctr">
              <a:buNone/>
              <a:defRPr sz="15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A60AE7-2FE4-4B64-AC22-7FD70823F5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EEF87-E46F-4436-A67D-BCBBCC921B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46096B-D1B3-49A5-9E07-9E2FCAF96E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4004D4-7809-40A4-8D59-23CB5257F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3409A-7C6D-41CE-B89E-61E47B3254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77987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2F575E-EAB2-4AAC-AD06-5FBAD6618E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402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DA7253-BF4C-4670-AF10-3339CDE563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700" indent="0" algn="ctr">
              <a:buNone/>
              <a:defRPr sz="2000"/>
            </a:lvl2pPr>
            <a:lvl3pPr marL="913404" indent="0" algn="ctr">
              <a:buNone/>
              <a:defRPr sz="1800"/>
            </a:lvl3pPr>
            <a:lvl4pPr marL="1370114" indent="0" algn="ctr">
              <a:buNone/>
              <a:defRPr sz="1500"/>
            </a:lvl4pPr>
            <a:lvl5pPr marL="1826819" indent="0" algn="ctr">
              <a:buNone/>
              <a:defRPr sz="1500"/>
            </a:lvl5pPr>
            <a:lvl6pPr marL="2283509" indent="0" algn="ctr">
              <a:buNone/>
              <a:defRPr sz="1500"/>
            </a:lvl6pPr>
            <a:lvl7pPr marL="2740223" indent="0" algn="ctr">
              <a:buNone/>
              <a:defRPr sz="1500"/>
            </a:lvl7pPr>
            <a:lvl8pPr marL="3196924" indent="0" algn="ctr">
              <a:buNone/>
              <a:defRPr sz="1500"/>
            </a:lvl8pPr>
            <a:lvl9pPr marL="3653621" indent="0" algn="ctr">
              <a:buNone/>
              <a:defRPr sz="15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A60AE7-2FE4-4B64-AC22-7FD70823F5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EEF87-E46F-4436-A67D-BCBBCC921B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46096B-D1B3-49A5-9E07-9E2FCAF96E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4004D4-7809-40A4-8D59-23CB5257F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3409A-7C6D-41CE-B89E-61E47B3254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466730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2F575E-EAB2-4AAC-AD06-5FBAD6618E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402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DA7253-BF4C-4670-AF10-3339CDE563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700" indent="0" algn="ctr">
              <a:buNone/>
              <a:defRPr sz="2000"/>
            </a:lvl2pPr>
            <a:lvl3pPr marL="913404" indent="0" algn="ctr">
              <a:buNone/>
              <a:defRPr sz="1800"/>
            </a:lvl3pPr>
            <a:lvl4pPr marL="1370114" indent="0" algn="ctr">
              <a:buNone/>
              <a:defRPr sz="1500"/>
            </a:lvl4pPr>
            <a:lvl5pPr marL="1826819" indent="0" algn="ctr">
              <a:buNone/>
              <a:defRPr sz="1500"/>
            </a:lvl5pPr>
            <a:lvl6pPr marL="2283509" indent="0" algn="ctr">
              <a:buNone/>
              <a:defRPr sz="1500"/>
            </a:lvl6pPr>
            <a:lvl7pPr marL="2740223" indent="0" algn="ctr">
              <a:buNone/>
              <a:defRPr sz="1500"/>
            </a:lvl7pPr>
            <a:lvl8pPr marL="3196924" indent="0" algn="ctr">
              <a:buNone/>
              <a:defRPr sz="1500"/>
            </a:lvl8pPr>
            <a:lvl9pPr marL="3653621" indent="0" algn="ctr">
              <a:buNone/>
              <a:defRPr sz="15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A60AE7-2FE4-4B64-AC22-7FD70823F5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EEF87-E46F-4436-A67D-BCBBCC921B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46096B-D1B3-49A5-9E07-9E2FCAF96E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4004D4-7809-40A4-8D59-23CB5257F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3409A-7C6D-41CE-B89E-61E47B3254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82700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52DE85E-E2DC-4DC6-9AC1-2D3D33650677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2E930D2-9C95-4365-BA91-E4C86930640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006921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2F575E-EAB2-4AAC-AD06-5FBAD6618E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402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DA7253-BF4C-4670-AF10-3339CDE563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700" indent="0" algn="ctr">
              <a:buNone/>
              <a:defRPr sz="2000"/>
            </a:lvl2pPr>
            <a:lvl3pPr marL="913404" indent="0" algn="ctr">
              <a:buNone/>
              <a:defRPr sz="1800"/>
            </a:lvl3pPr>
            <a:lvl4pPr marL="1370114" indent="0" algn="ctr">
              <a:buNone/>
              <a:defRPr sz="1500"/>
            </a:lvl4pPr>
            <a:lvl5pPr marL="1826819" indent="0" algn="ctr">
              <a:buNone/>
              <a:defRPr sz="1500"/>
            </a:lvl5pPr>
            <a:lvl6pPr marL="2283509" indent="0" algn="ctr">
              <a:buNone/>
              <a:defRPr sz="1500"/>
            </a:lvl6pPr>
            <a:lvl7pPr marL="2740223" indent="0" algn="ctr">
              <a:buNone/>
              <a:defRPr sz="1500"/>
            </a:lvl7pPr>
            <a:lvl8pPr marL="3196924" indent="0" algn="ctr">
              <a:buNone/>
              <a:defRPr sz="1500"/>
            </a:lvl8pPr>
            <a:lvl9pPr marL="3653621" indent="0" algn="ctr">
              <a:buNone/>
              <a:defRPr sz="15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A60AE7-2FE4-4B64-AC22-7FD70823F5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EEF87-E46F-4436-A67D-BCBBCC921B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46096B-D1B3-49A5-9E07-9E2FCAF96E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4004D4-7809-40A4-8D59-23CB5257F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3409A-7C6D-41CE-B89E-61E47B3254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018669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2F575E-EAB2-4AAC-AD06-5FBAD6618E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402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DA7253-BF4C-4670-AF10-3339CDE563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700" indent="0" algn="ctr">
              <a:buNone/>
              <a:defRPr sz="2000"/>
            </a:lvl2pPr>
            <a:lvl3pPr marL="913404" indent="0" algn="ctr">
              <a:buNone/>
              <a:defRPr sz="1800"/>
            </a:lvl3pPr>
            <a:lvl4pPr marL="1370114" indent="0" algn="ctr">
              <a:buNone/>
              <a:defRPr sz="1500"/>
            </a:lvl4pPr>
            <a:lvl5pPr marL="1826819" indent="0" algn="ctr">
              <a:buNone/>
              <a:defRPr sz="1500"/>
            </a:lvl5pPr>
            <a:lvl6pPr marL="2283509" indent="0" algn="ctr">
              <a:buNone/>
              <a:defRPr sz="1500"/>
            </a:lvl6pPr>
            <a:lvl7pPr marL="2740223" indent="0" algn="ctr">
              <a:buNone/>
              <a:defRPr sz="1500"/>
            </a:lvl7pPr>
            <a:lvl8pPr marL="3196924" indent="0" algn="ctr">
              <a:buNone/>
              <a:defRPr sz="1500"/>
            </a:lvl8pPr>
            <a:lvl9pPr marL="3653621" indent="0" algn="ctr">
              <a:buNone/>
              <a:defRPr sz="15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A60AE7-2FE4-4B64-AC22-7FD70823F5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EEF87-E46F-4436-A67D-BCBBCC921B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46096B-D1B3-49A5-9E07-9E2FCAF96E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4004D4-7809-40A4-8D59-23CB5257F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3409A-7C6D-41CE-B89E-61E47B3254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84682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2F575E-EAB2-4AAC-AD06-5FBAD6618E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402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DA7253-BF4C-4670-AF10-3339CDE563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700" indent="0" algn="ctr">
              <a:buNone/>
              <a:defRPr sz="2000"/>
            </a:lvl2pPr>
            <a:lvl3pPr marL="913404" indent="0" algn="ctr">
              <a:buNone/>
              <a:defRPr sz="1800"/>
            </a:lvl3pPr>
            <a:lvl4pPr marL="1370114" indent="0" algn="ctr">
              <a:buNone/>
              <a:defRPr sz="1500"/>
            </a:lvl4pPr>
            <a:lvl5pPr marL="1826819" indent="0" algn="ctr">
              <a:buNone/>
              <a:defRPr sz="1500"/>
            </a:lvl5pPr>
            <a:lvl6pPr marL="2283509" indent="0" algn="ctr">
              <a:buNone/>
              <a:defRPr sz="1500"/>
            </a:lvl6pPr>
            <a:lvl7pPr marL="2740223" indent="0" algn="ctr">
              <a:buNone/>
              <a:defRPr sz="1500"/>
            </a:lvl7pPr>
            <a:lvl8pPr marL="3196924" indent="0" algn="ctr">
              <a:buNone/>
              <a:defRPr sz="1500"/>
            </a:lvl8pPr>
            <a:lvl9pPr marL="3653621" indent="0" algn="ctr">
              <a:buNone/>
              <a:defRPr sz="15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A60AE7-2FE4-4B64-AC22-7FD70823F5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EEF87-E46F-4436-A67D-BCBBCC921B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46096B-D1B3-49A5-9E07-9E2FCAF96E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4004D4-7809-40A4-8D59-23CB5257F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3409A-7C6D-41CE-B89E-61E47B3254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87649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2F575E-EAB2-4AAC-AD06-5FBAD6618E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402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DA7253-BF4C-4670-AF10-3339CDE563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700" indent="0" algn="ctr">
              <a:buNone/>
              <a:defRPr sz="2000"/>
            </a:lvl2pPr>
            <a:lvl3pPr marL="913404" indent="0" algn="ctr">
              <a:buNone/>
              <a:defRPr sz="1800"/>
            </a:lvl3pPr>
            <a:lvl4pPr marL="1370114" indent="0" algn="ctr">
              <a:buNone/>
              <a:defRPr sz="1500"/>
            </a:lvl4pPr>
            <a:lvl5pPr marL="1826819" indent="0" algn="ctr">
              <a:buNone/>
              <a:defRPr sz="1500"/>
            </a:lvl5pPr>
            <a:lvl6pPr marL="2283509" indent="0" algn="ctr">
              <a:buNone/>
              <a:defRPr sz="1500"/>
            </a:lvl6pPr>
            <a:lvl7pPr marL="2740223" indent="0" algn="ctr">
              <a:buNone/>
              <a:defRPr sz="1500"/>
            </a:lvl7pPr>
            <a:lvl8pPr marL="3196924" indent="0" algn="ctr">
              <a:buNone/>
              <a:defRPr sz="1500"/>
            </a:lvl8pPr>
            <a:lvl9pPr marL="3653621" indent="0" algn="ctr">
              <a:buNone/>
              <a:defRPr sz="15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A60AE7-2FE4-4B64-AC22-7FD70823F5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EEF87-E46F-4436-A67D-BCBBCC921B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46096B-D1B3-49A5-9E07-9E2FCAF96E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4004D4-7809-40A4-8D59-23CB5257F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3409A-7C6D-41CE-B89E-61E47B3254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840832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2F575E-EAB2-4AAC-AD06-5FBAD6618E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402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DA7253-BF4C-4670-AF10-3339CDE563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700" indent="0" algn="ctr">
              <a:buNone/>
              <a:defRPr sz="2000"/>
            </a:lvl2pPr>
            <a:lvl3pPr marL="913404" indent="0" algn="ctr">
              <a:buNone/>
              <a:defRPr sz="1800"/>
            </a:lvl3pPr>
            <a:lvl4pPr marL="1370114" indent="0" algn="ctr">
              <a:buNone/>
              <a:defRPr sz="1500"/>
            </a:lvl4pPr>
            <a:lvl5pPr marL="1826819" indent="0" algn="ctr">
              <a:buNone/>
              <a:defRPr sz="1500"/>
            </a:lvl5pPr>
            <a:lvl6pPr marL="2283509" indent="0" algn="ctr">
              <a:buNone/>
              <a:defRPr sz="1500"/>
            </a:lvl6pPr>
            <a:lvl7pPr marL="2740223" indent="0" algn="ctr">
              <a:buNone/>
              <a:defRPr sz="1500"/>
            </a:lvl7pPr>
            <a:lvl8pPr marL="3196924" indent="0" algn="ctr">
              <a:buNone/>
              <a:defRPr sz="1500"/>
            </a:lvl8pPr>
            <a:lvl9pPr marL="3653621" indent="0" algn="ctr">
              <a:buNone/>
              <a:defRPr sz="15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A60AE7-2FE4-4B64-AC22-7FD70823F5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EEF87-E46F-4436-A67D-BCBBCC921B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46096B-D1B3-49A5-9E07-9E2FCAF96E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4004D4-7809-40A4-8D59-23CB5257F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3409A-7C6D-41CE-B89E-61E47B3254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30646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2F575E-EAB2-4AAC-AD06-5FBAD6618E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402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DA7253-BF4C-4670-AF10-3339CDE563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700" indent="0" algn="ctr">
              <a:buNone/>
              <a:defRPr sz="2000"/>
            </a:lvl2pPr>
            <a:lvl3pPr marL="913404" indent="0" algn="ctr">
              <a:buNone/>
              <a:defRPr sz="1800"/>
            </a:lvl3pPr>
            <a:lvl4pPr marL="1370114" indent="0" algn="ctr">
              <a:buNone/>
              <a:defRPr sz="1500"/>
            </a:lvl4pPr>
            <a:lvl5pPr marL="1826819" indent="0" algn="ctr">
              <a:buNone/>
              <a:defRPr sz="1500"/>
            </a:lvl5pPr>
            <a:lvl6pPr marL="2283509" indent="0" algn="ctr">
              <a:buNone/>
              <a:defRPr sz="1500"/>
            </a:lvl6pPr>
            <a:lvl7pPr marL="2740223" indent="0" algn="ctr">
              <a:buNone/>
              <a:defRPr sz="1500"/>
            </a:lvl7pPr>
            <a:lvl8pPr marL="3196924" indent="0" algn="ctr">
              <a:buNone/>
              <a:defRPr sz="1500"/>
            </a:lvl8pPr>
            <a:lvl9pPr marL="3653621" indent="0" algn="ctr">
              <a:buNone/>
              <a:defRPr sz="15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A60AE7-2FE4-4B64-AC22-7FD70823F5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EEF87-E46F-4436-A67D-BCBBCC921B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46096B-D1B3-49A5-9E07-9E2FCAF96E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4004D4-7809-40A4-8D59-23CB5257F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3409A-7C6D-41CE-B89E-61E47B3254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902636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2F575E-EAB2-4AAC-AD06-5FBAD6618E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402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DA7253-BF4C-4670-AF10-3339CDE563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700" indent="0" algn="ctr">
              <a:buNone/>
              <a:defRPr sz="2000"/>
            </a:lvl2pPr>
            <a:lvl3pPr marL="913404" indent="0" algn="ctr">
              <a:buNone/>
              <a:defRPr sz="1800"/>
            </a:lvl3pPr>
            <a:lvl4pPr marL="1370114" indent="0" algn="ctr">
              <a:buNone/>
              <a:defRPr sz="1500"/>
            </a:lvl4pPr>
            <a:lvl5pPr marL="1826819" indent="0" algn="ctr">
              <a:buNone/>
              <a:defRPr sz="1500"/>
            </a:lvl5pPr>
            <a:lvl6pPr marL="2283509" indent="0" algn="ctr">
              <a:buNone/>
              <a:defRPr sz="1500"/>
            </a:lvl6pPr>
            <a:lvl7pPr marL="2740223" indent="0" algn="ctr">
              <a:buNone/>
              <a:defRPr sz="1500"/>
            </a:lvl7pPr>
            <a:lvl8pPr marL="3196924" indent="0" algn="ctr">
              <a:buNone/>
              <a:defRPr sz="1500"/>
            </a:lvl8pPr>
            <a:lvl9pPr marL="3653621" indent="0" algn="ctr">
              <a:buNone/>
              <a:defRPr sz="15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A60AE7-2FE4-4B64-AC22-7FD70823F5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EEF87-E46F-4436-A67D-BCBBCC921B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46096B-D1B3-49A5-9E07-9E2FCAF96E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4004D4-7809-40A4-8D59-23CB5257F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3409A-7C6D-41CE-B89E-61E47B3254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881038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2F575E-EAB2-4AAC-AD06-5FBAD6618E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402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DA7253-BF4C-4670-AF10-3339CDE563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700" indent="0" algn="ctr">
              <a:buNone/>
              <a:defRPr sz="2000"/>
            </a:lvl2pPr>
            <a:lvl3pPr marL="913404" indent="0" algn="ctr">
              <a:buNone/>
              <a:defRPr sz="1800"/>
            </a:lvl3pPr>
            <a:lvl4pPr marL="1370114" indent="0" algn="ctr">
              <a:buNone/>
              <a:defRPr sz="1500"/>
            </a:lvl4pPr>
            <a:lvl5pPr marL="1826819" indent="0" algn="ctr">
              <a:buNone/>
              <a:defRPr sz="1500"/>
            </a:lvl5pPr>
            <a:lvl6pPr marL="2283509" indent="0" algn="ctr">
              <a:buNone/>
              <a:defRPr sz="1500"/>
            </a:lvl6pPr>
            <a:lvl7pPr marL="2740223" indent="0" algn="ctr">
              <a:buNone/>
              <a:defRPr sz="1500"/>
            </a:lvl7pPr>
            <a:lvl8pPr marL="3196924" indent="0" algn="ctr">
              <a:buNone/>
              <a:defRPr sz="1500"/>
            </a:lvl8pPr>
            <a:lvl9pPr marL="3653621" indent="0" algn="ctr">
              <a:buNone/>
              <a:defRPr sz="15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A60AE7-2FE4-4B64-AC22-7FD70823F5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EEF87-E46F-4436-A67D-BCBBCC921B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46096B-D1B3-49A5-9E07-9E2FCAF96E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4004D4-7809-40A4-8D59-23CB5257F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3409A-7C6D-41CE-B89E-61E47B3254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177680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2F575E-EAB2-4AAC-AD06-5FBAD6618E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402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DA7253-BF4C-4670-AF10-3339CDE563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700" indent="0" algn="ctr">
              <a:buNone/>
              <a:defRPr sz="2000"/>
            </a:lvl2pPr>
            <a:lvl3pPr marL="913404" indent="0" algn="ctr">
              <a:buNone/>
              <a:defRPr sz="1800"/>
            </a:lvl3pPr>
            <a:lvl4pPr marL="1370114" indent="0" algn="ctr">
              <a:buNone/>
              <a:defRPr sz="1500"/>
            </a:lvl4pPr>
            <a:lvl5pPr marL="1826819" indent="0" algn="ctr">
              <a:buNone/>
              <a:defRPr sz="1500"/>
            </a:lvl5pPr>
            <a:lvl6pPr marL="2283509" indent="0" algn="ctr">
              <a:buNone/>
              <a:defRPr sz="1500"/>
            </a:lvl6pPr>
            <a:lvl7pPr marL="2740223" indent="0" algn="ctr">
              <a:buNone/>
              <a:defRPr sz="1500"/>
            </a:lvl7pPr>
            <a:lvl8pPr marL="3196924" indent="0" algn="ctr">
              <a:buNone/>
              <a:defRPr sz="1500"/>
            </a:lvl8pPr>
            <a:lvl9pPr marL="3653621" indent="0" algn="ctr">
              <a:buNone/>
              <a:defRPr sz="15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A60AE7-2FE4-4B64-AC22-7FD70823F5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EEF87-E46F-4436-A67D-BCBBCC921B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46096B-D1B3-49A5-9E07-9E2FCAF96E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4004D4-7809-40A4-8D59-23CB5257F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3409A-7C6D-41CE-B89E-61E47B3254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003460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2F575E-EAB2-4AAC-AD06-5FBAD6618E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402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DA7253-BF4C-4670-AF10-3339CDE563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700" indent="0" algn="ctr">
              <a:buNone/>
              <a:defRPr sz="2000"/>
            </a:lvl2pPr>
            <a:lvl3pPr marL="913404" indent="0" algn="ctr">
              <a:buNone/>
              <a:defRPr sz="1800"/>
            </a:lvl3pPr>
            <a:lvl4pPr marL="1370114" indent="0" algn="ctr">
              <a:buNone/>
              <a:defRPr sz="1500"/>
            </a:lvl4pPr>
            <a:lvl5pPr marL="1826819" indent="0" algn="ctr">
              <a:buNone/>
              <a:defRPr sz="1500"/>
            </a:lvl5pPr>
            <a:lvl6pPr marL="2283509" indent="0" algn="ctr">
              <a:buNone/>
              <a:defRPr sz="1500"/>
            </a:lvl6pPr>
            <a:lvl7pPr marL="2740223" indent="0" algn="ctr">
              <a:buNone/>
              <a:defRPr sz="1500"/>
            </a:lvl7pPr>
            <a:lvl8pPr marL="3196924" indent="0" algn="ctr">
              <a:buNone/>
              <a:defRPr sz="1500"/>
            </a:lvl8pPr>
            <a:lvl9pPr marL="3653621" indent="0" algn="ctr">
              <a:buNone/>
              <a:defRPr sz="15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A60AE7-2FE4-4B64-AC22-7FD70823F5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EEF87-E46F-4436-A67D-BCBBCC921B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46096B-D1B3-49A5-9E07-9E2FCAF96E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4004D4-7809-40A4-8D59-23CB5257F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3409A-7C6D-41CE-B89E-61E47B3254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27130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2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4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4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ED85424-16C3-4A16-B85E-AC17AA27E8DC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CC1C659-7E4E-4F7A-9F45-46221763D44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157611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2F575E-EAB2-4AAC-AD06-5FBAD6618E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402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DA7253-BF4C-4670-AF10-3339CDE563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700" indent="0" algn="ctr">
              <a:buNone/>
              <a:defRPr sz="2000"/>
            </a:lvl2pPr>
            <a:lvl3pPr marL="913404" indent="0" algn="ctr">
              <a:buNone/>
              <a:defRPr sz="1800"/>
            </a:lvl3pPr>
            <a:lvl4pPr marL="1370114" indent="0" algn="ctr">
              <a:buNone/>
              <a:defRPr sz="1500"/>
            </a:lvl4pPr>
            <a:lvl5pPr marL="1826819" indent="0" algn="ctr">
              <a:buNone/>
              <a:defRPr sz="1500"/>
            </a:lvl5pPr>
            <a:lvl6pPr marL="2283509" indent="0" algn="ctr">
              <a:buNone/>
              <a:defRPr sz="1500"/>
            </a:lvl6pPr>
            <a:lvl7pPr marL="2740223" indent="0" algn="ctr">
              <a:buNone/>
              <a:defRPr sz="1500"/>
            </a:lvl7pPr>
            <a:lvl8pPr marL="3196924" indent="0" algn="ctr">
              <a:buNone/>
              <a:defRPr sz="1500"/>
            </a:lvl8pPr>
            <a:lvl9pPr marL="3653621" indent="0" algn="ctr">
              <a:buNone/>
              <a:defRPr sz="15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A60AE7-2FE4-4B64-AC22-7FD70823F5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EEF87-E46F-4436-A67D-BCBBCC921B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46096B-D1B3-49A5-9E07-9E2FCAF96E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4004D4-7809-40A4-8D59-23CB5257F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3409A-7C6D-41CE-B89E-61E47B3254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909487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A06B87-C6E4-4A06-A8C8-851C192782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198A4B-7AD3-4907-A0DA-BAC5F34865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44106D-1E91-4C38-B0F9-190C4C12D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EEF87-E46F-4436-A67D-BCBBCC921B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2C1ADD-45D1-4570-A0D2-536152313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99EB79-4C5A-47C1-B1DC-9E4A18D1D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3409A-7C6D-41CE-B89E-61E47B3254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51985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05495F-F513-4F55-9222-BF33491759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5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560520-F089-43F7-B4C4-4606D42F95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7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40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011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681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350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022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692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362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0DF689-0F7A-4EB4-A380-96C7D95C32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EEF87-E46F-4436-A67D-BCBBCC921B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B37DCB-D24B-4C41-ACFE-5F1163F2C4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377EF9-546A-4E63-AA2E-4DA24DDE1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3409A-7C6D-41CE-B89E-61E47B3254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54388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A779B3-8E0B-4726-960B-487900E1A5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135A11-5DE9-4E4E-94F8-7C0EF2B019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7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ECF257-37D8-437B-A65D-2D1632BE48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7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693BFE-269D-4AB7-A39D-1AF2C92060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EEF87-E46F-4436-A67D-BCBBCC921B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74E66C-023B-4BC8-87D2-94CE0D89D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7D2FEA-54B6-485D-8D68-0DD1642A96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3409A-7C6D-41CE-B89E-61E47B3254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925993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33B435-0D95-41D1-AFB3-7E5FC75784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8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4CC392-9868-4116-BBD3-4683718CF9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850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00" indent="0">
              <a:buNone/>
              <a:defRPr sz="2000" b="1"/>
            </a:lvl2pPr>
            <a:lvl3pPr marL="913404" indent="0">
              <a:buNone/>
              <a:defRPr sz="1800" b="1"/>
            </a:lvl3pPr>
            <a:lvl4pPr marL="1370114" indent="0">
              <a:buNone/>
              <a:defRPr sz="1500" b="1"/>
            </a:lvl4pPr>
            <a:lvl5pPr marL="1826819" indent="0">
              <a:buNone/>
              <a:defRPr sz="1500" b="1"/>
            </a:lvl5pPr>
            <a:lvl6pPr marL="2283509" indent="0">
              <a:buNone/>
              <a:defRPr sz="1500" b="1"/>
            </a:lvl6pPr>
            <a:lvl7pPr marL="2740223" indent="0">
              <a:buNone/>
              <a:defRPr sz="1500" b="1"/>
            </a:lvl7pPr>
            <a:lvl8pPr marL="3196924" indent="0">
              <a:buNone/>
              <a:defRPr sz="1500" b="1"/>
            </a:lvl8pPr>
            <a:lvl9pPr marL="3653621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60A98B-1A3E-4C8D-AC60-A7B1B1327A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850" y="2505131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91E845-F331-4BC8-9E4B-5AA6CA2A4EA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87" y="1681163"/>
            <a:ext cx="51831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00" indent="0">
              <a:buNone/>
              <a:defRPr sz="2000" b="1"/>
            </a:lvl2pPr>
            <a:lvl3pPr marL="913404" indent="0">
              <a:buNone/>
              <a:defRPr sz="1800" b="1"/>
            </a:lvl3pPr>
            <a:lvl4pPr marL="1370114" indent="0">
              <a:buNone/>
              <a:defRPr sz="1500" b="1"/>
            </a:lvl4pPr>
            <a:lvl5pPr marL="1826819" indent="0">
              <a:buNone/>
              <a:defRPr sz="1500" b="1"/>
            </a:lvl5pPr>
            <a:lvl6pPr marL="2283509" indent="0">
              <a:buNone/>
              <a:defRPr sz="1500" b="1"/>
            </a:lvl6pPr>
            <a:lvl7pPr marL="2740223" indent="0">
              <a:buNone/>
              <a:defRPr sz="1500" b="1"/>
            </a:lvl7pPr>
            <a:lvl8pPr marL="3196924" indent="0">
              <a:buNone/>
              <a:defRPr sz="1500" b="1"/>
            </a:lvl8pPr>
            <a:lvl9pPr marL="3653621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EC4D217-7FF1-44E0-BFF5-08DD9ED855F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87" y="2505131"/>
            <a:ext cx="51831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89DBD01-A2F3-4A0C-9668-15C26C4A9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EEF87-E46F-4436-A67D-BCBBCC921B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C836F27-609A-4F22-A8F6-D64E8C463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060F79-2C4D-4A39-B8A6-633F3B9A1B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3409A-7C6D-41CE-B89E-61E47B3254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38449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537B3E-1E8E-4A35-A1D7-6F89AAB6AE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885E270-1A59-419A-8FF9-8F8D91091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EEF87-E46F-4436-A67D-BCBBCC921B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AC309E-2C41-479E-A7DA-9AADAC0EFF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DAC870-7AC8-4549-A3A6-DC223C47E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3409A-7C6D-41CE-B89E-61E47B3254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777811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649ABF1-E253-472E-91CB-F9622DC8C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EEF87-E46F-4436-A67D-BCBBCC921B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7DD5F38-1CBA-449D-BC53-F3C519A6DC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DBC3D5-784A-4498-BEB4-681ECFF33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3409A-7C6D-41CE-B89E-61E47B3254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033158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649ABF1-E253-472E-91CB-F9622DC8C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EEF87-E46F-4436-A67D-BCBBCC921B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7DD5F38-1CBA-449D-BC53-F3C519A6DC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DBC3D5-784A-4498-BEB4-681ECFF33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3409A-7C6D-41CE-B89E-61E47B3254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71803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649ABF1-E253-472E-91CB-F9622DC8C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EEF87-E46F-4436-A67D-BCBBCC921B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7DD5F38-1CBA-449D-BC53-F3C519A6DC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DBC3D5-784A-4498-BEB4-681ECFF33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3409A-7C6D-41CE-B89E-61E47B3254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83161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649ABF1-E253-472E-91CB-F9622DC8C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EEF87-E46F-4436-A67D-BCBBCC921B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7DD5F38-1CBA-449D-BC53-F3C519A6DC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DBC3D5-784A-4498-BEB4-681ECFF33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3409A-7C6D-41CE-B89E-61E47B3254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35631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4025428-0B98-4C71-BD34-CB55710598E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DE6E68F-90B7-49AE-8907-5B128B374A8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35797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649ABF1-E253-472E-91CB-F9622DC8C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EEF87-E46F-4436-A67D-BCBBCC921B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7DD5F38-1CBA-449D-BC53-F3C519A6DC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DBC3D5-784A-4498-BEB4-681ECFF33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3409A-7C6D-41CE-B89E-61E47B3254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70228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649ABF1-E253-472E-91CB-F9622DC8C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EEF87-E46F-4436-A67D-BCBBCC921B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7DD5F38-1CBA-449D-BC53-F3C519A6DC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DBC3D5-784A-4498-BEB4-681ECFF33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3409A-7C6D-41CE-B89E-61E47B3254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969741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649ABF1-E253-472E-91CB-F9622DC8C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EEF87-E46F-4436-A67D-BCBBCC921B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7DD5F38-1CBA-449D-BC53-F3C519A6DC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DBC3D5-784A-4498-BEB4-681ECFF33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3409A-7C6D-41CE-B89E-61E47B3254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867463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649ABF1-E253-472E-91CB-F9622DC8C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EEF87-E46F-4436-A67D-BCBBCC921B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7DD5F38-1CBA-449D-BC53-F3C519A6DC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DBC3D5-784A-4498-BEB4-681ECFF33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3409A-7C6D-41CE-B89E-61E47B3254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359045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649ABF1-E253-472E-91CB-F9622DC8C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EEF87-E46F-4436-A67D-BCBBCC921B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7DD5F38-1CBA-449D-BC53-F3C519A6DC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DBC3D5-784A-4498-BEB4-681ECFF33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3409A-7C6D-41CE-B89E-61E47B3254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08590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649ABF1-E253-472E-91CB-F9622DC8C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EEF87-E46F-4436-A67D-BCBBCC921B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7DD5F38-1CBA-449D-BC53-F3C519A6DC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DBC3D5-784A-4498-BEB4-681ECFF33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3409A-7C6D-41CE-B89E-61E47B3254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54948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649ABF1-E253-472E-91CB-F9622DC8C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EEF87-E46F-4436-A67D-BCBBCC921B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7DD5F38-1CBA-449D-BC53-F3C519A6DC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DBC3D5-784A-4498-BEB4-681ECFF33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3409A-7C6D-41CE-B89E-61E47B3254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372788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649ABF1-E253-472E-91CB-F9622DC8C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EEF87-E46F-4436-A67D-BCBBCC921B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7DD5F38-1CBA-449D-BC53-F3C519A6DC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DBC3D5-784A-4498-BEB4-681ECFF33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3409A-7C6D-41CE-B89E-61E47B3254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91090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649ABF1-E253-472E-91CB-F9622DC8C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EEF87-E46F-4436-A67D-BCBBCC921B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7DD5F38-1CBA-449D-BC53-F3C519A6DC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DBC3D5-784A-4498-BEB4-681ECFF33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3409A-7C6D-41CE-B89E-61E47B3254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55917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649ABF1-E253-472E-91CB-F9622DC8C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EEF87-E46F-4436-A67D-BCBBCC921B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7DD5F38-1CBA-449D-BC53-F3C519A6DC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DBC3D5-784A-4498-BEB4-681ECFF33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3409A-7C6D-41CE-B89E-61E47B3254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8430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F4CC669-11AD-449A-8A17-3C4118EC99DC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7E227B5-48DE-4856-AEFA-239F511B67C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454018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649ABF1-E253-472E-91CB-F9622DC8C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EEF87-E46F-4436-A67D-BCBBCC921B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7DD5F38-1CBA-449D-BC53-F3C519A6DC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DBC3D5-784A-4498-BEB4-681ECFF33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3409A-7C6D-41CE-B89E-61E47B3254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36333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649ABF1-E253-472E-91CB-F9622DC8C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EEF87-E46F-4436-A67D-BCBBCC921B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7DD5F38-1CBA-449D-BC53-F3C519A6DC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DBC3D5-784A-4498-BEB4-681ECFF33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3409A-7C6D-41CE-B89E-61E47B3254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178836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649ABF1-E253-472E-91CB-F9622DC8C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EEF87-E46F-4436-A67D-BCBBCC921B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7DD5F38-1CBA-449D-BC53-F3C519A6DC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DBC3D5-784A-4498-BEB4-681ECFF33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3409A-7C6D-41CE-B89E-61E47B3254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336147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649ABF1-E253-472E-91CB-F9622DC8C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EEF87-E46F-4436-A67D-BCBBCC921B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7DD5F38-1CBA-449D-BC53-F3C519A6DC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DBC3D5-784A-4498-BEB4-681ECFF33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3409A-7C6D-41CE-B89E-61E47B3254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504095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649ABF1-E253-472E-91CB-F9622DC8C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EEF87-E46F-4436-A67D-BCBBCC921B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7DD5F38-1CBA-449D-BC53-F3C519A6DC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DBC3D5-784A-4498-BEB4-681ECFF33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3409A-7C6D-41CE-B89E-61E47B3254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054726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649ABF1-E253-472E-91CB-F9622DC8C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EEF87-E46F-4436-A67D-BCBBCC921B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7DD5F38-1CBA-449D-BC53-F3C519A6DC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DBC3D5-784A-4498-BEB4-681ECFF33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3409A-7C6D-41CE-B89E-61E47B3254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082474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649ABF1-E253-472E-91CB-F9622DC8C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EEF87-E46F-4436-A67D-BCBBCC921B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7DD5F38-1CBA-449D-BC53-F3C519A6DC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DBC3D5-784A-4498-BEB4-681ECFF33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3409A-7C6D-41CE-B89E-61E47B3254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58063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649ABF1-E253-472E-91CB-F9622DC8C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EEF87-E46F-4436-A67D-BCBBCC921B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7DD5F38-1CBA-449D-BC53-F3C519A6DC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DBC3D5-784A-4498-BEB4-681ECFF33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3409A-7C6D-41CE-B89E-61E47B3254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05012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649ABF1-E253-472E-91CB-F9622DC8C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EEF87-E46F-4436-A67D-BCBBCC921B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7DD5F38-1CBA-449D-BC53-F3C519A6DC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DBC3D5-784A-4498-BEB4-681ECFF33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3409A-7C6D-41CE-B89E-61E47B3254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66764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649ABF1-E253-472E-91CB-F9622DC8C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EEF87-E46F-4436-A67D-BCBBCC921B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7DD5F38-1CBA-449D-BC53-F3C519A6DC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DBC3D5-784A-4498-BEB4-681ECFF33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3409A-7C6D-41CE-B89E-61E47B3254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31380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6" y="273054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506D435-0D70-423D-ABE1-F70FE639FF7F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E60A277-3CD2-44E2-B651-8086A94C6E1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11685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649ABF1-E253-472E-91CB-F9622DC8C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EEF87-E46F-4436-A67D-BCBBCC921B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7DD5F38-1CBA-449D-BC53-F3C519A6DC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DBC3D5-784A-4498-BEB4-681ECFF33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3409A-7C6D-41CE-B89E-61E47B3254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88399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649ABF1-E253-472E-91CB-F9622DC8C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EEF87-E46F-4436-A67D-BCBBCC921B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7DD5F38-1CBA-449D-BC53-F3C519A6DC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DBC3D5-784A-4498-BEB4-681ECFF33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3409A-7C6D-41CE-B89E-61E47B3254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083245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649ABF1-E253-472E-91CB-F9622DC8C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EEF87-E46F-4436-A67D-BCBBCC921B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7DD5F38-1CBA-449D-BC53-F3C519A6DC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DBC3D5-784A-4498-BEB4-681ECFF33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3409A-7C6D-41CE-B89E-61E47B3254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11050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649ABF1-E253-472E-91CB-F9622DC8C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EEF87-E46F-4436-A67D-BCBBCC921B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7DD5F38-1CBA-449D-BC53-F3C519A6DC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DBC3D5-784A-4498-BEB4-681ECFF33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3409A-7C6D-41CE-B89E-61E47B3254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720509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649ABF1-E253-472E-91CB-F9622DC8C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EEF87-E46F-4436-A67D-BCBBCC921B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7DD5F38-1CBA-449D-BC53-F3C519A6DC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DBC3D5-784A-4498-BEB4-681ECFF33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3409A-7C6D-41CE-B89E-61E47B3254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409559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649ABF1-E253-472E-91CB-F9622DC8C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EEF87-E46F-4436-A67D-BCBBCC921B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7DD5F38-1CBA-449D-BC53-F3C519A6DC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DBC3D5-784A-4498-BEB4-681ECFF33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3409A-7C6D-41CE-B89E-61E47B3254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360195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649ABF1-E253-472E-91CB-F9622DC8C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EEF87-E46F-4436-A67D-BCBBCC921B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7DD5F38-1CBA-449D-BC53-F3C519A6DC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DBC3D5-784A-4498-BEB4-681ECFF33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3409A-7C6D-41CE-B89E-61E47B3254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073403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649ABF1-E253-472E-91CB-F9622DC8C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EEF87-E46F-4436-A67D-BCBBCC921B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7DD5F38-1CBA-449D-BC53-F3C519A6DC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DBC3D5-784A-4498-BEB4-681ECFF33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3409A-7C6D-41CE-B89E-61E47B3254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963765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649ABF1-E253-472E-91CB-F9622DC8C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EEF87-E46F-4436-A67D-BCBBCC921B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7DD5F38-1CBA-449D-BC53-F3C519A6DC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DBC3D5-784A-4498-BEB4-681ECFF33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3409A-7C6D-41CE-B89E-61E47B3254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829432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649ABF1-E253-472E-91CB-F9622DC8C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EEF87-E46F-4436-A67D-BCBBCC921B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7DD5F38-1CBA-449D-BC53-F3C519A6DC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DBC3D5-784A-4498-BEB4-681ECFF33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3409A-7C6D-41CE-B89E-61E47B3254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05692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25A2BEA-FA48-41B2-ACFA-CB3F2B131CA7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B07294F-A670-4887-AABF-B61D6AE00DE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247390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649ABF1-E253-472E-91CB-F9622DC8C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EEF87-E46F-4436-A67D-BCBBCC921B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7DD5F38-1CBA-449D-BC53-F3C519A6DC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DBC3D5-784A-4498-BEB4-681ECFF33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3409A-7C6D-41CE-B89E-61E47B3254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93820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649ABF1-E253-472E-91CB-F9622DC8C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EEF87-E46F-4436-A67D-BCBBCC921B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7DD5F38-1CBA-449D-BC53-F3C519A6DC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DBC3D5-784A-4498-BEB4-681ECFF33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3409A-7C6D-41CE-B89E-61E47B3254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990401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649ABF1-E253-472E-91CB-F9622DC8C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EEF87-E46F-4436-A67D-BCBBCC921B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7DD5F38-1CBA-449D-BC53-F3C519A6DC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DBC3D5-784A-4498-BEB4-681ECFF33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3409A-7C6D-41CE-B89E-61E47B3254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319208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649ABF1-E253-472E-91CB-F9622DC8C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EEF87-E46F-4436-A67D-BCBBCC921B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7DD5F38-1CBA-449D-BC53-F3C519A6DC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DBC3D5-784A-4498-BEB4-681ECFF33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3409A-7C6D-41CE-B89E-61E47B3254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083279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649ABF1-E253-472E-91CB-F9622DC8C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EEF87-E46F-4436-A67D-BCBBCC921B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7DD5F38-1CBA-449D-BC53-F3C519A6DC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DBC3D5-784A-4498-BEB4-681ECFF33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3409A-7C6D-41CE-B89E-61E47B3254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820958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649ABF1-E253-472E-91CB-F9622DC8C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EEF87-E46F-4436-A67D-BCBBCC921B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7DD5F38-1CBA-449D-BC53-F3C519A6DC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DBC3D5-784A-4498-BEB4-681ECFF33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3409A-7C6D-41CE-B89E-61E47B3254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946995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649ABF1-E253-472E-91CB-F9622DC8C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EEF87-E46F-4436-A67D-BCBBCC921B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7DD5F38-1CBA-449D-BC53-F3C519A6DC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DBC3D5-784A-4498-BEB4-681ECFF33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3409A-7C6D-41CE-B89E-61E47B3254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304376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649ABF1-E253-472E-91CB-F9622DC8C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EEF87-E46F-4436-A67D-BCBBCC921B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7DD5F38-1CBA-449D-BC53-F3C519A6DC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DBC3D5-784A-4498-BEB4-681ECFF33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3409A-7C6D-41CE-B89E-61E47B3254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88269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649ABF1-E253-472E-91CB-F9622DC8C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EEF87-E46F-4436-A67D-BCBBCC921B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7DD5F38-1CBA-449D-BC53-F3C519A6DC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DBC3D5-784A-4498-BEB4-681ECFF33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3409A-7C6D-41CE-B89E-61E47B3254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553791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649ABF1-E253-472E-91CB-F9622DC8C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EEF87-E46F-4436-A67D-BCBBCC921B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7DD5F38-1CBA-449D-BC53-F3C519A6DC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DBC3D5-784A-4498-BEB4-681ECFF33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3409A-7C6D-41CE-B89E-61E47B3254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23167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3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208.xml"/><Relationship Id="rId7" Type="http://schemas.openxmlformats.org/officeDocument/2006/relationships/slideLayout" Target="../slideLayouts/slideLayout212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207.xml"/><Relationship Id="rId1" Type="http://schemas.openxmlformats.org/officeDocument/2006/relationships/slideLayout" Target="../slideLayouts/slideLayout206.xml"/><Relationship Id="rId6" Type="http://schemas.openxmlformats.org/officeDocument/2006/relationships/slideLayout" Target="../slideLayouts/slideLayout211.xml"/><Relationship Id="rId11" Type="http://schemas.openxmlformats.org/officeDocument/2006/relationships/slideLayout" Target="../slideLayouts/slideLayout216.xml"/><Relationship Id="rId5" Type="http://schemas.openxmlformats.org/officeDocument/2006/relationships/slideLayout" Target="../slideLayouts/slideLayout210.xml"/><Relationship Id="rId10" Type="http://schemas.openxmlformats.org/officeDocument/2006/relationships/slideLayout" Target="../slideLayouts/slideLayout215.xml"/><Relationship Id="rId4" Type="http://schemas.openxmlformats.org/officeDocument/2006/relationships/slideLayout" Target="../slideLayouts/slideLayout209.xml"/><Relationship Id="rId9" Type="http://schemas.openxmlformats.org/officeDocument/2006/relationships/slideLayout" Target="../slideLayouts/slideLayout214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4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219.xml"/><Relationship Id="rId7" Type="http://schemas.openxmlformats.org/officeDocument/2006/relationships/slideLayout" Target="../slideLayouts/slideLayout223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218.xml"/><Relationship Id="rId1" Type="http://schemas.openxmlformats.org/officeDocument/2006/relationships/slideLayout" Target="../slideLayouts/slideLayout217.xml"/><Relationship Id="rId6" Type="http://schemas.openxmlformats.org/officeDocument/2006/relationships/slideLayout" Target="../slideLayouts/slideLayout222.xml"/><Relationship Id="rId11" Type="http://schemas.openxmlformats.org/officeDocument/2006/relationships/slideLayout" Target="../slideLayouts/slideLayout227.xml"/><Relationship Id="rId5" Type="http://schemas.openxmlformats.org/officeDocument/2006/relationships/slideLayout" Target="../slideLayouts/slideLayout221.xml"/><Relationship Id="rId10" Type="http://schemas.openxmlformats.org/officeDocument/2006/relationships/slideLayout" Target="../slideLayouts/slideLayout226.xml"/><Relationship Id="rId4" Type="http://schemas.openxmlformats.org/officeDocument/2006/relationships/slideLayout" Target="../slideLayouts/slideLayout220.xml"/><Relationship Id="rId9" Type="http://schemas.openxmlformats.org/officeDocument/2006/relationships/slideLayout" Target="../slideLayouts/slideLayout225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5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230.xml"/><Relationship Id="rId7" Type="http://schemas.openxmlformats.org/officeDocument/2006/relationships/slideLayout" Target="../slideLayouts/slideLayout234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229.xml"/><Relationship Id="rId1" Type="http://schemas.openxmlformats.org/officeDocument/2006/relationships/slideLayout" Target="../slideLayouts/slideLayout228.xml"/><Relationship Id="rId6" Type="http://schemas.openxmlformats.org/officeDocument/2006/relationships/slideLayout" Target="../slideLayouts/slideLayout233.xml"/><Relationship Id="rId11" Type="http://schemas.openxmlformats.org/officeDocument/2006/relationships/slideLayout" Target="../slideLayouts/slideLayout238.xml"/><Relationship Id="rId5" Type="http://schemas.openxmlformats.org/officeDocument/2006/relationships/slideLayout" Target="../slideLayouts/slideLayout232.xml"/><Relationship Id="rId10" Type="http://schemas.openxmlformats.org/officeDocument/2006/relationships/slideLayout" Target="../slideLayouts/slideLayout237.xml"/><Relationship Id="rId4" Type="http://schemas.openxmlformats.org/officeDocument/2006/relationships/slideLayout" Target="../slideLayouts/slideLayout231.xml"/><Relationship Id="rId9" Type="http://schemas.openxmlformats.org/officeDocument/2006/relationships/slideLayout" Target="../slideLayouts/slideLayout236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6.xml"/><Relationship Id="rId13" Type="http://schemas.openxmlformats.org/officeDocument/2006/relationships/slideLayout" Target="../slideLayouts/slideLayout251.xml"/><Relationship Id="rId18" Type="http://schemas.openxmlformats.org/officeDocument/2006/relationships/slideLayout" Target="../slideLayouts/slideLayout256.xml"/><Relationship Id="rId3" Type="http://schemas.openxmlformats.org/officeDocument/2006/relationships/slideLayout" Target="../slideLayouts/slideLayout241.xml"/><Relationship Id="rId21" Type="http://schemas.openxmlformats.org/officeDocument/2006/relationships/slideLayout" Target="../slideLayouts/slideLayout259.xml"/><Relationship Id="rId7" Type="http://schemas.openxmlformats.org/officeDocument/2006/relationships/slideLayout" Target="../slideLayouts/slideLayout245.xml"/><Relationship Id="rId12" Type="http://schemas.openxmlformats.org/officeDocument/2006/relationships/slideLayout" Target="../slideLayouts/slideLayout250.xml"/><Relationship Id="rId17" Type="http://schemas.openxmlformats.org/officeDocument/2006/relationships/slideLayout" Target="../slideLayouts/slideLayout255.xml"/><Relationship Id="rId2" Type="http://schemas.openxmlformats.org/officeDocument/2006/relationships/slideLayout" Target="../slideLayouts/slideLayout240.xml"/><Relationship Id="rId16" Type="http://schemas.openxmlformats.org/officeDocument/2006/relationships/slideLayout" Target="../slideLayouts/slideLayout254.xml"/><Relationship Id="rId20" Type="http://schemas.openxmlformats.org/officeDocument/2006/relationships/slideLayout" Target="../slideLayouts/slideLayout258.xml"/><Relationship Id="rId1" Type="http://schemas.openxmlformats.org/officeDocument/2006/relationships/slideLayout" Target="../slideLayouts/slideLayout239.xml"/><Relationship Id="rId6" Type="http://schemas.openxmlformats.org/officeDocument/2006/relationships/slideLayout" Target="../slideLayouts/slideLayout244.xml"/><Relationship Id="rId11" Type="http://schemas.openxmlformats.org/officeDocument/2006/relationships/slideLayout" Target="../slideLayouts/slideLayout249.xml"/><Relationship Id="rId5" Type="http://schemas.openxmlformats.org/officeDocument/2006/relationships/slideLayout" Target="../slideLayouts/slideLayout243.xml"/><Relationship Id="rId15" Type="http://schemas.openxmlformats.org/officeDocument/2006/relationships/slideLayout" Target="../slideLayouts/slideLayout253.xml"/><Relationship Id="rId10" Type="http://schemas.openxmlformats.org/officeDocument/2006/relationships/slideLayout" Target="../slideLayouts/slideLayout248.xml"/><Relationship Id="rId19" Type="http://schemas.openxmlformats.org/officeDocument/2006/relationships/slideLayout" Target="../slideLayouts/slideLayout257.xml"/><Relationship Id="rId4" Type="http://schemas.openxmlformats.org/officeDocument/2006/relationships/slideLayout" Target="../slideLayouts/slideLayout242.xml"/><Relationship Id="rId9" Type="http://schemas.openxmlformats.org/officeDocument/2006/relationships/slideLayout" Target="../slideLayouts/slideLayout247.xml"/><Relationship Id="rId14" Type="http://schemas.openxmlformats.org/officeDocument/2006/relationships/slideLayout" Target="../slideLayouts/slideLayout252.xml"/><Relationship Id="rId22" Type="http://schemas.openxmlformats.org/officeDocument/2006/relationships/theme" Target="../theme/theme1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61.xml"/><Relationship Id="rId21" Type="http://schemas.openxmlformats.org/officeDocument/2006/relationships/slideLayout" Target="../slideLayouts/slideLayout56.xml"/><Relationship Id="rId42" Type="http://schemas.openxmlformats.org/officeDocument/2006/relationships/slideLayout" Target="../slideLayouts/slideLayout77.xml"/><Relationship Id="rId47" Type="http://schemas.openxmlformats.org/officeDocument/2006/relationships/slideLayout" Target="../slideLayouts/slideLayout82.xml"/><Relationship Id="rId63" Type="http://schemas.openxmlformats.org/officeDocument/2006/relationships/slideLayout" Target="../slideLayouts/slideLayout98.xml"/><Relationship Id="rId68" Type="http://schemas.openxmlformats.org/officeDocument/2006/relationships/slideLayout" Target="../slideLayouts/slideLayout103.xml"/><Relationship Id="rId2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51.xml"/><Relationship Id="rId29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46.xml"/><Relationship Id="rId24" Type="http://schemas.openxmlformats.org/officeDocument/2006/relationships/slideLayout" Target="../slideLayouts/slideLayout59.xml"/><Relationship Id="rId32" Type="http://schemas.openxmlformats.org/officeDocument/2006/relationships/slideLayout" Target="../slideLayouts/slideLayout67.xml"/><Relationship Id="rId37" Type="http://schemas.openxmlformats.org/officeDocument/2006/relationships/slideLayout" Target="../slideLayouts/slideLayout72.xml"/><Relationship Id="rId40" Type="http://schemas.openxmlformats.org/officeDocument/2006/relationships/slideLayout" Target="../slideLayouts/slideLayout75.xml"/><Relationship Id="rId45" Type="http://schemas.openxmlformats.org/officeDocument/2006/relationships/slideLayout" Target="../slideLayouts/slideLayout80.xml"/><Relationship Id="rId53" Type="http://schemas.openxmlformats.org/officeDocument/2006/relationships/slideLayout" Target="../slideLayouts/slideLayout88.xml"/><Relationship Id="rId58" Type="http://schemas.openxmlformats.org/officeDocument/2006/relationships/slideLayout" Target="../slideLayouts/slideLayout93.xml"/><Relationship Id="rId66" Type="http://schemas.openxmlformats.org/officeDocument/2006/relationships/slideLayout" Target="../slideLayouts/slideLayout101.xml"/><Relationship Id="rId74" Type="http://schemas.openxmlformats.org/officeDocument/2006/relationships/slideLayout" Target="../slideLayouts/slideLayout109.xml"/><Relationship Id="rId5" Type="http://schemas.openxmlformats.org/officeDocument/2006/relationships/slideLayout" Target="../slideLayouts/slideLayout40.xml"/><Relationship Id="rId61" Type="http://schemas.openxmlformats.org/officeDocument/2006/relationships/slideLayout" Target="../slideLayouts/slideLayout96.xml"/><Relationship Id="rId1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49.xml"/><Relationship Id="rId22" Type="http://schemas.openxmlformats.org/officeDocument/2006/relationships/slideLayout" Target="../slideLayouts/slideLayout57.xml"/><Relationship Id="rId27" Type="http://schemas.openxmlformats.org/officeDocument/2006/relationships/slideLayout" Target="../slideLayouts/slideLayout62.xml"/><Relationship Id="rId30" Type="http://schemas.openxmlformats.org/officeDocument/2006/relationships/slideLayout" Target="../slideLayouts/slideLayout65.xml"/><Relationship Id="rId35" Type="http://schemas.openxmlformats.org/officeDocument/2006/relationships/slideLayout" Target="../slideLayouts/slideLayout70.xml"/><Relationship Id="rId43" Type="http://schemas.openxmlformats.org/officeDocument/2006/relationships/slideLayout" Target="../slideLayouts/slideLayout78.xml"/><Relationship Id="rId48" Type="http://schemas.openxmlformats.org/officeDocument/2006/relationships/slideLayout" Target="../slideLayouts/slideLayout83.xml"/><Relationship Id="rId56" Type="http://schemas.openxmlformats.org/officeDocument/2006/relationships/slideLayout" Target="../slideLayouts/slideLayout91.xml"/><Relationship Id="rId64" Type="http://schemas.openxmlformats.org/officeDocument/2006/relationships/slideLayout" Target="../slideLayouts/slideLayout99.xml"/><Relationship Id="rId69" Type="http://schemas.openxmlformats.org/officeDocument/2006/relationships/slideLayout" Target="../slideLayouts/slideLayout104.xml"/><Relationship Id="rId8" Type="http://schemas.openxmlformats.org/officeDocument/2006/relationships/slideLayout" Target="../slideLayouts/slideLayout43.xml"/><Relationship Id="rId51" Type="http://schemas.openxmlformats.org/officeDocument/2006/relationships/slideLayout" Target="../slideLayouts/slideLayout86.xml"/><Relationship Id="rId72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52.xml"/><Relationship Id="rId25" Type="http://schemas.openxmlformats.org/officeDocument/2006/relationships/slideLayout" Target="../slideLayouts/slideLayout60.xml"/><Relationship Id="rId33" Type="http://schemas.openxmlformats.org/officeDocument/2006/relationships/slideLayout" Target="../slideLayouts/slideLayout68.xml"/><Relationship Id="rId38" Type="http://schemas.openxmlformats.org/officeDocument/2006/relationships/slideLayout" Target="../slideLayouts/slideLayout73.xml"/><Relationship Id="rId46" Type="http://schemas.openxmlformats.org/officeDocument/2006/relationships/slideLayout" Target="../slideLayouts/slideLayout81.xml"/><Relationship Id="rId59" Type="http://schemas.openxmlformats.org/officeDocument/2006/relationships/slideLayout" Target="../slideLayouts/slideLayout94.xml"/><Relationship Id="rId67" Type="http://schemas.openxmlformats.org/officeDocument/2006/relationships/slideLayout" Target="../slideLayouts/slideLayout102.xml"/><Relationship Id="rId20" Type="http://schemas.openxmlformats.org/officeDocument/2006/relationships/slideLayout" Target="../slideLayouts/slideLayout55.xml"/><Relationship Id="rId41" Type="http://schemas.openxmlformats.org/officeDocument/2006/relationships/slideLayout" Target="../slideLayouts/slideLayout76.xml"/><Relationship Id="rId54" Type="http://schemas.openxmlformats.org/officeDocument/2006/relationships/slideLayout" Target="../slideLayouts/slideLayout89.xml"/><Relationship Id="rId62" Type="http://schemas.openxmlformats.org/officeDocument/2006/relationships/slideLayout" Target="../slideLayouts/slideLayout97.xml"/><Relationship Id="rId70" Type="http://schemas.openxmlformats.org/officeDocument/2006/relationships/slideLayout" Target="../slideLayouts/slideLayout105.xml"/><Relationship Id="rId75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0.xml"/><Relationship Id="rId23" Type="http://schemas.openxmlformats.org/officeDocument/2006/relationships/slideLayout" Target="../slideLayouts/slideLayout58.xml"/><Relationship Id="rId28" Type="http://schemas.openxmlformats.org/officeDocument/2006/relationships/slideLayout" Target="../slideLayouts/slideLayout63.xml"/><Relationship Id="rId36" Type="http://schemas.openxmlformats.org/officeDocument/2006/relationships/slideLayout" Target="../slideLayouts/slideLayout71.xml"/><Relationship Id="rId49" Type="http://schemas.openxmlformats.org/officeDocument/2006/relationships/slideLayout" Target="../slideLayouts/slideLayout84.xml"/><Relationship Id="rId57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45.xml"/><Relationship Id="rId31" Type="http://schemas.openxmlformats.org/officeDocument/2006/relationships/slideLayout" Target="../slideLayouts/slideLayout66.xml"/><Relationship Id="rId44" Type="http://schemas.openxmlformats.org/officeDocument/2006/relationships/slideLayout" Target="../slideLayouts/slideLayout79.xml"/><Relationship Id="rId52" Type="http://schemas.openxmlformats.org/officeDocument/2006/relationships/slideLayout" Target="../slideLayouts/slideLayout87.xml"/><Relationship Id="rId60" Type="http://schemas.openxmlformats.org/officeDocument/2006/relationships/slideLayout" Target="../slideLayouts/slideLayout95.xml"/><Relationship Id="rId65" Type="http://schemas.openxmlformats.org/officeDocument/2006/relationships/slideLayout" Target="../slideLayouts/slideLayout100.xml"/><Relationship Id="rId73" Type="http://schemas.openxmlformats.org/officeDocument/2006/relationships/slideLayout" Target="../slideLayouts/slideLayout108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8.xml"/><Relationship Id="rId18" Type="http://schemas.openxmlformats.org/officeDocument/2006/relationships/slideLayout" Target="../slideLayouts/slideLayout53.xml"/><Relationship Id="rId39" Type="http://schemas.openxmlformats.org/officeDocument/2006/relationships/slideLayout" Target="../slideLayouts/slideLayout74.xml"/><Relationship Id="rId34" Type="http://schemas.openxmlformats.org/officeDocument/2006/relationships/slideLayout" Target="../slideLayouts/slideLayout69.xml"/><Relationship Id="rId50" Type="http://schemas.openxmlformats.org/officeDocument/2006/relationships/slideLayout" Target="../slideLayouts/slideLayout85.xml"/><Relationship Id="rId55" Type="http://schemas.openxmlformats.org/officeDocument/2006/relationships/slideLayout" Target="../slideLayouts/slideLayout90.xml"/><Relationship Id="rId76" Type="http://schemas.openxmlformats.org/officeDocument/2006/relationships/theme" Target="../theme/theme4.xml"/><Relationship Id="rId7" Type="http://schemas.openxmlformats.org/officeDocument/2006/relationships/slideLayout" Target="../slideLayouts/slideLayout42.xml"/><Relationship Id="rId71" Type="http://schemas.openxmlformats.org/officeDocument/2006/relationships/slideLayout" Target="../slideLayouts/slideLayout10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slideLayout" Target="../slideLayouts/slideLayout123.xml"/><Relationship Id="rId18" Type="http://schemas.openxmlformats.org/officeDocument/2006/relationships/slideLayout" Target="../slideLayouts/slideLayout128.xml"/><Relationship Id="rId3" Type="http://schemas.openxmlformats.org/officeDocument/2006/relationships/slideLayout" Target="../slideLayouts/slideLayout113.xml"/><Relationship Id="rId21" Type="http://schemas.openxmlformats.org/officeDocument/2006/relationships/slideLayout" Target="../slideLayouts/slideLayout131.xml"/><Relationship Id="rId7" Type="http://schemas.openxmlformats.org/officeDocument/2006/relationships/slideLayout" Target="../slideLayouts/slideLayout117.xml"/><Relationship Id="rId12" Type="http://schemas.openxmlformats.org/officeDocument/2006/relationships/slideLayout" Target="../slideLayouts/slideLayout122.xml"/><Relationship Id="rId17" Type="http://schemas.openxmlformats.org/officeDocument/2006/relationships/slideLayout" Target="../slideLayouts/slideLayout127.xml"/><Relationship Id="rId2" Type="http://schemas.openxmlformats.org/officeDocument/2006/relationships/slideLayout" Target="../slideLayouts/slideLayout112.xml"/><Relationship Id="rId16" Type="http://schemas.openxmlformats.org/officeDocument/2006/relationships/slideLayout" Target="../slideLayouts/slideLayout126.xml"/><Relationship Id="rId20" Type="http://schemas.openxmlformats.org/officeDocument/2006/relationships/slideLayout" Target="../slideLayouts/slideLayout130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5" Type="http://schemas.openxmlformats.org/officeDocument/2006/relationships/slideLayout" Target="../slideLayouts/slideLayout125.xml"/><Relationship Id="rId10" Type="http://schemas.openxmlformats.org/officeDocument/2006/relationships/slideLayout" Target="../slideLayouts/slideLayout120.xml"/><Relationship Id="rId19" Type="http://schemas.openxmlformats.org/officeDocument/2006/relationships/slideLayout" Target="../slideLayouts/slideLayout129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Relationship Id="rId14" Type="http://schemas.openxmlformats.org/officeDocument/2006/relationships/slideLayout" Target="../slideLayouts/slideLayout124.xml"/><Relationship Id="rId22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9.xml"/><Relationship Id="rId13" Type="http://schemas.openxmlformats.org/officeDocument/2006/relationships/slideLayout" Target="../slideLayouts/slideLayout144.xml"/><Relationship Id="rId18" Type="http://schemas.openxmlformats.org/officeDocument/2006/relationships/slideLayout" Target="../slideLayouts/slideLayout149.xml"/><Relationship Id="rId3" Type="http://schemas.openxmlformats.org/officeDocument/2006/relationships/slideLayout" Target="../slideLayouts/slideLayout134.xml"/><Relationship Id="rId21" Type="http://schemas.openxmlformats.org/officeDocument/2006/relationships/slideLayout" Target="../slideLayouts/slideLayout152.xml"/><Relationship Id="rId7" Type="http://schemas.openxmlformats.org/officeDocument/2006/relationships/slideLayout" Target="../slideLayouts/slideLayout138.xml"/><Relationship Id="rId12" Type="http://schemas.openxmlformats.org/officeDocument/2006/relationships/slideLayout" Target="../slideLayouts/slideLayout143.xml"/><Relationship Id="rId17" Type="http://schemas.openxmlformats.org/officeDocument/2006/relationships/slideLayout" Target="../slideLayouts/slideLayout148.xml"/><Relationship Id="rId2" Type="http://schemas.openxmlformats.org/officeDocument/2006/relationships/slideLayout" Target="../slideLayouts/slideLayout133.xml"/><Relationship Id="rId16" Type="http://schemas.openxmlformats.org/officeDocument/2006/relationships/slideLayout" Target="../slideLayouts/slideLayout147.xml"/><Relationship Id="rId20" Type="http://schemas.openxmlformats.org/officeDocument/2006/relationships/slideLayout" Target="../slideLayouts/slideLayout151.xml"/><Relationship Id="rId1" Type="http://schemas.openxmlformats.org/officeDocument/2006/relationships/slideLayout" Target="../slideLayouts/slideLayout132.xml"/><Relationship Id="rId6" Type="http://schemas.openxmlformats.org/officeDocument/2006/relationships/slideLayout" Target="../slideLayouts/slideLayout137.xml"/><Relationship Id="rId11" Type="http://schemas.openxmlformats.org/officeDocument/2006/relationships/slideLayout" Target="../slideLayouts/slideLayout142.xml"/><Relationship Id="rId5" Type="http://schemas.openxmlformats.org/officeDocument/2006/relationships/slideLayout" Target="../slideLayouts/slideLayout136.xml"/><Relationship Id="rId15" Type="http://schemas.openxmlformats.org/officeDocument/2006/relationships/slideLayout" Target="../slideLayouts/slideLayout146.xml"/><Relationship Id="rId10" Type="http://schemas.openxmlformats.org/officeDocument/2006/relationships/slideLayout" Target="../slideLayouts/slideLayout141.xml"/><Relationship Id="rId19" Type="http://schemas.openxmlformats.org/officeDocument/2006/relationships/slideLayout" Target="../slideLayouts/slideLayout150.xml"/><Relationship Id="rId4" Type="http://schemas.openxmlformats.org/officeDocument/2006/relationships/slideLayout" Target="../slideLayouts/slideLayout135.xml"/><Relationship Id="rId9" Type="http://schemas.openxmlformats.org/officeDocument/2006/relationships/slideLayout" Target="../slideLayouts/slideLayout140.xml"/><Relationship Id="rId14" Type="http://schemas.openxmlformats.org/officeDocument/2006/relationships/slideLayout" Target="../slideLayouts/slideLayout145.xml"/><Relationship Id="rId22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0.xml"/><Relationship Id="rId13" Type="http://schemas.openxmlformats.org/officeDocument/2006/relationships/slideLayout" Target="../slideLayouts/slideLayout165.xml"/><Relationship Id="rId18" Type="http://schemas.openxmlformats.org/officeDocument/2006/relationships/slideLayout" Target="../slideLayouts/slideLayout170.xml"/><Relationship Id="rId3" Type="http://schemas.openxmlformats.org/officeDocument/2006/relationships/slideLayout" Target="../slideLayouts/slideLayout155.xml"/><Relationship Id="rId21" Type="http://schemas.openxmlformats.org/officeDocument/2006/relationships/slideLayout" Target="../slideLayouts/slideLayout173.xml"/><Relationship Id="rId7" Type="http://schemas.openxmlformats.org/officeDocument/2006/relationships/slideLayout" Target="../slideLayouts/slideLayout159.xml"/><Relationship Id="rId12" Type="http://schemas.openxmlformats.org/officeDocument/2006/relationships/slideLayout" Target="../slideLayouts/slideLayout164.xml"/><Relationship Id="rId17" Type="http://schemas.openxmlformats.org/officeDocument/2006/relationships/slideLayout" Target="../slideLayouts/slideLayout169.xml"/><Relationship Id="rId2" Type="http://schemas.openxmlformats.org/officeDocument/2006/relationships/slideLayout" Target="../slideLayouts/slideLayout154.xml"/><Relationship Id="rId16" Type="http://schemas.openxmlformats.org/officeDocument/2006/relationships/slideLayout" Target="../slideLayouts/slideLayout168.xml"/><Relationship Id="rId20" Type="http://schemas.openxmlformats.org/officeDocument/2006/relationships/slideLayout" Target="../slideLayouts/slideLayout172.xml"/><Relationship Id="rId1" Type="http://schemas.openxmlformats.org/officeDocument/2006/relationships/slideLayout" Target="../slideLayouts/slideLayout153.xml"/><Relationship Id="rId6" Type="http://schemas.openxmlformats.org/officeDocument/2006/relationships/slideLayout" Target="../slideLayouts/slideLayout158.xml"/><Relationship Id="rId11" Type="http://schemas.openxmlformats.org/officeDocument/2006/relationships/slideLayout" Target="../slideLayouts/slideLayout163.xml"/><Relationship Id="rId5" Type="http://schemas.openxmlformats.org/officeDocument/2006/relationships/slideLayout" Target="../slideLayouts/slideLayout157.xml"/><Relationship Id="rId15" Type="http://schemas.openxmlformats.org/officeDocument/2006/relationships/slideLayout" Target="../slideLayouts/slideLayout167.xml"/><Relationship Id="rId10" Type="http://schemas.openxmlformats.org/officeDocument/2006/relationships/slideLayout" Target="../slideLayouts/slideLayout162.xml"/><Relationship Id="rId19" Type="http://schemas.openxmlformats.org/officeDocument/2006/relationships/slideLayout" Target="../slideLayouts/slideLayout171.xml"/><Relationship Id="rId4" Type="http://schemas.openxmlformats.org/officeDocument/2006/relationships/slideLayout" Target="../slideLayouts/slideLayout156.xml"/><Relationship Id="rId9" Type="http://schemas.openxmlformats.org/officeDocument/2006/relationships/slideLayout" Target="../slideLayouts/slideLayout161.xml"/><Relationship Id="rId14" Type="http://schemas.openxmlformats.org/officeDocument/2006/relationships/slideLayout" Target="../slideLayouts/slideLayout166.xml"/><Relationship Id="rId22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1.xml"/><Relationship Id="rId13" Type="http://schemas.openxmlformats.org/officeDocument/2006/relationships/slideLayout" Target="../slideLayouts/slideLayout186.xml"/><Relationship Id="rId18" Type="http://schemas.openxmlformats.org/officeDocument/2006/relationships/slideLayout" Target="../slideLayouts/slideLayout191.xml"/><Relationship Id="rId3" Type="http://schemas.openxmlformats.org/officeDocument/2006/relationships/slideLayout" Target="../slideLayouts/slideLayout176.xml"/><Relationship Id="rId21" Type="http://schemas.openxmlformats.org/officeDocument/2006/relationships/slideLayout" Target="../slideLayouts/slideLayout194.xml"/><Relationship Id="rId7" Type="http://schemas.openxmlformats.org/officeDocument/2006/relationships/slideLayout" Target="../slideLayouts/slideLayout180.xml"/><Relationship Id="rId12" Type="http://schemas.openxmlformats.org/officeDocument/2006/relationships/slideLayout" Target="../slideLayouts/slideLayout185.xml"/><Relationship Id="rId17" Type="http://schemas.openxmlformats.org/officeDocument/2006/relationships/slideLayout" Target="../slideLayouts/slideLayout190.xml"/><Relationship Id="rId2" Type="http://schemas.openxmlformats.org/officeDocument/2006/relationships/slideLayout" Target="../slideLayouts/slideLayout175.xml"/><Relationship Id="rId16" Type="http://schemas.openxmlformats.org/officeDocument/2006/relationships/slideLayout" Target="../slideLayouts/slideLayout189.xml"/><Relationship Id="rId20" Type="http://schemas.openxmlformats.org/officeDocument/2006/relationships/slideLayout" Target="../slideLayouts/slideLayout193.xml"/><Relationship Id="rId1" Type="http://schemas.openxmlformats.org/officeDocument/2006/relationships/slideLayout" Target="../slideLayouts/slideLayout174.xml"/><Relationship Id="rId6" Type="http://schemas.openxmlformats.org/officeDocument/2006/relationships/slideLayout" Target="../slideLayouts/slideLayout179.xml"/><Relationship Id="rId11" Type="http://schemas.openxmlformats.org/officeDocument/2006/relationships/slideLayout" Target="../slideLayouts/slideLayout184.xml"/><Relationship Id="rId5" Type="http://schemas.openxmlformats.org/officeDocument/2006/relationships/slideLayout" Target="../slideLayouts/slideLayout178.xml"/><Relationship Id="rId15" Type="http://schemas.openxmlformats.org/officeDocument/2006/relationships/slideLayout" Target="../slideLayouts/slideLayout188.xml"/><Relationship Id="rId10" Type="http://schemas.openxmlformats.org/officeDocument/2006/relationships/slideLayout" Target="../slideLayouts/slideLayout183.xml"/><Relationship Id="rId19" Type="http://schemas.openxmlformats.org/officeDocument/2006/relationships/slideLayout" Target="../slideLayouts/slideLayout192.xml"/><Relationship Id="rId4" Type="http://schemas.openxmlformats.org/officeDocument/2006/relationships/slideLayout" Target="../slideLayouts/slideLayout177.xml"/><Relationship Id="rId9" Type="http://schemas.openxmlformats.org/officeDocument/2006/relationships/slideLayout" Target="../slideLayouts/slideLayout182.xml"/><Relationship Id="rId14" Type="http://schemas.openxmlformats.org/officeDocument/2006/relationships/slideLayout" Target="../slideLayouts/slideLayout187.xml"/><Relationship Id="rId22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2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197.xml"/><Relationship Id="rId7" Type="http://schemas.openxmlformats.org/officeDocument/2006/relationships/slideLayout" Target="../slideLayouts/slideLayout201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96.xml"/><Relationship Id="rId1" Type="http://schemas.openxmlformats.org/officeDocument/2006/relationships/slideLayout" Target="../slideLayouts/slideLayout195.xml"/><Relationship Id="rId6" Type="http://schemas.openxmlformats.org/officeDocument/2006/relationships/slideLayout" Target="../slideLayouts/slideLayout200.xml"/><Relationship Id="rId11" Type="http://schemas.openxmlformats.org/officeDocument/2006/relationships/slideLayout" Target="../slideLayouts/slideLayout205.xml"/><Relationship Id="rId5" Type="http://schemas.openxmlformats.org/officeDocument/2006/relationships/slideLayout" Target="../slideLayouts/slideLayout199.xml"/><Relationship Id="rId10" Type="http://schemas.openxmlformats.org/officeDocument/2006/relationships/slideLayout" Target="../slideLayouts/slideLayout204.xml"/><Relationship Id="rId4" Type="http://schemas.openxmlformats.org/officeDocument/2006/relationships/slideLayout" Target="../slideLayouts/slideLayout198.xml"/><Relationship Id="rId9" Type="http://schemas.openxmlformats.org/officeDocument/2006/relationships/slideLayout" Target="../slideLayouts/slideLayout20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4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9EA660-4787-45F5-B06A-41EFDD0218A8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4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4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A032F1-2EB0-4C4D-8180-8417D991696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4393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Times New Roman" pitchFamily="18" charset="0"/>
          <a:ea typeface="+mj-ea"/>
          <a:cs typeface="Times New Roman" pitchFamily="18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D6784E0F-B49E-4CF9-974F-F2E81701724C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219170"/>
              <a:t>11/16/2024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B5B2D9CF-84F5-40DC-9319-750C0EB7F784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70240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4" r:id="rId1"/>
    <p:sldLayoutId id="2147483945" r:id="rId2"/>
    <p:sldLayoutId id="2147483946" r:id="rId3"/>
    <p:sldLayoutId id="2147483947" r:id="rId4"/>
    <p:sldLayoutId id="2147483948" r:id="rId5"/>
    <p:sldLayoutId id="2147483949" r:id="rId6"/>
    <p:sldLayoutId id="2147483950" r:id="rId7"/>
    <p:sldLayoutId id="2147483951" r:id="rId8"/>
    <p:sldLayoutId id="2147483952" r:id="rId9"/>
    <p:sldLayoutId id="2147483953" r:id="rId10"/>
    <p:sldLayoutId id="2147483954" r:id="rId11"/>
  </p:sldLayoutIdLs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D6784E0F-B49E-4CF9-974F-F2E81701724C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219170"/>
              <a:t>11/16/2024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B5B2D9CF-84F5-40DC-9319-750C0EB7F784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54162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6" r:id="rId1"/>
    <p:sldLayoutId id="2147483957" r:id="rId2"/>
    <p:sldLayoutId id="2147483958" r:id="rId3"/>
    <p:sldLayoutId id="2147483959" r:id="rId4"/>
    <p:sldLayoutId id="2147483960" r:id="rId5"/>
    <p:sldLayoutId id="2147483961" r:id="rId6"/>
    <p:sldLayoutId id="2147483962" r:id="rId7"/>
    <p:sldLayoutId id="2147483963" r:id="rId8"/>
    <p:sldLayoutId id="2147483964" r:id="rId9"/>
    <p:sldLayoutId id="2147483965" r:id="rId10"/>
    <p:sldLayoutId id="2147483966" r:id="rId11"/>
  </p:sldLayoutIdLs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D6784E0F-B49E-4CF9-974F-F2E81701724C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219170"/>
              <a:t>11/16/2024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B5B2D9CF-84F5-40DC-9319-750C0EB7F784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92179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8" r:id="rId1"/>
    <p:sldLayoutId id="2147483969" r:id="rId2"/>
    <p:sldLayoutId id="2147483970" r:id="rId3"/>
    <p:sldLayoutId id="2147483971" r:id="rId4"/>
    <p:sldLayoutId id="2147483972" r:id="rId5"/>
    <p:sldLayoutId id="2147483973" r:id="rId6"/>
    <p:sldLayoutId id="2147483974" r:id="rId7"/>
    <p:sldLayoutId id="2147483975" r:id="rId8"/>
    <p:sldLayoutId id="2147483976" r:id="rId9"/>
    <p:sldLayoutId id="2147483977" r:id="rId10"/>
    <p:sldLayoutId id="2147483978" r:id="rId11"/>
  </p:sldLayoutIdLs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utfit"/>
              <a:buNone/>
              <a:defRPr sz="3500" b="1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utfit"/>
              <a:buNone/>
              <a:defRPr sz="3500" b="1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utfit"/>
              <a:buNone/>
              <a:defRPr sz="3500" b="1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utfit"/>
              <a:buNone/>
              <a:defRPr sz="3500" b="1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utfit"/>
              <a:buNone/>
              <a:defRPr sz="3500" b="1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utfit"/>
              <a:buNone/>
              <a:defRPr sz="3500" b="1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utfit"/>
              <a:buNone/>
              <a:defRPr sz="3500" b="1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utfit"/>
              <a:buNone/>
              <a:defRPr sz="3500" b="1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utfit"/>
              <a:buNone/>
              <a:defRPr sz="3500" b="1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9457544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80" r:id="rId1"/>
    <p:sldLayoutId id="2147483981" r:id="rId2"/>
    <p:sldLayoutId id="2147483982" r:id="rId3"/>
    <p:sldLayoutId id="2147483983" r:id="rId4"/>
    <p:sldLayoutId id="2147483984" r:id="rId5"/>
    <p:sldLayoutId id="2147483985" r:id="rId6"/>
    <p:sldLayoutId id="2147483986" r:id="rId7"/>
    <p:sldLayoutId id="2147483987" r:id="rId8"/>
    <p:sldLayoutId id="2147483988" r:id="rId9"/>
    <p:sldLayoutId id="2147483989" r:id="rId10"/>
    <p:sldLayoutId id="2147483990" r:id="rId11"/>
    <p:sldLayoutId id="2147483991" r:id="rId12"/>
    <p:sldLayoutId id="2147483992" r:id="rId13"/>
    <p:sldLayoutId id="2147483993" r:id="rId14"/>
    <p:sldLayoutId id="2147483994" r:id="rId15"/>
    <p:sldLayoutId id="2147483995" r:id="rId16"/>
    <p:sldLayoutId id="2147483996" r:id="rId17"/>
    <p:sldLayoutId id="2147483997" r:id="rId18"/>
    <p:sldLayoutId id="2147483998" r:id="rId19"/>
    <p:sldLayoutId id="2147483999" r:id="rId20"/>
    <p:sldLayoutId id="2147484000" r:id="rId2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3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E64FEF-C0EA-4B62-A553-30A1AA2FE6E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38955A-9BFC-499A-8AF0-1A85A6FAE41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7445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smtClean="0"/>
              <a:t>Click to edit Master title style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4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smtClean="0"/>
              <a:t>Click to edit Master text styles</a:t>
            </a:r>
          </a:p>
          <a:p>
            <a:pPr lvl="1"/>
            <a:r>
              <a:rPr lang="en-US" altLang="vi-VN" smtClean="0"/>
              <a:t>Second level</a:t>
            </a:r>
          </a:p>
          <a:p>
            <a:pPr lvl="2"/>
            <a:r>
              <a:rPr lang="en-US" altLang="vi-VN" smtClean="0"/>
              <a:t>Third level</a:t>
            </a:r>
          </a:p>
          <a:p>
            <a:pPr lvl="3"/>
            <a:r>
              <a:rPr lang="en-US" altLang="vi-VN" smtClean="0"/>
              <a:t>Fourth level</a:t>
            </a:r>
          </a:p>
          <a:p>
            <a:pPr lvl="4"/>
            <a:r>
              <a:rPr lang="en-US" altLang="vi-VN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0116080-1C0C-4F1B-96BC-26FFB044685B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5814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F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CD44D3C-42D4-4DC7-A039-62CEEB539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85"/>
            <a:ext cx="10515600" cy="1325563"/>
          </a:xfrm>
          <a:prstGeom prst="rect">
            <a:avLst/>
          </a:prstGeom>
        </p:spPr>
        <p:txBody>
          <a:bodyPr vert="horz" lIns="91342" tIns="45673" rIns="91342" bIns="45673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D4CC22-6C8C-4D78-ADDF-563C7447B9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76"/>
            <a:ext cx="10515600" cy="4351338"/>
          </a:xfrm>
          <a:prstGeom prst="rect">
            <a:avLst/>
          </a:prstGeom>
        </p:spPr>
        <p:txBody>
          <a:bodyPr vert="horz" lIns="91342" tIns="45673" rIns="91342" bIns="45673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61C470-893D-4897-A2EA-7423393A58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2" y="6356371"/>
            <a:ext cx="2743200" cy="365125"/>
          </a:xfrm>
          <a:prstGeom prst="rect">
            <a:avLst/>
          </a:prstGeom>
        </p:spPr>
        <p:txBody>
          <a:bodyPr vert="horz" lIns="91342" tIns="45673" rIns="91342" bIns="45673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404"/>
            <a:fld id="{7C8EEF87-E46F-4436-A67D-BCBBCC921B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404"/>
              <a:t>11/16/2024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9F3124-F5A9-464A-B938-C452F344D4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1" y="6356371"/>
            <a:ext cx="4114800" cy="365125"/>
          </a:xfrm>
          <a:prstGeom prst="rect">
            <a:avLst/>
          </a:prstGeom>
        </p:spPr>
        <p:txBody>
          <a:bodyPr vert="horz" lIns="91342" tIns="45673" rIns="91342" bIns="45673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40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721AD6-0F12-45F2-9603-5832F887DD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71"/>
            <a:ext cx="2743200" cy="365125"/>
          </a:xfrm>
          <a:prstGeom prst="rect">
            <a:avLst/>
          </a:prstGeom>
        </p:spPr>
        <p:txBody>
          <a:bodyPr vert="horz" lIns="91342" tIns="45673" rIns="91342" bIns="45673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404"/>
            <a:fld id="{30D3409A-7C6D-41CE-B89E-61E47B3254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40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0089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  <p:sldLayoutId id="2147483779" r:id="rId12"/>
    <p:sldLayoutId id="2147483780" r:id="rId13"/>
    <p:sldLayoutId id="2147483781" r:id="rId14"/>
    <p:sldLayoutId id="2147483782" r:id="rId15"/>
    <p:sldLayoutId id="2147483783" r:id="rId16"/>
    <p:sldLayoutId id="2147483784" r:id="rId17"/>
    <p:sldLayoutId id="2147483785" r:id="rId18"/>
    <p:sldLayoutId id="2147483786" r:id="rId19"/>
    <p:sldLayoutId id="2147483787" r:id="rId20"/>
    <p:sldLayoutId id="2147483788" r:id="rId21"/>
    <p:sldLayoutId id="2147483789" r:id="rId22"/>
    <p:sldLayoutId id="2147483790" r:id="rId23"/>
    <p:sldLayoutId id="2147483791" r:id="rId24"/>
    <p:sldLayoutId id="2147483792" r:id="rId25"/>
    <p:sldLayoutId id="2147483793" r:id="rId26"/>
    <p:sldLayoutId id="2147483794" r:id="rId27"/>
    <p:sldLayoutId id="2147483795" r:id="rId28"/>
    <p:sldLayoutId id="2147483796" r:id="rId29"/>
    <p:sldLayoutId id="2147483797" r:id="rId30"/>
    <p:sldLayoutId id="2147483798" r:id="rId31"/>
    <p:sldLayoutId id="2147483799" r:id="rId32"/>
    <p:sldLayoutId id="2147483800" r:id="rId33"/>
    <p:sldLayoutId id="2147483801" r:id="rId34"/>
    <p:sldLayoutId id="2147483802" r:id="rId35"/>
    <p:sldLayoutId id="2147483803" r:id="rId36"/>
    <p:sldLayoutId id="2147483804" r:id="rId37"/>
    <p:sldLayoutId id="2147483805" r:id="rId38"/>
    <p:sldLayoutId id="2147483806" r:id="rId39"/>
    <p:sldLayoutId id="2147483807" r:id="rId40"/>
    <p:sldLayoutId id="2147483808" r:id="rId41"/>
    <p:sldLayoutId id="2147483809" r:id="rId42"/>
    <p:sldLayoutId id="2147483810" r:id="rId43"/>
    <p:sldLayoutId id="2147483811" r:id="rId44"/>
    <p:sldLayoutId id="2147483812" r:id="rId45"/>
    <p:sldLayoutId id="2147483813" r:id="rId46"/>
    <p:sldLayoutId id="2147483814" r:id="rId47"/>
    <p:sldLayoutId id="2147483815" r:id="rId48"/>
    <p:sldLayoutId id="2147483816" r:id="rId49"/>
    <p:sldLayoutId id="2147483817" r:id="rId50"/>
    <p:sldLayoutId id="2147483818" r:id="rId51"/>
    <p:sldLayoutId id="2147483819" r:id="rId52"/>
    <p:sldLayoutId id="2147483820" r:id="rId53"/>
    <p:sldLayoutId id="2147483821" r:id="rId54"/>
    <p:sldLayoutId id="2147483822" r:id="rId55"/>
    <p:sldLayoutId id="2147483823" r:id="rId56"/>
    <p:sldLayoutId id="2147483824" r:id="rId57"/>
    <p:sldLayoutId id="2147483825" r:id="rId58"/>
    <p:sldLayoutId id="2147483826" r:id="rId59"/>
    <p:sldLayoutId id="2147483827" r:id="rId60"/>
    <p:sldLayoutId id="2147483828" r:id="rId61"/>
    <p:sldLayoutId id="2147483829" r:id="rId62"/>
    <p:sldLayoutId id="2147483830" r:id="rId63"/>
    <p:sldLayoutId id="2147483831" r:id="rId64"/>
    <p:sldLayoutId id="2147483832" r:id="rId65"/>
    <p:sldLayoutId id="2147483833" r:id="rId66"/>
    <p:sldLayoutId id="2147483834" r:id="rId67"/>
    <p:sldLayoutId id="2147483835" r:id="rId68"/>
    <p:sldLayoutId id="2147483836" r:id="rId69"/>
    <p:sldLayoutId id="2147483837" r:id="rId70"/>
    <p:sldLayoutId id="2147483838" r:id="rId71"/>
    <p:sldLayoutId id="2147483839" r:id="rId72"/>
    <p:sldLayoutId id="2147483840" r:id="rId73"/>
    <p:sldLayoutId id="2147483841" r:id="rId74"/>
    <p:sldLayoutId id="2147483842" r:id="rId75"/>
  </p:sldLayoutIdLst>
  <p:txStyles>
    <p:titleStyle>
      <a:lvl1pPr algn="l" defTabSz="91340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347" indent="-228347" algn="l" defTabSz="91340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049" indent="-228347" algn="l" defTabSz="91340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736" indent="-228347" algn="l" defTabSz="91340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469" indent="-228347" algn="l" defTabSz="91340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164" indent="-228347" algn="l" defTabSz="91340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1860" indent="-228347" algn="l" defTabSz="91340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567" indent="-228347" algn="l" defTabSz="91340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273" indent="-228347" algn="l" defTabSz="91340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1963" indent="-228347" algn="l" defTabSz="91340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40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00" algn="l" defTabSz="91340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404" algn="l" defTabSz="91340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114" algn="l" defTabSz="91340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819" algn="l" defTabSz="91340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509" algn="l" defTabSz="91340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223" algn="l" defTabSz="91340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924" algn="l" defTabSz="91340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621" algn="l" defTabSz="91340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utfit"/>
              <a:buNone/>
              <a:defRPr sz="3500" b="1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utfit"/>
              <a:buNone/>
              <a:defRPr sz="3500" b="1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utfit"/>
              <a:buNone/>
              <a:defRPr sz="3500" b="1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utfit"/>
              <a:buNone/>
              <a:defRPr sz="3500" b="1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utfit"/>
              <a:buNone/>
              <a:defRPr sz="3500" b="1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utfit"/>
              <a:buNone/>
              <a:defRPr sz="3500" b="1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utfit"/>
              <a:buNone/>
              <a:defRPr sz="3500" b="1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utfit"/>
              <a:buNone/>
              <a:defRPr sz="3500" b="1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utfit"/>
              <a:buNone/>
              <a:defRPr sz="3500" b="1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2134045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  <p:sldLayoutId id="2147483847" r:id="rId4"/>
    <p:sldLayoutId id="2147483848" r:id="rId5"/>
    <p:sldLayoutId id="2147483849" r:id="rId6"/>
    <p:sldLayoutId id="2147483850" r:id="rId7"/>
    <p:sldLayoutId id="2147483851" r:id="rId8"/>
    <p:sldLayoutId id="2147483852" r:id="rId9"/>
    <p:sldLayoutId id="2147483853" r:id="rId10"/>
    <p:sldLayoutId id="2147483854" r:id="rId11"/>
    <p:sldLayoutId id="2147483855" r:id="rId12"/>
    <p:sldLayoutId id="2147483856" r:id="rId13"/>
    <p:sldLayoutId id="2147483857" r:id="rId14"/>
    <p:sldLayoutId id="2147483858" r:id="rId15"/>
    <p:sldLayoutId id="2147483859" r:id="rId16"/>
    <p:sldLayoutId id="2147483860" r:id="rId17"/>
    <p:sldLayoutId id="2147483861" r:id="rId18"/>
    <p:sldLayoutId id="2147483862" r:id="rId19"/>
    <p:sldLayoutId id="2147483863" r:id="rId20"/>
    <p:sldLayoutId id="2147483864" r:id="rId2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utfit"/>
              <a:buNone/>
              <a:defRPr sz="3500" b="1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utfit"/>
              <a:buNone/>
              <a:defRPr sz="3500" b="1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utfit"/>
              <a:buNone/>
              <a:defRPr sz="3500" b="1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utfit"/>
              <a:buNone/>
              <a:defRPr sz="3500" b="1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utfit"/>
              <a:buNone/>
              <a:defRPr sz="3500" b="1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utfit"/>
              <a:buNone/>
              <a:defRPr sz="3500" b="1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utfit"/>
              <a:buNone/>
              <a:defRPr sz="3500" b="1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utfit"/>
              <a:buNone/>
              <a:defRPr sz="3500" b="1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utfit"/>
              <a:buNone/>
              <a:defRPr sz="3500" b="1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4505413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66" r:id="rId1"/>
    <p:sldLayoutId id="2147483867" r:id="rId2"/>
    <p:sldLayoutId id="2147483868" r:id="rId3"/>
    <p:sldLayoutId id="2147483869" r:id="rId4"/>
    <p:sldLayoutId id="2147483870" r:id="rId5"/>
    <p:sldLayoutId id="2147483871" r:id="rId6"/>
    <p:sldLayoutId id="2147483872" r:id="rId7"/>
    <p:sldLayoutId id="2147483873" r:id="rId8"/>
    <p:sldLayoutId id="2147483874" r:id="rId9"/>
    <p:sldLayoutId id="2147483875" r:id="rId10"/>
    <p:sldLayoutId id="2147483876" r:id="rId11"/>
    <p:sldLayoutId id="2147483877" r:id="rId12"/>
    <p:sldLayoutId id="2147483878" r:id="rId13"/>
    <p:sldLayoutId id="2147483879" r:id="rId14"/>
    <p:sldLayoutId id="2147483880" r:id="rId15"/>
    <p:sldLayoutId id="2147483881" r:id="rId16"/>
    <p:sldLayoutId id="2147483882" r:id="rId17"/>
    <p:sldLayoutId id="2147483883" r:id="rId18"/>
    <p:sldLayoutId id="2147483884" r:id="rId19"/>
    <p:sldLayoutId id="2147483885" r:id="rId20"/>
    <p:sldLayoutId id="2147483886" r:id="rId2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utfit"/>
              <a:buNone/>
              <a:defRPr sz="3500" b="1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utfit"/>
              <a:buNone/>
              <a:defRPr sz="3500" b="1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utfit"/>
              <a:buNone/>
              <a:defRPr sz="3500" b="1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utfit"/>
              <a:buNone/>
              <a:defRPr sz="3500" b="1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utfit"/>
              <a:buNone/>
              <a:defRPr sz="3500" b="1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utfit"/>
              <a:buNone/>
              <a:defRPr sz="3500" b="1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utfit"/>
              <a:buNone/>
              <a:defRPr sz="3500" b="1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utfit"/>
              <a:buNone/>
              <a:defRPr sz="3500" b="1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utfit"/>
              <a:buNone/>
              <a:defRPr sz="3500" b="1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1944821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88" r:id="rId1"/>
    <p:sldLayoutId id="2147483889" r:id="rId2"/>
    <p:sldLayoutId id="2147483890" r:id="rId3"/>
    <p:sldLayoutId id="2147483891" r:id="rId4"/>
    <p:sldLayoutId id="2147483892" r:id="rId5"/>
    <p:sldLayoutId id="2147483893" r:id="rId6"/>
    <p:sldLayoutId id="2147483894" r:id="rId7"/>
    <p:sldLayoutId id="2147483895" r:id="rId8"/>
    <p:sldLayoutId id="2147483896" r:id="rId9"/>
    <p:sldLayoutId id="2147483897" r:id="rId10"/>
    <p:sldLayoutId id="2147483898" r:id="rId11"/>
    <p:sldLayoutId id="2147483899" r:id="rId12"/>
    <p:sldLayoutId id="2147483900" r:id="rId13"/>
    <p:sldLayoutId id="2147483901" r:id="rId14"/>
    <p:sldLayoutId id="2147483902" r:id="rId15"/>
    <p:sldLayoutId id="2147483903" r:id="rId16"/>
    <p:sldLayoutId id="2147483904" r:id="rId17"/>
    <p:sldLayoutId id="2147483905" r:id="rId18"/>
    <p:sldLayoutId id="2147483906" r:id="rId19"/>
    <p:sldLayoutId id="2147483907" r:id="rId20"/>
    <p:sldLayoutId id="2147483908" r:id="rId2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utfit"/>
              <a:buNone/>
              <a:defRPr sz="3500" b="1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utfit"/>
              <a:buNone/>
              <a:defRPr sz="3500" b="1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utfit"/>
              <a:buNone/>
              <a:defRPr sz="3500" b="1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utfit"/>
              <a:buNone/>
              <a:defRPr sz="3500" b="1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utfit"/>
              <a:buNone/>
              <a:defRPr sz="3500" b="1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utfit"/>
              <a:buNone/>
              <a:defRPr sz="3500" b="1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utfit"/>
              <a:buNone/>
              <a:defRPr sz="3500" b="1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utfit"/>
              <a:buNone/>
              <a:defRPr sz="3500" b="1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utfit"/>
              <a:buNone/>
              <a:defRPr sz="3500" b="1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5114453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10" r:id="rId1"/>
    <p:sldLayoutId id="2147483911" r:id="rId2"/>
    <p:sldLayoutId id="2147483912" r:id="rId3"/>
    <p:sldLayoutId id="2147483913" r:id="rId4"/>
    <p:sldLayoutId id="2147483914" r:id="rId5"/>
    <p:sldLayoutId id="2147483915" r:id="rId6"/>
    <p:sldLayoutId id="2147483916" r:id="rId7"/>
    <p:sldLayoutId id="2147483917" r:id="rId8"/>
    <p:sldLayoutId id="2147483918" r:id="rId9"/>
    <p:sldLayoutId id="2147483919" r:id="rId10"/>
    <p:sldLayoutId id="2147483920" r:id="rId11"/>
    <p:sldLayoutId id="2147483921" r:id="rId12"/>
    <p:sldLayoutId id="2147483922" r:id="rId13"/>
    <p:sldLayoutId id="2147483923" r:id="rId14"/>
    <p:sldLayoutId id="2147483924" r:id="rId15"/>
    <p:sldLayoutId id="2147483925" r:id="rId16"/>
    <p:sldLayoutId id="2147483926" r:id="rId17"/>
    <p:sldLayoutId id="2147483927" r:id="rId18"/>
    <p:sldLayoutId id="2147483928" r:id="rId19"/>
    <p:sldLayoutId id="2147483929" r:id="rId20"/>
    <p:sldLayoutId id="2147483930" r:id="rId2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D6784E0F-B49E-4CF9-974F-F2E81701724C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219170"/>
              <a:t>11/16/2024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B5B2D9CF-84F5-40DC-9319-750C0EB7F784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97427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2" r:id="rId1"/>
    <p:sldLayoutId id="2147483933" r:id="rId2"/>
    <p:sldLayoutId id="2147483934" r:id="rId3"/>
    <p:sldLayoutId id="2147483935" r:id="rId4"/>
    <p:sldLayoutId id="2147483936" r:id="rId5"/>
    <p:sldLayoutId id="2147483937" r:id="rId6"/>
    <p:sldLayoutId id="2147483938" r:id="rId7"/>
    <p:sldLayoutId id="2147483939" r:id="rId8"/>
    <p:sldLayoutId id="2147483940" r:id="rId9"/>
    <p:sldLayoutId id="2147483941" r:id="rId10"/>
    <p:sldLayoutId id="2147483942" r:id="rId11"/>
  </p:sldLayoutIdLs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wma"/><Relationship Id="rId7" Type="http://schemas.openxmlformats.org/officeDocument/2006/relationships/image" Target="../media/image4.png"/><Relationship Id="rId2" Type="http://schemas.microsoft.com/office/2007/relationships/media" Target="../media/media1.wma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0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11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5.xml"/><Relationship Id="rId6" Type="http://schemas.openxmlformats.org/officeDocument/2006/relationships/image" Target="../media/image10.emf"/><Relationship Id="rId5" Type="http://schemas.openxmlformats.org/officeDocument/2006/relationships/image" Target="../media/image22.emf"/><Relationship Id="rId4" Type="http://schemas.openxmlformats.org/officeDocument/2006/relationships/audio" Target="../media/audio4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11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6.xml"/><Relationship Id="rId6" Type="http://schemas.openxmlformats.org/officeDocument/2006/relationships/image" Target="../media/image10.emf"/><Relationship Id="rId5" Type="http://schemas.openxmlformats.org/officeDocument/2006/relationships/image" Target="../media/image22.emf"/><Relationship Id="rId4" Type="http://schemas.openxmlformats.org/officeDocument/2006/relationships/audio" Target="../media/audio4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11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17.xml"/><Relationship Id="rId6" Type="http://schemas.openxmlformats.org/officeDocument/2006/relationships/image" Target="../media/image10.emf"/><Relationship Id="rId5" Type="http://schemas.openxmlformats.org/officeDocument/2006/relationships/image" Target="../media/image22.emf"/><Relationship Id="rId4" Type="http://schemas.openxmlformats.org/officeDocument/2006/relationships/audio" Target="../media/audio4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11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28.xml"/><Relationship Id="rId6" Type="http://schemas.openxmlformats.org/officeDocument/2006/relationships/image" Target="../media/image10.emf"/><Relationship Id="rId5" Type="http://schemas.openxmlformats.org/officeDocument/2006/relationships/image" Target="../media/image22.emf"/><Relationship Id="rId4" Type="http://schemas.openxmlformats.org/officeDocument/2006/relationships/audio" Target="../media/audio4.wav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image" Target="../media/image7.png"/><Relationship Id="rId7" Type="http://schemas.openxmlformats.org/officeDocument/2006/relationships/slide" Target="slide7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slide" Target="slide6.xml"/><Relationship Id="rId5" Type="http://schemas.openxmlformats.org/officeDocument/2006/relationships/slide" Target="slide5.xml"/><Relationship Id="rId10" Type="http://schemas.openxmlformats.org/officeDocument/2006/relationships/image" Target="../media/image9.png"/><Relationship Id="rId4" Type="http://schemas.openxmlformats.org/officeDocument/2006/relationships/slide" Target="slide4.xml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wmf"/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openxmlformats.org/officeDocument/2006/relationships/slide" Target="slide3.xml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wmf"/><Relationship Id="rId3" Type="http://schemas.openxmlformats.org/officeDocument/2006/relationships/audio" Target="../media/audio2.wav"/><Relationship Id="rId7" Type="http://schemas.openxmlformats.org/officeDocument/2006/relationships/image" Target="../media/image1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openxmlformats.org/officeDocument/2006/relationships/slide" Target="slide3.xml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wmf"/><Relationship Id="rId3" Type="http://schemas.openxmlformats.org/officeDocument/2006/relationships/audio" Target="../media/audio2.wav"/><Relationship Id="rId7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openxmlformats.org/officeDocument/2006/relationships/slide" Target="slide3.xml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wmf"/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openxmlformats.org/officeDocument/2006/relationships/slide" Target="slide3.xml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/>
          <a:srcRect r="73191"/>
          <a:stretch/>
        </p:blipFill>
        <p:spPr>
          <a:xfrm>
            <a:off x="0" y="1"/>
            <a:ext cx="2468880" cy="683721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04805" y="251205"/>
            <a:ext cx="11506199" cy="579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400" b="1" baseline="0" dirty="0" smtClean="0">
                <a:solidFill>
                  <a:srgbClr val="C0504D">
                    <a:lumMod val="50000"/>
                  </a:srgbClr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TRƯỜNG</a:t>
            </a:r>
            <a:r>
              <a:rPr lang="en-US" altLang="en-US" sz="2400" b="1" dirty="0" smtClean="0">
                <a:solidFill>
                  <a:srgbClr val="C0504D">
                    <a:lumMod val="50000"/>
                  </a:srgbClr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THCS TÂN KIM</a:t>
            </a:r>
            <a:endParaRPr kumimoji="0" lang="en-US" altLang="en-US" sz="2400" b="1" i="0" u="none" strike="noStrike" kern="1200" cap="none" spc="0" normalizeH="0" baseline="0" noProof="0" dirty="0" smtClean="0">
              <a:ln>
                <a:noFill/>
              </a:ln>
              <a:solidFill>
                <a:srgbClr val="C0504D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581400" y="3618116"/>
            <a:ext cx="4686732" cy="10525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 dự thi:</a:t>
            </a:r>
            <a:r>
              <a:rPr lang="en-US" sz="2400" b="1" dirty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2400" b="1" dirty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b="1" dirty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endParaRPr lang="en-US" sz="2400" b="1" dirty="0">
              <a:solidFill>
                <a:srgbClr val="1F497D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 err="1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400" dirty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dirty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b="1" dirty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THCS </a:t>
            </a:r>
            <a:r>
              <a:rPr lang="en-US" sz="2400" b="1" dirty="0" err="1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Tân</a:t>
            </a:r>
            <a:r>
              <a:rPr lang="en-US" sz="2400" b="1" dirty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Kim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21141782"/>
      </p:ext>
    </p:extLst>
  </p:cSld>
  <p:clrMapOvr>
    <a:masterClrMapping/>
  </p:clrMapOvr>
  <p:transition advTm="160"/>
  <p:timing>
    <p:tnLst>
      <p:par>
        <p:cTn id="1" dur="indefinite" restart="never" nodeType="tmRoot">
          <p:childTnLst>
            <p:audio isNarration="1"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933" y="465874"/>
            <a:ext cx="10440096" cy="611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647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2613" y="210496"/>
            <a:ext cx="8372038" cy="427186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839199" y="4748357"/>
            <a:ext cx="8187022" cy="193748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667" b="1" kern="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PHIẾU HỌC TẬP</a:t>
            </a: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667" kern="0" dirty="0" smtClean="0">
                <a:solidFill>
                  <a:srgbClr val="0000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1. </a:t>
            </a:r>
            <a:r>
              <a:rPr lang="vi-VN" sz="2667" kern="0" dirty="0" smtClean="0">
                <a:solidFill>
                  <a:srgbClr val="0000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Mô </a:t>
            </a:r>
            <a:r>
              <a:rPr lang="vi-VN" sz="2667" kern="0" dirty="0">
                <a:solidFill>
                  <a:srgbClr val="0000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tả ba giai đoạn của quá trình phiên mã.</a:t>
            </a:r>
            <a:endParaRPr lang="en-US" sz="2667" kern="0" dirty="0">
              <a:solidFill>
                <a:srgbClr val="0000FF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667" kern="0" dirty="0" smtClean="0">
                <a:solidFill>
                  <a:srgbClr val="0000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2. </a:t>
            </a:r>
            <a:r>
              <a:rPr lang="vi-VN" sz="2667" kern="0" dirty="0" smtClean="0">
                <a:solidFill>
                  <a:srgbClr val="0000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Quá </a:t>
            </a:r>
            <a:r>
              <a:rPr lang="vi-VN" sz="2667" kern="0" dirty="0">
                <a:solidFill>
                  <a:srgbClr val="0000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trình phiên mã dựa trên mạch nào của DNA?</a:t>
            </a:r>
            <a:endParaRPr lang="en-US" sz="2667" kern="0" dirty="0">
              <a:solidFill>
                <a:srgbClr val="0000FF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71574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6327"/>
            <a:ext cx="12192000" cy="5885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253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/>
          <p:cNvCxnSpPr/>
          <p:nvPr/>
        </p:nvCxnSpPr>
        <p:spPr>
          <a:xfrm>
            <a:off x="1000017" y="1123310"/>
            <a:ext cx="0" cy="5748391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091" y="283284"/>
            <a:ext cx="830604" cy="94961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304695" y="589829"/>
            <a:ext cx="6314549" cy="5027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667" b="1" kern="0" dirty="0" err="1">
                <a:solidFill>
                  <a:srgbClr val="D4152B"/>
                </a:solidFill>
                <a:latin typeface="Arial"/>
                <a:cs typeface="Arial"/>
                <a:sym typeface="Arial"/>
              </a:rPr>
              <a:t>Quá</a:t>
            </a:r>
            <a:r>
              <a:rPr lang="en-US" sz="2667" b="1" kern="0" dirty="0">
                <a:solidFill>
                  <a:srgbClr val="D4152B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667" b="1" kern="0" dirty="0" err="1">
                <a:solidFill>
                  <a:srgbClr val="D4152B"/>
                </a:solidFill>
                <a:latin typeface="Arial"/>
                <a:cs typeface="Arial"/>
                <a:sym typeface="Arial"/>
              </a:rPr>
              <a:t>trình</a:t>
            </a:r>
            <a:r>
              <a:rPr lang="en-US" sz="2667" b="1" kern="0" dirty="0">
                <a:solidFill>
                  <a:srgbClr val="D4152B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667" b="1" kern="0" dirty="0" err="1" smtClean="0">
                <a:solidFill>
                  <a:srgbClr val="D4152B"/>
                </a:solidFill>
                <a:latin typeface="Arial"/>
                <a:cs typeface="Arial"/>
                <a:sym typeface="Arial"/>
              </a:rPr>
              <a:t>phiên</a:t>
            </a:r>
            <a:r>
              <a:rPr lang="en-US" sz="2667" b="1" kern="0" dirty="0" smtClean="0">
                <a:solidFill>
                  <a:srgbClr val="D4152B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667" b="1" kern="0" dirty="0" err="1" smtClean="0">
                <a:solidFill>
                  <a:srgbClr val="D4152B"/>
                </a:solidFill>
                <a:latin typeface="Arial"/>
                <a:cs typeface="Arial"/>
                <a:sym typeface="Arial"/>
              </a:rPr>
              <a:t>mã</a:t>
            </a:r>
            <a:r>
              <a:rPr lang="en-US" sz="2667" b="1" kern="0" dirty="0" smtClean="0">
                <a:solidFill>
                  <a:srgbClr val="D4152B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667" b="1" kern="0" dirty="0" err="1">
                <a:solidFill>
                  <a:srgbClr val="D4152B"/>
                </a:solidFill>
                <a:latin typeface="Arial"/>
                <a:cs typeface="Arial"/>
                <a:sym typeface="Arial"/>
              </a:rPr>
              <a:t>gồm</a:t>
            </a:r>
            <a:r>
              <a:rPr lang="en-US" sz="2667" b="1" kern="0" dirty="0">
                <a:solidFill>
                  <a:srgbClr val="D4152B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667" b="1" kern="0" dirty="0" err="1">
                <a:solidFill>
                  <a:srgbClr val="D4152B"/>
                </a:solidFill>
                <a:latin typeface="Arial"/>
                <a:cs typeface="Arial"/>
                <a:sym typeface="Arial"/>
              </a:rPr>
              <a:t>ba</a:t>
            </a:r>
            <a:r>
              <a:rPr lang="en-US" sz="2667" b="1" kern="0" dirty="0">
                <a:solidFill>
                  <a:srgbClr val="D4152B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667" b="1" kern="0" dirty="0" err="1">
                <a:solidFill>
                  <a:srgbClr val="D4152B"/>
                </a:solidFill>
                <a:latin typeface="Arial"/>
                <a:cs typeface="Arial"/>
                <a:sym typeface="Arial"/>
              </a:rPr>
              <a:t>giai</a:t>
            </a:r>
            <a:r>
              <a:rPr lang="en-US" sz="2667" b="1" kern="0" dirty="0">
                <a:solidFill>
                  <a:srgbClr val="D4152B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667" b="1" kern="0" dirty="0" err="1">
                <a:solidFill>
                  <a:srgbClr val="D4152B"/>
                </a:solidFill>
                <a:latin typeface="Arial"/>
                <a:cs typeface="Arial"/>
                <a:sym typeface="Arial"/>
              </a:rPr>
              <a:t>đoạn</a:t>
            </a:r>
            <a:r>
              <a:rPr lang="en-US" sz="2667" b="1" kern="0" dirty="0">
                <a:solidFill>
                  <a:srgbClr val="D4152B"/>
                </a:solidFill>
                <a:latin typeface="Arial"/>
                <a:cs typeface="Arial"/>
                <a:sym typeface="Arial"/>
              </a:rPr>
              <a:t>: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1000018" y="1618345"/>
            <a:ext cx="2917861" cy="684943"/>
            <a:chOff x="873303" y="1345915"/>
            <a:chExt cx="2188396" cy="513707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873303" y="1592494"/>
              <a:ext cx="400693" cy="0"/>
            </a:xfrm>
            <a:prstGeom prst="line">
              <a:avLst/>
            </a:prstGeom>
            <a:ln w="19050">
              <a:solidFill>
                <a:srgbClr val="000000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Rounded Rectangle 18"/>
            <p:cNvSpPr/>
            <p:nvPr/>
          </p:nvSpPr>
          <p:spPr>
            <a:xfrm>
              <a:off x="1273996" y="1345915"/>
              <a:ext cx="1787703" cy="51370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vi-VN" sz="2667" b="1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Giai đoạn 1</a:t>
              </a:r>
              <a:r>
                <a:rPr lang="vi-VN" sz="2667" b="1" kern="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:</a:t>
              </a:r>
              <a:endParaRPr lang="en-US" sz="2667" b="1" kern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  <a:p>
              <a:pPr algn="ctr" defTabSz="1219170">
                <a:buClr>
                  <a:srgbClr val="000000"/>
                </a:buClr>
              </a:pPr>
              <a:r>
                <a:rPr lang="en-US" sz="2667" b="1" kern="0" dirty="0" err="1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Khởi</a:t>
              </a:r>
              <a:r>
                <a:rPr lang="en-US" sz="2667" b="1" kern="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2667" b="1" kern="0" dirty="0" err="1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đầu</a:t>
              </a:r>
              <a:endParaRPr lang="en-US" sz="2667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20" name="Rectangle 19"/>
          <p:cNvSpPr/>
          <p:nvPr/>
        </p:nvSpPr>
        <p:spPr>
          <a:xfrm>
            <a:off x="4107684" y="1587689"/>
            <a:ext cx="7779515" cy="933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2800" dirty="0">
                <a:latin typeface="Calibri" panose="020F0502020204030204" pitchFamily="34" charset="0"/>
                <a:ea typeface="Calibri" panose="020F0502020204030204" pitchFamily="34" charset="0"/>
              </a:rPr>
              <a:t>Enzyme RNA polymerase </a:t>
            </a:r>
            <a:r>
              <a:rPr lang="en-US" sz="2800" dirty="0" err="1" smtClean="0">
                <a:latin typeface="Calibri" panose="020F0502020204030204" pitchFamily="34" charset="0"/>
                <a:ea typeface="Calibri" panose="020F0502020204030204" pitchFamily="34" charset="0"/>
              </a:rPr>
              <a:t>làm</a:t>
            </a:r>
            <a:r>
              <a:rPr lang="en-US" sz="2800" dirty="0" smtClean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vi-VN" sz="2667" kern="0" dirty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DNA </a:t>
            </a:r>
            <a:r>
              <a:rPr lang="vi-VN" sz="2667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tháo xoắn tách thành hai mạch đơn.</a:t>
            </a:r>
            <a:endParaRPr lang="en-US" sz="26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1000018" y="2962660"/>
            <a:ext cx="2917861" cy="810836"/>
            <a:chOff x="873303" y="1345915"/>
            <a:chExt cx="2188396" cy="608127"/>
          </a:xfrm>
        </p:grpSpPr>
        <p:cxnSp>
          <p:nvCxnSpPr>
            <p:cNvPr id="28" name="Straight Connector 27"/>
            <p:cNvCxnSpPr/>
            <p:nvPr/>
          </p:nvCxnSpPr>
          <p:spPr>
            <a:xfrm>
              <a:off x="873303" y="1592494"/>
              <a:ext cx="400693" cy="0"/>
            </a:xfrm>
            <a:prstGeom prst="line">
              <a:avLst/>
            </a:prstGeom>
            <a:ln w="19050">
              <a:solidFill>
                <a:srgbClr val="000000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Rounded Rectangle 28"/>
            <p:cNvSpPr/>
            <p:nvPr/>
          </p:nvSpPr>
          <p:spPr>
            <a:xfrm>
              <a:off x="1273996" y="1345915"/>
              <a:ext cx="1787703" cy="608127"/>
            </a:xfrm>
            <a:prstGeom prst="roundRect">
              <a:avLst/>
            </a:prstGeom>
            <a:solidFill>
              <a:srgbClr val="C1B6DD"/>
            </a:solidFill>
            <a:ln>
              <a:solidFill>
                <a:srgbClr val="C1B6DD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vi-VN" sz="2667" b="1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Giai đoạn 2</a:t>
              </a:r>
              <a:r>
                <a:rPr lang="vi-VN" sz="2667" b="1" kern="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:</a:t>
              </a:r>
              <a:endParaRPr lang="en-US" sz="2667" b="1" kern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  <a:p>
              <a:pPr algn="ctr" defTabSz="1219170">
                <a:buClr>
                  <a:srgbClr val="000000"/>
                </a:buClr>
              </a:pPr>
              <a:r>
                <a:rPr lang="en-US" sz="2667" b="1" kern="0" dirty="0" err="1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Kéo</a:t>
              </a:r>
              <a:r>
                <a:rPr lang="en-US" sz="2667" b="1" kern="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2667" b="1" kern="0" dirty="0" err="1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dài</a:t>
              </a:r>
              <a:endParaRPr lang="en-US" sz="2667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30" name="Rectangle 29"/>
          <p:cNvSpPr/>
          <p:nvPr/>
        </p:nvSpPr>
        <p:spPr>
          <a:xfrm>
            <a:off x="4107684" y="2687022"/>
            <a:ext cx="7659651" cy="19393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667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Các nucleotide tự do trong môi trường tế bào liên kết với các nucleotide </a:t>
            </a:r>
            <a:r>
              <a:rPr lang="vi-VN" sz="2667" kern="0" dirty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trên </a:t>
            </a:r>
            <a:r>
              <a:rPr lang="vi-VN" sz="2667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mạch khuôn của DNA theo nguyên tắc bổ sung: A = </a:t>
            </a:r>
            <a:r>
              <a:rPr lang="en-US" sz="2667" kern="0" dirty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U</a:t>
            </a:r>
            <a:r>
              <a:rPr lang="vi-VN" sz="2667" kern="0" dirty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,</a:t>
            </a:r>
            <a:r>
              <a:rPr lang="vi-VN" sz="2667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667" kern="0" dirty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</a:t>
            </a:r>
            <a:r>
              <a:rPr lang="vi-VN" sz="2667" kern="0" dirty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vi-VN" sz="2667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= </a:t>
            </a:r>
            <a:r>
              <a:rPr lang="en-US" sz="2667" kern="0" dirty="0" smtClean="0">
                <a:solidFill>
                  <a:srgbClr val="000000"/>
                </a:solidFill>
                <a:cs typeface="Arial"/>
                <a:sym typeface="Arial"/>
              </a:rPr>
              <a:t>A,</a:t>
            </a:r>
            <a:r>
              <a:rPr lang="vi-VN" sz="2667" kern="0" dirty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vi-VN" sz="2667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G ≡ C.</a:t>
            </a:r>
            <a:endParaRPr lang="en-US" sz="26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1000018" y="5117814"/>
            <a:ext cx="2917861" cy="684943"/>
            <a:chOff x="873303" y="1345915"/>
            <a:chExt cx="2188396" cy="51370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873303" y="1592494"/>
              <a:ext cx="400693" cy="0"/>
            </a:xfrm>
            <a:prstGeom prst="line">
              <a:avLst/>
            </a:prstGeom>
            <a:ln w="19050">
              <a:solidFill>
                <a:srgbClr val="000000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ounded Rectangle 32"/>
            <p:cNvSpPr/>
            <p:nvPr/>
          </p:nvSpPr>
          <p:spPr>
            <a:xfrm>
              <a:off x="1273996" y="1345915"/>
              <a:ext cx="1787703" cy="513707"/>
            </a:xfrm>
            <a:prstGeom prst="roundRect">
              <a:avLst/>
            </a:prstGeom>
            <a:solidFill>
              <a:srgbClr val="FFCD7E"/>
            </a:solidFill>
            <a:ln>
              <a:solidFill>
                <a:srgbClr val="FFCD7E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vi-VN" sz="2667" b="1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Giai đoạn 3</a:t>
              </a:r>
              <a:r>
                <a:rPr lang="vi-VN" sz="2667" b="1" kern="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:</a:t>
              </a:r>
              <a:endParaRPr lang="en-US" sz="2667" b="1" kern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  <a:p>
              <a:pPr algn="ctr" defTabSz="1219170">
                <a:buClr>
                  <a:srgbClr val="000000"/>
                </a:buClr>
              </a:pPr>
              <a:r>
                <a:rPr lang="en-US" sz="2667" b="1" kern="0" dirty="0" err="1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Kết</a:t>
              </a:r>
              <a:r>
                <a:rPr lang="en-US" sz="2667" b="1" kern="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2667" b="1" kern="0" dirty="0" err="1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thúc</a:t>
              </a:r>
              <a:endParaRPr lang="en-US" sz="2667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34" name="Rectangle 33"/>
          <p:cNvSpPr/>
          <p:nvPr/>
        </p:nvSpPr>
        <p:spPr>
          <a:xfrm>
            <a:off x="4001465" y="4968960"/>
            <a:ext cx="799195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800" i="1" dirty="0">
                <a:latin typeface="Calibri" panose="020F0502020204030204" pitchFamily="34" charset="0"/>
                <a:ea typeface="Calibri" panose="020F0502020204030204" pitchFamily="34" charset="0"/>
              </a:rPr>
              <a:t>m</a:t>
            </a:r>
            <a:r>
              <a:rPr lang="vi-VN" sz="2800" dirty="0">
                <a:latin typeface="Calibri" panose="020F0502020204030204" pitchFamily="34" charset="0"/>
                <a:ea typeface="Calibri" panose="020F0502020204030204" pitchFamily="34" charset="0"/>
              </a:rPr>
              <a:t>RNA được tổng hợp gồm một mạch, có chiều 5’ – 3’</a:t>
            </a:r>
            <a:endParaRPr lang="en-US" sz="26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89986784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0" grpId="0"/>
      <p:bldP spid="30" grpId="0"/>
      <p:bldP spid="3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859699" y="294827"/>
            <a:ext cx="5857088" cy="823951"/>
            <a:chOff x="644774" y="221120"/>
            <a:chExt cx="4392816" cy="617963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774" y="221120"/>
              <a:ext cx="721464" cy="617963"/>
            </a:xfrm>
            <a:prstGeom prst="rect">
              <a:avLst/>
            </a:prstGeom>
          </p:spPr>
        </p:pic>
        <p:sp>
          <p:nvSpPr>
            <p:cNvPr id="46" name="TextBox 45"/>
            <p:cNvSpPr txBox="1"/>
            <p:nvPr/>
          </p:nvSpPr>
          <p:spPr>
            <a:xfrm>
              <a:off x="1441636" y="395543"/>
              <a:ext cx="3595954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vi-VN" sz="3200" b="1" kern="0">
                  <a:solidFill>
                    <a:srgbClr val="1A1241">
                      <a:lumMod val="75000"/>
                      <a:lumOff val="25000"/>
                    </a:srgbClr>
                  </a:solidFill>
                  <a:latin typeface="Arial"/>
                  <a:cs typeface="Arial"/>
                  <a:sym typeface="Arial"/>
                </a:rPr>
                <a:t>THẢO LUẬN CẶP ĐÔI</a:t>
              </a:r>
              <a:endParaRPr lang="en-US" sz="3200" b="1" kern="0">
                <a:solidFill>
                  <a:srgbClr val="1A1241">
                    <a:lumMod val="75000"/>
                    <a:lumOff val="25000"/>
                  </a:srgbClr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65" name="Google Shape;1365;p42"/>
          <p:cNvGrpSpPr/>
          <p:nvPr/>
        </p:nvGrpSpPr>
        <p:grpSpPr>
          <a:xfrm>
            <a:off x="10632711" y="516042"/>
            <a:ext cx="1094703" cy="1084388"/>
            <a:chOff x="4272718" y="2052795"/>
            <a:chExt cx="598560" cy="592920"/>
          </a:xfrm>
        </p:grpSpPr>
        <p:sp>
          <p:nvSpPr>
            <p:cNvPr id="1366" name="Google Shape;1366;p42"/>
            <p:cNvSpPr/>
            <p:nvPr/>
          </p:nvSpPr>
          <p:spPr>
            <a:xfrm>
              <a:off x="4290233" y="2070755"/>
              <a:ext cx="324853" cy="281364"/>
            </a:xfrm>
            <a:custGeom>
              <a:avLst/>
              <a:gdLst/>
              <a:ahLst/>
              <a:cxnLst/>
              <a:rect l="l" t="t" r="r" b="b"/>
              <a:pathLst>
                <a:path w="6566" h="5687" extrusionOk="0">
                  <a:moveTo>
                    <a:pt x="4857" y="119"/>
                  </a:moveTo>
                  <a:lnTo>
                    <a:pt x="6432" y="2843"/>
                  </a:lnTo>
                  <a:lnTo>
                    <a:pt x="4857" y="5570"/>
                  </a:lnTo>
                  <a:lnTo>
                    <a:pt x="1709" y="5570"/>
                  </a:lnTo>
                  <a:lnTo>
                    <a:pt x="137" y="2843"/>
                  </a:lnTo>
                  <a:lnTo>
                    <a:pt x="1709" y="119"/>
                  </a:lnTo>
                  <a:close/>
                  <a:moveTo>
                    <a:pt x="1643" y="0"/>
                  </a:moveTo>
                  <a:lnTo>
                    <a:pt x="0" y="2843"/>
                  </a:lnTo>
                  <a:lnTo>
                    <a:pt x="1643" y="5686"/>
                  </a:lnTo>
                  <a:lnTo>
                    <a:pt x="4926" y="5686"/>
                  </a:lnTo>
                  <a:lnTo>
                    <a:pt x="6566" y="2843"/>
                  </a:lnTo>
                  <a:lnTo>
                    <a:pt x="4926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7" name="Google Shape;1367;p42"/>
            <p:cNvSpPr/>
            <p:nvPr/>
          </p:nvSpPr>
          <p:spPr>
            <a:xfrm>
              <a:off x="4345201" y="2052795"/>
              <a:ext cx="48832" cy="41757"/>
            </a:xfrm>
            <a:custGeom>
              <a:avLst/>
              <a:gdLst/>
              <a:ahLst/>
              <a:cxnLst/>
              <a:rect l="l" t="t" r="r" b="b"/>
              <a:pathLst>
                <a:path w="987" h="844" extrusionOk="0">
                  <a:moveTo>
                    <a:pt x="565" y="1"/>
                  </a:moveTo>
                  <a:cubicBezTo>
                    <a:pt x="191" y="1"/>
                    <a:pt x="0" y="455"/>
                    <a:pt x="268" y="720"/>
                  </a:cubicBezTo>
                  <a:cubicBezTo>
                    <a:pt x="353" y="805"/>
                    <a:pt x="459" y="843"/>
                    <a:pt x="562" y="843"/>
                  </a:cubicBezTo>
                  <a:cubicBezTo>
                    <a:pt x="779" y="843"/>
                    <a:pt x="987" y="676"/>
                    <a:pt x="987" y="423"/>
                  </a:cubicBezTo>
                  <a:cubicBezTo>
                    <a:pt x="987" y="188"/>
                    <a:pt x="797" y="1"/>
                    <a:pt x="565" y="1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8" name="Google Shape;1368;p42"/>
            <p:cNvSpPr/>
            <p:nvPr/>
          </p:nvSpPr>
          <p:spPr>
            <a:xfrm>
              <a:off x="4352276" y="2328377"/>
              <a:ext cx="41757" cy="41806"/>
            </a:xfrm>
            <a:custGeom>
              <a:avLst/>
              <a:gdLst/>
              <a:ahLst/>
              <a:cxnLst/>
              <a:rect l="l" t="t" r="r" b="b"/>
              <a:pathLst>
                <a:path w="844" h="845" extrusionOk="0">
                  <a:moveTo>
                    <a:pt x="422" y="1"/>
                  </a:moveTo>
                  <a:cubicBezTo>
                    <a:pt x="190" y="1"/>
                    <a:pt x="0" y="188"/>
                    <a:pt x="0" y="423"/>
                  </a:cubicBezTo>
                  <a:cubicBezTo>
                    <a:pt x="0" y="654"/>
                    <a:pt x="190" y="844"/>
                    <a:pt x="422" y="844"/>
                  </a:cubicBezTo>
                  <a:cubicBezTo>
                    <a:pt x="654" y="844"/>
                    <a:pt x="844" y="654"/>
                    <a:pt x="844" y="423"/>
                  </a:cubicBezTo>
                  <a:cubicBezTo>
                    <a:pt x="844" y="188"/>
                    <a:pt x="654" y="1"/>
                    <a:pt x="422" y="1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9" name="Google Shape;1369;p42"/>
            <p:cNvSpPr/>
            <p:nvPr/>
          </p:nvSpPr>
          <p:spPr>
            <a:xfrm>
              <a:off x="4511292" y="2328377"/>
              <a:ext cx="41757" cy="41806"/>
            </a:xfrm>
            <a:custGeom>
              <a:avLst/>
              <a:gdLst/>
              <a:ahLst/>
              <a:cxnLst/>
              <a:rect l="l" t="t" r="r" b="b"/>
              <a:pathLst>
                <a:path w="844" h="845" extrusionOk="0">
                  <a:moveTo>
                    <a:pt x="422" y="1"/>
                  </a:moveTo>
                  <a:cubicBezTo>
                    <a:pt x="190" y="1"/>
                    <a:pt x="0" y="188"/>
                    <a:pt x="0" y="423"/>
                  </a:cubicBezTo>
                  <a:cubicBezTo>
                    <a:pt x="0" y="654"/>
                    <a:pt x="190" y="844"/>
                    <a:pt x="422" y="844"/>
                  </a:cubicBezTo>
                  <a:cubicBezTo>
                    <a:pt x="657" y="844"/>
                    <a:pt x="844" y="654"/>
                    <a:pt x="844" y="423"/>
                  </a:cubicBezTo>
                  <a:cubicBezTo>
                    <a:pt x="844" y="188"/>
                    <a:pt x="657" y="1"/>
                    <a:pt x="422" y="1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0" name="Google Shape;1370;p42"/>
            <p:cNvSpPr/>
            <p:nvPr/>
          </p:nvSpPr>
          <p:spPr>
            <a:xfrm>
              <a:off x="4590948" y="2190537"/>
              <a:ext cx="41806" cy="41757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2" y="0"/>
                  </a:moveTo>
                  <a:cubicBezTo>
                    <a:pt x="188" y="0"/>
                    <a:pt x="0" y="190"/>
                    <a:pt x="0" y="422"/>
                  </a:cubicBezTo>
                  <a:cubicBezTo>
                    <a:pt x="0" y="657"/>
                    <a:pt x="188" y="844"/>
                    <a:pt x="422" y="844"/>
                  </a:cubicBezTo>
                  <a:cubicBezTo>
                    <a:pt x="654" y="844"/>
                    <a:pt x="844" y="657"/>
                    <a:pt x="844" y="422"/>
                  </a:cubicBezTo>
                  <a:cubicBezTo>
                    <a:pt x="844" y="190"/>
                    <a:pt x="654" y="0"/>
                    <a:pt x="422" y="0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1" name="Google Shape;1371;p42"/>
            <p:cNvSpPr/>
            <p:nvPr/>
          </p:nvSpPr>
          <p:spPr>
            <a:xfrm>
              <a:off x="4272718" y="2190537"/>
              <a:ext cx="41806" cy="41757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3" y="0"/>
                  </a:moveTo>
                  <a:cubicBezTo>
                    <a:pt x="188" y="0"/>
                    <a:pt x="1" y="190"/>
                    <a:pt x="1" y="422"/>
                  </a:cubicBezTo>
                  <a:cubicBezTo>
                    <a:pt x="1" y="657"/>
                    <a:pt x="188" y="844"/>
                    <a:pt x="423" y="844"/>
                  </a:cubicBezTo>
                  <a:cubicBezTo>
                    <a:pt x="654" y="844"/>
                    <a:pt x="845" y="657"/>
                    <a:pt x="845" y="422"/>
                  </a:cubicBezTo>
                  <a:cubicBezTo>
                    <a:pt x="845" y="190"/>
                    <a:pt x="654" y="0"/>
                    <a:pt x="423" y="0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2" name="Google Shape;1372;p42"/>
            <p:cNvSpPr/>
            <p:nvPr/>
          </p:nvSpPr>
          <p:spPr>
            <a:xfrm>
              <a:off x="4291123" y="2346336"/>
              <a:ext cx="323962" cy="281315"/>
            </a:xfrm>
            <a:custGeom>
              <a:avLst/>
              <a:gdLst/>
              <a:ahLst/>
              <a:cxnLst/>
              <a:rect l="l" t="t" r="r" b="b"/>
              <a:pathLst>
                <a:path w="6548" h="5686" extrusionOk="0">
                  <a:moveTo>
                    <a:pt x="1658" y="0"/>
                  </a:moveTo>
                  <a:lnTo>
                    <a:pt x="1658" y="116"/>
                  </a:lnTo>
                  <a:lnTo>
                    <a:pt x="4839" y="116"/>
                  </a:lnTo>
                  <a:lnTo>
                    <a:pt x="6414" y="2843"/>
                  </a:lnTo>
                  <a:lnTo>
                    <a:pt x="4839" y="5570"/>
                  </a:lnTo>
                  <a:lnTo>
                    <a:pt x="1691" y="5570"/>
                  </a:lnTo>
                  <a:lnTo>
                    <a:pt x="101" y="2813"/>
                  </a:lnTo>
                  <a:lnTo>
                    <a:pt x="0" y="2873"/>
                  </a:lnTo>
                  <a:lnTo>
                    <a:pt x="1625" y="5686"/>
                  </a:lnTo>
                  <a:lnTo>
                    <a:pt x="4908" y="5686"/>
                  </a:lnTo>
                  <a:lnTo>
                    <a:pt x="6548" y="2843"/>
                  </a:lnTo>
                  <a:lnTo>
                    <a:pt x="4908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3" name="Google Shape;1373;p42"/>
            <p:cNvSpPr/>
            <p:nvPr/>
          </p:nvSpPr>
          <p:spPr>
            <a:xfrm>
              <a:off x="4352276" y="2328377"/>
              <a:ext cx="41757" cy="41806"/>
            </a:xfrm>
            <a:custGeom>
              <a:avLst/>
              <a:gdLst/>
              <a:ahLst/>
              <a:cxnLst/>
              <a:rect l="l" t="t" r="r" b="b"/>
              <a:pathLst>
                <a:path w="844" h="845" extrusionOk="0">
                  <a:moveTo>
                    <a:pt x="422" y="1"/>
                  </a:moveTo>
                  <a:cubicBezTo>
                    <a:pt x="190" y="1"/>
                    <a:pt x="0" y="188"/>
                    <a:pt x="0" y="423"/>
                  </a:cubicBezTo>
                  <a:cubicBezTo>
                    <a:pt x="0" y="654"/>
                    <a:pt x="190" y="844"/>
                    <a:pt x="422" y="844"/>
                  </a:cubicBezTo>
                  <a:cubicBezTo>
                    <a:pt x="654" y="844"/>
                    <a:pt x="844" y="654"/>
                    <a:pt x="844" y="423"/>
                  </a:cubicBezTo>
                  <a:cubicBezTo>
                    <a:pt x="844" y="188"/>
                    <a:pt x="654" y="1"/>
                    <a:pt x="422" y="1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4" name="Google Shape;1374;p42"/>
            <p:cNvSpPr/>
            <p:nvPr/>
          </p:nvSpPr>
          <p:spPr>
            <a:xfrm>
              <a:off x="4511292" y="2328377"/>
              <a:ext cx="41757" cy="41806"/>
            </a:xfrm>
            <a:custGeom>
              <a:avLst/>
              <a:gdLst/>
              <a:ahLst/>
              <a:cxnLst/>
              <a:rect l="l" t="t" r="r" b="b"/>
              <a:pathLst>
                <a:path w="844" h="845" extrusionOk="0">
                  <a:moveTo>
                    <a:pt x="422" y="1"/>
                  </a:moveTo>
                  <a:cubicBezTo>
                    <a:pt x="190" y="1"/>
                    <a:pt x="0" y="188"/>
                    <a:pt x="0" y="423"/>
                  </a:cubicBezTo>
                  <a:cubicBezTo>
                    <a:pt x="0" y="654"/>
                    <a:pt x="190" y="844"/>
                    <a:pt x="422" y="844"/>
                  </a:cubicBezTo>
                  <a:cubicBezTo>
                    <a:pt x="657" y="844"/>
                    <a:pt x="844" y="654"/>
                    <a:pt x="844" y="423"/>
                  </a:cubicBezTo>
                  <a:cubicBezTo>
                    <a:pt x="844" y="188"/>
                    <a:pt x="657" y="1"/>
                    <a:pt x="422" y="1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5" name="Google Shape;1375;p42"/>
            <p:cNvSpPr/>
            <p:nvPr/>
          </p:nvSpPr>
          <p:spPr>
            <a:xfrm>
              <a:off x="4528905" y="2208595"/>
              <a:ext cx="324012" cy="281364"/>
            </a:xfrm>
            <a:custGeom>
              <a:avLst/>
              <a:gdLst/>
              <a:ahLst/>
              <a:cxnLst/>
              <a:rect l="l" t="t" r="r" b="b"/>
              <a:pathLst>
                <a:path w="6549" h="5687" extrusionOk="0">
                  <a:moveTo>
                    <a:pt x="1641" y="1"/>
                  </a:moveTo>
                  <a:lnTo>
                    <a:pt x="1" y="2844"/>
                  </a:lnTo>
                  <a:lnTo>
                    <a:pt x="1641" y="5686"/>
                  </a:lnTo>
                  <a:lnTo>
                    <a:pt x="4926" y="5686"/>
                  </a:lnTo>
                  <a:lnTo>
                    <a:pt x="6548" y="2873"/>
                  </a:lnTo>
                  <a:lnTo>
                    <a:pt x="6447" y="2814"/>
                  </a:lnTo>
                  <a:lnTo>
                    <a:pt x="4858" y="5571"/>
                  </a:lnTo>
                  <a:lnTo>
                    <a:pt x="1709" y="5571"/>
                  </a:lnTo>
                  <a:lnTo>
                    <a:pt x="134" y="2844"/>
                  </a:lnTo>
                  <a:lnTo>
                    <a:pt x="1709" y="117"/>
                  </a:lnTo>
                  <a:lnTo>
                    <a:pt x="4890" y="117"/>
                  </a:lnTo>
                  <a:lnTo>
                    <a:pt x="4890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6" name="Google Shape;1376;p42"/>
            <p:cNvSpPr/>
            <p:nvPr/>
          </p:nvSpPr>
          <p:spPr>
            <a:xfrm>
              <a:off x="4590948" y="2190537"/>
              <a:ext cx="41806" cy="41757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2" y="0"/>
                  </a:moveTo>
                  <a:cubicBezTo>
                    <a:pt x="188" y="0"/>
                    <a:pt x="0" y="190"/>
                    <a:pt x="0" y="422"/>
                  </a:cubicBezTo>
                  <a:cubicBezTo>
                    <a:pt x="0" y="657"/>
                    <a:pt x="188" y="844"/>
                    <a:pt x="422" y="844"/>
                  </a:cubicBezTo>
                  <a:cubicBezTo>
                    <a:pt x="654" y="844"/>
                    <a:pt x="844" y="657"/>
                    <a:pt x="844" y="422"/>
                  </a:cubicBezTo>
                  <a:cubicBezTo>
                    <a:pt x="844" y="190"/>
                    <a:pt x="654" y="0"/>
                    <a:pt x="422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7" name="Google Shape;1377;p42"/>
            <p:cNvSpPr/>
            <p:nvPr/>
          </p:nvSpPr>
          <p:spPr>
            <a:xfrm>
              <a:off x="4749964" y="2190537"/>
              <a:ext cx="41806" cy="41757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2" y="0"/>
                  </a:moveTo>
                  <a:cubicBezTo>
                    <a:pt x="191" y="0"/>
                    <a:pt x="1" y="190"/>
                    <a:pt x="1" y="422"/>
                  </a:cubicBezTo>
                  <a:cubicBezTo>
                    <a:pt x="1" y="657"/>
                    <a:pt x="191" y="844"/>
                    <a:pt x="422" y="844"/>
                  </a:cubicBezTo>
                  <a:cubicBezTo>
                    <a:pt x="654" y="844"/>
                    <a:pt x="844" y="657"/>
                    <a:pt x="844" y="422"/>
                  </a:cubicBezTo>
                  <a:cubicBezTo>
                    <a:pt x="844" y="190"/>
                    <a:pt x="654" y="0"/>
                    <a:pt x="422" y="0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8" name="Google Shape;1378;p42"/>
            <p:cNvSpPr/>
            <p:nvPr/>
          </p:nvSpPr>
          <p:spPr>
            <a:xfrm>
              <a:off x="4590948" y="2466118"/>
              <a:ext cx="41806" cy="41757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2" y="0"/>
                  </a:moveTo>
                  <a:cubicBezTo>
                    <a:pt x="188" y="0"/>
                    <a:pt x="0" y="190"/>
                    <a:pt x="0" y="422"/>
                  </a:cubicBezTo>
                  <a:cubicBezTo>
                    <a:pt x="0" y="654"/>
                    <a:pt x="188" y="844"/>
                    <a:pt x="422" y="844"/>
                  </a:cubicBezTo>
                  <a:cubicBezTo>
                    <a:pt x="654" y="844"/>
                    <a:pt x="844" y="654"/>
                    <a:pt x="844" y="422"/>
                  </a:cubicBezTo>
                  <a:cubicBezTo>
                    <a:pt x="844" y="190"/>
                    <a:pt x="654" y="0"/>
                    <a:pt x="422" y="0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9" name="Google Shape;1379;p42"/>
            <p:cNvSpPr/>
            <p:nvPr/>
          </p:nvSpPr>
          <p:spPr>
            <a:xfrm>
              <a:off x="4829472" y="2328377"/>
              <a:ext cx="41806" cy="41806"/>
            </a:xfrm>
            <a:custGeom>
              <a:avLst/>
              <a:gdLst/>
              <a:ahLst/>
              <a:cxnLst/>
              <a:rect l="l" t="t" r="r" b="b"/>
              <a:pathLst>
                <a:path w="845" h="845" extrusionOk="0">
                  <a:moveTo>
                    <a:pt x="423" y="1"/>
                  </a:moveTo>
                  <a:cubicBezTo>
                    <a:pt x="191" y="1"/>
                    <a:pt x="1" y="188"/>
                    <a:pt x="1" y="423"/>
                  </a:cubicBezTo>
                  <a:cubicBezTo>
                    <a:pt x="1" y="654"/>
                    <a:pt x="191" y="844"/>
                    <a:pt x="423" y="844"/>
                  </a:cubicBezTo>
                  <a:cubicBezTo>
                    <a:pt x="657" y="844"/>
                    <a:pt x="844" y="654"/>
                    <a:pt x="844" y="423"/>
                  </a:cubicBezTo>
                  <a:cubicBezTo>
                    <a:pt x="844" y="188"/>
                    <a:pt x="657" y="1"/>
                    <a:pt x="423" y="1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0" name="Google Shape;1380;p42"/>
            <p:cNvSpPr/>
            <p:nvPr/>
          </p:nvSpPr>
          <p:spPr>
            <a:xfrm>
              <a:off x="4511292" y="2328377"/>
              <a:ext cx="41757" cy="41806"/>
            </a:xfrm>
            <a:custGeom>
              <a:avLst/>
              <a:gdLst/>
              <a:ahLst/>
              <a:cxnLst/>
              <a:rect l="l" t="t" r="r" b="b"/>
              <a:pathLst>
                <a:path w="844" h="845" extrusionOk="0">
                  <a:moveTo>
                    <a:pt x="422" y="1"/>
                  </a:moveTo>
                  <a:cubicBezTo>
                    <a:pt x="190" y="1"/>
                    <a:pt x="0" y="188"/>
                    <a:pt x="0" y="423"/>
                  </a:cubicBezTo>
                  <a:cubicBezTo>
                    <a:pt x="0" y="654"/>
                    <a:pt x="190" y="844"/>
                    <a:pt x="422" y="844"/>
                  </a:cubicBezTo>
                  <a:cubicBezTo>
                    <a:pt x="657" y="844"/>
                    <a:pt x="844" y="654"/>
                    <a:pt x="844" y="423"/>
                  </a:cubicBezTo>
                  <a:cubicBezTo>
                    <a:pt x="844" y="188"/>
                    <a:pt x="657" y="1"/>
                    <a:pt x="422" y="1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1" name="Google Shape;1381;p42"/>
            <p:cNvSpPr/>
            <p:nvPr/>
          </p:nvSpPr>
          <p:spPr>
            <a:xfrm>
              <a:off x="4590948" y="2466118"/>
              <a:ext cx="41806" cy="41757"/>
            </a:xfrm>
            <a:custGeom>
              <a:avLst/>
              <a:gdLst/>
              <a:ahLst/>
              <a:cxnLst/>
              <a:rect l="l" t="t" r="r" b="b"/>
              <a:pathLst>
                <a:path w="845" h="844" extrusionOk="0">
                  <a:moveTo>
                    <a:pt x="422" y="0"/>
                  </a:moveTo>
                  <a:cubicBezTo>
                    <a:pt x="188" y="0"/>
                    <a:pt x="0" y="190"/>
                    <a:pt x="0" y="422"/>
                  </a:cubicBezTo>
                  <a:cubicBezTo>
                    <a:pt x="0" y="654"/>
                    <a:pt x="188" y="844"/>
                    <a:pt x="422" y="844"/>
                  </a:cubicBezTo>
                  <a:cubicBezTo>
                    <a:pt x="654" y="844"/>
                    <a:pt x="844" y="654"/>
                    <a:pt x="844" y="422"/>
                  </a:cubicBezTo>
                  <a:cubicBezTo>
                    <a:pt x="844" y="190"/>
                    <a:pt x="654" y="0"/>
                    <a:pt x="422" y="0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2" name="Google Shape;1382;p42"/>
            <p:cNvSpPr/>
            <p:nvPr/>
          </p:nvSpPr>
          <p:spPr>
            <a:xfrm>
              <a:off x="4345201" y="2603958"/>
              <a:ext cx="48832" cy="41757"/>
            </a:xfrm>
            <a:custGeom>
              <a:avLst/>
              <a:gdLst/>
              <a:ahLst/>
              <a:cxnLst/>
              <a:rect l="l" t="t" r="r" b="b"/>
              <a:pathLst>
                <a:path w="987" h="844" extrusionOk="0">
                  <a:moveTo>
                    <a:pt x="565" y="1"/>
                  </a:moveTo>
                  <a:cubicBezTo>
                    <a:pt x="191" y="1"/>
                    <a:pt x="0" y="452"/>
                    <a:pt x="268" y="720"/>
                  </a:cubicBezTo>
                  <a:cubicBezTo>
                    <a:pt x="353" y="805"/>
                    <a:pt x="459" y="843"/>
                    <a:pt x="562" y="843"/>
                  </a:cubicBezTo>
                  <a:cubicBezTo>
                    <a:pt x="779" y="843"/>
                    <a:pt x="987" y="676"/>
                    <a:pt x="987" y="423"/>
                  </a:cubicBezTo>
                  <a:cubicBezTo>
                    <a:pt x="987" y="188"/>
                    <a:pt x="797" y="1"/>
                    <a:pt x="565" y="1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3" name="Google Shape;1383;p42"/>
            <p:cNvSpPr/>
            <p:nvPr/>
          </p:nvSpPr>
          <p:spPr>
            <a:xfrm>
              <a:off x="4504365" y="2603958"/>
              <a:ext cx="48683" cy="41757"/>
            </a:xfrm>
            <a:custGeom>
              <a:avLst/>
              <a:gdLst/>
              <a:ahLst/>
              <a:cxnLst/>
              <a:rect l="l" t="t" r="r" b="b"/>
              <a:pathLst>
                <a:path w="984" h="844" extrusionOk="0">
                  <a:moveTo>
                    <a:pt x="562" y="1"/>
                  </a:moveTo>
                  <a:cubicBezTo>
                    <a:pt x="188" y="1"/>
                    <a:pt x="1" y="455"/>
                    <a:pt x="265" y="720"/>
                  </a:cubicBezTo>
                  <a:cubicBezTo>
                    <a:pt x="351" y="805"/>
                    <a:pt x="456" y="843"/>
                    <a:pt x="559" y="843"/>
                  </a:cubicBezTo>
                  <a:cubicBezTo>
                    <a:pt x="776" y="843"/>
                    <a:pt x="984" y="676"/>
                    <a:pt x="984" y="423"/>
                  </a:cubicBezTo>
                  <a:cubicBezTo>
                    <a:pt x="984" y="188"/>
                    <a:pt x="797" y="1"/>
                    <a:pt x="562" y="1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798304" y="1364079"/>
            <a:ext cx="10890880" cy="3404789"/>
            <a:chOff x="691123" y="1348336"/>
            <a:chExt cx="10890880" cy="3404789"/>
          </a:xfrm>
        </p:grpSpPr>
        <p:grpSp>
          <p:nvGrpSpPr>
            <p:cNvPr id="13" name="Group 12"/>
            <p:cNvGrpSpPr/>
            <p:nvPr/>
          </p:nvGrpSpPr>
          <p:grpSpPr>
            <a:xfrm>
              <a:off x="691123" y="1348336"/>
              <a:ext cx="10890880" cy="3404789"/>
              <a:chOff x="510190" y="992501"/>
              <a:chExt cx="8168160" cy="4288876"/>
            </a:xfrm>
          </p:grpSpPr>
          <p:sp>
            <p:nvSpPr>
              <p:cNvPr id="9" name="Rectangle 8"/>
              <p:cNvSpPr/>
              <p:nvPr/>
            </p:nvSpPr>
            <p:spPr>
              <a:xfrm>
                <a:off x="510190" y="992501"/>
                <a:ext cx="8168160" cy="4142165"/>
              </a:xfrm>
              <a:prstGeom prst="rect">
                <a:avLst/>
              </a:prstGeom>
              <a:solidFill>
                <a:schemeClr val="accent5"/>
              </a:solidFill>
              <a:ln w="127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1867" kern="0">
                  <a:solidFill>
                    <a:srgbClr val="FBFFF6"/>
                  </a:solidFill>
                  <a:latin typeface="Arial"/>
                  <a:sym typeface="Arial"/>
                </a:endParaRPr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644774" y="1482381"/>
                <a:ext cx="7855900" cy="379899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 defTabSz="1219170">
                  <a:lnSpc>
                    <a:spcPct val="150000"/>
                  </a:lnSpc>
                  <a:buClr>
                    <a:srgbClr val="000000"/>
                  </a:buClr>
                </a:pPr>
                <a:r>
                  <a:rPr lang="vi-VN" sz="2533" b="1" kern="0" dirty="0">
                    <a:solidFill>
                      <a:srgbClr val="D4152B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  <a:sym typeface="Arial"/>
                  </a:rPr>
                  <a:t>1. </a:t>
                </a:r>
                <a:r>
                  <a:rPr lang="vi-VN" sz="2533" kern="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  <a:sym typeface="Arial"/>
                  </a:rPr>
                  <a:t>Một đoạn DNA có trình tự nucleotide trên hai mạch như sau:</a:t>
                </a:r>
                <a:endParaRPr lang="en-US" sz="2533" kern="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  <a:sym typeface="Arial"/>
                </a:endParaRPr>
              </a:p>
              <a:p>
                <a:pPr algn="just" defTabSz="1219170">
                  <a:lnSpc>
                    <a:spcPct val="150000"/>
                  </a:lnSpc>
                  <a:buClr>
                    <a:srgbClr val="000000"/>
                  </a:buClr>
                </a:pPr>
                <a:r>
                  <a:rPr lang="en-US" sz="2533" kern="0" dirty="0" smtClean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  <a:sym typeface="Arial"/>
                  </a:rPr>
                  <a:t>          3</a:t>
                </a:r>
                <a:r>
                  <a:rPr lang="en-US" sz="2533" kern="0" baseline="30000" dirty="0" smtClean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  <a:sym typeface="Arial"/>
                  </a:rPr>
                  <a:t>’ </a:t>
                </a:r>
                <a:r>
                  <a:rPr lang="vi-VN" sz="2533" kern="0" dirty="0" smtClean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  <a:sym typeface="Arial"/>
                  </a:rPr>
                  <a:t>A </a:t>
                </a:r>
                <a:r>
                  <a:rPr lang="vi-VN" sz="2533" kern="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  <a:sym typeface="Arial"/>
                  </a:rPr>
                  <a:t>– A – G – C – T – C – G – C – G – A – T – A – G – C – </a:t>
                </a:r>
                <a:r>
                  <a:rPr lang="vi-VN" sz="2533" kern="0" dirty="0" smtClean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  <a:sym typeface="Arial"/>
                  </a:rPr>
                  <a:t>C</a:t>
                </a:r>
                <a:r>
                  <a:rPr lang="en-US" sz="2533" kern="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2533" kern="0" dirty="0" smtClean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  <a:sym typeface="Arial"/>
                  </a:rPr>
                  <a:t> 5</a:t>
                </a:r>
                <a:r>
                  <a:rPr lang="en-US" sz="2533" kern="0" baseline="30000" dirty="0" smtClean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  <a:sym typeface="Arial"/>
                  </a:rPr>
                  <a:t>’</a:t>
                </a:r>
                <a:r>
                  <a:rPr lang="en-US" sz="2533" kern="0" dirty="0" smtClean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  <a:sym typeface="Arial"/>
                  </a:rPr>
                  <a:t> </a:t>
                </a:r>
                <a:endParaRPr lang="en-US" sz="2533" kern="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  <a:sym typeface="Arial"/>
                </a:endParaRPr>
              </a:p>
              <a:p>
                <a:pPr algn="just" defTabSz="1219170">
                  <a:lnSpc>
                    <a:spcPct val="150000"/>
                  </a:lnSpc>
                  <a:buClr>
                    <a:srgbClr val="000000"/>
                  </a:buClr>
                </a:pPr>
                <a:r>
                  <a:rPr lang="en-US" sz="2533" kern="0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2533" kern="0" dirty="0" smtClean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  <a:sym typeface="Arial"/>
                  </a:rPr>
                  <a:t>         </a:t>
                </a:r>
                <a:r>
                  <a:rPr lang="en-US" sz="2533" kern="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  <a:sym typeface="Arial"/>
                  </a:rPr>
                  <a:t>5</a:t>
                </a:r>
                <a:r>
                  <a:rPr lang="en-US" sz="2533" kern="0" baseline="30000" dirty="0" smtClean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  <a:sym typeface="Arial"/>
                  </a:rPr>
                  <a:t>’ </a:t>
                </a:r>
                <a:r>
                  <a:rPr lang="vi-VN" sz="2533" kern="0" dirty="0" smtClean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  <a:sym typeface="Arial"/>
                  </a:rPr>
                  <a:t>T </a:t>
                </a:r>
                <a:r>
                  <a:rPr lang="vi-VN" sz="2533" kern="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  <a:sym typeface="Arial"/>
                  </a:rPr>
                  <a:t>– T </a:t>
                </a:r>
                <a:r>
                  <a:rPr lang="vi-VN" sz="2533" kern="0" dirty="0" smtClean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  <a:sym typeface="Arial"/>
                  </a:rPr>
                  <a:t>– </a:t>
                </a:r>
                <a:r>
                  <a:rPr lang="vi-VN" sz="2533" kern="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  <a:sym typeface="Arial"/>
                  </a:rPr>
                  <a:t>C – G – A – G – C – G – C – T – A – T – C – G – G </a:t>
                </a:r>
                <a:r>
                  <a:rPr lang="en-US" sz="2533" kern="0" dirty="0" smtClean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  <a:sym typeface="Arial"/>
                  </a:rPr>
                  <a:t>3</a:t>
                </a:r>
                <a:r>
                  <a:rPr lang="en-US" sz="2533" kern="0" baseline="30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  <a:sym typeface="Arial"/>
                  </a:rPr>
                  <a:t>’</a:t>
                </a:r>
                <a:endParaRPr lang="vi-VN" sz="2533" kern="0" dirty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  <a:sym typeface="Arial"/>
                </a:endParaRPr>
              </a:p>
              <a:p>
                <a:pPr algn="just" defTabSz="1219170">
                  <a:lnSpc>
                    <a:spcPct val="150000"/>
                  </a:lnSpc>
                  <a:buClr>
                    <a:srgbClr val="000000"/>
                  </a:buClr>
                </a:pPr>
                <a:r>
                  <a:rPr lang="en-US" sz="2533" kern="0" dirty="0" smtClean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vi-VN" sz="2533" kern="0" dirty="0" smtClean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  <a:sym typeface="Arial"/>
                  </a:rPr>
                  <a:t>Xác </a:t>
                </a:r>
                <a:r>
                  <a:rPr lang="vi-VN" sz="2533" kern="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  <a:sym typeface="Arial"/>
                  </a:rPr>
                  <a:t>định trình tự nucleotide của </a:t>
                </a:r>
                <a:r>
                  <a:rPr lang="en-US" sz="2533" kern="0" dirty="0" smtClean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  <a:sym typeface="Arial"/>
                  </a:rPr>
                  <a:t> mRNA </a:t>
                </a:r>
                <a:r>
                  <a:rPr lang="vi-VN" sz="2533" kern="0" dirty="0" smtClean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  <a:sym typeface="Arial"/>
                  </a:rPr>
                  <a:t>được </a:t>
                </a:r>
                <a:r>
                  <a:rPr lang="vi-VN" sz="2533" kern="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  <a:sym typeface="Arial"/>
                  </a:rPr>
                  <a:t>tổng hợp từ đoạn DNA trên</a:t>
                </a:r>
                <a:r>
                  <a:rPr lang="vi-VN" sz="2533" kern="0" dirty="0" smtClean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  <a:sym typeface="Arial"/>
                  </a:rPr>
                  <a:t>.</a:t>
                </a:r>
                <a:endParaRPr lang="en-US" sz="2533" kern="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3140476" y="1144720"/>
                <a:ext cx="2907587" cy="3770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vi-VN" sz="2667" b="1" kern="0" dirty="0">
                    <a:solidFill>
                      <a:srgbClr val="D4152B"/>
                    </a:solidFill>
                    <a:latin typeface="Arial"/>
                    <a:cs typeface="Arial"/>
                    <a:sym typeface="Arial"/>
                  </a:rPr>
                  <a:t>PHIẾU HỌC TẬP</a:t>
                </a:r>
                <a:endParaRPr lang="en-US" sz="2667" b="1" kern="0" dirty="0">
                  <a:solidFill>
                    <a:srgbClr val="D4152B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" name="TextBox 1"/>
            <p:cNvSpPr txBox="1"/>
            <p:nvPr/>
          </p:nvSpPr>
          <p:spPr>
            <a:xfrm>
              <a:off x="3783589" y="2782549"/>
              <a:ext cx="387928" cy="36933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III</a:t>
              </a:r>
              <a:endParaRPr lang="en-US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4396509" y="2807830"/>
              <a:ext cx="387928" cy="36933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II</a:t>
              </a:r>
              <a:endParaRPr lang="en-US" dirty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071542" y="2807830"/>
              <a:ext cx="387928" cy="36933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II</a:t>
              </a:r>
              <a:endParaRPr lang="en-US" dirty="0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638915" y="2807830"/>
              <a:ext cx="387928" cy="36933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II</a:t>
              </a:r>
              <a:endParaRPr lang="en-US" dirty="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7370619" y="2807830"/>
              <a:ext cx="387928" cy="36933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II</a:t>
              </a:r>
              <a:endParaRPr lang="en-US" dirty="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7908698" y="2807830"/>
              <a:ext cx="387928" cy="36933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II</a:t>
              </a:r>
              <a:endParaRPr lang="en-US" dirty="0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8448363" y="2801086"/>
              <a:ext cx="387928" cy="36933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II</a:t>
              </a:r>
              <a:endParaRPr lang="en-US" dirty="0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10238062" y="2782549"/>
              <a:ext cx="387928" cy="36933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III</a:t>
              </a:r>
              <a:endParaRPr lang="en-US" dirty="0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3170669" y="2773374"/>
              <a:ext cx="387928" cy="36933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III</a:t>
              </a:r>
              <a:endParaRPr lang="en-US" dirty="0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5540261" y="2801086"/>
              <a:ext cx="387928" cy="36933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III</a:t>
              </a:r>
              <a:endParaRPr lang="en-US" dirty="0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4939016" y="2782549"/>
              <a:ext cx="387928" cy="36933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III</a:t>
              </a:r>
              <a:endParaRPr lang="en-US" dirty="0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6745789" y="2773374"/>
              <a:ext cx="387928" cy="36933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III</a:t>
              </a:r>
              <a:endParaRPr lang="en-US" dirty="0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6144779" y="2773374"/>
              <a:ext cx="387928" cy="36933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III</a:t>
              </a:r>
              <a:endParaRPr lang="en-US" dirty="0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9626899" y="2782549"/>
              <a:ext cx="387928" cy="36933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III</a:t>
              </a:r>
              <a:endParaRPr lang="en-US" dirty="0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9015736" y="2801086"/>
              <a:ext cx="387928" cy="36933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III</a:t>
              </a:r>
              <a:endParaRPr lang="en-US" dirty="0"/>
            </a:p>
          </p:txBody>
        </p:sp>
      </p:grpSp>
      <p:sp>
        <p:nvSpPr>
          <p:cNvPr id="47" name="Rectangle 46"/>
          <p:cNvSpPr/>
          <p:nvPr/>
        </p:nvSpPr>
        <p:spPr>
          <a:xfrm>
            <a:off x="1821651" y="5619463"/>
            <a:ext cx="809035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mRNA</a:t>
            </a:r>
            <a:r>
              <a:rPr lang="fr-FR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U </a:t>
            </a:r>
            <a:r>
              <a:rPr lang="fr-FR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– U</a:t>
            </a:r>
            <a:r>
              <a:rPr lang="fr-FR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  <a:r>
              <a:rPr lang="fr-FR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– C – G – A – G – C – G – C – </a:t>
            </a:r>
            <a:r>
              <a:rPr lang="fr-FR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 </a:t>
            </a:r>
            <a:r>
              <a:rPr lang="fr-FR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– A – U</a:t>
            </a:r>
            <a:r>
              <a:rPr lang="fr-FR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– </a:t>
            </a:r>
            <a:r>
              <a:rPr lang="fr-FR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 – G – G </a:t>
            </a:r>
          </a:p>
        </p:txBody>
      </p:sp>
    </p:spTree>
    <p:extLst>
      <p:ext uri="{BB962C8B-B14F-4D97-AF65-F5344CB8AC3E}">
        <p14:creationId xmlns:p14="http://schemas.microsoft.com/office/powerpoint/2010/main" val="3194046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/>
        </p:nvSpPr>
        <p:spPr>
          <a:xfrm>
            <a:off x="1762817" y="646732"/>
            <a:ext cx="9854212" cy="3150441"/>
          </a:xfrm>
          <a:prstGeom prst="rect">
            <a:avLst/>
          </a:prstGeom>
          <a:solidFill>
            <a:schemeClr val="accent5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40">
              <a:lnSpc>
                <a:spcPct val="150000"/>
              </a:lnSpc>
            </a:pPr>
            <a:r>
              <a:rPr lang="vi-VN" sz="2667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Quá trình tái bản DNA diễn ra vào thời điểm nào?</a:t>
            </a:r>
          </a:p>
          <a:p>
            <a:pPr defTabSz="1219140">
              <a:lnSpc>
                <a:spcPct val="150000"/>
              </a:lnSpc>
            </a:pPr>
            <a:r>
              <a:rPr lang="vi-VN" sz="2667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 A. Trước mỗi lần phân bào.			</a:t>
            </a:r>
          </a:p>
          <a:p>
            <a:pPr defTabSz="1219140">
              <a:lnSpc>
                <a:spcPct val="150000"/>
              </a:lnSpc>
            </a:pPr>
            <a:r>
              <a:rPr lang="vi-VN" sz="2667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 B. Trong quá trình phân bào.</a:t>
            </a:r>
          </a:p>
          <a:p>
            <a:pPr defTabSz="1219140">
              <a:lnSpc>
                <a:spcPct val="150000"/>
              </a:lnSpc>
            </a:pPr>
            <a:r>
              <a:rPr lang="vi-VN" sz="2667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 C. Trước khi kết thúc phân bào.			</a:t>
            </a:r>
          </a:p>
          <a:p>
            <a:pPr defTabSz="1219140">
              <a:lnSpc>
                <a:spcPct val="150000"/>
              </a:lnSpc>
            </a:pPr>
            <a:r>
              <a:rPr lang="vi-VN" sz="2667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 D. Sau mỗi lần phân bào.</a:t>
            </a:r>
            <a:endParaRPr lang="vi-VN" sz="2667" dirty="0" err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61" name="Group 60"/>
          <p:cNvGrpSpPr/>
          <p:nvPr/>
        </p:nvGrpSpPr>
        <p:grpSpPr>
          <a:xfrm>
            <a:off x="1573382" y="672564"/>
            <a:ext cx="387791" cy="3124609"/>
            <a:chOff x="1322576" y="181189"/>
            <a:chExt cx="387790" cy="2666783"/>
          </a:xfrm>
        </p:grpSpPr>
        <p:grpSp>
          <p:nvGrpSpPr>
            <p:cNvPr id="53" name="Group 52"/>
            <p:cNvGrpSpPr/>
            <p:nvPr/>
          </p:nvGrpSpPr>
          <p:grpSpPr>
            <a:xfrm>
              <a:off x="1322576" y="1379570"/>
              <a:ext cx="286946" cy="286946"/>
              <a:chOff x="505017" y="3662327"/>
              <a:chExt cx="286946" cy="286946"/>
            </a:xfrm>
          </p:grpSpPr>
          <p:sp>
            <p:nvSpPr>
              <p:cNvPr id="54" name="Oval 53"/>
              <p:cNvSpPr/>
              <p:nvPr/>
            </p:nvSpPr>
            <p:spPr>
              <a:xfrm>
                <a:off x="505017" y="3662327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/>
                <a:endParaRPr lang="en-US" dirty="0">
                  <a:solidFill>
                    <a:prstClr val="white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587032" y="3741662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/>
                <a:endParaRPr lang="en-US">
                  <a:solidFill>
                    <a:prstClr val="white"/>
                  </a:solidFill>
                  <a:latin typeface="Calibri"/>
                  <a:sym typeface="Arial"/>
                </a:endParaRPr>
              </a:p>
            </p:txBody>
          </p:sp>
        </p:grpSp>
        <p:sp>
          <p:nvSpPr>
            <p:cNvPr id="57" name="Left Bracket 56"/>
            <p:cNvSpPr/>
            <p:nvPr/>
          </p:nvSpPr>
          <p:spPr>
            <a:xfrm>
              <a:off x="1461286" y="181189"/>
              <a:ext cx="249080" cy="2666783"/>
            </a:xfrm>
            <a:prstGeom prst="leftBracket">
              <a:avLst/>
            </a:prstGeom>
            <a:ln w="38100">
              <a:solidFill>
                <a:srgbClr val="008C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1219140"/>
              <a:endParaRPr lang="en-US">
                <a:solidFill>
                  <a:prstClr val="black"/>
                </a:solidFill>
                <a:latin typeface="Calibri"/>
                <a:sym typeface="Arial"/>
              </a:endParaRPr>
            </a:p>
          </p:txBody>
        </p:sp>
      </p:grpSp>
      <p:sp>
        <p:nvSpPr>
          <p:cNvPr id="58" name="Left Bracket 57"/>
          <p:cNvSpPr/>
          <p:nvPr/>
        </p:nvSpPr>
        <p:spPr>
          <a:xfrm flipH="1">
            <a:off x="11402857" y="646732"/>
            <a:ext cx="214171" cy="3150441"/>
          </a:xfrm>
          <a:prstGeom prst="leftBracket">
            <a:avLst/>
          </a:prstGeom>
          <a:ln w="38100">
            <a:solidFill>
              <a:srgbClr val="008C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9140"/>
            <a:endParaRPr lang="en-US">
              <a:solidFill>
                <a:prstClr val="black"/>
              </a:solidFill>
              <a:latin typeface="Calibri"/>
              <a:sym typeface="Arial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670418" y="1416067"/>
            <a:ext cx="455948" cy="3255189"/>
            <a:chOff x="393013" y="1032065"/>
            <a:chExt cx="455948" cy="3255189"/>
          </a:xfrm>
        </p:grpSpPr>
        <p:cxnSp>
          <p:nvCxnSpPr>
            <p:cNvPr id="13" name="Straight Connector 12"/>
            <p:cNvCxnSpPr>
              <a:stCxn id="29" idx="4"/>
              <a:endCxn id="64" idx="0"/>
            </p:cNvCxnSpPr>
            <p:nvPr/>
          </p:nvCxnSpPr>
          <p:spPr>
            <a:xfrm flipH="1">
              <a:off x="620988" y="1032065"/>
              <a:ext cx="14512" cy="2799241"/>
            </a:xfrm>
            <a:prstGeom prst="line">
              <a:avLst/>
            </a:prstGeom>
            <a:ln w="12700"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" name="Group 4"/>
            <p:cNvGrpSpPr/>
            <p:nvPr/>
          </p:nvGrpSpPr>
          <p:grpSpPr>
            <a:xfrm>
              <a:off x="393013" y="3831306"/>
              <a:ext cx="455948" cy="455948"/>
              <a:chOff x="268476" y="3198923"/>
              <a:chExt cx="286946" cy="286946"/>
            </a:xfrm>
          </p:grpSpPr>
          <p:sp>
            <p:nvSpPr>
              <p:cNvPr id="64" name="Oval 63"/>
              <p:cNvSpPr/>
              <p:nvPr/>
            </p:nvSpPr>
            <p:spPr>
              <a:xfrm>
                <a:off x="268476" y="3198923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/>
                <a:endParaRPr lang="en-US" dirty="0">
                  <a:solidFill>
                    <a:prstClr val="white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65" name="Oval 64"/>
              <p:cNvSpPr/>
              <p:nvPr/>
            </p:nvSpPr>
            <p:spPr>
              <a:xfrm>
                <a:off x="350491" y="3278258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/>
                <a:endParaRPr lang="en-US">
                  <a:solidFill>
                    <a:prstClr val="white"/>
                  </a:solidFill>
                  <a:latin typeface="Calibri"/>
                  <a:sym typeface="Arial"/>
                </a:endParaRPr>
              </a:p>
            </p:txBody>
          </p:sp>
        </p:grpSp>
      </p:grpSp>
      <p:grpSp>
        <p:nvGrpSpPr>
          <p:cNvPr id="31" name="Group 30"/>
          <p:cNvGrpSpPr/>
          <p:nvPr/>
        </p:nvGrpSpPr>
        <p:grpSpPr>
          <a:xfrm>
            <a:off x="837838" y="3961692"/>
            <a:ext cx="7672439" cy="2654675"/>
            <a:chOff x="560434" y="3549113"/>
            <a:chExt cx="7672438" cy="2654675"/>
          </a:xfrm>
        </p:grpSpPr>
        <p:grpSp>
          <p:nvGrpSpPr>
            <p:cNvPr id="23" name="Group 22"/>
            <p:cNvGrpSpPr/>
            <p:nvPr/>
          </p:nvGrpSpPr>
          <p:grpSpPr>
            <a:xfrm>
              <a:off x="620986" y="3549113"/>
              <a:ext cx="7597821" cy="2654675"/>
              <a:chOff x="1139780" y="2611241"/>
              <a:chExt cx="4733934" cy="2462475"/>
            </a:xfrm>
          </p:grpSpPr>
          <p:sp>
            <p:nvSpPr>
              <p:cNvPr id="18" name="Parallelogram 17"/>
              <p:cNvSpPr/>
              <p:nvPr/>
            </p:nvSpPr>
            <p:spPr>
              <a:xfrm>
                <a:off x="1139780" y="3102581"/>
                <a:ext cx="4733934" cy="1874096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1219140"/>
                <a:endParaRPr lang="en-US" sz="20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7" name="Parallelogram 6"/>
              <p:cNvSpPr/>
              <p:nvPr/>
            </p:nvSpPr>
            <p:spPr>
              <a:xfrm flipH="1">
                <a:off x="1357102" y="2611241"/>
                <a:ext cx="1403156" cy="534468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/>
                <a:r>
                  <a:rPr lang="en-US" sz="20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ĐÁP ÁN</a:t>
                </a: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1418483" y="4847084"/>
                <a:ext cx="3113455" cy="226632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/>
                <a:endParaRPr lang="en-US">
                  <a:solidFill>
                    <a:prstClr val="white"/>
                  </a:solidFill>
                  <a:latin typeface="Calibri"/>
                  <a:sym typeface="Arial"/>
                </a:endParaRPr>
              </a:p>
            </p:txBody>
          </p:sp>
        </p:grpSp>
        <p:cxnSp>
          <p:nvCxnSpPr>
            <p:cNvPr id="75" name="Straight Connector 74"/>
            <p:cNvCxnSpPr>
              <a:stCxn id="15" idx="3"/>
              <a:endCxn id="15" idx="1"/>
            </p:cNvCxnSpPr>
            <p:nvPr/>
          </p:nvCxnSpPr>
          <p:spPr>
            <a:xfrm>
              <a:off x="3221801" y="4031549"/>
              <a:ext cx="4997003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>
              <a:off x="878650" y="6032145"/>
              <a:ext cx="5519746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Parallelogram 29"/>
            <p:cNvSpPr/>
            <p:nvPr/>
          </p:nvSpPr>
          <p:spPr>
            <a:xfrm>
              <a:off x="560434" y="4031549"/>
              <a:ext cx="7672438" cy="2067626"/>
            </a:xfrm>
            <a:prstGeom prst="parallelogram">
              <a:avLst/>
            </a:prstGeom>
            <a:solidFill>
              <a:srgbClr val="008CF5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/>
              <a:r>
                <a:rPr lang="vi-VN" sz="6600" b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A</a:t>
              </a:r>
              <a:endParaRPr lang="en-US" sz="6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0800000">
              <a:off x="3221801" y="3879674"/>
              <a:ext cx="4997003" cy="303750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375579" y="345495"/>
            <a:ext cx="1082288" cy="1082288"/>
            <a:chOff x="83662" y="159259"/>
            <a:chExt cx="1082288" cy="1082288"/>
          </a:xfrm>
        </p:grpSpPr>
        <p:sp>
          <p:nvSpPr>
            <p:cNvPr id="29" name="Oval 28"/>
            <p:cNvSpPr/>
            <p:nvPr/>
          </p:nvSpPr>
          <p:spPr>
            <a:xfrm>
              <a:off x="91433" y="170721"/>
              <a:ext cx="1059109" cy="1059109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/>
              <a:endParaRPr lang="en-US" sz="6000" b="1" dirty="0">
                <a:solidFill>
                  <a:srgbClr val="008CF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3662" y="159259"/>
              <a:ext cx="1082288" cy="1082288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40649" y="240741"/>
              <a:ext cx="757177" cy="937456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354554" y="277250"/>
              <a:ext cx="540533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219140"/>
              <a:r>
                <a:rPr lang="en-US" sz="5000" b="1" dirty="0">
                  <a:solidFill>
                    <a:srgbClr val="00FF4E"/>
                  </a:solidFill>
                  <a:effectLst>
                    <a:glow rad="88900">
                      <a:srgbClr val="00FF4E">
                        <a:alpha val="60000"/>
                      </a:srgb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1</a:t>
              </a:r>
            </a:p>
          </p:txBody>
        </p:sp>
      </p:grpSp>
      <p:sp>
        <p:nvSpPr>
          <p:cNvPr id="35" name="Parallelogram 34"/>
          <p:cNvSpPr/>
          <p:nvPr/>
        </p:nvSpPr>
        <p:spPr>
          <a:xfrm flipH="1">
            <a:off x="9756871" y="6517909"/>
            <a:ext cx="1150012" cy="340096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/>
            <a:r>
              <a:rPr lang="en-US" sz="1333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Answer</a:t>
            </a:r>
          </a:p>
        </p:txBody>
      </p:sp>
    </p:spTree>
    <p:extLst>
      <p:ext uri="{BB962C8B-B14F-4D97-AF65-F5344CB8AC3E}">
        <p14:creationId xmlns:p14="http://schemas.microsoft.com/office/powerpoint/2010/main" val="2114061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2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3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"/>
                            </p:stCondLst>
                            <p:childTnLst>
                              <p:par>
                                <p:cTn id="29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ins__success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60" grpId="0" animBg="1"/>
      <p:bldP spid="5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/>
        </p:nvSpPr>
        <p:spPr>
          <a:xfrm>
            <a:off x="1762817" y="646732"/>
            <a:ext cx="9990820" cy="3150441"/>
          </a:xfrm>
          <a:prstGeom prst="rect">
            <a:avLst/>
          </a:prstGeom>
          <a:solidFill>
            <a:schemeClr val="accent5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219140">
              <a:lnSpc>
                <a:spcPct val="150000"/>
              </a:lnSpc>
            </a:pPr>
            <a:r>
              <a:rPr lang="vi-VN" sz="2667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Nguyên tắc bổ sung được thể hiện trong cơ chế phiên mã là</a:t>
            </a:r>
          </a:p>
          <a:p>
            <a:pPr defTabSz="1219140">
              <a:lnSpc>
                <a:spcPct val="150000"/>
              </a:lnSpc>
            </a:pPr>
            <a:r>
              <a:rPr lang="vi-VN" sz="2667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 A. A liên kết với T, G liên kết với C.		</a:t>
            </a:r>
          </a:p>
          <a:p>
            <a:pPr defTabSz="1219140">
              <a:lnSpc>
                <a:spcPct val="150000"/>
              </a:lnSpc>
            </a:pPr>
            <a:r>
              <a:rPr lang="vi-VN" sz="2667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 B. A liên kết với U, G liên kết với C.</a:t>
            </a:r>
          </a:p>
          <a:p>
            <a:pPr defTabSz="1219140">
              <a:lnSpc>
                <a:spcPct val="150000"/>
              </a:lnSpc>
            </a:pPr>
            <a:r>
              <a:rPr lang="vi-VN" sz="2667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 C. A liên kết với G, T liên kết với C.		</a:t>
            </a:r>
          </a:p>
          <a:p>
            <a:pPr defTabSz="1219140">
              <a:lnSpc>
                <a:spcPct val="150000"/>
              </a:lnSpc>
            </a:pPr>
            <a:r>
              <a:rPr lang="vi-VN" sz="2667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 D. A liên kết với C, G liên kết với T.</a:t>
            </a:r>
          </a:p>
        </p:txBody>
      </p:sp>
      <p:grpSp>
        <p:nvGrpSpPr>
          <p:cNvPr id="61" name="Group 60"/>
          <p:cNvGrpSpPr/>
          <p:nvPr/>
        </p:nvGrpSpPr>
        <p:grpSpPr>
          <a:xfrm>
            <a:off x="1573382" y="672564"/>
            <a:ext cx="387791" cy="3124609"/>
            <a:chOff x="1322576" y="181189"/>
            <a:chExt cx="387790" cy="2666783"/>
          </a:xfrm>
        </p:grpSpPr>
        <p:grpSp>
          <p:nvGrpSpPr>
            <p:cNvPr id="53" name="Group 52"/>
            <p:cNvGrpSpPr/>
            <p:nvPr/>
          </p:nvGrpSpPr>
          <p:grpSpPr>
            <a:xfrm>
              <a:off x="1322576" y="1379570"/>
              <a:ext cx="286946" cy="286946"/>
              <a:chOff x="505017" y="3662327"/>
              <a:chExt cx="286946" cy="286946"/>
            </a:xfrm>
          </p:grpSpPr>
          <p:sp>
            <p:nvSpPr>
              <p:cNvPr id="54" name="Oval 53"/>
              <p:cNvSpPr/>
              <p:nvPr/>
            </p:nvSpPr>
            <p:spPr>
              <a:xfrm>
                <a:off x="505017" y="3662327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/>
                <a:endParaRPr lang="en-US" dirty="0">
                  <a:solidFill>
                    <a:prstClr val="white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587032" y="3741662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/>
                <a:endParaRPr lang="en-US">
                  <a:solidFill>
                    <a:prstClr val="white"/>
                  </a:solidFill>
                  <a:latin typeface="Calibri"/>
                  <a:sym typeface="Arial"/>
                </a:endParaRPr>
              </a:p>
            </p:txBody>
          </p:sp>
        </p:grpSp>
        <p:sp>
          <p:nvSpPr>
            <p:cNvPr id="57" name="Left Bracket 56"/>
            <p:cNvSpPr/>
            <p:nvPr/>
          </p:nvSpPr>
          <p:spPr>
            <a:xfrm>
              <a:off x="1461286" y="181189"/>
              <a:ext cx="249080" cy="2666783"/>
            </a:xfrm>
            <a:prstGeom prst="leftBracket">
              <a:avLst/>
            </a:prstGeom>
            <a:ln w="38100">
              <a:solidFill>
                <a:srgbClr val="008C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1219140"/>
              <a:endParaRPr lang="en-US">
                <a:solidFill>
                  <a:prstClr val="black"/>
                </a:solidFill>
                <a:latin typeface="Calibri"/>
                <a:sym typeface="Arial"/>
              </a:endParaRPr>
            </a:p>
          </p:txBody>
        </p:sp>
      </p:grpSp>
      <p:sp>
        <p:nvSpPr>
          <p:cNvPr id="58" name="Left Bracket 57"/>
          <p:cNvSpPr/>
          <p:nvPr/>
        </p:nvSpPr>
        <p:spPr>
          <a:xfrm flipH="1">
            <a:off x="11539465" y="672564"/>
            <a:ext cx="214171" cy="3150441"/>
          </a:xfrm>
          <a:prstGeom prst="leftBracket">
            <a:avLst/>
          </a:prstGeom>
          <a:ln w="38100">
            <a:solidFill>
              <a:srgbClr val="008C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9140"/>
            <a:endParaRPr lang="en-US">
              <a:solidFill>
                <a:prstClr val="black"/>
              </a:solidFill>
              <a:latin typeface="Calibri"/>
              <a:sym typeface="Arial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670418" y="1416067"/>
            <a:ext cx="455948" cy="3255189"/>
            <a:chOff x="393013" y="1032065"/>
            <a:chExt cx="455948" cy="3255189"/>
          </a:xfrm>
        </p:grpSpPr>
        <p:cxnSp>
          <p:nvCxnSpPr>
            <p:cNvPr id="13" name="Straight Connector 12"/>
            <p:cNvCxnSpPr>
              <a:stCxn id="29" idx="4"/>
              <a:endCxn id="64" idx="0"/>
            </p:cNvCxnSpPr>
            <p:nvPr/>
          </p:nvCxnSpPr>
          <p:spPr>
            <a:xfrm flipH="1">
              <a:off x="620988" y="1032065"/>
              <a:ext cx="14512" cy="2799241"/>
            </a:xfrm>
            <a:prstGeom prst="line">
              <a:avLst/>
            </a:prstGeom>
            <a:ln w="12700"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" name="Group 4"/>
            <p:cNvGrpSpPr/>
            <p:nvPr/>
          </p:nvGrpSpPr>
          <p:grpSpPr>
            <a:xfrm>
              <a:off x="393013" y="3831306"/>
              <a:ext cx="455948" cy="455948"/>
              <a:chOff x="268476" y="3198923"/>
              <a:chExt cx="286946" cy="286946"/>
            </a:xfrm>
          </p:grpSpPr>
          <p:sp>
            <p:nvSpPr>
              <p:cNvPr id="64" name="Oval 63"/>
              <p:cNvSpPr/>
              <p:nvPr/>
            </p:nvSpPr>
            <p:spPr>
              <a:xfrm>
                <a:off x="268476" y="3198923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/>
                <a:endParaRPr lang="en-US" dirty="0">
                  <a:solidFill>
                    <a:prstClr val="white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65" name="Oval 64"/>
              <p:cNvSpPr/>
              <p:nvPr/>
            </p:nvSpPr>
            <p:spPr>
              <a:xfrm>
                <a:off x="350491" y="3278258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/>
                <a:endParaRPr lang="en-US">
                  <a:solidFill>
                    <a:prstClr val="white"/>
                  </a:solidFill>
                  <a:latin typeface="Calibri"/>
                  <a:sym typeface="Arial"/>
                </a:endParaRPr>
              </a:p>
            </p:txBody>
          </p:sp>
        </p:grpSp>
      </p:grpSp>
      <p:grpSp>
        <p:nvGrpSpPr>
          <p:cNvPr id="31" name="Group 30"/>
          <p:cNvGrpSpPr/>
          <p:nvPr/>
        </p:nvGrpSpPr>
        <p:grpSpPr>
          <a:xfrm>
            <a:off x="837838" y="3961692"/>
            <a:ext cx="7672439" cy="2654675"/>
            <a:chOff x="560434" y="3549113"/>
            <a:chExt cx="7672438" cy="2654675"/>
          </a:xfrm>
        </p:grpSpPr>
        <p:grpSp>
          <p:nvGrpSpPr>
            <p:cNvPr id="23" name="Group 22"/>
            <p:cNvGrpSpPr/>
            <p:nvPr/>
          </p:nvGrpSpPr>
          <p:grpSpPr>
            <a:xfrm>
              <a:off x="620986" y="3549113"/>
              <a:ext cx="7597821" cy="2654675"/>
              <a:chOff x="1139780" y="2611241"/>
              <a:chExt cx="4733934" cy="2462475"/>
            </a:xfrm>
          </p:grpSpPr>
          <p:sp>
            <p:nvSpPr>
              <p:cNvPr id="18" name="Parallelogram 17"/>
              <p:cNvSpPr/>
              <p:nvPr/>
            </p:nvSpPr>
            <p:spPr>
              <a:xfrm>
                <a:off x="1139780" y="3102581"/>
                <a:ext cx="4733934" cy="1874096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1219140"/>
                <a:endParaRPr lang="en-US" sz="20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7" name="Parallelogram 6"/>
              <p:cNvSpPr/>
              <p:nvPr/>
            </p:nvSpPr>
            <p:spPr>
              <a:xfrm flipH="1">
                <a:off x="1357102" y="2611241"/>
                <a:ext cx="1403156" cy="534468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/>
                <a:r>
                  <a:rPr lang="en-US" sz="20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ĐÁP ÁN</a:t>
                </a: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1418483" y="4847084"/>
                <a:ext cx="3113455" cy="226632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/>
                <a:endParaRPr lang="en-US">
                  <a:solidFill>
                    <a:prstClr val="white"/>
                  </a:solidFill>
                  <a:latin typeface="Calibri"/>
                  <a:sym typeface="Arial"/>
                </a:endParaRPr>
              </a:p>
            </p:txBody>
          </p:sp>
        </p:grpSp>
        <p:cxnSp>
          <p:nvCxnSpPr>
            <p:cNvPr id="75" name="Straight Connector 74"/>
            <p:cNvCxnSpPr>
              <a:stCxn id="15" idx="3"/>
              <a:endCxn id="15" idx="1"/>
            </p:cNvCxnSpPr>
            <p:nvPr/>
          </p:nvCxnSpPr>
          <p:spPr>
            <a:xfrm>
              <a:off x="3221801" y="4031549"/>
              <a:ext cx="4997003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>
              <a:off x="878650" y="6032145"/>
              <a:ext cx="5519746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Parallelogram 29"/>
            <p:cNvSpPr/>
            <p:nvPr/>
          </p:nvSpPr>
          <p:spPr>
            <a:xfrm>
              <a:off x="560434" y="4031549"/>
              <a:ext cx="7672438" cy="2067626"/>
            </a:xfrm>
            <a:prstGeom prst="parallelogram">
              <a:avLst/>
            </a:prstGeom>
            <a:solidFill>
              <a:srgbClr val="008CF5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/>
              <a:r>
                <a:rPr lang="vi-VN" sz="6600" b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B</a:t>
              </a:r>
              <a:endParaRPr lang="en-US" sz="6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0800000">
              <a:off x="3221801" y="3879674"/>
              <a:ext cx="4997003" cy="303750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375579" y="345495"/>
            <a:ext cx="1082288" cy="1082288"/>
            <a:chOff x="83662" y="159259"/>
            <a:chExt cx="1082288" cy="1082288"/>
          </a:xfrm>
        </p:grpSpPr>
        <p:sp>
          <p:nvSpPr>
            <p:cNvPr id="29" name="Oval 28"/>
            <p:cNvSpPr/>
            <p:nvPr/>
          </p:nvSpPr>
          <p:spPr>
            <a:xfrm>
              <a:off x="91433" y="170721"/>
              <a:ext cx="1059109" cy="1059109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/>
              <a:endParaRPr lang="en-US" sz="6000" b="1" dirty="0">
                <a:solidFill>
                  <a:srgbClr val="008CF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3662" y="159259"/>
              <a:ext cx="1082288" cy="1082288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40649" y="240741"/>
              <a:ext cx="757177" cy="937456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354554" y="277250"/>
              <a:ext cx="540533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219140"/>
              <a:r>
                <a:rPr lang="vi-VN" sz="5000" b="1" dirty="0">
                  <a:solidFill>
                    <a:srgbClr val="00FF4E"/>
                  </a:solidFill>
                  <a:effectLst>
                    <a:glow rad="88900">
                      <a:srgbClr val="00FF4E">
                        <a:alpha val="60000"/>
                      </a:srgb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2</a:t>
              </a:r>
              <a:endParaRPr lang="en-US" sz="5000" b="1" dirty="0">
                <a:solidFill>
                  <a:srgbClr val="00FF4E"/>
                </a:solidFill>
                <a:effectLst>
                  <a:glow rad="88900">
                    <a:srgbClr val="00FF4E">
                      <a:alpha val="6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35" name="Parallelogram 34"/>
          <p:cNvSpPr/>
          <p:nvPr/>
        </p:nvSpPr>
        <p:spPr>
          <a:xfrm flipH="1">
            <a:off x="9756871" y="6517909"/>
            <a:ext cx="1150012" cy="340096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/>
            <a:r>
              <a:rPr lang="en-US" sz="1333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Answer</a:t>
            </a:r>
          </a:p>
        </p:txBody>
      </p:sp>
    </p:spTree>
    <p:extLst>
      <p:ext uri="{BB962C8B-B14F-4D97-AF65-F5344CB8AC3E}">
        <p14:creationId xmlns:p14="http://schemas.microsoft.com/office/powerpoint/2010/main" val="1753239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2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3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"/>
                            </p:stCondLst>
                            <p:childTnLst>
                              <p:par>
                                <p:cTn id="29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ins__success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60" grpId="0" animBg="1"/>
      <p:bldP spid="5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/>
        </p:nvSpPr>
        <p:spPr>
          <a:xfrm>
            <a:off x="1869902" y="625312"/>
            <a:ext cx="9640041" cy="3150441"/>
          </a:xfrm>
          <a:prstGeom prst="rect">
            <a:avLst/>
          </a:prstGeom>
          <a:solidFill>
            <a:schemeClr val="accent5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667" b="1" kern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Điền từ thích hợp vào các chỗ trống sau: “Phiên mã là quá trình tổng hợp các phân tử … dựa trên trình tự polynucleotide của …”.</a:t>
            </a:r>
            <a:endParaRPr lang="en-US" sz="2667" b="1" kern="0">
              <a:solidFill>
                <a:prstClr val="white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667" kern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A. RNA – gene (DNA).		 B. gene (DNA) – RNA.</a:t>
            </a:r>
            <a:endParaRPr lang="en-US" sz="2667" kern="0">
              <a:solidFill>
                <a:prstClr val="white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667" kern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C. RNA – RNA polymerase.	 D. DNA – DNA polymerase.</a:t>
            </a:r>
            <a:endParaRPr lang="en-US" sz="2667" kern="0">
              <a:solidFill>
                <a:prstClr val="white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61" name="Group 60"/>
          <p:cNvGrpSpPr/>
          <p:nvPr/>
        </p:nvGrpSpPr>
        <p:grpSpPr>
          <a:xfrm>
            <a:off x="1573382" y="672564"/>
            <a:ext cx="387791" cy="3124609"/>
            <a:chOff x="1322576" y="181189"/>
            <a:chExt cx="387790" cy="2666783"/>
          </a:xfrm>
        </p:grpSpPr>
        <p:grpSp>
          <p:nvGrpSpPr>
            <p:cNvPr id="53" name="Group 52"/>
            <p:cNvGrpSpPr/>
            <p:nvPr/>
          </p:nvGrpSpPr>
          <p:grpSpPr>
            <a:xfrm>
              <a:off x="1322576" y="1379570"/>
              <a:ext cx="286946" cy="286946"/>
              <a:chOff x="505017" y="3662327"/>
              <a:chExt cx="286946" cy="286946"/>
            </a:xfrm>
          </p:grpSpPr>
          <p:sp>
            <p:nvSpPr>
              <p:cNvPr id="54" name="Oval 53"/>
              <p:cNvSpPr/>
              <p:nvPr/>
            </p:nvSpPr>
            <p:spPr>
              <a:xfrm>
                <a:off x="505017" y="3662327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/>
                <a:endParaRPr lang="en-US" dirty="0">
                  <a:solidFill>
                    <a:prstClr val="white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587032" y="3741662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/>
                <a:endParaRPr lang="en-US">
                  <a:solidFill>
                    <a:prstClr val="white"/>
                  </a:solidFill>
                  <a:latin typeface="Calibri"/>
                  <a:sym typeface="Arial"/>
                </a:endParaRPr>
              </a:p>
            </p:txBody>
          </p:sp>
        </p:grpSp>
        <p:sp>
          <p:nvSpPr>
            <p:cNvPr id="57" name="Left Bracket 56"/>
            <p:cNvSpPr/>
            <p:nvPr/>
          </p:nvSpPr>
          <p:spPr>
            <a:xfrm>
              <a:off x="1461286" y="181189"/>
              <a:ext cx="249080" cy="2666783"/>
            </a:xfrm>
            <a:prstGeom prst="leftBracket">
              <a:avLst/>
            </a:prstGeom>
            <a:ln w="38100">
              <a:solidFill>
                <a:srgbClr val="008C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1219140"/>
              <a:endParaRPr lang="en-US">
                <a:solidFill>
                  <a:prstClr val="black"/>
                </a:solidFill>
                <a:latin typeface="Calibri"/>
                <a:sym typeface="Arial"/>
              </a:endParaRPr>
            </a:p>
          </p:txBody>
        </p:sp>
      </p:grpSp>
      <p:sp>
        <p:nvSpPr>
          <p:cNvPr id="58" name="Left Bracket 57"/>
          <p:cNvSpPr/>
          <p:nvPr/>
        </p:nvSpPr>
        <p:spPr>
          <a:xfrm flipH="1">
            <a:off x="11402857" y="646732"/>
            <a:ext cx="214171" cy="3150441"/>
          </a:xfrm>
          <a:prstGeom prst="leftBracket">
            <a:avLst/>
          </a:prstGeom>
          <a:ln w="38100">
            <a:solidFill>
              <a:srgbClr val="008C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9140"/>
            <a:endParaRPr lang="en-US">
              <a:solidFill>
                <a:prstClr val="black"/>
              </a:solidFill>
              <a:latin typeface="Calibri"/>
              <a:sym typeface="Arial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670418" y="1416067"/>
            <a:ext cx="455948" cy="3255189"/>
            <a:chOff x="393013" y="1032065"/>
            <a:chExt cx="455948" cy="3255189"/>
          </a:xfrm>
        </p:grpSpPr>
        <p:cxnSp>
          <p:nvCxnSpPr>
            <p:cNvPr id="13" name="Straight Connector 12"/>
            <p:cNvCxnSpPr>
              <a:stCxn id="29" idx="4"/>
              <a:endCxn id="64" idx="0"/>
            </p:cNvCxnSpPr>
            <p:nvPr/>
          </p:nvCxnSpPr>
          <p:spPr>
            <a:xfrm flipH="1">
              <a:off x="620988" y="1032065"/>
              <a:ext cx="14512" cy="2799241"/>
            </a:xfrm>
            <a:prstGeom prst="line">
              <a:avLst/>
            </a:prstGeom>
            <a:ln w="12700"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" name="Group 4"/>
            <p:cNvGrpSpPr/>
            <p:nvPr/>
          </p:nvGrpSpPr>
          <p:grpSpPr>
            <a:xfrm>
              <a:off x="393013" y="3831306"/>
              <a:ext cx="455948" cy="455948"/>
              <a:chOff x="268476" y="3198923"/>
              <a:chExt cx="286946" cy="286946"/>
            </a:xfrm>
          </p:grpSpPr>
          <p:sp>
            <p:nvSpPr>
              <p:cNvPr id="64" name="Oval 63"/>
              <p:cNvSpPr/>
              <p:nvPr/>
            </p:nvSpPr>
            <p:spPr>
              <a:xfrm>
                <a:off x="268476" y="3198923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/>
                <a:endParaRPr lang="en-US" dirty="0">
                  <a:solidFill>
                    <a:prstClr val="white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65" name="Oval 64"/>
              <p:cNvSpPr/>
              <p:nvPr/>
            </p:nvSpPr>
            <p:spPr>
              <a:xfrm>
                <a:off x="350491" y="3278258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/>
                <a:endParaRPr lang="en-US">
                  <a:solidFill>
                    <a:prstClr val="white"/>
                  </a:solidFill>
                  <a:latin typeface="Calibri"/>
                  <a:sym typeface="Arial"/>
                </a:endParaRPr>
              </a:p>
            </p:txBody>
          </p:sp>
        </p:grpSp>
      </p:grpSp>
      <p:grpSp>
        <p:nvGrpSpPr>
          <p:cNvPr id="31" name="Group 30"/>
          <p:cNvGrpSpPr/>
          <p:nvPr/>
        </p:nvGrpSpPr>
        <p:grpSpPr>
          <a:xfrm>
            <a:off x="837838" y="3961692"/>
            <a:ext cx="7672439" cy="2654675"/>
            <a:chOff x="560434" y="3549113"/>
            <a:chExt cx="7672438" cy="2654675"/>
          </a:xfrm>
        </p:grpSpPr>
        <p:grpSp>
          <p:nvGrpSpPr>
            <p:cNvPr id="23" name="Group 22"/>
            <p:cNvGrpSpPr/>
            <p:nvPr/>
          </p:nvGrpSpPr>
          <p:grpSpPr>
            <a:xfrm>
              <a:off x="620986" y="3549113"/>
              <a:ext cx="7597821" cy="2654675"/>
              <a:chOff x="1139780" y="2611241"/>
              <a:chExt cx="4733934" cy="2462475"/>
            </a:xfrm>
          </p:grpSpPr>
          <p:sp>
            <p:nvSpPr>
              <p:cNvPr id="18" name="Parallelogram 17"/>
              <p:cNvSpPr/>
              <p:nvPr/>
            </p:nvSpPr>
            <p:spPr>
              <a:xfrm>
                <a:off x="1139780" y="3102581"/>
                <a:ext cx="4733934" cy="1874096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1219140"/>
                <a:endParaRPr lang="en-US" sz="20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7" name="Parallelogram 6"/>
              <p:cNvSpPr/>
              <p:nvPr/>
            </p:nvSpPr>
            <p:spPr>
              <a:xfrm flipH="1">
                <a:off x="1357102" y="2611241"/>
                <a:ext cx="1403156" cy="534468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/>
                <a:r>
                  <a:rPr lang="en-US" sz="20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ĐÁP ÁN</a:t>
                </a: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1418483" y="4847084"/>
                <a:ext cx="3113455" cy="226632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/>
                <a:endParaRPr lang="en-US">
                  <a:solidFill>
                    <a:prstClr val="white"/>
                  </a:solidFill>
                  <a:latin typeface="Calibri"/>
                  <a:sym typeface="Arial"/>
                </a:endParaRPr>
              </a:p>
            </p:txBody>
          </p:sp>
        </p:grpSp>
        <p:cxnSp>
          <p:nvCxnSpPr>
            <p:cNvPr id="75" name="Straight Connector 74"/>
            <p:cNvCxnSpPr>
              <a:stCxn id="15" idx="3"/>
              <a:endCxn id="15" idx="1"/>
            </p:cNvCxnSpPr>
            <p:nvPr/>
          </p:nvCxnSpPr>
          <p:spPr>
            <a:xfrm>
              <a:off x="3221801" y="4031549"/>
              <a:ext cx="4997003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>
              <a:off x="878650" y="6032145"/>
              <a:ext cx="5519746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Parallelogram 29"/>
            <p:cNvSpPr/>
            <p:nvPr/>
          </p:nvSpPr>
          <p:spPr>
            <a:xfrm>
              <a:off x="560434" y="4031549"/>
              <a:ext cx="7672438" cy="2067626"/>
            </a:xfrm>
            <a:prstGeom prst="parallelogram">
              <a:avLst/>
            </a:prstGeom>
            <a:solidFill>
              <a:srgbClr val="008CF5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/>
              <a:r>
                <a:rPr lang="vi-VN" sz="6600" b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A</a:t>
              </a:r>
              <a:endParaRPr lang="en-US" sz="6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0800000">
              <a:off x="3221801" y="3879674"/>
              <a:ext cx="4997003" cy="303750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375579" y="345495"/>
            <a:ext cx="1082288" cy="1082288"/>
            <a:chOff x="83662" y="159259"/>
            <a:chExt cx="1082288" cy="1082288"/>
          </a:xfrm>
        </p:grpSpPr>
        <p:sp>
          <p:nvSpPr>
            <p:cNvPr id="29" name="Oval 28"/>
            <p:cNvSpPr/>
            <p:nvPr/>
          </p:nvSpPr>
          <p:spPr>
            <a:xfrm>
              <a:off x="91433" y="170721"/>
              <a:ext cx="1059109" cy="1059109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/>
              <a:endParaRPr lang="en-US" sz="6000" b="1" dirty="0">
                <a:solidFill>
                  <a:srgbClr val="008CF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3662" y="159259"/>
              <a:ext cx="1082288" cy="1082288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40649" y="240741"/>
              <a:ext cx="757177" cy="937456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354554" y="277250"/>
              <a:ext cx="540533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219140"/>
              <a:r>
                <a:rPr lang="en-US" sz="5000" b="1" dirty="0">
                  <a:solidFill>
                    <a:srgbClr val="00FF4E"/>
                  </a:solidFill>
                  <a:effectLst>
                    <a:glow rad="88900">
                      <a:srgbClr val="00FF4E">
                        <a:alpha val="60000"/>
                      </a:srgb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3</a:t>
              </a:r>
            </a:p>
          </p:txBody>
        </p:sp>
      </p:grpSp>
      <p:sp>
        <p:nvSpPr>
          <p:cNvPr id="35" name="Parallelogram 34"/>
          <p:cNvSpPr/>
          <p:nvPr/>
        </p:nvSpPr>
        <p:spPr>
          <a:xfrm flipH="1">
            <a:off x="9756871" y="6517909"/>
            <a:ext cx="1150012" cy="340096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/>
            <a:r>
              <a:rPr lang="en-US" sz="1333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Answer</a:t>
            </a:r>
          </a:p>
        </p:txBody>
      </p:sp>
    </p:spTree>
    <p:extLst>
      <p:ext uri="{BB962C8B-B14F-4D97-AF65-F5344CB8AC3E}">
        <p14:creationId xmlns:p14="http://schemas.microsoft.com/office/powerpoint/2010/main" val="1217529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2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3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"/>
                            </p:stCondLst>
                            <p:childTnLst>
                              <p:par>
                                <p:cTn id="29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ins__success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60" grpId="0" animBg="1"/>
      <p:bldP spid="5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/>
        </p:nvSpPr>
        <p:spPr>
          <a:xfrm>
            <a:off x="1762817" y="646732"/>
            <a:ext cx="9854212" cy="3150441"/>
          </a:xfrm>
          <a:prstGeom prst="rect">
            <a:avLst/>
          </a:prstGeom>
          <a:solidFill>
            <a:schemeClr val="accent5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40">
              <a:lnSpc>
                <a:spcPct val="130000"/>
              </a:lnSpc>
            </a:pPr>
            <a:r>
              <a:rPr lang="vi-VN" sz="2667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Trong quá trình tái bản DNA, enzyme DNA polymerase di chuyển</a:t>
            </a:r>
          </a:p>
          <a:p>
            <a:pPr defTabSz="1219140">
              <a:lnSpc>
                <a:spcPct val="130000"/>
              </a:lnSpc>
            </a:pPr>
            <a:r>
              <a:rPr lang="vi-VN" sz="2667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 A. theo chiều 5' → 3' và cùng chiều với mạch khuôn.</a:t>
            </a:r>
          </a:p>
          <a:p>
            <a:pPr defTabSz="1219140">
              <a:lnSpc>
                <a:spcPct val="130000"/>
              </a:lnSpc>
            </a:pPr>
            <a:r>
              <a:rPr lang="vi-VN" sz="2667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 B. theo chiều 3' → 5' và ngược chiều với mạch khuôn.</a:t>
            </a:r>
          </a:p>
          <a:p>
            <a:pPr defTabSz="1219140">
              <a:lnSpc>
                <a:spcPct val="130000"/>
              </a:lnSpc>
            </a:pPr>
            <a:r>
              <a:rPr lang="vi-VN" sz="2667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 C. theo chiều 5' → 3' và ngược chiều với chiều mạch khuôn.</a:t>
            </a:r>
          </a:p>
          <a:p>
            <a:pPr defTabSz="1219140">
              <a:lnSpc>
                <a:spcPct val="130000"/>
              </a:lnSpc>
            </a:pPr>
            <a:r>
              <a:rPr lang="vi-VN" sz="2667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 D. theo chiều 3' → 5' hoặc 5' → 3' một cách ngẫu nhiên.</a:t>
            </a:r>
          </a:p>
        </p:txBody>
      </p:sp>
      <p:grpSp>
        <p:nvGrpSpPr>
          <p:cNvPr id="61" name="Group 60"/>
          <p:cNvGrpSpPr/>
          <p:nvPr/>
        </p:nvGrpSpPr>
        <p:grpSpPr>
          <a:xfrm>
            <a:off x="1573382" y="672564"/>
            <a:ext cx="387791" cy="3124609"/>
            <a:chOff x="1322576" y="181189"/>
            <a:chExt cx="387790" cy="2666783"/>
          </a:xfrm>
        </p:grpSpPr>
        <p:grpSp>
          <p:nvGrpSpPr>
            <p:cNvPr id="53" name="Group 52"/>
            <p:cNvGrpSpPr/>
            <p:nvPr/>
          </p:nvGrpSpPr>
          <p:grpSpPr>
            <a:xfrm>
              <a:off x="1322576" y="1379570"/>
              <a:ext cx="286946" cy="286946"/>
              <a:chOff x="505017" y="3662327"/>
              <a:chExt cx="286946" cy="286946"/>
            </a:xfrm>
          </p:grpSpPr>
          <p:sp>
            <p:nvSpPr>
              <p:cNvPr id="54" name="Oval 53"/>
              <p:cNvSpPr/>
              <p:nvPr/>
            </p:nvSpPr>
            <p:spPr>
              <a:xfrm>
                <a:off x="505017" y="3662327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/>
                <a:endParaRPr lang="en-US" dirty="0">
                  <a:solidFill>
                    <a:prstClr val="white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587032" y="3741662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/>
                <a:endParaRPr lang="en-US">
                  <a:solidFill>
                    <a:prstClr val="white"/>
                  </a:solidFill>
                  <a:latin typeface="Calibri"/>
                  <a:sym typeface="Arial"/>
                </a:endParaRPr>
              </a:p>
            </p:txBody>
          </p:sp>
        </p:grpSp>
        <p:sp>
          <p:nvSpPr>
            <p:cNvPr id="57" name="Left Bracket 56"/>
            <p:cNvSpPr/>
            <p:nvPr/>
          </p:nvSpPr>
          <p:spPr>
            <a:xfrm>
              <a:off x="1461286" y="181189"/>
              <a:ext cx="249080" cy="2666783"/>
            </a:xfrm>
            <a:prstGeom prst="leftBracket">
              <a:avLst/>
            </a:prstGeom>
            <a:ln w="38100">
              <a:solidFill>
                <a:srgbClr val="008C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1219140"/>
              <a:endParaRPr lang="en-US">
                <a:solidFill>
                  <a:prstClr val="black"/>
                </a:solidFill>
                <a:latin typeface="Calibri"/>
                <a:sym typeface="Arial"/>
              </a:endParaRPr>
            </a:p>
          </p:txBody>
        </p:sp>
      </p:grpSp>
      <p:sp>
        <p:nvSpPr>
          <p:cNvPr id="58" name="Left Bracket 57"/>
          <p:cNvSpPr/>
          <p:nvPr/>
        </p:nvSpPr>
        <p:spPr>
          <a:xfrm flipH="1">
            <a:off x="11402857" y="646732"/>
            <a:ext cx="214171" cy="3150441"/>
          </a:xfrm>
          <a:prstGeom prst="leftBracket">
            <a:avLst/>
          </a:prstGeom>
          <a:ln w="38100">
            <a:solidFill>
              <a:srgbClr val="008C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9140"/>
            <a:endParaRPr lang="en-US">
              <a:solidFill>
                <a:prstClr val="black"/>
              </a:solidFill>
              <a:latin typeface="Calibri"/>
              <a:sym typeface="Arial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670418" y="1416067"/>
            <a:ext cx="455948" cy="3255189"/>
            <a:chOff x="393013" y="1032065"/>
            <a:chExt cx="455948" cy="3255189"/>
          </a:xfrm>
        </p:grpSpPr>
        <p:cxnSp>
          <p:nvCxnSpPr>
            <p:cNvPr id="13" name="Straight Connector 12"/>
            <p:cNvCxnSpPr>
              <a:stCxn id="29" idx="4"/>
              <a:endCxn id="64" idx="0"/>
            </p:cNvCxnSpPr>
            <p:nvPr/>
          </p:nvCxnSpPr>
          <p:spPr>
            <a:xfrm flipH="1">
              <a:off x="620988" y="1032065"/>
              <a:ext cx="14512" cy="2799241"/>
            </a:xfrm>
            <a:prstGeom prst="line">
              <a:avLst/>
            </a:prstGeom>
            <a:ln w="12700"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" name="Group 4"/>
            <p:cNvGrpSpPr/>
            <p:nvPr/>
          </p:nvGrpSpPr>
          <p:grpSpPr>
            <a:xfrm>
              <a:off x="393013" y="3831306"/>
              <a:ext cx="455948" cy="455948"/>
              <a:chOff x="268476" y="3198923"/>
              <a:chExt cx="286946" cy="286946"/>
            </a:xfrm>
          </p:grpSpPr>
          <p:sp>
            <p:nvSpPr>
              <p:cNvPr id="64" name="Oval 63"/>
              <p:cNvSpPr/>
              <p:nvPr/>
            </p:nvSpPr>
            <p:spPr>
              <a:xfrm>
                <a:off x="268476" y="3198923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/>
                <a:endParaRPr lang="en-US" dirty="0">
                  <a:solidFill>
                    <a:prstClr val="white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65" name="Oval 64"/>
              <p:cNvSpPr/>
              <p:nvPr/>
            </p:nvSpPr>
            <p:spPr>
              <a:xfrm>
                <a:off x="350491" y="3278258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/>
                <a:endParaRPr lang="en-US">
                  <a:solidFill>
                    <a:prstClr val="white"/>
                  </a:solidFill>
                  <a:latin typeface="Calibri"/>
                  <a:sym typeface="Arial"/>
                </a:endParaRPr>
              </a:p>
            </p:txBody>
          </p:sp>
        </p:grpSp>
      </p:grpSp>
      <p:grpSp>
        <p:nvGrpSpPr>
          <p:cNvPr id="31" name="Group 30"/>
          <p:cNvGrpSpPr/>
          <p:nvPr/>
        </p:nvGrpSpPr>
        <p:grpSpPr>
          <a:xfrm>
            <a:off x="837838" y="3961692"/>
            <a:ext cx="7672439" cy="2654675"/>
            <a:chOff x="560434" y="3549113"/>
            <a:chExt cx="7672438" cy="2654675"/>
          </a:xfrm>
        </p:grpSpPr>
        <p:grpSp>
          <p:nvGrpSpPr>
            <p:cNvPr id="23" name="Group 22"/>
            <p:cNvGrpSpPr/>
            <p:nvPr/>
          </p:nvGrpSpPr>
          <p:grpSpPr>
            <a:xfrm>
              <a:off x="620986" y="3549113"/>
              <a:ext cx="7597821" cy="2654675"/>
              <a:chOff x="1139780" y="2611241"/>
              <a:chExt cx="4733934" cy="2462475"/>
            </a:xfrm>
          </p:grpSpPr>
          <p:sp>
            <p:nvSpPr>
              <p:cNvPr id="18" name="Parallelogram 17"/>
              <p:cNvSpPr/>
              <p:nvPr/>
            </p:nvSpPr>
            <p:spPr>
              <a:xfrm>
                <a:off x="1139780" y="3102581"/>
                <a:ext cx="4733934" cy="1874096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1219140"/>
                <a:endParaRPr lang="en-US" sz="20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7" name="Parallelogram 6"/>
              <p:cNvSpPr/>
              <p:nvPr/>
            </p:nvSpPr>
            <p:spPr>
              <a:xfrm flipH="1">
                <a:off x="1357102" y="2611241"/>
                <a:ext cx="1403156" cy="534468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/>
                <a:r>
                  <a:rPr lang="en-US" sz="20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ĐÁP ÁN</a:t>
                </a: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1418483" y="4847084"/>
                <a:ext cx="3113455" cy="226632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/>
                <a:endParaRPr lang="en-US">
                  <a:solidFill>
                    <a:prstClr val="white"/>
                  </a:solidFill>
                  <a:latin typeface="Calibri"/>
                  <a:sym typeface="Arial"/>
                </a:endParaRPr>
              </a:p>
            </p:txBody>
          </p:sp>
        </p:grpSp>
        <p:cxnSp>
          <p:nvCxnSpPr>
            <p:cNvPr id="75" name="Straight Connector 74"/>
            <p:cNvCxnSpPr>
              <a:stCxn id="15" idx="3"/>
              <a:endCxn id="15" idx="1"/>
            </p:cNvCxnSpPr>
            <p:nvPr/>
          </p:nvCxnSpPr>
          <p:spPr>
            <a:xfrm>
              <a:off x="3221801" y="4031549"/>
              <a:ext cx="4997003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>
              <a:off x="878650" y="6032145"/>
              <a:ext cx="5519746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Parallelogram 29"/>
            <p:cNvSpPr/>
            <p:nvPr/>
          </p:nvSpPr>
          <p:spPr>
            <a:xfrm>
              <a:off x="560434" y="4031549"/>
              <a:ext cx="7672438" cy="2067626"/>
            </a:xfrm>
            <a:prstGeom prst="parallelogram">
              <a:avLst/>
            </a:prstGeom>
            <a:solidFill>
              <a:srgbClr val="008CF5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/>
              <a:r>
                <a:rPr lang="vi-VN" sz="6600" b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A</a:t>
              </a:r>
              <a:endParaRPr lang="en-US" sz="6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0800000">
              <a:off x="3221801" y="3879674"/>
              <a:ext cx="4997003" cy="303750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375579" y="345495"/>
            <a:ext cx="1082288" cy="1082288"/>
            <a:chOff x="83662" y="159259"/>
            <a:chExt cx="1082288" cy="1082288"/>
          </a:xfrm>
        </p:grpSpPr>
        <p:sp>
          <p:nvSpPr>
            <p:cNvPr id="29" name="Oval 28"/>
            <p:cNvSpPr/>
            <p:nvPr/>
          </p:nvSpPr>
          <p:spPr>
            <a:xfrm>
              <a:off x="91433" y="170721"/>
              <a:ext cx="1059109" cy="1059109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/>
              <a:endParaRPr lang="en-US" sz="6000" b="1" dirty="0">
                <a:solidFill>
                  <a:srgbClr val="008CF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3662" y="159259"/>
              <a:ext cx="1082288" cy="1082288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40649" y="240741"/>
              <a:ext cx="757177" cy="937456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354554" y="277250"/>
              <a:ext cx="540533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219140"/>
              <a:r>
                <a:rPr lang="en-US" sz="5000" b="1" dirty="0">
                  <a:solidFill>
                    <a:srgbClr val="00FF4E"/>
                  </a:solidFill>
                  <a:effectLst>
                    <a:glow rad="88900">
                      <a:srgbClr val="00FF4E">
                        <a:alpha val="60000"/>
                      </a:srgb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4</a:t>
              </a:r>
            </a:p>
          </p:txBody>
        </p:sp>
      </p:grpSp>
      <p:sp>
        <p:nvSpPr>
          <p:cNvPr id="35" name="Parallelogram 34"/>
          <p:cNvSpPr/>
          <p:nvPr/>
        </p:nvSpPr>
        <p:spPr>
          <a:xfrm flipH="1">
            <a:off x="9756871" y="6517909"/>
            <a:ext cx="1150012" cy="340096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/>
            <a:r>
              <a:rPr lang="en-US" sz="1333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Answer</a:t>
            </a:r>
          </a:p>
        </p:txBody>
      </p:sp>
    </p:spTree>
    <p:extLst>
      <p:ext uri="{BB962C8B-B14F-4D97-AF65-F5344CB8AC3E}">
        <p14:creationId xmlns:p14="http://schemas.microsoft.com/office/powerpoint/2010/main" val="3057804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2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3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"/>
                            </p:stCondLst>
                            <p:childTnLst>
                              <p:par>
                                <p:cTn id="29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ins__success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60" grpId="0" animBg="1"/>
      <p:bldP spid="5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World Penguin Day presentation template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" y="43"/>
            <a:ext cx="1219932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/>
          <p:cNvSpPr/>
          <p:nvPr/>
        </p:nvSpPr>
        <p:spPr>
          <a:xfrm>
            <a:off x="3258895" y="1615381"/>
            <a:ext cx="1241665" cy="1162594"/>
          </a:xfrm>
          <a:prstGeom prst="ellipse">
            <a:avLst/>
          </a:prstGeom>
          <a:solidFill>
            <a:srgbClr val="FBA3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2" tIns="45673" rIns="91342" bIns="4567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Google Shape;1744;p66"/>
          <p:cNvSpPr txBox="1">
            <a:spLocks/>
          </p:cNvSpPr>
          <p:nvPr/>
        </p:nvSpPr>
        <p:spPr>
          <a:xfrm>
            <a:off x="3421919" y="1615381"/>
            <a:ext cx="690790" cy="1019078"/>
          </a:xfrm>
          <a:prstGeom prst="rect">
            <a:avLst/>
          </a:prstGeom>
        </p:spPr>
        <p:txBody>
          <a:bodyPr spcFirstLastPara="1" vert="horz" wrap="square" lIns="91328" tIns="91328" rIns="91328" bIns="91328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dirty="0">
                <a:solidFill>
                  <a:prstClr val="white"/>
                </a:solidFill>
                <a:latin typeface="#9Slide03 IcielPanton Black" panose="00000A00000000000000" pitchFamily="2" charset="0"/>
              </a:rPr>
              <a:t>4</a:t>
            </a:r>
          </a:p>
        </p:txBody>
      </p:sp>
      <p:sp>
        <p:nvSpPr>
          <p:cNvPr id="7" name="Rectangle 6"/>
          <p:cNvSpPr/>
          <p:nvPr/>
        </p:nvSpPr>
        <p:spPr>
          <a:xfrm>
            <a:off x="1460949" y="3112026"/>
            <a:ext cx="5303520" cy="2142308"/>
          </a:xfrm>
          <a:prstGeom prst="rect">
            <a:avLst/>
          </a:prstGeom>
          <a:solidFill>
            <a:srgbClr val="E6F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2" tIns="45673" rIns="91342" bIns="4567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Google Shape;1744;p66"/>
          <p:cNvSpPr txBox="1">
            <a:spLocks/>
          </p:cNvSpPr>
          <p:nvPr/>
        </p:nvSpPr>
        <p:spPr>
          <a:xfrm>
            <a:off x="1089143" y="3429043"/>
            <a:ext cx="5311658" cy="1017365"/>
          </a:xfrm>
          <a:prstGeom prst="rect">
            <a:avLst/>
          </a:prstGeom>
        </p:spPr>
        <p:txBody>
          <a:bodyPr spcFirstLastPara="1" vert="horz" wrap="square" lIns="91328" tIns="91328" rIns="91328" bIns="91328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4800" b="1" dirty="0" err="1" smtClean="0">
                <a:solidFill>
                  <a:srgbClr val="2A568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4800" b="1" dirty="0" smtClean="0">
                <a:solidFill>
                  <a:srgbClr val="2A568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2A568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sz="4800" b="1" dirty="0">
              <a:solidFill>
                <a:srgbClr val="2A568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" y="4446404"/>
            <a:ext cx="89038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DNA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phiên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9233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855" y="169142"/>
            <a:ext cx="11626850" cy="6469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10908" y="2032000"/>
            <a:ext cx="18472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/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2254694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7347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3" name="Google Shape;1743;p54"/>
          <p:cNvGrpSpPr/>
          <p:nvPr/>
        </p:nvGrpSpPr>
        <p:grpSpPr>
          <a:xfrm>
            <a:off x="4076439" y="2055240"/>
            <a:ext cx="2461795" cy="833355"/>
            <a:chOff x="5736824" y="1306229"/>
            <a:chExt cx="998278" cy="307106"/>
          </a:xfrm>
        </p:grpSpPr>
        <p:sp>
          <p:nvSpPr>
            <p:cNvPr id="1744" name="Google Shape;1744;p54"/>
            <p:cNvSpPr/>
            <p:nvPr/>
          </p:nvSpPr>
          <p:spPr>
            <a:xfrm rot="29745">
              <a:off x="6066655" y="1307562"/>
              <a:ext cx="309130" cy="233147"/>
            </a:xfrm>
            <a:custGeom>
              <a:avLst/>
              <a:gdLst/>
              <a:ahLst/>
              <a:cxnLst/>
              <a:rect l="l" t="t" r="r" b="b"/>
              <a:pathLst>
                <a:path w="39411" h="29724" extrusionOk="0">
                  <a:moveTo>
                    <a:pt x="29588" y="1"/>
                  </a:moveTo>
                  <a:cubicBezTo>
                    <a:pt x="26032" y="1"/>
                    <a:pt x="22390" y="1886"/>
                    <a:pt x="20600" y="5896"/>
                  </a:cubicBezTo>
                  <a:cubicBezTo>
                    <a:pt x="18544" y="2545"/>
                    <a:pt x="15626" y="1160"/>
                    <a:pt x="12750" y="1160"/>
                  </a:cubicBezTo>
                  <a:cubicBezTo>
                    <a:pt x="6266" y="1160"/>
                    <a:pt x="0" y="8198"/>
                    <a:pt x="4333" y="15610"/>
                  </a:cubicBezTo>
                  <a:cubicBezTo>
                    <a:pt x="7770" y="22575"/>
                    <a:pt x="18423" y="29517"/>
                    <a:pt x="20577" y="29724"/>
                  </a:cubicBezTo>
                  <a:cubicBezTo>
                    <a:pt x="29008" y="26654"/>
                    <a:pt x="39410" y="17283"/>
                    <a:pt x="38654" y="7591"/>
                  </a:cubicBezTo>
                  <a:cubicBezTo>
                    <a:pt x="37920" y="2664"/>
                    <a:pt x="33814" y="1"/>
                    <a:pt x="295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7818">
                <a:buClr>
                  <a:srgbClr val="000000"/>
                </a:buClr>
                <a:defRPr/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54"/>
            <p:cNvSpPr/>
            <p:nvPr/>
          </p:nvSpPr>
          <p:spPr>
            <a:xfrm rot="-5662215" flipH="1">
              <a:off x="5699741" y="1387793"/>
              <a:ext cx="266330" cy="172372"/>
            </a:xfrm>
            <a:custGeom>
              <a:avLst/>
              <a:gdLst/>
              <a:ahLst/>
              <a:cxnLst/>
              <a:rect l="l" t="t" r="r" b="b"/>
              <a:pathLst>
                <a:path w="5387" h="3487" extrusionOk="0">
                  <a:moveTo>
                    <a:pt x="133" y="14"/>
                  </a:moveTo>
                  <a:cubicBezTo>
                    <a:pt x="714" y="205"/>
                    <a:pt x="5075" y="3029"/>
                    <a:pt x="5366" y="3403"/>
                  </a:cubicBezTo>
                  <a:cubicBezTo>
                    <a:pt x="5657" y="3777"/>
                    <a:pt x="2750" y="2822"/>
                    <a:pt x="1878" y="2257"/>
                  </a:cubicBezTo>
                  <a:cubicBezTo>
                    <a:pt x="1006" y="1692"/>
                    <a:pt x="-448" y="-177"/>
                    <a:pt x="133" y="1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</p:sp>
        <p:sp>
          <p:nvSpPr>
            <p:cNvPr id="1746" name="Google Shape;1746;p54"/>
            <p:cNvSpPr/>
            <p:nvPr/>
          </p:nvSpPr>
          <p:spPr>
            <a:xfrm rot="-654913" flipH="1">
              <a:off x="6454894" y="1407325"/>
              <a:ext cx="266291" cy="172386"/>
            </a:xfrm>
            <a:custGeom>
              <a:avLst/>
              <a:gdLst/>
              <a:ahLst/>
              <a:cxnLst/>
              <a:rect l="l" t="t" r="r" b="b"/>
              <a:pathLst>
                <a:path w="5387" h="3487" extrusionOk="0">
                  <a:moveTo>
                    <a:pt x="133" y="14"/>
                  </a:moveTo>
                  <a:cubicBezTo>
                    <a:pt x="714" y="205"/>
                    <a:pt x="5075" y="3029"/>
                    <a:pt x="5366" y="3403"/>
                  </a:cubicBezTo>
                  <a:cubicBezTo>
                    <a:pt x="5657" y="3777"/>
                    <a:pt x="2750" y="2822"/>
                    <a:pt x="1878" y="2257"/>
                  </a:cubicBezTo>
                  <a:cubicBezTo>
                    <a:pt x="1006" y="1692"/>
                    <a:pt x="-448" y="-177"/>
                    <a:pt x="133" y="1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</p:sp>
      </p:grpSp>
      <p:sp>
        <p:nvSpPr>
          <p:cNvPr id="79" name="TextBox 78">
            <a:extLst>
              <a:ext uri="{FF2B5EF4-FFF2-40B4-BE49-F238E27FC236}">
                <a16:creationId xmlns:a16="http://schemas.microsoft.com/office/drawing/2014/main" id="{2F961E20-A278-4B6C-9158-AD68D542C072}"/>
              </a:ext>
            </a:extLst>
          </p:cNvPr>
          <p:cNvSpPr txBox="1"/>
          <p:nvPr/>
        </p:nvSpPr>
        <p:spPr>
          <a:xfrm>
            <a:off x="3258678" y="3987151"/>
            <a:ext cx="4792376" cy="1200234"/>
          </a:xfrm>
          <a:prstGeom prst="rect">
            <a:avLst/>
          </a:prstGeom>
          <a:noFill/>
        </p:spPr>
        <p:txBody>
          <a:bodyPr wrap="square" lIns="91342" tIns="45673" rIns="91342" bIns="45673">
            <a:spAutoFit/>
          </a:bodyPr>
          <a:lstStyle/>
          <a:p>
            <a:pPr algn="ctr" defTabSz="913362">
              <a:defRPr/>
            </a:pPr>
            <a:r>
              <a:rPr lang="en-US" sz="7200" dirty="0">
                <a:solidFill>
                  <a:srgbClr val="FFC09C">
                    <a:lumMod val="10000"/>
                  </a:srgbClr>
                </a:solidFill>
                <a:latin typeface="#9Slide05 Great Vibes" panose="02000507080000020002" pitchFamily="2" charset="-93"/>
                <a:ea typeface="#9Slide03 Roboto Medium" panose="02000000000000000000" pitchFamily="2" charset="0"/>
              </a:rPr>
              <a:t>Thank You</a:t>
            </a:r>
            <a:endParaRPr lang="en-US" sz="7200" dirty="0">
              <a:solidFill>
                <a:srgbClr val="FFC09C">
                  <a:lumMod val="10000"/>
                </a:srgbClr>
              </a:solidFill>
              <a:latin typeface="#9Slide05 Great Vibes" panose="02000507080000020002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457202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2767" y="1648639"/>
            <a:ext cx="4858933" cy="3682303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3211040" y="3373418"/>
            <a:ext cx="2475254" cy="162022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3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677098" y="3359157"/>
            <a:ext cx="2446564" cy="165172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4</a:t>
            </a:r>
          </a:p>
        </p:txBody>
      </p:sp>
      <p:sp>
        <p:nvSpPr>
          <p:cNvPr id="19" name="Rectangle 18"/>
          <p:cNvSpPr/>
          <p:nvPr/>
        </p:nvSpPr>
        <p:spPr>
          <a:xfrm>
            <a:off x="5679547" y="1654355"/>
            <a:ext cx="2441666" cy="172769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2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70278" y="513844"/>
            <a:ext cx="2019227" cy="173211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219582" y="1654355"/>
            <a:ext cx="2458171" cy="170564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1</a:t>
            </a:r>
          </a:p>
        </p:txBody>
      </p:sp>
      <p:sp>
        <p:nvSpPr>
          <p:cNvPr id="17" name="AutoShape 2"/>
          <p:cNvSpPr>
            <a:spLocks noChangeArrowheads="1"/>
          </p:cNvSpPr>
          <p:nvPr/>
        </p:nvSpPr>
        <p:spPr bwMode="auto">
          <a:xfrm>
            <a:off x="1539291" y="1182329"/>
            <a:ext cx="8058377" cy="4778055"/>
          </a:xfrm>
          <a:prstGeom prst="roundRect">
            <a:avLst>
              <a:gd name="adj" fmla="val 16667"/>
            </a:avLst>
          </a:prstGeom>
          <a:noFill/>
          <a:ln w="76200" cmpd="tri">
            <a:solidFill>
              <a:srgbClr val="CC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Oval 9">
            <a:hlinkClick r:id="rId4" action="ppaction://hlinksldjump"/>
          </p:cNvPr>
          <p:cNvSpPr/>
          <p:nvPr/>
        </p:nvSpPr>
        <p:spPr>
          <a:xfrm>
            <a:off x="1902701" y="1310691"/>
            <a:ext cx="1006151" cy="953421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2" name="Oval 11">
            <a:hlinkClick r:id="rId5" action="ppaction://hlinksldjump"/>
          </p:cNvPr>
          <p:cNvSpPr/>
          <p:nvPr/>
        </p:nvSpPr>
        <p:spPr>
          <a:xfrm>
            <a:off x="1903005" y="2408582"/>
            <a:ext cx="1005840" cy="951418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3" name="Oval 12">
            <a:hlinkClick r:id="rId6" action="ppaction://hlinksldjump"/>
          </p:cNvPr>
          <p:cNvSpPr/>
          <p:nvPr/>
        </p:nvSpPr>
        <p:spPr>
          <a:xfrm>
            <a:off x="1902700" y="3491244"/>
            <a:ext cx="1006151" cy="91186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6" name="Oval 15">
            <a:hlinkClick r:id="rId7" action="ppaction://hlinksldjump"/>
          </p:cNvPr>
          <p:cNvSpPr/>
          <p:nvPr/>
        </p:nvSpPr>
        <p:spPr>
          <a:xfrm>
            <a:off x="1937642" y="4542182"/>
            <a:ext cx="1005840" cy="911864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4" name="WordArt 5"/>
          <p:cNvSpPr>
            <a:spLocks noChangeArrowheads="1" noChangeShapeType="1" noTextEdit="1"/>
          </p:cNvSpPr>
          <p:nvPr/>
        </p:nvSpPr>
        <p:spPr bwMode="auto">
          <a:xfrm>
            <a:off x="1457606" y="194950"/>
            <a:ext cx="8565860" cy="76792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0" cap="none" spc="0" normalizeH="0" baseline="0" noProof="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Vượt</a:t>
            </a:r>
            <a:r>
              <a:rPr kumimoji="0" lang="en-US" sz="4000" b="1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0" cap="none" spc="0" normalizeH="0" baseline="0" noProof="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chướng</a:t>
            </a:r>
            <a:r>
              <a:rPr kumimoji="0" lang="en-US" sz="4000" b="1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0" cap="none" spc="0" normalizeH="0" baseline="0" noProof="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ngại</a:t>
            </a:r>
            <a:r>
              <a:rPr kumimoji="0" lang="en-US" sz="4000" b="1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0" cap="none" spc="0" normalizeH="0" baseline="0" noProof="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vật</a:t>
            </a:r>
            <a:endParaRPr kumimoji="0" lang="en-US" sz="4000" b="1" i="0" u="none" strike="noStrike" kern="10" cap="none" spc="0" normalizeH="0" baseline="0" noProof="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93579" y="5982437"/>
            <a:ext cx="25779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PHIÊN MÃ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Segoe UI" panose="020B0502040204020203" pitchFamily="34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6737866"/>
              </p:ext>
            </p:extLst>
          </p:nvPr>
        </p:nvGraphicFramePr>
        <p:xfrm>
          <a:off x="3219582" y="6006192"/>
          <a:ext cx="3916829" cy="6511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9547">
                  <a:extLst>
                    <a:ext uri="{9D8B030D-6E8A-4147-A177-3AD203B41FA5}">
                      <a16:colId xmlns:a16="http://schemas.microsoft.com/office/drawing/2014/main" val="830986834"/>
                    </a:ext>
                  </a:extLst>
                </a:gridCol>
                <a:gridCol w="559547">
                  <a:extLst>
                    <a:ext uri="{9D8B030D-6E8A-4147-A177-3AD203B41FA5}">
                      <a16:colId xmlns:a16="http://schemas.microsoft.com/office/drawing/2014/main" val="1387404469"/>
                    </a:ext>
                  </a:extLst>
                </a:gridCol>
                <a:gridCol w="559547">
                  <a:extLst>
                    <a:ext uri="{9D8B030D-6E8A-4147-A177-3AD203B41FA5}">
                      <a16:colId xmlns:a16="http://schemas.microsoft.com/office/drawing/2014/main" val="3884643196"/>
                    </a:ext>
                  </a:extLst>
                </a:gridCol>
                <a:gridCol w="559547">
                  <a:extLst>
                    <a:ext uri="{9D8B030D-6E8A-4147-A177-3AD203B41FA5}">
                      <a16:colId xmlns:a16="http://schemas.microsoft.com/office/drawing/2014/main" val="10649098"/>
                    </a:ext>
                  </a:extLst>
                </a:gridCol>
                <a:gridCol w="559547">
                  <a:extLst>
                    <a:ext uri="{9D8B030D-6E8A-4147-A177-3AD203B41FA5}">
                      <a16:colId xmlns:a16="http://schemas.microsoft.com/office/drawing/2014/main" val="3816026273"/>
                    </a:ext>
                  </a:extLst>
                </a:gridCol>
                <a:gridCol w="559547">
                  <a:extLst>
                    <a:ext uri="{9D8B030D-6E8A-4147-A177-3AD203B41FA5}">
                      <a16:colId xmlns:a16="http://schemas.microsoft.com/office/drawing/2014/main" val="653313152"/>
                    </a:ext>
                  </a:extLst>
                </a:gridCol>
                <a:gridCol w="559547">
                  <a:extLst>
                    <a:ext uri="{9D8B030D-6E8A-4147-A177-3AD203B41FA5}">
                      <a16:colId xmlns:a16="http://schemas.microsoft.com/office/drawing/2014/main" val="303509739"/>
                    </a:ext>
                  </a:extLst>
                </a:gridCol>
              </a:tblGrid>
              <a:tr h="651139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+</a:t>
                      </a:r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0287962"/>
                  </a:ext>
                </a:extLst>
              </a:tr>
            </a:tbl>
          </a:graphicData>
        </a:graphic>
      </p:graphicFrame>
      <p:pic>
        <p:nvPicPr>
          <p:cNvPr id="11266" name="Picture 2" descr="Google Play Games - Ứng dụng trên Google Play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4936" y="4403104"/>
            <a:ext cx="2227214" cy="2227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55924" y="2135994"/>
            <a:ext cx="2406191" cy="2406191"/>
          </a:xfrm>
          <a:prstGeom prst="rect">
            <a:avLst/>
          </a:prstGeom>
        </p:spPr>
      </p:pic>
      <p:sp>
        <p:nvSpPr>
          <p:cNvPr id="8" name="AutoShape 4" descr="LÀNG NGHỀ GỖ MỸ NGHỆ THIẾT ÚNG - Sở Du Lịch Hà Nộ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195566" y="5032938"/>
            <a:ext cx="313821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9799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2" grpId="0" animBg="1"/>
      <p:bldP spid="26" grpId="0" animBg="1"/>
      <p:bldP spid="19" grpId="0" animBg="1"/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arallelogram 17"/>
          <p:cNvSpPr/>
          <p:nvPr/>
        </p:nvSpPr>
        <p:spPr bwMode="auto">
          <a:xfrm>
            <a:off x="1322823" y="2187823"/>
            <a:ext cx="6567143" cy="630084"/>
          </a:xfrm>
          <a:prstGeom prst="parallelogram">
            <a:avLst/>
          </a:prstGeom>
          <a:solidFill>
            <a:schemeClr val="bg1"/>
          </a:solidFill>
          <a:ln>
            <a:noFill/>
          </a:ln>
          <a:effectLst>
            <a:glow rad="127000">
              <a:srgbClr val="008CF5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A. </a:t>
            </a:r>
            <a:r>
              <a:rPr lang="nl-NL" altLang="vi-VN" sz="3200" b="1" noProof="0" dirty="0" smtClean="0">
                <a:solidFill>
                  <a:srgbClr val="7030A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A, T, G ,C</a:t>
            </a:r>
            <a:r>
              <a:rPr kumimoji="0" lang="nl-NL" alt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	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124" name="Parallelogram 123"/>
          <p:cNvSpPr/>
          <p:nvPr/>
        </p:nvSpPr>
        <p:spPr bwMode="auto">
          <a:xfrm>
            <a:off x="1272518" y="3312027"/>
            <a:ext cx="6486817" cy="594163"/>
          </a:xfrm>
          <a:prstGeom prst="parallelogram">
            <a:avLst/>
          </a:prstGeom>
          <a:solidFill>
            <a:schemeClr val="bg1"/>
          </a:solidFill>
          <a:ln>
            <a:noFill/>
          </a:ln>
          <a:effectLst>
            <a:glow rad="127000">
              <a:srgbClr val="008CF5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kumimoji="0" lang="nl-NL" alt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B. </a:t>
            </a:r>
            <a:r>
              <a:rPr lang="en-US" sz="3200" b="1" dirty="0" smtClean="0">
                <a:solidFill>
                  <a:srgbClr val="7030A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C, H, O, N</a:t>
            </a:r>
            <a:endParaRPr lang="en-US" sz="3200" b="1" dirty="0">
              <a:solidFill>
                <a:srgbClr val="7030A0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130" name="Parallelogram 129"/>
          <p:cNvSpPr/>
          <p:nvPr/>
        </p:nvSpPr>
        <p:spPr bwMode="auto">
          <a:xfrm>
            <a:off x="1325787" y="4321165"/>
            <a:ext cx="6433549" cy="594163"/>
          </a:xfrm>
          <a:prstGeom prst="parallelogram">
            <a:avLst/>
          </a:prstGeom>
          <a:solidFill>
            <a:schemeClr val="bg1"/>
          </a:solidFill>
          <a:ln>
            <a:noFill/>
          </a:ln>
          <a:effectLst>
            <a:glow rad="127000">
              <a:srgbClr val="008CF5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C. </a:t>
            </a:r>
            <a:r>
              <a:rPr lang="nl-NL" altLang="vi-VN" sz="3200" b="1" dirty="0" smtClean="0">
                <a:solidFill>
                  <a:srgbClr val="7030A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A, T, C, 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156" name="Parallelogram 155"/>
          <p:cNvSpPr/>
          <p:nvPr/>
        </p:nvSpPr>
        <p:spPr bwMode="auto">
          <a:xfrm>
            <a:off x="1272526" y="5311936"/>
            <a:ext cx="6486811" cy="594163"/>
          </a:xfrm>
          <a:prstGeom prst="parallelogram">
            <a:avLst/>
          </a:prstGeom>
          <a:solidFill>
            <a:schemeClr val="bg1"/>
          </a:solidFill>
          <a:ln>
            <a:noFill/>
          </a:ln>
          <a:effectLst>
            <a:glow rad="127000">
              <a:srgbClr val="008CF5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kumimoji="0" 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  <a:p>
            <a:pPr lvl="0"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D. </a:t>
            </a:r>
            <a:r>
              <a:rPr lang="nl-NL" altLang="vi-VN" sz="3200" b="1" dirty="0" smtClean="0">
                <a:solidFill>
                  <a:srgbClr val="7030A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A, U, G, C</a:t>
            </a:r>
            <a:endParaRPr lang="en-US" sz="3200" b="1" dirty="0" smtClean="0">
              <a:solidFill>
                <a:srgbClr val="7030A0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59" name="Group 158"/>
          <p:cNvGrpSpPr>
            <a:grpSpLocks/>
          </p:cNvGrpSpPr>
          <p:nvPr/>
        </p:nvGrpSpPr>
        <p:grpSpPr bwMode="auto">
          <a:xfrm>
            <a:off x="837797" y="4750853"/>
            <a:ext cx="287337" cy="1087443"/>
            <a:chOff x="471240" y="3618647"/>
            <a:chExt cx="286946" cy="1086826"/>
          </a:xfrm>
        </p:grpSpPr>
        <p:cxnSp>
          <p:nvCxnSpPr>
            <p:cNvPr id="160" name="Straight Connector 159"/>
            <p:cNvCxnSpPr>
              <a:stCxn id="141" idx="4"/>
              <a:endCxn id="162" idx="0"/>
            </p:cNvCxnSpPr>
            <p:nvPr/>
          </p:nvCxnSpPr>
          <p:spPr>
            <a:xfrm>
              <a:off x="614713" y="3618647"/>
              <a:ext cx="0" cy="79988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3695" name="Group 160"/>
            <p:cNvGrpSpPr>
              <a:grpSpLocks/>
            </p:cNvGrpSpPr>
            <p:nvPr/>
          </p:nvGrpSpPr>
          <p:grpSpPr bwMode="auto">
            <a:xfrm>
              <a:off x="471240" y="4418527"/>
              <a:ext cx="286946" cy="286946"/>
              <a:chOff x="452190" y="3163606"/>
              <a:chExt cx="286946" cy="286946"/>
            </a:xfrm>
          </p:grpSpPr>
          <p:sp>
            <p:nvSpPr>
              <p:cNvPr id="162" name="Oval 161"/>
              <p:cNvSpPr/>
              <p:nvPr/>
            </p:nvSpPr>
            <p:spPr>
              <a:xfrm>
                <a:off x="452190" y="3163606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+mn-cs"/>
                </a:endParaRPr>
              </a:p>
            </p:txBody>
          </p:sp>
          <p:sp>
            <p:nvSpPr>
              <p:cNvPr id="163" name="Oval 162"/>
              <p:cNvSpPr/>
              <p:nvPr/>
            </p:nvSpPr>
            <p:spPr>
              <a:xfrm>
                <a:off x="536213" y="3245881"/>
                <a:ext cx="123657" cy="122168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+mn-cs"/>
                </a:endParaRPr>
              </a:p>
            </p:txBody>
          </p:sp>
        </p:grpSp>
      </p:grp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562360" y="809960"/>
            <a:ext cx="957262" cy="956033"/>
            <a:chOff x="83662" y="159259"/>
            <a:chExt cx="1082288" cy="1082288"/>
          </a:xfrm>
        </p:grpSpPr>
        <p:sp>
          <p:nvSpPr>
            <p:cNvPr id="10" name="Oval 9"/>
            <p:cNvSpPr/>
            <p:nvPr/>
          </p:nvSpPr>
          <p:spPr>
            <a:xfrm>
              <a:off x="91433" y="170721"/>
              <a:ext cx="1059109" cy="1059109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53691" name="Picture 8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662" y="159259"/>
              <a:ext cx="1082288" cy="1082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692" name="Picture 8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649" y="240741"/>
              <a:ext cx="757177" cy="9374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693" name="TextBox 2"/>
            <p:cNvSpPr txBox="1">
              <a:spLocks noChangeArrowheads="1"/>
            </p:cNvSpPr>
            <p:nvPr/>
          </p:nvSpPr>
          <p:spPr bwMode="auto">
            <a:xfrm>
              <a:off x="345068" y="399006"/>
              <a:ext cx="466141" cy="662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150" name="Group 149"/>
          <p:cNvGrpSpPr>
            <a:grpSpLocks/>
          </p:cNvGrpSpPr>
          <p:nvPr/>
        </p:nvGrpSpPr>
        <p:grpSpPr bwMode="auto">
          <a:xfrm>
            <a:off x="837797" y="2536292"/>
            <a:ext cx="287337" cy="1152526"/>
            <a:chOff x="471240" y="2490867"/>
            <a:chExt cx="286946" cy="1151756"/>
          </a:xfrm>
        </p:grpSpPr>
        <p:cxnSp>
          <p:nvCxnSpPr>
            <p:cNvPr id="116" name="Straight Connector 115"/>
            <p:cNvCxnSpPr>
              <a:stCxn id="20" idx="4"/>
              <a:endCxn id="118" idx="0"/>
            </p:cNvCxnSpPr>
            <p:nvPr/>
          </p:nvCxnSpPr>
          <p:spPr>
            <a:xfrm>
              <a:off x="614713" y="2490867"/>
              <a:ext cx="0" cy="86481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3677" name="Group 116"/>
            <p:cNvGrpSpPr>
              <a:grpSpLocks/>
            </p:cNvGrpSpPr>
            <p:nvPr/>
          </p:nvGrpSpPr>
          <p:grpSpPr bwMode="auto">
            <a:xfrm>
              <a:off x="471240" y="3355677"/>
              <a:ext cx="286946" cy="286946"/>
              <a:chOff x="452190" y="3163606"/>
              <a:chExt cx="286946" cy="286946"/>
            </a:xfrm>
          </p:grpSpPr>
          <p:sp>
            <p:nvSpPr>
              <p:cNvPr id="118" name="Oval 117"/>
              <p:cNvSpPr/>
              <p:nvPr/>
            </p:nvSpPr>
            <p:spPr>
              <a:xfrm>
                <a:off x="452190" y="3163606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+mn-cs"/>
                </a:endParaRPr>
              </a:p>
            </p:txBody>
          </p:sp>
          <p:sp>
            <p:nvSpPr>
              <p:cNvPr id="119" name="Oval 118"/>
              <p:cNvSpPr/>
              <p:nvPr/>
            </p:nvSpPr>
            <p:spPr>
              <a:xfrm>
                <a:off x="531457" y="3245902"/>
                <a:ext cx="123657" cy="12215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+mn-cs"/>
                </a:endParaRPr>
              </a:p>
            </p:txBody>
          </p:sp>
        </p:grpSp>
      </p:grpSp>
      <p:grpSp>
        <p:nvGrpSpPr>
          <p:cNvPr id="149" name="Group 148"/>
          <p:cNvGrpSpPr>
            <a:grpSpLocks/>
          </p:cNvGrpSpPr>
          <p:nvPr/>
        </p:nvGrpSpPr>
        <p:grpSpPr bwMode="auto">
          <a:xfrm>
            <a:off x="837797" y="1735960"/>
            <a:ext cx="287337" cy="800334"/>
            <a:chOff x="471240" y="1741227"/>
            <a:chExt cx="286946" cy="800653"/>
          </a:xfrm>
        </p:grpSpPr>
        <p:cxnSp>
          <p:nvCxnSpPr>
            <p:cNvPr id="13" name="Straight Connector 12"/>
            <p:cNvCxnSpPr>
              <a:endCxn id="20" idx="0"/>
            </p:cNvCxnSpPr>
            <p:nvPr/>
          </p:nvCxnSpPr>
          <p:spPr>
            <a:xfrm>
              <a:off x="614713" y="1741227"/>
              <a:ext cx="1" cy="513706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3671" name="Group 65"/>
            <p:cNvGrpSpPr>
              <a:grpSpLocks/>
            </p:cNvGrpSpPr>
            <p:nvPr/>
          </p:nvGrpSpPr>
          <p:grpSpPr bwMode="auto">
            <a:xfrm>
              <a:off x="471240" y="2254934"/>
              <a:ext cx="286946" cy="286946"/>
              <a:chOff x="452190" y="3133126"/>
              <a:chExt cx="286946" cy="286946"/>
            </a:xfrm>
          </p:grpSpPr>
          <p:sp>
            <p:nvSpPr>
              <p:cNvPr id="20" name="Oval 19"/>
              <p:cNvSpPr/>
              <p:nvPr/>
            </p:nvSpPr>
            <p:spPr>
              <a:xfrm>
                <a:off x="452190" y="3133126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+mn-cs"/>
                </a:endParaRPr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531457" y="3216791"/>
                <a:ext cx="123657" cy="122287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+mn-cs"/>
                </a:endParaRPr>
              </a:p>
            </p:txBody>
          </p:sp>
        </p:grpSp>
      </p:grpSp>
      <p:grpSp>
        <p:nvGrpSpPr>
          <p:cNvPr id="96" name="Group 95"/>
          <p:cNvGrpSpPr>
            <a:grpSpLocks/>
          </p:cNvGrpSpPr>
          <p:nvPr/>
        </p:nvGrpSpPr>
        <p:grpSpPr bwMode="auto">
          <a:xfrm>
            <a:off x="856046" y="3781239"/>
            <a:ext cx="287337" cy="1152525"/>
            <a:chOff x="471240" y="2490868"/>
            <a:chExt cx="286946" cy="1151755"/>
          </a:xfrm>
        </p:grpSpPr>
        <p:cxnSp>
          <p:nvCxnSpPr>
            <p:cNvPr id="97" name="Straight Connector 96"/>
            <p:cNvCxnSpPr>
              <a:endCxn id="99" idx="0"/>
            </p:cNvCxnSpPr>
            <p:nvPr/>
          </p:nvCxnSpPr>
          <p:spPr>
            <a:xfrm>
              <a:off x="600199" y="2490868"/>
              <a:ext cx="14514" cy="864809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8" name="Group 116"/>
            <p:cNvGrpSpPr>
              <a:grpSpLocks/>
            </p:cNvGrpSpPr>
            <p:nvPr/>
          </p:nvGrpSpPr>
          <p:grpSpPr bwMode="auto">
            <a:xfrm>
              <a:off x="471240" y="3355677"/>
              <a:ext cx="286946" cy="286946"/>
              <a:chOff x="452190" y="3163606"/>
              <a:chExt cx="286946" cy="286946"/>
            </a:xfrm>
          </p:grpSpPr>
          <p:sp>
            <p:nvSpPr>
              <p:cNvPr id="99" name="Oval 98"/>
              <p:cNvSpPr/>
              <p:nvPr/>
            </p:nvSpPr>
            <p:spPr>
              <a:xfrm>
                <a:off x="452190" y="3163606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+mn-cs"/>
                </a:endParaRPr>
              </a:p>
            </p:txBody>
          </p:sp>
          <p:sp>
            <p:nvSpPr>
              <p:cNvPr id="100" name="Oval 99"/>
              <p:cNvSpPr/>
              <p:nvPr/>
            </p:nvSpPr>
            <p:spPr>
              <a:xfrm>
                <a:off x="531457" y="3245902"/>
                <a:ext cx="123657" cy="12215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+mn-cs"/>
                </a:endParaRPr>
              </a:p>
            </p:txBody>
          </p:sp>
        </p:grpSp>
      </p:grpSp>
      <p:sp>
        <p:nvSpPr>
          <p:cNvPr id="3" name="Rectangle 2"/>
          <p:cNvSpPr/>
          <p:nvPr/>
        </p:nvSpPr>
        <p:spPr>
          <a:xfrm>
            <a:off x="1744302" y="726496"/>
            <a:ext cx="9110932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dirty="0" err="1" smtClean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Đơn</a:t>
            </a:r>
            <a:r>
              <a:rPr lang="en-US" sz="3200" b="1" kern="0" dirty="0" smtClean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3200" b="1" kern="0" dirty="0" err="1" smtClean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phân</a:t>
            </a:r>
            <a:r>
              <a:rPr lang="en-US" sz="3200" b="1" kern="0" dirty="0" smtClean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3200" b="1" kern="0" dirty="0" err="1" smtClean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cấu</a:t>
            </a:r>
            <a:r>
              <a:rPr lang="en-US" sz="3200" b="1" kern="0" dirty="0" smtClean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3200" b="1" kern="0" dirty="0" err="1" smtClean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tạo</a:t>
            </a:r>
            <a:r>
              <a:rPr lang="en-US" sz="3200" b="1" kern="0" dirty="0" smtClean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3200" b="1" kern="0" dirty="0" err="1" smtClean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nên</a:t>
            </a:r>
            <a:r>
              <a:rPr lang="en-US" sz="3200" b="1" kern="0" dirty="0" smtClean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RNA </a:t>
            </a:r>
            <a:r>
              <a:rPr lang="en-US" sz="3200" b="1" kern="0" dirty="0" err="1" smtClean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gồm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+mn-cs"/>
            </a:endParaRPr>
          </a:p>
        </p:txBody>
      </p:sp>
      <p:pic>
        <p:nvPicPr>
          <p:cNvPr id="4" name="Picture 3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754279" y="5755743"/>
            <a:ext cx="1403938" cy="1028384"/>
          </a:xfrm>
          <a:prstGeom prst="rect">
            <a:avLst/>
          </a:prstGeom>
        </p:spPr>
      </p:pic>
      <p:pic>
        <p:nvPicPr>
          <p:cNvPr id="64" name="Picture 115" descr="ALRMCLOK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1220" y="116896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" name="Oval 176"/>
          <p:cNvSpPr>
            <a:spLocks noChangeArrowheads="1"/>
          </p:cNvSpPr>
          <p:nvPr/>
        </p:nvSpPr>
        <p:spPr bwMode="auto">
          <a:xfrm>
            <a:off x="11209738" y="497896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91342" tIns="45673" rIns="91342" bIns="45673" anchor="ctr"/>
          <a:lstStyle/>
          <a:p>
            <a:pPr algn="ctr" eaLnBrk="0" hangingPunct="0"/>
            <a:r>
              <a:rPr lang="en-US" sz="2800" dirty="0">
                <a:solidFill>
                  <a:srgbClr val="DC2608"/>
                </a:solidFill>
                <a:latin typeface=".VnBlack" pitchFamily="34" charset="0"/>
              </a:rPr>
              <a:t>15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11208223" y="49024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91342" tIns="45673" rIns="91342" bIns="45673" anchor="ctr"/>
          <a:lstStyle/>
          <a:p>
            <a:pPr algn="ctr" eaLnBrk="0" hangingPunct="0"/>
            <a:r>
              <a:rPr lang="en-US" sz="2800" dirty="0">
                <a:solidFill>
                  <a:srgbClr val="DC2608"/>
                </a:solidFill>
                <a:latin typeface=".VnBlack" pitchFamily="34" charset="0"/>
              </a:rPr>
              <a:t>14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11212276" y="482598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91342" tIns="45673" rIns="91342" bIns="45673" anchor="ctr"/>
          <a:lstStyle/>
          <a:p>
            <a:pPr algn="ctr" eaLnBrk="0" hangingPunct="0"/>
            <a:r>
              <a:rPr lang="en-US" sz="2800" dirty="0" smtClean="0">
                <a:solidFill>
                  <a:srgbClr val="DC2608"/>
                </a:solidFill>
                <a:latin typeface=".VnBlack" pitchFamily="34" charset="0"/>
              </a:rPr>
              <a:t>13</a:t>
            </a:r>
            <a:endParaRPr lang="en-US" sz="2800" dirty="0">
              <a:solidFill>
                <a:srgbClr val="DC2608"/>
              </a:solidFill>
              <a:latin typeface=".VnBlack" pitchFamily="34" charset="0"/>
            </a:endParaRPr>
          </a:p>
        </p:txBody>
      </p:sp>
      <p:sp>
        <p:nvSpPr>
          <p:cNvPr id="66" name="Oval 176"/>
          <p:cNvSpPr>
            <a:spLocks noChangeArrowheads="1"/>
          </p:cNvSpPr>
          <p:nvPr/>
        </p:nvSpPr>
        <p:spPr bwMode="auto">
          <a:xfrm>
            <a:off x="11218551" y="49672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91342" tIns="45673" rIns="91342" bIns="45673" anchor="ctr"/>
          <a:lstStyle/>
          <a:p>
            <a:pPr algn="ctr" eaLnBrk="0" hangingPunct="0"/>
            <a:r>
              <a:rPr lang="en-US" sz="2800" dirty="0">
                <a:solidFill>
                  <a:srgbClr val="DC2608"/>
                </a:solidFill>
                <a:latin typeface=".VnBlack" pitchFamily="34" charset="0"/>
              </a:rPr>
              <a:t>12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11201278" y="51086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91342" tIns="45673" rIns="91342" bIns="45673" anchor="ctr"/>
          <a:lstStyle/>
          <a:p>
            <a:pPr algn="ctr" eaLnBrk="0" hangingPunct="0"/>
            <a:r>
              <a:rPr lang="en-US" sz="2800" dirty="0">
                <a:solidFill>
                  <a:srgbClr val="DC2608"/>
                </a:solidFill>
                <a:latin typeface=".VnBlack" pitchFamily="34" charset="0"/>
              </a:rPr>
              <a:t>11</a:t>
            </a:r>
          </a:p>
        </p:txBody>
      </p:sp>
      <p:sp>
        <p:nvSpPr>
          <p:cNvPr id="53" name="Oval 176"/>
          <p:cNvSpPr>
            <a:spLocks noChangeArrowheads="1"/>
          </p:cNvSpPr>
          <p:nvPr/>
        </p:nvSpPr>
        <p:spPr bwMode="auto">
          <a:xfrm>
            <a:off x="11201435" y="46953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91342" tIns="45673" rIns="91342" bIns="45673" anchor="ctr"/>
          <a:lstStyle/>
          <a:p>
            <a:pPr algn="ctr" eaLnBrk="0" hangingPunct="0"/>
            <a:r>
              <a:rPr lang="en-US" sz="2800" dirty="0">
                <a:solidFill>
                  <a:srgbClr val="DC2608"/>
                </a:solidFill>
                <a:latin typeface=".VnBlack" pitchFamily="34" charset="0"/>
              </a:rPr>
              <a:t>10</a:t>
            </a:r>
          </a:p>
        </p:txBody>
      </p:sp>
      <p:sp>
        <p:nvSpPr>
          <p:cNvPr id="54" name="Oval 176"/>
          <p:cNvSpPr>
            <a:spLocks noChangeArrowheads="1"/>
          </p:cNvSpPr>
          <p:nvPr/>
        </p:nvSpPr>
        <p:spPr bwMode="auto">
          <a:xfrm flipH="1">
            <a:off x="11205738" y="489080"/>
            <a:ext cx="559025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91342" tIns="45673" rIns="91342" bIns="45673" anchor="ctr"/>
          <a:lstStyle/>
          <a:p>
            <a:pPr algn="ctr" eaLnBrk="0" hangingPunct="0"/>
            <a:r>
              <a:rPr lang="en-US" sz="2800" dirty="0">
                <a:solidFill>
                  <a:srgbClr val="DC2608"/>
                </a:solidFill>
                <a:latin typeface=".VnBlack" pitchFamily="34" charset="0"/>
              </a:rPr>
              <a:t>9</a:t>
            </a:r>
          </a:p>
        </p:txBody>
      </p:sp>
      <p:sp>
        <p:nvSpPr>
          <p:cNvPr id="55" name="Oval 176"/>
          <p:cNvSpPr>
            <a:spLocks noChangeArrowheads="1"/>
          </p:cNvSpPr>
          <p:nvPr/>
        </p:nvSpPr>
        <p:spPr bwMode="auto">
          <a:xfrm>
            <a:off x="11201238" y="46953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91342" tIns="45673" rIns="91342" bIns="45673" anchor="ctr"/>
          <a:lstStyle/>
          <a:p>
            <a:pPr algn="ctr" eaLnBrk="0" hangingPunct="0"/>
            <a:r>
              <a:rPr lang="en-US" sz="2800" dirty="0">
                <a:solidFill>
                  <a:srgbClr val="DC2608"/>
                </a:solidFill>
                <a:latin typeface=".VnBlack" pitchFamily="34" charset="0"/>
              </a:rPr>
              <a:t>8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11195589" y="459796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91342" tIns="45673" rIns="91342" bIns="45673" anchor="ctr"/>
          <a:lstStyle/>
          <a:p>
            <a:pPr algn="ctr" eaLnBrk="0" hangingPunct="0"/>
            <a:r>
              <a:rPr lang="en-US" sz="2800" dirty="0">
                <a:solidFill>
                  <a:srgbClr val="DC2608"/>
                </a:solidFill>
                <a:latin typeface=".VnBlack" pitchFamily="34" charset="0"/>
              </a:rPr>
              <a:t>7</a:t>
            </a:r>
          </a:p>
        </p:txBody>
      </p:sp>
      <p:sp>
        <p:nvSpPr>
          <p:cNvPr id="57" name="Oval 176"/>
          <p:cNvSpPr>
            <a:spLocks noChangeArrowheads="1"/>
          </p:cNvSpPr>
          <p:nvPr/>
        </p:nvSpPr>
        <p:spPr bwMode="auto">
          <a:xfrm>
            <a:off x="11216276" y="48583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91342" tIns="45673" rIns="91342" bIns="45673" anchor="ctr"/>
          <a:lstStyle/>
          <a:p>
            <a:pPr algn="ctr" eaLnBrk="0" hangingPunct="0"/>
            <a:r>
              <a:rPr lang="en-US" sz="2800" dirty="0">
                <a:solidFill>
                  <a:srgbClr val="DC2608"/>
                </a:solidFill>
                <a:latin typeface=".VnBlack" pitchFamily="34" charset="0"/>
              </a:rPr>
              <a:t>6</a:t>
            </a:r>
          </a:p>
        </p:txBody>
      </p:sp>
      <p:sp>
        <p:nvSpPr>
          <p:cNvPr id="58" name="Oval 176"/>
          <p:cNvSpPr>
            <a:spLocks noChangeArrowheads="1"/>
          </p:cNvSpPr>
          <p:nvPr/>
        </p:nvSpPr>
        <p:spPr bwMode="auto">
          <a:xfrm>
            <a:off x="11187129" y="50228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91342" tIns="45673" rIns="91342" bIns="45673" anchor="ctr"/>
          <a:lstStyle/>
          <a:p>
            <a:pPr algn="ctr" eaLnBrk="0" hangingPunct="0"/>
            <a:r>
              <a:rPr lang="en-US" sz="2800" dirty="0">
                <a:solidFill>
                  <a:srgbClr val="DC2608"/>
                </a:solidFill>
                <a:latin typeface=".VnBlack" pitchFamily="34" charset="0"/>
              </a:rPr>
              <a:t>5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11206653" y="44665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91342" tIns="45673" rIns="91342" bIns="45673" anchor="ctr"/>
          <a:lstStyle/>
          <a:p>
            <a:pPr algn="ctr" eaLnBrk="0" hangingPunct="0"/>
            <a:r>
              <a:rPr lang="en-US" sz="2800" dirty="0">
                <a:solidFill>
                  <a:srgbClr val="DC2608"/>
                </a:solidFill>
                <a:latin typeface=".VnBlack" pitchFamily="34" charset="0"/>
              </a:rPr>
              <a:t>4</a:t>
            </a:r>
          </a:p>
        </p:txBody>
      </p:sp>
      <p:sp>
        <p:nvSpPr>
          <p:cNvPr id="60" name="Oval 176"/>
          <p:cNvSpPr>
            <a:spLocks noChangeArrowheads="1"/>
          </p:cNvSpPr>
          <p:nvPr/>
        </p:nvSpPr>
        <p:spPr bwMode="auto">
          <a:xfrm>
            <a:off x="11227364" y="48917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91342" tIns="45673" rIns="91342" bIns="45673" anchor="ctr"/>
          <a:lstStyle/>
          <a:p>
            <a:pPr algn="ctr" eaLnBrk="0" hangingPunct="0"/>
            <a:r>
              <a:rPr lang="en-US" sz="2800" dirty="0">
                <a:solidFill>
                  <a:srgbClr val="DC2608"/>
                </a:solidFill>
                <a:latin typeface=".VnBlack" pitchFamily="34" charset="0"/>
              </a:rPr>
              <a:t>3</a:t>
            </a:r>
          </a:p>
        </p:txBody>
      </p:sp>
      <p:sp>
        <p:nvSpPr>
          <p:cNvPr id="61" name="Oval 176"/>
          <p:cNvSpPr>
            <a:spLocks noChangeArrowheads="1"/>
          </p:cNvSpPr>
          <p:nvPr/>
        </p:nvSpPr>
        <p:spPr bwMode="auto">
          <a:xfrm>
            <a:off x="11229364" y="472634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91342" tIns="45673" rIns="91342" bIns="45673" anchor="ctr"/>
          <a:lstStyle/>
          <a:p>
            <a:pPr algn="ctr" eaLnBrk="0" hangingPunct="0"/>
            <a:r>
              <a:rPr lang="en-US" sz="2800" dirty="0">
                <a:solidFill>
                  <a:srgbClr val="DC2608"/>
                </a:solidFill>
                <a:latin typeface=".VnBlack" pitchFamily="34" charset="0"/>
              </a:rPr>
              <a:t>2</a:t>
            </a:r>
          </a:p>
        </p:txBody>
      </p:sp>
      <p:sp>
        <p:nvSpPr>
          <p:cNvPr id="62" name="Oval 176"/>
          <p:cNvSpPr>
            <a:spLocks noChangeArrowheads="1"/>
          </p:cNvSpPr>
          <p:nvPr/>
        </p:nvSpPr>
        <p:spPr bwMode="auto">
          <a:xfrm>
            <a:off x="11200700" y="547502"/>
            <a:ext cx="533400" cy="458532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91342" tIns="45673" rIns="91342" bIns="45673" anchor="ctr"/>
          <a:lstStyle/>
          <a:p>
            <a:pPr algn="ctr" eaLnBrk="0" hangingPunct="0"/>
            <a:r>
              <a:rPr lang="en-US" sz="2800" dirty="0">
                <a:solidFill>
                  <a:srgbClr val="DC2608"/>
                </a:solidFill>
                <a:latin typeface=".VnBlack" pitchFamily="34" charset="0"/>
              </a:rPr>
              <a:t>1</a:t>
            </a:r>
          </a:p>
        </p:txBody>
      </p:sp>
      <p:sp>
        <p:nvSpPr>
          <p:cNvPr id="63" name="Oval 176"/>
          <p:cNvSpPr>
            <a:spLocks noChangeArrowheads="1"/>
          </p:cNvSpPr>
          <p:nvPr/>
        </p:nvSpPr>
        <p:spPr bwMode="auto">
          <a:xfrm>
            <a:off x="11200700" y="479116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91342" tIns="45673" rIns="91342" bIns="45673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itchFamily="34" charset="0"/>
                <a:cs typeface="Arial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897548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9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1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2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3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mph" presetSubtype="2" fill="hold" grpId="0" nodeType="clickEffect">
                                  <p:stCondLst>
                                    <p:cond delay="1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55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6" grpId="0" animBg="1"/>
      <p:bldP spid="65" grpId="0" animBg="1"/>
      <p:bldP spid="50" grpId="0" animBg="1"/>
      <p:bldP spid="51" grpId="0" animBg="1"/>
      <p:bldP spid="66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arallelogram 17"/>
          <p:cNvSpPr/>
          <p:nvPr/>
        </p:nvSpPr>
        <p:spPr bwMode="auto">
          <a:xfrm>
            <a:off x="1461093" y="1923598"/>
            <a:ext cx="9936710" cy="819602"/>
          </a:xfrm>
          <a:prstGeom prst="parallelogram">
            <a:avLst/>
          </a:prstGeom>
          <a:solidFill>
            <a:schemeClr val="bg1"/>
          </a:solidFill>
          <a:ln>
            <a:noFill/>
          </a:ln>
          <a:effectLst>
            <a:glow rad="127000">
              <a:srgbClr val="008CF5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A. </a:t>
            </a:r>
            <a:r>
              <a:rPr lang="nl-NL" altLang="vi-VN" sz="2800" b="1" dirty="0" smtClean="0">
                <a:solidFill>
                  <a:srgbClr val="7030A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2 phân tử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124" name="Parallelogram 123"/>
          <p:cNvSpPr/>
          <p:nvPr/>
        </p:nvSpPr>
        <p:spPr bwMode="auto">
          <a:xfrm>
            <a:off x="1417315" y="3000777"/>
            <a:ext cx="9980488" cy="775705"/>
          </a:xfrm>
          <a:prstGeom prst="parallelogram">
            <a:avLst/>
          </a:prstGeom>
          <a:solidFill>
            <a:schemeClr val="bg1"/>
          </a:solidFill>
          <a:ln>
            <a:noFill/>
          </a:ln>
          <a:effectLst>
            <a:glow rad="127000">
              <a:srgbClr val="008CF5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B. </a:t>
            </a:r>
            <a:r>
              <a:rPr lang="nl-NL" altLang="vi-VN" sz="2800" b="1" dirty="0" smtClean="0">
                <a:solidFill>
                  <a:srgbClr val="7030A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4 phân tử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130" name="Parallelogram 129"/>
          <p:cNvSpPr/>
          <p:nvPr/>
        </p:nvSpPr>
        <p:spPr bwMode="auto">
          <a:xfrm>
            <a:off x="1435571" y="3986712"/>
            <a:ext cx="9962232" cy="796507"/>
          </a:xfrm>
          <a:prstGeom prst="parallelogram">
            <a:avLst/>
          </a:prstGeom>
          <a:solidFill>
            <a:schemeClr val="bg1"/>
          </a:solidFill>
          <a:ln>
            <a:noFill/>
          </a:ln>
          <a:effectLst>
            <a:glow rad="127000">
              <a:srgbClr val="008CF5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C. </a:t>
            </a:r>
            <a:r>
              <a:rPr lang="nl-NL" altLang="vi-VN" sz="2800" b="1" noProof="0" dirty="0" smtClean="0">
                <a:solidFill>
                  <a:srgbClr val="7030A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8 phân tử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156" name="Parallelogram 155"/>
          <p:cNvSpPr/>
          <p:nvPr/>
        </p:nvSpPr>
        <p:spPr bwMode="auto">
          <a:xfrm>
            <a:off x="1435575" y="5027691"/>
            <a:ext cx="8789311" cy="746300"/>
          </a:xfrm>
          <a:prstGeom prst="parallelogram">
            <a:avLst/>
          </a:prstGeom>
          <a:solidFill>
            <a:schemeClr val="bg1"/>
          </a:solidFill>
          <a:ln>
            <a:noFill/>
          </a:ln>
          <a:effectLst>
            <a:glow rad="127000">
              <a:srgbClr val="008CF5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D. </a:t>
            </a:r>
            <a:r>
              <a:rPr lang="en-US" sz="2800" b="1" noProof="0" dirty="0" smtClean="0">
                <a:solidFill>
                  <a:srgbClr val="7030A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16 </a:t>
            </a:r>
            <a:r>
              <a:rPr lang="en-US" sz="2800" b="1" noProof="0" dirty="0" err="1" smtClean="0">
                <a:solidFill>
                  <a:srgbClr val="7030A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phân</a:t>
            </a:r>
            <a:r>
              <a:rPr lang="en-US" sz="2800" b="1" noProof="0" dirty="0" smtClean="0">
                <a:solidFill>
                  <a:srgbClr val="7030A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 smtClean="0">
                <a:solidFill>
                  <a:srgbClr val="7030A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tử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59" name="Group 158"/>
          <p:cNvGrpSpPr>
            <a:grpSpLocks/>
          </p:cNvGrpSpPr>
          <p:nvPr/>
        </p:nvGrpSpPr>
        <p:grpSpPr bwMode="auto">
          <a:xfrm>
            <a:off x="982592" y="4621145"/>
            <a:ext cx="287337" cy="1087443"/>
            <a:chOff x="471240" y="3618647"/>
            <a:chExt cx="286946" cy="1086826"/>
          </a:xfrm>
        </p:grpSpPr>
        <p:cxnSp>
          <p:nvCxnSpPr>
            <p:cNvPr id="160" name="Straight Connector 159"/>
            <p:cNvCxnSpPr>
              <a:stCxn id="141" idx="4"/>
              <a:endCxn id="162" idx="0"/>
            </p:cNvCxnSpPr>
            <p:nvPr/>
          </p:nvCxnSpPr>
          <p:spPr>
            <a:xfrm>
              <a:off x="614713" y="3618647"/>
              <a:ext cx="0" cy="79988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3695" name="Group 160"/>
            <p:cNvGrpSpPr>
              <a:grpSpLocks/>
            </p:cNvGrpSpPr>
            <p:nvPr/>
          </p:nvGrpSpPr>
          <p:grpSpPr bwMode="auto">
            <a:xfrm>
              <a:off x="471240" y="4418527"/>
              <a:ext cx="286946" cy="286946"/>
              <a:chOff x="452190" y="3163606"/>
              <a:chExt cx="286946" cy="286946"/>
            </a:xfrm>
          </p:grpSpPr>
          <p:sp>
            <p:nvSpPr>
              <p:cNvPr id="162" name="Oval 161"/>
              <p:cNvSpPr/>
              <p:nvPr/>
            </p:nvSpPr>
            <p:spPr>
              <a:xfrm>
                <a:off x="452190" y="3163606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+mn-cs"/>
                </a:endParaRPr>
              </a:p>
            </p:txBody>
          </p:sp>
          <p:sp>
            <p:nvSpPr>
              <p:cNvPr id="163" name="Oval 162"/>
              <p:cNvSpPr/>
              <p:nvPr/>
            </p:nvSpPr>
            <p:spPr>
              <a:xfrm>
                <a:off x="536213" y="3245881"/>
                <a:ext cx="123657" cy="122168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+mn-cs"/>
                </a:endParaRPr>
              </a:p>
            </p:txBody>
          </p:sp>
        </p:grpSp>
      </p:grp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707155" y="680252"/>
            <a:ext cx="957262" cy="956033"/>
            <a:chOff x="83662" y="159259"/>
            <a:chExt cx="1082288" cy="1082288"/>
          </a:xfrm>
        </p:grpSpPr>
        <p:sp>
          <p:nvSpPr>
            <p:cNvPr id="10" name="Oval 9"/>
            <p:cNvSpPr/>
            <p:nvPr/>
          </p:nvSpPr>
          <p:spPr>
            <a:xfrm>
              <a:off x="91433" y="170721"/>
              <a:ext cx="1059109" cy="1059109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CF5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53691" name="Picture 8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662" y="159259"/>
              <a:ext cx="1082288" cy="1082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692" name="Picture 8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649" y="240741"/>
              <a:ext cx="757177" cy="9374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693" name="TextBox 2"/>
            <p:cNvSpPr txBox="1">
              <a:spLocks noChangeArrowheads="1"/>
            </p:cNvSpPr>
            <p:nvPr/>
          </p:nvSpPr>
          <p:spPr bwMode="auto">
            <a:xfrm>
              <a:off x="387917" y="369274"/>
              <a:ext cx="466141" cy="662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8CF5"/>
                  </a:solid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Arial" panose="020B0604020202020204" pitchFamily="34" charset="0"/>
                </a:rPr>
                <a:t>2</a:t>
              </a:r>
              <a:endPara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8CF5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0" name="Group 149"/>
          <p:cNvGrpSpPr>
            <a:grpSpLocks/>
          </p:cNvGrpSpPr>
          <p:nvPr/>
        </p:nvGrpSpPr>
        <p:grpSpPr bwMode="auto">
          <a:xfrm>
            <a:off x="982592" y="2406586"/>
            <a:ext cx="287337" cy="1152527"/>
            <a:chOff x="471240" y="2490866"/>
            <a:chExt cx="286946" cy="1151757"/>
          </a:xfrm>
        </p:grpSpPr>
        <p:cxnSp>
          <p:nvCxnSpPr>
            <p:cNvPr id="116" name="Straight Connector 115"/>
            <p:cNvCxnSpPr>
              <a:stCxn id="20" idx="4"/>
              <a:endCxn id="118" idx="0"/>
            </p:cNvCxnSpPr>
            <p:nvPr/>
          </p:nvCxnSpPr>
          <p:spPr>
            <a:xfrm>
              <a:off x="614713" y="2490866"/>
              <a:ext cx="0" cy="864811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3677" name="Group 116"/>
            <p:cNvGrpSpPr>
              <a:grpSpLocks/>
            </p:cNvGrpSpPr>
            <p:nvPr/>
          </p:nvGrpSpPr>
          <p:grpSpPr bwMode="auto">
            <a:xfrm>
              <a:off x="471240" y="3355677"/>
              <a:ext cx="286946" cy="286946"/>
              <a:chOff x="452190" y="3163606"/>
              <a:chExt cx="286946" cy="286946"/>
            </a:xfrm>
          </p:grpSpPr>
          <p:sp>
            <p:nvSpPr>
              <p:cNvPr id="118" name="Oval 117"/>
              <p:cNvSpPr/>
              <p:nvPr/>
            </p:nvSpPr>
            <p:spPr>
              <a:xfrm>
                <a:off x="452190" y="3163606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+mn-cs"/>
                </a:endParaRPr>
              </a:p>
            </p:txBody>
          </p:sp>
          <p:sp>
            <p:nvSpPr>
              <p:cNvPr id="119" name="Oval 118"/>
              <p:cNvSpPr/>
              <p:nvPr/>
            </p:nvSpPr>
            <p:spPr>
              <a:xfrm>
                <a:off x="531457" y="3245902"/>
                <a:ext cx="123657" cy="12215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+mn-cs"/>
                </a:endParaRPr>
              </a:p>
            </p:txBody>
          </p:sp>
        </p:grpSp>
      </p:grpSp>
      <p:grpSp>
        <p:nvGrpSpPr>
          <p:cNvPr id="149" name="Group 148"/>
          <p:cNvGrpSpPr>
            <a:grpSpLocks/>
          </p:cNvGrpSpPr>
          <p:nvPr/>
        </p:nvGrpSpPr>
        <p:grpSpPr bwMode="auto">
          <a:xfrm>
            <a:off x="982592" y="1606249"/>
            <a:ext cx="287337" cy="800334"/>
            <a:chOff x="471240" y="1741227"/>
            <a:chExt cx="286946" cy="800653"/>
          </a:xfrm>
        </p:grpSpPr>
        <p:cxnSp>
          <p:nvCxnSpPr>
            <p:cNvPr id="13" name="Straight Connector 12"/>
            <p:cNvCxnSpPr>
              <a:endCxn id="20" idx="0"/>
            </p:cNvCxnSpPr>
            <p:nvPr/>
          </p:nvCxnSpPr>
          <p:spPr>
            <a:xfrm>
              <a:off x="614713" y="1741227"/>
              <a:ext cx="1" cy="513706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3671" name="Group 65"/>
            <p:cNvGrpSpPr>
              <a:grpSpLocks/>
            </p:cNvGrpSpPr>
            <p:nvPr/>
          </p:nvGrpSpPr>
          <p:grpSpPr bwMode="auto">
            <a:xfrm>
              <a:off x="471240" y="2254934"/>
              <a:ext cx="286946" cy="286946"/>
              <a:chOff x="452190" y="3133126"/>
              <a:chExt cx="286946" cy="286946"/>
            </a:xfrm>
          </p:grpSpPr>
          <p:sp>
            <p:nvSpPr>
              <p:cNvPr id="20" name="Oval 19"/>
              <p:cNvSpPr/>
              <p:nvPr/>
            </p:nvSpPr>
            <p:spPr>
              <a:xfrm>
                <a:off x="452190" y="3133126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+mn-cs"/>
                </a:endParaRPr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531457" y="3216791"/>
                <a:ext cx="123657" cy="122287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+mn-cs"/>
                </a:endParaRPr>
              </a:p>
            </p:txBody>
          </p:sp>
        </p:grpSp>
      </p:grpSp>
      <p:grpSp>
        <p:nvGrpSpPr>
          <p:cNvPr id="96" name="Group 95"/>
          <p:cNvGrpSpPr>
            <a:grpSpLocks/>
          </p:cNvGrpSpPr>
          <p:nvPr/>
        </p:nvGrpSpPr>
        <p:grpSpPr bwMode="auto">
          <a:xfrm>
            <a:off x="993582" y="3554019"/>
            <a:ext cx="287337" cy="1152525"/>
            <a:chOff x="471240" y="2490868"/>
            <a:chExt cx="286946" cy="1151755"/>
          </a:xfrm>
        </p:grpSpPr>
        <p:cxnSp>
          <p:nvCxnSpPr>
            <p:cNvPr id="97" name="Straight Connector 96"/>
            <p:cNvCxnSpPr>
              <a:endCxn id="99" idx="0"/>
            </p:cNvCxnSpPr>
            <p:nvPr/>
          </p:nvCxnSpPr>
          <p:spPr>
            <a:xfrm>
              <a:off x="600199" y="2490868"/>
              <a:ext cx="14514" cy="864809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8" name="Group 116"/>
            <p:cNvGrpSpPr>
              <a:grpSpLocks/>
            </p:cNvGrpSpPr>
            <p:nvPr/>
          </p:nvGrpSpPr>
          <p:grpSpPr bwMode="auto">
            <a:xfrm>
              <a:off x="471240" y="3355677"/>
              <a:ext cx="286946" cy="286946"/>
              <a:chOff x="452190" y="3163606"/>
              <a:chExt cx="286946" cy="286946"/>
            </a:xfrm>
          </p:grpSpPr>
          <p:sp>
            <p:nvSpPr>
              <p:cNvPr id="99" name="Oval 98"/>
              <p:cNvSpPr/>
              <p:nvPr/>
            </p:nvSpPr>
            <p:spPr>
              <a:xfrm>
                <a:off x="452190" y="3163606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+mn-cs"/>
                </a:endParaRPr>
              </a:p>
            </p:txBody>
          </p:sp>
          <p:sp>
            <p:nvSpPr>
              <p:cNvPr id="100" name="Oval 99"/>
              <p:cNvSpPr/>
              <p:nvPr/>
            </p:nvSpPr>
            <p:spPr>
              <a:xfrm>
                <a:off x="531457" y="3245902"/>
                <a:ext cx="123657" cy="12215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+mn-cs"/>
                </a:endParaRPr>
              </a:p>
            </p:txBody>
          </p:sp>
        </p:grpSp>
      </p:grpSp>
      <p:pic>
        <p:nvPicPr>
          <p:cNvPr id="2052" name="Picture 4" descr="60 Hình Vẽ Sticker Cute Dễ Thương, Dễ Vẽ Cực Chất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1296" y="5027690"/>
            <a:ext cx="1830310" cy="1830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115" descr="ALRMCLOK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2391" y="9185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10740490" y="45960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91342" tIns="45673" rIns="91342" bIns="45673" anchor="ctr"/>
          <a:lstStyle/>
          <a:p>
            <a:pPr algn="ctr" eaLnBrk="0" hangingPunct="0"/>
            <a:r>
              <a:rPr lang="en-US" sz="2800" dirty="0">
                <a:solidFill>
                  <a:srgbClr val="DC2608"/>
                </a:solidFill>
                <a:latin typeface=".VnBlack" pitchFamily="34" charset="0"/>
              </a:rPr>
              <a:t>15</a:t>
            </a:r>
          </a:p>
        </p:txBody>
      </p:sp>
      <p:sp>
        <p:nvSpPr>
          <p:cNvPr id="33" name="Oval 176"/>
          <p:cNvSpPr>
            <a:spLocks noChangeArrowheads="1"/>
          </p:cNvSpPr>
          <p:nvPr/>
        </p:nvSpPr>
        <p:spPr bwMode="auto">
          <a:xfrm>
            <a:off x="10740490" y="45960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91342" tIns="45673" rIns="91342" bIns="45673" anchor="ctr"/>
          <a:lstStyle/>
          <a:p>
            <a:pPr algn="ctr" eaLnBrk="0" hangingPunct="0"/>
            <a:r>
              <a:rPr lang="en-US" sz="2800" dirty="0">
                <a:solidFill>
                  <a:srgbClr val="DC2608"/>
                </a:solidFill>
                <a:latin typeface=".VnBlack" pitchFamily="34" charset="0"/>
              </a:rPr>
              <a:t>14</a:t>
            </a:r>
          </a:p>
        </p:txBody>
      </p:sp>
      <p:sp>
        <p:nvSpPr>
          <p:cNvPr id="34" name="Oval 176"/>
          <p:cNvSpPr>
            <a:spLocks noChangeArrowheads="1"/>
          </p:cNvSpPr>
          <p:nvPr/>
        </p:nvSpPr>
        <p:spPr bwMode="auto">
          <a:xfrm>
            <a:off x="10741257" y="45517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91342" tIns="45673" rIns="91342" bIns="45673" anchor="ctr"/>
          <a:lstStyle/>
          <a:p>
            <a:pPr algn="ctr" eaLnBrk="0" hangingPunct="0"/>
            <a:r>
              <a:rPr lang="en-US" sz="2800" dirty="0" smtClean="0">
                <a:solidFill>
                  <a:srgbClr val="DC2608"/>
                </a:solidFill>
                <a:latin typeface=".VnBlack" pitchFamily="34" charset="0"/>
              </a:rPr>
              <a:t>13</a:t>
            </a:r>
            <a:endParaRPr lang="en-US" sz="2800" dirty="0">
              <a:solidFill>
                <a:srgbClr val="DC2608"/>
              </a:solidFill>
              <a:latin typeface=".VnBlack" pitchFamily="34" charset="0"/>
            </a:endParaRP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10739723" y="46402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91342" tIns="45673" rIns="91342" bIns="45673" anchor="ctr"/>
          <a:lstStyle/>
          <a:p>
            <a:pPr algn="ctr" eaLnBrk="0" hangingPunct="0"/>
            <a:r>
              <a:rPr lang="en-US" sz="2800" dirty="0">
                <a:solidFill>
                  <a:srgbClr val="DC2608"/>
                </a:solidFill>
                <a:latin typeface=".VnBlack" pitchFamily="34" charset="0"/>
              </a:rPr>
              <a:t>12</a:t>
            </a:r>
          </a:p>
        </p:txBody>
      </p:sp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10739723" y="45445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91342" tIns="45673" rIns="91342" bIns="45673" anchor="ctr"/>
          <a:lstStyle/>
          <a:p>
            <a:pPr algn="ctr" eaLnBrk="0" hangingPunct="0"/>
            <a:r>
              <a:rPr lang="en-US" sz="2800" dirty="0">
                <a:solidFill>
                  <a:srgbClr val="DC2608"/>
                </a:solidFill>
                <a:latin typeface=".VnBlack" pitchFamily="34" charset="0"/>
              </a:rPr>
              <a:t>11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10711506" y="44488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91342" tIns="45673" rIns="91342" bIns="45673" anchor="ctr"/>
          <a:lstStyle/>
          <a:p>
            <a:pPr algn="ctr" eaLnBrk="0" hangingPunct="0"/>
            <a:r>
              <a:rPr lang="en-US" sz="2800" dirty="0">
                <a:solidFill>
                  <a:srgbClr val="DC2608"/>
                </a:solidFill>
                <a:latin typeface=".VnBlack" pitchFamily="34" charset="0"/>
              </a:rPr>
              <a:t>10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 flipH="1">
            <a:off x="10715703" y="465869"/>
            <a:ext cx="55742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91342" tIns="45673" rIns="91342" bIns="45673" anchor="ctr"/>
          <a:lstStyle/>
          <a:p>
            <a:pPr algn="ctr" eaLnBrk="0" hangingPunct="0"/>
            <a:r>
              <a:rPr lang="en-US" sz="2800" dirty="0">
                <a:solidFill>
                  <a:srgbClr val="DC2608"/>
                </a:solidFill>
                <a:latin typeface=".VnBlack" pitchFamily="34" charset="0"/>
              </a:rPr>
              <a:t>9</a:t>
            </a:r>
          </a:p>
        </p:txBody>
      </p:sp>
      <p:sp>
        <p:nvSpPr>
          <p:cNvPr id="3" name="Rectangle 2"/>
          <p:cNvSpPr/>
          <p:nvPr/>
        </p:nvSpPr>
        <p:spPr>
          <a:xfrm>
            <a:off x="1694326" y="450974"/>
            <a:ext cx="8530561" cy="137268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noProof="0" dirty="0" err="1" smtClean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Một</a:t>
            </a:r>
            <a:r>
              <a:rPr lang="en-US" sz="3200" b="1" kern="0" noProof="0" dirty="0" smtClean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3200" b="1" kern="0" noProof="0" dirty="0" err="1" smtClean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phân</a:t>
            </a:r>
            <a:r>
              <a:rPr lang="en-US" sz="3200" b="1" kern="0" noProof="0" dirty="0" smtClean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3200" b="1" kern="0" noProof="0" dirty="0" err="1" smtClean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tử</a:t>
            </a:r>
            <a:r>
              <a:rPr lang="en-US" sz="3200" b="1" kern="0" noProof="0" dirty="0" smtClean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DNA </a:t>
            </a:r>
            <a:r>
              <a:rPr lang="en-US" sz="3200" b="1" kern="0" noProof="0" dirty="0" err="1" smtClean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tham</a:t>
            </a:r>
            <a:r>
              <a:rPr lang="en-US" sz="3200" b="1" kern="0" noProof="0" dirty="0" smtClean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3200" b="1" kern="0" noProof="0" dirty="0" err="1" smtClean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gia</a:t>
            </a:r>
            <a:r>
              <a:rPr lang="en-US" sz="3200" b="1" kern="0" noProof="0" dirty="0" smtClean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3200" b="1" kern="0" noProof="0" dirty="0" err="1" smtClean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tái</a:t>
            </a:r>
            <a:r>
              <a:rPr lang="en-US" sz="3200" b="1" kern="0" noProof="0" dirty="0" smtClean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3200" b="1" kern="0" noProof="0" dirty="0" err="1" smtClean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bản</a:t>
            </a:r>
            <a:r>
              <a:rPr lang="en-US" sz="3200" b="1" kern="0" noProof="0" dirty="0" smtClean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3 </a:t>
            </a:r>
            <a:r>
              <a:rPr lang="en-US" sz="3200" b="1" kern="0" noProof="0" dirty="0" err="1" smtClean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lần</a:t>
            </a:r>
            <a:r>
              <a:rPr lang="en-US" sz="3200" b="1" kern="0" noProof="0" dirty="0" smtClean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. </a:t>
            </a:r>
            <a:r>
              <a:rPr lang="en-US" sz="3200" b="1" kern="0" noProof="0" dirty="0" err="1" smtClean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Số</a:t>
            </a:r>
            <a:r>
              <a:rPr lang="en-US" sz="3200" b="1" kern="0" noProof="0" dirty="0" smtClean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3200" b="1" kern="0" noProof="0" dirty="0" err="1" smtClean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phân</a:t>
            </a:r>
            <a:r>
              <a:rPr lang="en-US" sz="3200" b="1" kern="0" noProof="0" dirty="0" smtClean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3200" b="1" kern="0" noProof="0" dirty="0" err="1" smtClean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tử</a:t>
            </a:r>
            <a:r>
              <a:rPr lang="en-US" sz="3200" b="1" kern="0" noProof="0" dirty="0" smtClean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DNA con </a:t>
            </a:r>
            <a:r>
              <a:rPr lang="en-US" sz="3200" b="1" kern="0" noProof="0" dirty="0" err="1" smtClean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tạo</a:t>
            </a:r>
            <a:r>
              <a:rPr lang="en-US" sz="3200" b="1" kern="0" noProof="0" dirty="0" smtClean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3200" b="1" kern="0" noProof="0" dirty="0" err="1" smtClean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ra</a:t>
            </a:r>
            <a:r>
              <a:rPr lang="en-US" sz="3200" b="1" kern="0" noProof="0" dirty="0" smtClean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3200" b="1" kern="0" noProof="0" dirty="0" err="1" smtClean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là</a:t>
            </a:r>
            <a:r>
              <a:rPr lang="en-US" sz="3200" b="1" kern="0" noProof="0" dirty="0" smtClean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?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+mn-cs"/>
            </a:endParaRP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10725615" y="45168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91342" tIns="45673" rIns="91342" bIns="45673" anchor="ctr"/>
          <a:lstStyle/>
          <a:p>
            <a:pPr algn="ctr" eaLnBrk="0" hangingPunct="0"/>
            <a:r>
              <a:rPr lang="en-US" sz="2800" dirty="0">
                <a:solidFill>
                  <a:srgbClr val="DC2608"/>
                </a:solidFill>
                <a:latin typeface=".VnBlack" pitchFamily="34" charset="0"/>
              </a:rPr>
              <a:t>8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10732669" y="43674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91342" tIns="45673" rIns="91342" bIns="45673" anchor="ctr"/>
          <a:lstStyle/>
          <a:p>
            <a:pPr algn="ctr" eaLnBrk="0" hangingPunct="0"/>
            <a:r>
              <a:rPr lang="en-US" sz="2800" dirty="0">
                <a:solidFill>
                  <a:srgbClr val="DC2608"/>
                </a:solidFill>
                <a:latin typeface=".VnBlack" pitchFamily="34" charset="0"/>
              </a:rPr>
              <a:t>7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10723801" y="461814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91342" tIns="45673" rIns="91342" bIns="45673" anchor="ctr"/>
          <a:lstStyle/>
          <a:p>
            <a:pPr algn="ctr" eaLnBrk="0" hangingPunct="0"/>
            <a:r>
              <a:rPr lang="en-US" sz="2800" dirty="0">
                <a:solidFill>
                  <a:srgbClr val="DC2608"/>
                </a:solidFill>
                <a:latin typeface=".VnBlack" pitchFamily="34" charset="0"/>
              </a:rPr>
              <a:t>6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10723801" y="44802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91342" tIns="45673" rIns="91342" bIns="45673" anchor="ctr"/>
          <a:lstStyle/>
          <a:p>
            <a:pPr algn="ctr" eaLnBrk="0" hangingPunct="0"/>
            <a:r>
              <a:rPr lang="en-US" sz="2800" dirty="0">
                <a:solidFill>
                  <a:srgbClr val="DC2608"/>
                </a:solidFill>
                <a:latin typeface=".VnBlack" pitchFamily="34" charset="0"/>
              </a:rPr>
              <a:t>5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10720942" y="48014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91342" tIns="45673" rIns="91342" bIns="45673" anchor="ctr"/>
          <a:lstStyle/>
          <a:p>
            <a:pPr algn="ctr" eaLnBrk="0" hangingPunct="0"/>
            <a:r>
              <a:rPr lang="en-US" sz="2800" dirty="0">
                <a:solidFill>
                  <a:srgbClr val="DC2608"/>
                </a:solidFill>
                <a:latin typeface=".VnBlack" pitchFamily="34" charset="0"/>
              </a:rPr>
              <a:t>4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10717515" y="46273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91342" tIns="45673" rIns="91342" bIns="45673" anchor="ctr"/>
          <a:lstStyle/>
          <a:p>
            <a:pPr algn="ctr" eaLnBrk="0" hangingPunct="0"/>
            <a:r>
              <a:rPr lang="en-US" sz="2800" dirty="0">
                <a:solidFill>
                  <a:srgbClr val="DC2608"/>
                </a:solidFill>
                <a:latin typeface=".VnBlack" pitchFamily="34" charset="0"/>
              </a:rPr>
              <a:t>3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10709972" y="45629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91342" tIns="45673" rIns="91342" bIns="45673" anchor="ctr"/>
          <a:lstStyle/>
          <a:p>
            <a:pPr algn="ctr" eaLnBrk="0" hangingPunct="0"/>
            <a:r>
              <a:rPr lang="en-US" sz="2800" dirty="0">
                <a:solidFill>
                  <a:srgbClr val="DC2608"/>
                </a:solidFill>
                <a:latin typeface=".VnBlack" pitchFamily="34" charset="0"/>
              </a:rPr>
              <a:t>2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10709972" y="45168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91342" tIns="45673" rIns="91342" bIns="45673" anchor="ctr"/>
          <a:lstStyle/>
          <a:p>
            <a:pPr algn="ctr" eaLnBrk="0" hangingPunct="0"/>
            <a:r>
              <a:rPr lang="en-US" sz="2800" dirty="0">
                <a:solidFill>
                  <a:srgbClr val="DC2608"/>
                </a:solidFill>
                <a:latin typeface=".VnBlack" pitchFamily="34" charset="0"/>
              </a:rPr>
              <a:t>1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10751450" y="456298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91342" tIns="45673" rIns="91342" bIns="45673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itchFamily="34" charset="0"/>
                <a:cs typeface="Arial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867425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9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1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2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3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5" dur="2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" grpId="0" animBg="1"/>
      <p:bldP spid="48" grpId="0" animBg="1"/>
      <p:bldP spid="33" grpId="0" animBg="1"/>
      <p:bldP spid="34" grpId="0" animBg="1"/>
      <p:bldP spid="49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arallelogram 17"/>
          <p:cNvSpPr/>
          <p:nvPr/>
        </p:nvSpPr>
        <p:spPr bwMode="auto">
          <a:xfrm>
            <a:off x="1550478" y="2114949"/>
            <a:ext cx="7778248" cy="820136"/>
          </a:xfrm>
          <a:prstGeom prst="parallelogram">
            <a:avLst/>
          </a:prstGeom>
          <a:solidFill>
            <a:schemeClr val="bg1"/>
          </a:solidFill>
          <a:ln>
            <a:noFill/>
          </a:ln>
          <a:effectLst>
            <a:glow rad="127000">
              <a:srgbClr val="008CF5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kumimoji="0" lang="nl-NL" altLang="vi-V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</a:rPr>
              <a:t>A. </a:t>
            </a:r>
            <a:r>
              <a:rPr lang="nl-NL" altLang="vi-VN" sz="2400" b="1" dirty="0">
                <a:solidFill>
                  <a:srgbClr val="7030A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3 giai đoạn: Mở đầu, kéo dài, kết thúc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124" name="Parallelogram 123"/>
          <p:cNvSpPr/>
          <p:nvPr/>
        </p:nvSpPr>
        <p:spPr bwMode="auto">
          <a:xfrm>
            <a:off x="1534808" y="3232597"/>
            <a:ext cx="7793918" cy="834226"/>
          </a:xfrm>
          <a:prstGeom prst="parallelogram">
            <a:avLst/>
          </a:prstGeom>
          <a:solidFill>
            <a:schemeClr val="bg1"/>
          </a:solidFill>
          <a:ln>
            <a:noFill/>
          </a:ln>
          <a:effectLst>
            <a:glow rad="127000">
              <a:srgbClr val="008CF5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kumimoji="0" lang="nl-NL" altLang="vi-V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</a:rPr>
              <a:t>B. </a:t>
            </a:r>
            <a:r>
              <a:rPr lang="nl-NL" altLang="vi-VN" sz="2400" b="1" dirty="0">
                <a:solidFill>
                  <a:srgbClr val="7030A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2 giai đoạn: Mở đầu, </a:t>
            </a:r>
            <a:r>
              <a:rPr lang="nl-NL" altLang="vi-VN" sz="2400" b="1" dirty="0" smtClean="0">
                <a:solidFill>
                  <a:srgbClr val="7030A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kéo dài</a:t>
            </a:r>
            <a:endParaRPr lang="en-US" sz="2400" b="1" dirty="0">
              <a:solidFill>
                <a:srgbClr val="7030A0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130" name="Parallelogram 129"/>
          <p:cNvSpPr/>
          <p:nvPr/>
        </p:nvSpPr>
        <p:spPr bwMode="auto">
          <a:xfrm>
            <a:off x="1565943" y="4269168"/>
            <a:ext cx="7762783" cy="832256"/>
          </a:xfrm>
          <a:prstGeom prst="parallelogram">
            <a:avLst/>
          </a:prstGeom>
          <a:solidFill>
            <a:schemeClr val="bg1"/>
          </a:solidFill>
          <a:ln>
            <a:noFill/>
          </a:ln>
          <a:effectLst>
            <a:glow rad="127000">
              <a:srgbClr val="008CF5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kumimoji="0" lang="nl-NL" altLang="vi-V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</a:rPr>
              <a:t>C. </a:t>
            </a:r>
            <a:r>
              <a:rPr lang="nl-NL" altLang="vi-VN" sz="2400" b="1" noProof="0" dirty="0" smtClean="0">
                <a:solidFill>
                  <a:srgbClr val="7030A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3</a:t>
            </a:r>
            <a:r>
              <a:rPr lang="nl-NL" altLang="vi-VN" sz="2400" b="1" dirty="0" smtClean="0">
                <a:solidFill>
                  <a:srgbClr val="7030A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nl-NL" altLang="vi-VN" sz="2400" b="1" dirty="0">
                <a:solidFill>
                  <a:srgbClr val="7030A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giai đoạn: Mở đầu, </a:t>
            </a:r>
            <a:r>
              <a:rPr lang="nl-NL" altLang="vi-VN" sz="2400" b="1" dirty="0" smtClean="0">
                <a:solidFill>
                  <a:srgbClr val="7030A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tiếp tục, kết </a:t>
            </a:r>
            <a:r>
              <a:rPr lang="nl-NL" altLang="vi-VN" sz="2400" b="1" dirty="0">
                <a:solidFill>
                  <a:srgbClr val="7030A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thúc</a:t>
            </a:r>
            <a:endParaRPr lang="en-US" sz="2400" b="1" dirty="0">
              <a:solidFill>
                <a:srgbClr val="7030A0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156" name="Parallelogram 155"/>
          <p:cNvSpPr/>
          <p:nvPr/>
        </p:nvSpPr>
        <p:spPr bwMode="auto">
          <a:xfrm>
            <a:off x="1599789" y="5424832"/>
            <a:ext cx="7728937" cy="854255"/>
          </a:xfrm>
          <a:prstGeom prst="parallelogram">
            <a:avLst/>
          </a:prstGeom>
          <a:solidFill>
            <a:schemeClr val="bg1"/>
          </a:solidFill>
          <a:ln>
            <a:noFill/>
          </a:ln>
          <a:effectLst>
            <a:glow rad="127000">
              <a:srgbClr val="008CF5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nl-NL" altLang="vi-VN" sz="2400" b="1" dirty="0" smtClean="0">
                <a:solidFill>
                  <a:srgbClr val="7030A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D. 2 </a:t>
            </a:r>
            <a:r>
              <a:rPr lang="nl-NL" altLang="vi-VN" sz="2400" b="1" dirty="0">
                <a:solidFill>
                  <a:srgbClr val="7030A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giai đoạn: Mở </a:t>
            </a:r>
            <a:r>
              <a:rPr lang="nl-NL" altLang="vi-VN" sz="2400" b="1" dirty="0" smtClean="0">
                <a:solidFill>
                  <a:srgbClr val="7030A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đầu, </a:t>
            </a:r>
            <a:r>
              <a:rPr lang="nl-NL" altLang="vi-VN" sz="2400" b="1" dirty="0">
                <a:solidFill>
                  <a:srgbClr val="7030A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kết thúc</a:t>
            </a:r>
            <a:endParaRPr lang="en-US" sz="2400" b="1" dirty="0">
              <a:solidFill>
                <a:srgbClr val="7030A0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59" name="Group 158"/>
          <p:cNvGrpSpPr>
            <a:grpSpLocks/>
          </p:cNvGrpSpPr>
          <p:nvPr/>
        </p:nvGrpSpPr>
        <p:grpSpPr bwMode="auto">
          <a:xfrm>
            <a:off x="1190229" y="4701260"/>
            <a:ext cx="289506" cy="1087443"/>
            <a:chOff x="471240" y="3618647"/>
            <a:chExt cx="286946" cy="1086826"/>
          </a:xfrm>
        </p:grpSpPr>
        <p:cxnSp>
          <p:nvCxnSpPr>
            <p:cNvPr id="160" name="Straight Connector 159"/>
            <p:cNvCxnSpPr>
              <a:endCxn id="162" idx="0"/>
            </p:cNvCxnSpPr>
            <p:nvPr/>
          </p:nvCxnSpPr>
          <p:spPr>
            <a:xfrm>
              <a:off x="614713" y="3618647"/>
              <a:ext cx="0" cy="79988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3695" name="Group 160"/>
            <p:cNvGrpSpPr>
              <a:grpSpLocks/>
            </p:cNvGrpSpPr>
            <p:nvPr/>
          </p:nvGrpSpPr>
          <p:grpSpPr bwMode="auto">
            <a:xfrm>
              <a:off x="471240" y="4418527"/>
              <a:ext cx="286946" cy="286946"/>
              <a:chOff x="452190" y="3163606"/>
              <a:chExt cx="286946" cy="286946"/>
            </a:xfrm>
          </p:grpSpPr>
          <p:sp>
            <p:nvSpPr>
              <p:cNvPr id="162" name="Oval 161"/>
              <p:cNvSpPr/>
              <p:nvPr/>
            </p:nvSpPr>
            <p:spPr>
              <a:xfrm>
                <a:off x="452190" y="3163606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+mn-cs"/>
                </a:endParaRPr>
              </a:p>
            </p:txBody>
          </p:sp>
          <p:sp>
            <p:nvSpPr>
              <p:cNvPr id="163" name="Oval 162"/>
              <p:cNvSpPr/>
              <p:nvPr/>
            </p:nvSpPr>
            <p:spPr>
              <a:xfrm>
                <a:off x="536213" y="3245881"/>
                <a:ext cx="123657" cy="122168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+mn-cs"/>
                </a:endParaRPr>
              </a:p>
            </p:txBody>
          </p:sp>
        </p:grpSp>
      </p:grp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914803" y="760367"/>
            <a:ext cx="964487" cy="956033"/>
            <a:chOff x="83662" y="159259"/>
            <a:chExt cx="1082288" cy="1082288"/>
          </a:xfrm>
        </p:grpSpPr>
        <p:sp>
          <p:nvSpPr>
            <p:cNvPr id="10" name="Oval 9"/>
            <p:cNvSpPr/>
            <p:nvPr/>
          </p:nvSpPr>
          <p:spPr>
            <a:xfrm>
              <a:off x="91433" y="170721"/>
              <a:ext cx="1059109" cy="1059109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CF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53691" name="Picture 8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662" y="159259"/>
              <a:ext cx="1082288" cy="1082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692" name="Picture 8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649" y="240741"/>
              <a:ext cx="757177" cy="9374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693" name="TextBox 2"/>
            <p:cNvSpPr txBox="1">
              <a:spLocks noChangeArrowheads="1"/>
            </p:cNvSpPr>
            <p:nvPr/>
          </p:nvSpPr>
          <p:spPr bwMode="auto">
            <a:xfrm>
              <a:off x="389662" y="369274"/>
              <a:ext cx="462649" cy="662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8CF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Arial" panose="020B0604020202020204" pitchFamily="34" charset="0"/>
                </a:rPr>
                <a:t>3</a:t>
              </a:r>
              <a:endPara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8CF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0" name="Group 149"/>
          <p:cNvGrpSpPr>
            <a:grpSpLocks/>
          </p:cNvGrpSpPr>
          <p:nvPr/>
        </p:nvGrpSpPr>
        <p:grpSpPr bwMode="auto">
          <a:xfrm>
            <a:off x="1190229" y="2486701"/>
            <a:ext cx="289506" cy="1152527"/>
            <a:chOff x="471240" y="2490866"/>
            <a:chExt cx="286946" cy="1151757"/>
          </a:xfrm>
        </p:grpSpPr>
        <p:cxnSp>
          <p:nvCxnSpPr>
            <p:cNvPr id="116" name="Straight Connector 115"/>
            <p:cNvCxnSpPr>
              <a:stCxn id="20" idx="4"/>
              <a:endCxn id="118" idx="0"/>
            </p:cNvCxnSpPr>
            <p:nvPr/>
          </p:nvCxnSpPr>
          <p:spPr>
            <a:xfrm>
              <a:off x="614713" y="2490866"/>
              <a:ext cx="0" cy="864811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3677" name="Group 116"/>
            <p:cNvGrpSpPr>
              <a:grpSpLocks/>
            </p:cNvGrpSpPr>
            <p:nvPr/>
          </p:nvGrpSpPr>
          <p:grpSpPr bwMode="auto">
            <a:xfrm>
              <a:off x="471240" y="3355677"/>
              <a:ext cx="286946" cy="286946"/>
              <a:chOff x="452190" y="3163606"/>
              <a:chExt cx="286946" cy="286946"/>
            </a:xfrm>
          </p:grpSpPr>
          <p:sp>
            <p:nvSpPr>
              <p:cNvPr id="118" name="Oval 117"/>
              <p:cNvSpPr/>
              <p:nvPr/>
            </p:nvSpPr>
            <p:spPr>
              <a:xfrm>
                <a:off x="452190" y="3163606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+mn-cs"/>
                </a:endParaRPr>
              </a:p>
            </p:txBody>
          </p:sp>
          <p:sp>
            <p:nvSpPr>
              <p:cNvPr id="119" name="Oval 118"/>
              <p:cNvSpPr/>
              <p:nvPr/>
            </p:nvSpPr>
            <p:spPr>
              <a:xfrm>
                <a:off x="531457" y="3245902"/>
                <a:ext cx="123657" cy="12215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+mn-cs"/>
                </a:endParaRPr>
              </a:p>
            </p:txBody>
          </p:sp>
        </p:grpSp>
      </p:grpSp>
      <p:grpSp>
        <p:nvGrpSpPr>
          <p:cNvPr id="149" name="Group 148"/>
          <p:cNvGrpSpPr>
            <a:grpSpLocks/>
          </p:cNvGrpSpPr>
          <p:nvPr/>
        </p:nvGrpSpPr>
        <p:grpSpPr bwMode="auto">
          <a:xfrm>
            <a:off x="1190229" y="1686364"/>
            <a:ext cx="289506" cy="800334"/>
            <a:chOff x="471240" y="1741227"/>
            <a:chExt cx="286946" cy="800653"/>
          </a:xfrm>
        </p:grpSpPr>
        <p:cxnSp>
          <p:nvCxnSpPr>
            <p:cNvPr id="13" name="Straight Connector 12"/>
            <p:cNvCxnSpPr>
              <a:endCxn id="20" idx="0"/>
            </p:cNvCxnSpPr>
            <p:nvPr/>
          </p:nvCxnSpPr>
          <p:spPr>
            <a:xfrm>
              <a:off x="614713" y="1741227"/>
              <a:ext cx="1" cy="513706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3671" name="Group 65"/>
            <p:cNvGrpSpPr>
              <a:grpSpLocks/>
            </p:cNvGrpSpPr>
            <p:nvPr/>
          </p:nvGrpSpPr>
          <p:grpSpPr bwMode="auto">
            <a:xfrm>
              <a:off x="471240" y="2254934"/>
              <a:ext cx="286946" cy="286946"/>
              <a:chOff x="452190" y="3133126"/>
              <a:chExt cx="286946" cy="286946"/>
            </a:xfrm>
          </p:grpSpPr>
          <p:sp>
            <p:nvSpPr>
              <p:cNvPr id="20" name="Oval 19"/>
              <p:cNvSpPr/>
              <p:nvPr/>
            </p:nvSpPr>
            <p:spPr>
              <a:xfrm>
                <a:off x="452190" y="3133126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+mn-cs"/>
                </a:endParaRPr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531457" y="3216791"/>
                <a:ext cx="123657" cy="122287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+mn-cs"/>
                </a:endParaRPr>
              </a:p>
            </p:txBody>
          </p:sp>
        </p:grpSp>
      </p:grpSp>
      <p:grpSp>
        <p:nvGrpSpPr>
          <p:cNvPr id="96" name="Group 95"/>
          <p:cNvGrpSpPr>
            <a:grpSpLocks/>
          </p:cNvGrpSpPr>
          <p:nvPr/>
        </p:nvGrpSpPr>
        <p:grpSpPr bwMode="auto">
          <a:xfrm>
            <a:off x="1201219" y="3634134"/>
            <a:ext cx="289506" cy="1152525"/>
            <a:chOff x="471240" y="2490868"/>
            <a:chExt cx="286946" cy="1151755"/>
          </a:xfrm>
        </p:grpSpPr>
        <p:cxnSp>
          <p:nvCxnSpPr>
            <p:cNvPr id="97" name="Straight Connector 96"/>
            <p:cNvCxnSpPr>
              <a:endCxn id="99" idx="0"/>
            </p:cNvCxnSpPr>
            <p:nvPr/>
          </p:nvCxnSpPr>
          <p:spPr>
            <a:xfrm>
              <a:off x="600199" y="2490868"/>
              <a:ext cx="14514" cy="864809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8" name="Group 116"/>
            <p:cNvGrpSpPr>
              <a:grpSpLocks/>
            </p:cNvGrpSpPr>
            <p:nvPr/>
          </p:nvGrpSpPr>
          <p:grpSpPr bwMode="auto">
            <a:xfrm>
              <a:off x="471240" y="3355677"/>
              <a:ext cx="286946" cy="286946"/>
              <a:chOff x="452190" y="3163606"/>
              <a:chExt cx="286946" cy="286946"/>
            </a:xfrm>
          </p:grpSpPr>
          <p:sp>
            <p:nvSpPr>
              <p:cNvPr id="99" name="Oval 98"/>
              <p:cNvSpPr/>
              <p:nvPr/>
            </p:nvSpPr>
            <p:spPr>
              <a:xfrm>
                <a:off x="452190" y="3163606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+mn-cs"/>
                </a:endParaRPr>
              </a:p>
            </p:txBody>
          </p:sp>
          <p:sp>
            <p:nvSpPr>
              <p:cNvPr id="100" name="Oval 99"/>
              <p:cNvSpPr/>
              <p:nvPr/>
            </p:nvSpPr>
            <p:spPr>
              <a:xfrm>
                <a:off x="531457" y="3245902"/>
                <a:ext cx="123657" cy="12215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+mn-cs"/>
                </a:endParaRPr>
              </a:p>
            </p:txBody>
          </p:sp>
        </p:grpSp>
      </p:grpSp>
      <p:sp>
        <p:nvSpPr>
          <p:cNvPr id="3" name="Rectangle 2"/>
          <p:cNvSpPr/>
          <p:nvPr/>
        </p:nvSpPr>
        <p:spPr>
          <a:xfrm>
            <a:off x="2077134" y="548069"/>
            <a:ext cx="9050976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just"/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tái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DNA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72376" y="5424832"/>
            <a:ext cx="2111481" cy="1433168"/>
          </a:xfrm>
          <a:prstGeom prst="rect">
            <a:avLst/>
          </a:prstGeom>
        </p:spPr>
      </p:pic>
      <p:pic>
        <p:nvPicPr>
          <p:cNvPr id="47" name="Picture 115" descr="ALRMCLOK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8476" y="1200681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10902744" y="1568826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91342" tIns="45673" rIns="91342" bIns="45673" anchor="ctr"/>
          <a:lstStyle/>
          <a:p>
            <a:pPr algn="ctr" eaLnBrk="0" hangingPunct="0"/>
            <a:r>
              <a:rPr lang="en-US" sz="2800" dirty="0">
                <a:solidFill>
                  <a:srgbClr val="DC2608"/>
                </a:solidFill>
                <a:latin typeface=".VnBlack" pitchFamily="34" charset="0"/>
              </a:rPr>
              <a:t>15</a:t>
            </a:r>
          </a:p>
        </p:txBody>
      </p:sp>
      <p:sp>
        <p:nvSpPr>
          <p:cNvPr id="33" name="Oval 176"/>
          <p:cNvSpPr>
            <a:spLocks noChangeArrowheads="1"/>
          </p:cNvSpPr>
          <p:nvPr/>
        </p:nvSpPr>
        <p:spPr bwMode="auto">
          <a:xfrm>
            <a:off x="10915807" y="155171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91342" tIns="45673" rIns="91342" bIns="45673" anchor="ctr"/>
          <a:lstStyle/>
          <a:p>
            <a:pPr algn="ctr" eaLnBrk="0" hangingPunct="0"/>
            <a:r>
              <a:rPr lang="en-US" sz="2800" dirty="0">
                <a:solidFill>
                  <a:srgbClr val="DC2608"/>
                </a:solidFill>
                <a:latin typeface=".VnBlack" pitchFamily="34" charset="0"/>
              </a:rPr>
              <a:t>14</a:t>
            </a:r>
          </a:p>
        </p:txBody>
      </p:sp>
      <p:sp>
        <p:nvSpPr>
          <p:cNvPr id="34" name="Oval 176"/>
          <p:cNvSpPr>
            <a:spLocks noChangeArrowheads="1"/>
          </p:cNvSpPr>
          <p:nvPr/>
        </p:nvSpPr>
        <p:spPr bwMode="auto">
          <a:xfrm>
            <a:off x="10915807" y="156214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91342" tIns="45673" rIns="91342" bIns="45673" anchor="ctr"/>
          <a:lstStyle/>
          <a:p>
            <a:pPr algn="ctr" eaLnBrk="0" hangingPunct="0"/>
            <a:r>
              <a:rPr lang="en-US" sz="2800" dirty="0" smtClean="0">
                <a:solidFill>
                  <a:srgbClr val="DC2608"/>
                </a:solidFill>
                <a:latin typeface=".VnBlack" pitchFamily="34" charset="0"/>
              </a:rPr>
              <a:t>13</a:t>
            </a:r>
            <a:endParaRPr lang="en-US" sz="2800" dirty="0">
              <a:solidFill>
                <a:srgbClr val="DC2608"/>
              </a:solidFill>
              <a:latin typeface=".VnBlack" pitchFamily="34" charset="0"/>
            </a:endParaRP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10915807" y="15815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91342" tIns="45673" rIns="91342" bIns="45673" anchor="ctr"/>
          <a:lstStyle/>
          <a:p>
            <a:pPr algn="ctr" eaLnBrk="0" hangingPunct="0"/>
            <a:r>
              <a:rPr lang="en-US" sz="2800" dirty="0">
                <a:solidFill>
                  <a:srgbClr val="DC2608"/>
                </a:solidFill>
                <a:latin typeface=".VnBlack" pitchFamily="34" charset="0"/>
              </a:rPr>
              <a:t>12</a:t>
            </a:r>
          </a:p>
        </p:txBody>
      </p:sp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10915807" y="1573696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91342" tIns="45673" rIns="91342" bIns="45673" anchor="ctr"/>
          <a:lstStyle/>
          <a:p>
            <a:pPr algn="ctr" eaLnBrk="0" hangingPunct="0"/>
            <a:r>
              <a:rPr lang="en-US" sz="2800" dirty="0">
                <a:solidFill>
                  <a:srgbClr val="DC2608"/>
                </a:solidFill>
                <a:latin typeface=".VnBlack" pitchFamily="34" charset="0"/>
              </a:rPr>
              <a:t>11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10909276" y="1563956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91342" tIns="45673" rIns="91342" bIns="45673" anchor="ctr"/>
          <a:lstStyle/>
          <a:p>
            <a:pPr algn="ctr" eaLnBrk="0" hangingPunct="0"/>
            <a:r>
              <a:rPr lang="en-US" sz="2800" dirty="0">
                <a:solidFill>
                  <a:srgbClr val="DC2608"/>
                </a:solidFill>
                <a:latin typeface=".VnBlack" pitchFamily="34" charset="0"/>
              </a:rPr>
              <a:t>10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 flipH="1">
            <a:off x="10927269" y="1563276"/>
            <a:ext cx="521938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91342" tIns="45673" rIns="91342" bIns="45673" anchor="ctr"/>
          <a:lstStyle/>
          <a:p>
            <a:pPr algn="ctr" eaLnBrk="0" hangingPunct="0"/>
            <a:r>
              <a:rPr lang="en-US" sz="2800" dirty="0">
                <a:solidFill>
                  <a:srgbClr val="DC2608"/>
                </a:solidFill>
                <a:latin typeface=".VnBlack" pitchFamily="34" charset="0"/>
              </a:rPr>
              <a:t>9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10917952" y="1568486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91342" tIns="45673" rIns="91342" bIns="45673" anchor="ctr"/>
          <a:lstStyle/>
          <a:p>
            <a:pPr algn="ctr" eaLnBrk="0" hangingPunct="0"/>
            <a:r>
              <a:rPr lang="en-US" sz="2800" dirty="0">
                <a:solidFill>
                  <a:srgbClr val="DC2608"/>
                </a:solidFill>
                <a:latin typeface=".VnBlack" pitchFamily="34" charset="0"/>
              </a:rPr>
              <a:t>8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10902744" y="155807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91342" tIns="45673" rIns="91342" bIns="45673" anchor="ctr"/>
          <a:lstStyle/>
          <a:p>
            <a:pPr algn="ctr" eaLnBrk="0" hangingPunct="0"/>
            <a:r>
              <a:rPr lang="en-US" sz="2800" dirty="0">
                <a:solidFill>
                  <a:srgbClr val="DC2608"/>
                </a:solidFill>
                <a:latin typeface=".VnBlack" pitchFamily="34" charset="0"/>
              </a:rPr>
              <a:t>7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10926725" y="157262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91342" tIns="45673" rIns="91342" bIns="45673" anchor="ctr"/>
          <a:lstStyle/>
          <a:p>
            <a:pPr algn="ctr" eaLnBrk="0" hangingPunct="0"/>
            <a:r>
              <a:rPr lang="en-US" sz="2800" dirty="0">
                <a:solidFill>
                  <a:srgbClr val="DC2608"/>
                </a:solidFill>
                <a:latin typeface=".VnBlack" pitchFamily="34" charset="0"/>
              </a:rPr>
              <a:t>6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10900575" y="156380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91342" tIns="45673" rIns="91342" bIns="45673" anchor="ctr"/>
          <a:lstStyle/>
          <a:p>
            <a:pPr algn="ctr" eaLnBrk="0" hangingPunct="0"/>
            <a:r>
              <a:rPr lang="en-US" sz="2800" dirty="0">
                <a:solidFill>
                  <a:srgbClr val="DC2608"/>
                </a:solidFill>
                <a:latin typeface=".VnBlack" pitchFamily="34" charset="0"/>
              </a:rPr>
              <a:t>5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10902744" y="1551628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91342" tIns="45673" rIns="91342" bIns="45673" anchor="ctr"/>
          <a:lstStyle/>
          <a:p>
            <a:pPr algn="ctr" eaLnBrk="0" hangingPunct="0"/>
            <a:r>
              <a:rPr lang="en-US" sz="2800" dirty="0">
                <a:solidFill>
                  <a:srgbClr val="DC2608"/>
                </a:solidFill>
                <a:latin typeface=".VnBlack" pitchFamily="34" charset="0"/>
              </a:rPr>
              <a:t>4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10913638" y="154358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91342" tIns="45673" rIns="91342" bIns="45673" anchor="ctr"/>
          <a:lstStyle/>
          <a:p>
            <a:pPr algn="ctr" eaLnBrk="0" hangingPunct="0"/>
            <a:r>
              <a:rPr lang="en-US" sz="2800" dirty="0">
                <a:solidFill>
                  <a:srgbClr val="DC2608"/>
                </a:solidFill>
                <a:latin typeface=".VnBlack" pitchFamily="34" charset="0"/>
              </a:rPr>
              <a:t>3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10893971" y="156486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91342" tIns="45673" rIns="91342" bIns="45673" anchor="ctr"/>
          <a:lstStyle/>
          <a:p>
            <a:pPr algn="ctr" eaLnBrk="0" hangingPunct="0"/>
            <a:r>
              <a:rPr lang="en-US" sz="2800" dirty="0">
                <a:solidFill>
                  <a:srgbClr val="DC2608"/>
                </a:solidFill>
                <a:latin typeface=".VnBlack" pitchFamily="34" charset="0"/>
              </a:rPr>
              <a:t>2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10920194" y="1575976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91342" tIns="45673" rIns="91342" bIns="45673" anchor="ctr"/>
          <a:lstStyle/>
          <a:p>
            <a:pPr algn="ctr" eaLnBrk="0" hangingPunct="0"/>
            <a:r>
              <a:rPr lang="en-US" sz="2800" dirty="0">
                <a:solidFill>
                  <a:srgbClr val="DC2608"/>
                </a:solidFill>
                <a:latin typeface=".VnBlack" pitchFamily="34" charset="0"/>
              </a:rPr>
              <a:t>1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10907034" y="156947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91342" tIns="45673" rIns="91342" bIns="45673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itchFamily="34" charset="0"/>
                <a:cs typeface="Arial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46093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9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1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2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3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5" dur="6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48" grpId="0" animBg="1"/>
      <p:bldP spid="33" grpId="0" animBg="1"/>
      <p:bldP spid="34" grpId="0" animBg="1"/>
      <p:bldP spid="49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arallelogram 17"/>
          <p:cNvSpPr/>
          <p:nvPr/>
        </p:nvSpPr>
        <p:spPr bwMode="auto">
          <a:xfrm>
            <a:off x="1204509" y="2016305"/>
            <a:ext cx="9194931" cy="878053"/>
          </a:xfrm>
          <a:prstGeom prst="parallelogram">
            <a:avLst/>
          </a:prstGeom>
          <a:solidFill>
            <a:schemeClr val="bg1"/>
          </a:solidFill>
          <a:ln>
            <a:noFill/>
          </a:ln>
          <a:effectLst>
            <a:glow rad="127000">
              <a:srgbClr val="008CF5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endParaRPr lang="nl-NL" altLang="vi-VN" sz="3200" b="1" dirty="0">
              <a:solidFill>
                <a:srgbClr val="7030A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pPr lvl="0">
              <a:defRPr/>
            </a:pPr>
            <a:r>
              <a:rPr lang="nl-NL" altLang="vi-VN" sz="2400" b="1" dirty="0">
                <a:solidFill>
                  <a:srgbClr val="7030A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a</a:t>
            </a:r>
            <a:r>
              <a:rPr lang="nl-NL" altLang="vi-VN" sz="2400" b="1" dirty="0" smtClean="0">
                <a:solidFill>
                  <a:srgbClr val="7030A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. A liên kết với T bằng 2 liên kết hydrogen, G liên kết với C bằng 3 liên kết hydrogen</a:t>
            </a:r>
            <a:endParaRPr lang="en-US" sz="2400" b="1" dirty="0">
              <a:solidFill>
                <a:srgbClr val="7030A0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nl-NL" altLang="vi-VN" sz="3200" b="1" dirty="0" smtClean="0">
                <a:solidFill>
                  <a:srgbClr val="7030A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	</a:t>
            </a:r>
            <a:endParaRPr lang="en-US" sz="3200" b="1" dirty="0">
              <a:solidFill>
                <a:srgbClr val="7030A0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124" name="Parallelogram 123"/>
          <p:cNvSpPr/>
          <p:nvPr/>
        </p:nvSpPr>
        <p:spPr bwMode="auto">
          <a:xfrm>
            <a:off x="1105091" y="3312027"/>
            <a:ext cx="9294349" cy="901905"/>
          </a:xfrm>
          <a:prstGeom prst="parallelogram">
            <a:avLst/>
          </a:prstGeom>
          <a:solidFill>
            <a:schemeClr val="bg1"/>
          </a:solidFill>
          <a:ln>
            <a:noFill/>
          </a:ln>
          <a:effectLst>
            <a:glow rad="127000">
              <a:srgbClr val="008CF5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nl-NL" altLang="vi-VN" sz="2400" b="1" dirty="0">
                <a:solidFill>
                  <a:srgbClr val="7030A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b</a:t>
            </a:r>
            <a:r>
              <a:rPr lang="nl-NL" altLang="vi-VN" sz="2400" b="1" dirty="0" smtClean="0">
                <a:solidFill>
                  <a:srgbClr val="7030A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. </a:t>
            </a:r>
            <a:r>
              <a:rPr lang="nl-NL" altLang="vi-VN" sz="2400" b="1" dirty="0">
                <a:solidFill>
                  <a:srgbClr val="7030A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A liên kết với C</a:t>
            </a:r>
            <a:r>
              <a:rPr lang="nl-NL" altLang="vi-VN" sz="2400" b="1" dirty="0" smtClean="0">
                <a:solidFill>
                  <a:srgbClr val="7030A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bằng </a:t>
            </a:r>
            <a:r>
              <a:rPr lang="nl-NL" altLang="vi-VN" sz="2400" b="1" dirty="0">
                <a:solidFill>
                  <a:srgbClr val="7030A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2 liên kết htdrogen, G liên kết với </a:t>
            </a:r>
            <a:r>
              <a:rPr lang="nl-NL" altLang="vi-VN" sz="2400" b="1" dirty="0" smtClean="0">
                <a:solidFill>
                  <a:srgbClr val="7030A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T </a:t>
            </a:r>
            <a:r>
              <a:rPr lang="nl-NL" altLang="vi-VN" sz="2400" b="1" dirty="0">
                <a:solidFill>
                  <a:srgbClr val="7030A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bằng 3 liên kết hydrogen</a:t>
            </a:r>
            <a:endParaRPr lang="en-US" sz="2400" b="1" dirty="0">
              <a:solidFill>
                <a:srgbClr val="7030A0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130" name="Parallelogram 129"/>
          <p:cNvSpPr/>
          <p:nvPr/>
        </p:nvSpPr>
        <p:spPr bwMode="auto">
          <a:xfrm>
            <a:off x="1209876" y="4321165"/>
            <a:ext cx="9189564" cy="829855"/>
          </a:xfrm>
          <a:prstGeom prst="parallelogram">
            <a:avLst/>
          </a:prstGeom>
          <a:solidFill>
            <a:schemeClr val="bg1"/>
          </a:solidFill>
          <a:ln>
            <a:noFill/>
          </a:ln>
          <a:effectLst>
            <a:glow rad="127000">
              <a:srgbClr val="008CF5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nl-NL" altLang="vi-VN" sz="2400" b="1" dirty="0" smtClean="0">
                <a:solidFill>
                  <a:srgbClr val="7030A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c. A </a:t>
            </a:r>
            <a:r>
              <a:rPr lang="nl-NL" altLang="vi-VN" sz="2400" b="1" dirty="0">
                <a:solidFill>
                  <a:srgbClr val="7030A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liên kết với </a:t>
            </a:r>
            <a:r>
              <a:rPr lang="nl-NL" altLang="vi-VN" sz="2400" b="1" dirty="0" smtClean="0">
                <a:solidFill>
                  <a:srgbClr val="7030A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U bằng </a:t>
            </a:r>
            <a:r>
              <a:rPr lang="nl-NL" altLang="vi-VN" sz="2400" b="1" dirty="0">
                <a:solidFill>
                  <a:srgbClr val="7030A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2 liên kết </a:t>
            </a:r>
            <a:r>
              <a:rPr lang="nl-NL" altLang="vi-VN" sz="2400" b="1" dirty="0" smtClean="0">
                <a:solidFill>
                  <a:srgbClr val="7030A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hydrogen</a:t>
            </a:r>
            <a:r>
              <a:rPr lang="nl-NL" altLang="vi-VN" sz="2400" b="1" dirty="0">
                <a:solidFill>
                  <a:srgbClr val="7030A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, G liên kết với C bằng 3 liên kết hydrogen</a:t>
            </a:r>
            <a:endParaRPr lang="en-US" sz="2400" b="1" dirty="0">
              <a:solidFill>
                <a:srgbClr val="7030A0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156" name="Parallelogram 155"/>
          <p:cNvSpPr/>
          <p:nvPr/>
        </p:nvSpPr>
        <p:spPr bwMode="auto">
          <a:xfrm>
            <a:off x="1272526" y="5311936"/>
            <a:ext cx="9126914" cy="805529"/>
          </a:xfrm>
          <a:prstGeom prst="parallelogram">
            <a:avLst/>
          </a:prstGeom>
          <a:solidFill>
            <a:schemeClr val="bg1"/>
          </a:solidFill>
          <a:ln>
            <a:noFill/>
          </a:ln>
          <a:effectLst>
            <a:glow rad="127000">
              <a:srgbClr val="008CF5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vi-VN" sz="3200" b="1" dirty="0" smtClean="0">
                <a:solidFill>
                  <a:srgbClr val="7030A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endParaRPr lang="en-US" sz="3200" b="1" dirty="0" smtClean="0">
              <a:solidFill>
                <a:srgbClr val="7030A0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  <a:p>
            <a:pPr lvl="0">
              <a:defRPr/>
            </a:pPr>
            <a:r>
              <a:rPr lang="en-US" sz="2400" b="1" dirty="0">
                <a:solidFill>
                  <a:srgbClr val="7030A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d</a:t>
            </a:r>
            <a:r>
              <a:rPr lang="en-US" sz="2400" b="1" dirty="0" smtClean="0">
                <a:solidFill>
                  <a:srgbClr val="7030A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 smtClean="0">
                <a:solidFill>
                  <a:srgbClr val="7030A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Cả</a:t>
            </a:r>
            <a:r>
              <a:rPr lang="en-US" sz="2400" b="1" dirty="0" smtClean="0">
                <a:solidFill>
                  <a:srgbClr val="7030A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đáp</a:t>
            </a:r>
            <a:r>
              <a:rPr lang="en-US" sz="2400" b="1" dirty="0" smtClean="0">
                <a:solidFill>
                  <a:srgbClr val="7030A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án</a:t>
            </a:r>
            <a:r>
              <a:rPr lang="en-US" sz="2400" b="1" dirty="0" smtClean="0">
                <a:solidFill>
                  <a:srgbClr val="7030A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 A </a:t>
            </a:r>
            <a:r>
              <a:rPr lang="en-US" sz="2400" b="1" dirty="0" err="1" smtClean="0">
                <a:solidFill>
                  <a:srgbClr val="7030A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và</a:t>
            </a:r>
            <a:r>
              <a:rPr lang="en-US" sz="2400" b="1" dirty="0" smtClean="0">
                <a:solidFill>
                  <a:srgbClr val="7030A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 C</a:t>
            </a:r>
            <a:endParaRPr lang="en-US" sz="2400" b="1" dirty="0">
              <a:solidFill>
                <a:srgbClr val="7030A0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en-US" sz="3200" b="1" dirty="0">
              <a:solidFill>
                <a:srgbClr val="7030A0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59" name="Group 158"/>
          <p:cNvGrpSpPr>
            <a:grpSpLocks/>
          </p:cNvGrpSpPr>
          <p:nvPr/>
        </p:nvGrpSpPr>
        <p:grpSpPr bwMode="auto">
          <a:xfrm>
            <a:off x="837797" y="4750853"/>
            <a:ext cx="287337" cy="1087443"/>
            <a:chOff x="471240" y="3618647"/>
            <a:chExt cx="286946" cy="1086826"/>
          </a:xfrm>
        </p:grpSpPr>
        <p:cxnSp>
          <p:nvCxnSpPr>
            <p:cNvPr id="160" name="Straight Connector 159"/>
            <p:cNvCxnSpPr>
              <a:endCxn id="162" idx="0"/>
            </p:cNvCxnSpPr>
            <p:nvPr/>
          </p:nvCxnSpPr>
          <p:spPr>
            <a:xfrm>
              <a:off x="614713" y="3618647"/>
              <a:ext cx="0" cy="79988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3695" name="Group 160"/>
            <p:cNvGrpSpPr>
              <a:grpSpLocks/>
            </p:cNvGrpSpPr>
            <p:nvPr/>
          </p:nvGrpSpPr>
          <p:grpSpPr bwMode="auto">
            <a:xfrm>
              <a:off x="471240" y="4418527"/>
              <a:ext cx="286946" cy="286946"/>
              <a:chOff x="452190" y="3163606"/>
              <a:chExt cx="286946" cy="286946"/>
            </a:xfrm>
          </p:grpSpPr>
          <p:sp>
            <p:nvSpPr>
              <p:cNvPr id="162" name="Oval 161"/>
              <p:cNvSpPr/>
              <p:nvPr/>
            </p:nvSpPr>
            <p:spPr>
              <a:xfrm>
                <a:off x="452190" y="3163606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3200" dirty="0">
                  <a:solidFill>
                    <a:srgbClr val="7030A0"/>
                  </a:solidFill>
                  <a:latin typeface="Segoe UI Black" panose="020B0A02040204020203" pitchFamily="34" charset="0"/>
                  <a:ea typeface="Segoe UI Black" panose="020B0A02040204020203" pitchFamily="34" charset="0"/>
                </a:endParaRPr>
              </a:p>
            </p:txBody>
          </p:sp>
          <p:sp>
            <p:nvSpPr>
              <p:cNvPr id="163" name="Oval 162"/>
              <p:cNvSpPr/>
              <p:nvPr/>
            </p:nvSpPr>
            <p:spPr>
              <a:xfrm>
                <a:off x="536213" y="3245881"/>
                <a:ext cx="123657" cy="122168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3200">
                  <a:solidFill>
                    <a:srgbClr val="7030A0"/>
                  </a:solidFill>
                  <a:latin typeface="Segoe UI Black" panose="020B0A02040204020203" pitchFamily="34" charset="0"/>
                  <a:ea typeface="Segoe UI Black" panose="020B0A02040204020203" pitchFamily="34" charset="0"/>
                </a:endParaRPr>
              </a:p>
            </p:txBody>
          </p:sp>
        </p:grpSp>
      </p:grp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562360" y="809960"/>
            <a:ext cx="957262" cy="956033"/>
            <a:chOff x="83662" y="159259"/>
            <a:chExt cx="1082288" cy="1082288"/>
          </a:xfrm>
        </p:grpSpPr>
        <p:sp>
          <p:nvSpPr>
            <p:cNvPr id="10" name="Oval 9"/>
            <p:cNvSpPr/>
            <p:nvPr/>
          </p:nvSpPr>
          <p:spPr>
            <a:xfrm>
              <a:off x="91433" y="170721"/>
              <a:ext cx="1059109" cy="1059109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200" b="1" dirty="0">
                <a:solidFill>
                  <a:srgbClr val="7030A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53691" name="Picture 8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662" y="159259"/>
              <a:ext cx="1082288" cy="1082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692" name="Picture 8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649" y="240741"/>
              <a:ext cx="757177" cy="9374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693" name="TextBox 2"/>
            <p:cNvSpPr txBox="1">
              <a:spLocks noChangeArrowheads="1"/>
            </p:cNvSpPr>
            <p:nvPr/>
          </p:nvSpPr>
          <p:spPr bwMode="auto">
            <a:xfrm>
              <a:off x="345068" y="399006"/>
              <a:ext cx="466141" cy="662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vi-VN" sz="3200" b="1" dirty="0">
                  <a:solidFill>
                    <a:srgbClr val="7030A0"/>
                  </a:solidFill>
                  <a:latin typeface="Segoe UI Black" panose="020B0A02040204020203" pitchFamily="34" charset="0"/>
                  <a:ea typeface="Segoe UI Black" panose="020B0A02040204020203" pitchFamily="34" charset="0"/>
                </a:rPr>
                <a:t>1</a:t>
              </a:r>
            </a:p>
          </p:txBody>
        </p:sp>
      </p:grpSp>
      <p:grpSp>
        <p:nvGrpSpPr>
          <p:cNvPr id="150" name="Group 149"/>
          <p:cNvGrpSpPr>
            <a:grpSpLocks/>
          </p:cNvGrpSpPr>
          <p:nvPr/>
        </p:nvGrpSpPr>
        <p:grpSpPr bwMode="auto">
          <a:xfrm>
            <a:off x="837797" y="2536292"/>
            <a:ext cx="287337" cy="1152526"/>
            <a:chOff x="471240" y="2490867"/>
            <a:chExt cx="286946" cy="1151756"/>
          </a:xfrm>
        </p:grpSpPr>
        <p:cxnSp>
          <p:nvCxnSpPr>
            <p:cNvPr id="116" name="Straight Connector 115"/>
            <p:cNvCxnSpPr>
              <a:stCxn id="20" idx="4"/>
              <a:endCxn id="118" idx="0"/>
            </p:cNvCxnSpPr>
            <p:nvPr/>
          </p:nvCxnSpPr>
          <p:spPr>
            <a:xfrm>
              <a:off x="614713" y="2490867"/>
              <a:ext cx="0" cy="86481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3677" name="Group 116"/>
            <p:cNvGrpSpPr>
              <a:grpSpLocks/>
            </p:cNvGrpSpPr>
            <p:nvPr/>
          </p:nvGrpSpPr>
          <p:grpSpPr bwMode="auto">
            <a:xfrm>
              <a:off x="471240" y="3355677"/>
              <a:ext cx="286946" cy="286946"/>
              <a:chOff x="452190" y="3163606"/>
              <a:chExt cx="286946" cy="286946"/>
            </a:xfrm>
          </p:grpSpPr>
          <p:sp>
            <p:nvSpPr>
              <p:cNvPr id="118" name="Oval 117"/>
              <p:cNvSpPr/>
              <p:nvPr/>
            </p:nvSpPr>
            <p:spPr>
              <a:xfrm>
                <a:off x="452190" y="3163606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3200" dirty="0">
                  <a:solidFill>
                    <a:srgbClr val="7030A0"/>
                  </a:solidFill>
                  <a:latin typeface="Segoe UI Black" panose="020B0A02040204020203" pitchFamily="34" charset="0"/>
                  <a:ea typeface="Segoe UI Black" panose="020B0A02040204020203" pitchFamily="34" charset="0"/>
                </a:endParaRPr>
              </a:p>
            </p:txBody>
          </p:sp>
          <p:sp>
            <p:nvSpPr>
              <p:cNvPr id="119" name="Oval 118"/>
              <p:cNvSpPr/>
              <p:nvPr/>
            </p:nvSpPr>
            <p:spPr>
              <a:xfrm>
                <a:off x="531457" y="3245902"/>
                <a:ext cx="123657" cy="12215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3200">
                  <a:solidFill>
                    <a:srgbClr val="7030A0"/>
                  </a:solidFill>
                  <a:latin typeface="Segoe UI Black" panose="020B0A02040204020203" pitchFamily="34" charset="0"/>
                  <a:ea typeface="Segoe UI Black" panose="020B0A02040204020203" pitchFamily="34" charset="0"/>
                </a:endParaRPr>
              </a:p>
            </p:txBody>
          </p:sp>
        </p:grpSp>
      </p:grpSp>
      <p:grpSp>
        <p:nvGrpSpPr>
          <p:cNvPr id="149" name="Group 148"/>
          <p:cNvGrpSpPr>
            <a:grpSpLocks/>
          </p:cNvGrpSpPr>
          <p:nvPr/>
        </p:nvGrpSpPr>
        <p:grpSpPr bwMode="auto">
          <a:xfrm>
            <a:off x="837797" y="1735960"/>
            <a:ext cx="287337" cy="800334"/>
            <a:chOff x="471240" y="1741227"/>
            <a:chExt cx="286946" cy="800653"/>
          </a:xfrm>
        </p:grpSpPr>
        <p:cxnSp>
          <p:nvCxnSpPr>
            <p:cNvPr id="13" name="Straight Connector 12"/>
            <p:cNvCxnSpPr>
              <a:endCxn id="20" idx="0"/>
            </p:cNvCxnSpPr>
            <p:nvPr/>
          </p:nvCxnSpPr>
          <p:spPr>
            <a:xfrm>
              <a:off x="614713" y="1741227"/>
              <a:ext cx="1" cy="513706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3671" name="Group 65"/>
            <p:cNvGrpSpPr>
              <a:grpSpLocks/>
            </p:cNvGrpSpPr>
            <p:nvPr/>
          </p:nvGrpSpPr>
          <p:grpSpPr bwMode="auto">
            <a:xfrm>
              <a:off x="471240" y="2254934"/>
              <a:ext cx="286946" cy="286946"/>
              <a:chOff x="452190" y="3133126"/>
              <a:chExt cx="286946" cy="286946"/>
            </a:xfrm>
          </p:grpSpPr>
          <p:sp>
            <p:nvSpPr>
              <p:cNvPr id="20" name="Oval 19"/>
              <p:cNvSpPr/>
              <p:nvPr/>
            </p:nvSpPr>
            <p:spPr>
              <a:xfrm>
                <a:off x="452190" y="3133126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3200" dirty="0">
                  <a:solidFill>
                    <a:srgbClr val="7030A0"/>
                  </a:solidFill>
                  <a:latin typeface="Segoe UI Black" panose="020B0A02040204020203" pitchFamily="34" charset="0"/>
                  <a:ea typeface="Segoe UI Black" panose="020B0A02040204020203" pitchFamily="34" charset="0"/>
                </a:endParaRPr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531457" y="3216791"/>
                <a:ext cx="123657" cy="122287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3200">
                  <a:solidFill>
                    <a:srgbClr val="7030A0"/>
                  </a:solidFill>
                  <a:latin typeface="Segoe UI Black" panose="020B0A02040204020203" pitchFamily="34" charset="0"/>
                  <a:ea typeface="Segoe UI Black" panose="020B0A02040204020203" pitchFamily="34" charset="0"/>
                </a:endParaRPr>
              </a:p>
            </p:txBody>
          </p:sp>
        </p:grpSp>
      </p:grpSp>
      <p:grpSp>
        <p:nvGrpSpPr>
          <p:cNvPr id="96" name="Group 95"/>
          <p:cNvGrpSpPr>
            <a:grpSpLocks/>
          </p:cNvGrpSpPr>
          <p:nvPr/>
        </p:nvGrpSpPr>
        <p:grpSpPr bwMode="auto">
          <a:xfrm>
            <a:off x="856046" y="3781239"/>
            <a:ext cx="287337" cy="1152525"/>
            <a:chOff x="471240" y="2490868"/>
            <a:chExt cx="286946" cy="1151755"/>
          </a:xfrm>
        </p:grpSpPr>
        <p:cxnSp>
          <p:nvCxnSpPr>
            <p:cNvPr id="97" name="Straight Connector 96"/>
            <p:cNvCxnSpPr>
              <a:endCxn id="99" idx="0"/>
            </p:cNvCxnSpPr>
            <p:nvPr/>
          </p:nvCxnSpPr>
          <p:spPr>
            <a:xfrm>
              <a:off x="600199" y="2490868"/>
              <a:ext cx="14514" cy="864809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8" name="Group 116"/>
            <p:cNvGrpSpPr>
              <a:grpSpLocks/>
            </p:cNvGrpSpPr>
            <p:nvPr/>
          </p:nvGrpSpPr>
          <p:grpSpPr bwMode="auto">
            <a:xfrm>
              <a:off x="471240" y="3355677"/>
              <a:ext cx="286946" cy="286946"/>
              <a:chOff x="452190" y="3163606"/>
              <a:chExt cx="286946" cy="286946"/>
            </a:xfrm>
          </p:grpSpPr>
          <p:sp>
            <p:nvSpPr>
              <p:cNvPr id="99" name="Oval 98"/>
              <p:cNvSpPr/>
              <p:nvPr/>
            </p:nvSpPr>
            <p:spPr>
              <a:xfrm>
                <a:off x="452190" y="3163606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3200" dirty="0">
                  <a:solidFill>
                    <a:srgbClr val="7030A0"/>
                  </a:solidFill>
                  <a:latin typeface="Segoe UI Black" panose="020B0A02040204020203" pitchFamily="34" charset="0"/>
                  <a:ea typeface="Segoe UI Black" panose="020B0A02040204020203" pitchFamily="34" charset="0"/>
                </a:endParaRPr>
              </a:p>
            </p:txBody>
          </p:sp>
          <p:sp>
            <p:nvSpPr>
              <p:cNvPr id="100" name="Oval 99"/>
              <p:cNvSpPr/>
              <p:nvPr/>
            </p:nvSpPr>
            <p:spPr>
              <a:xfrm>
                <a:off x="531457" y="3245902"/>
                <a:ext cx="123657" cy="12215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3200">
                  <a:solidFill>
                    <a:srgbClr val="7030A0"/>
                  </a:solidFill>
                  <a:latin typeface="Segoe UI Black" panose="020B0A02040204020203" pitchFamily="34" charset="0"/>
                  <a:ea typeface="Segoe UI Black" panose="020B0A02040204020203" pitchFamily="34" charset="0"/>
                </a:endParaRPr>
              </a:p>
            </p:txBody>
          </p:sp>
        </p:grpSp>
      </p:grpSp>
      <p:sp>
        <p:nvSpPr>
          <p:cNvPr id="3" name="Rectangle 2"/>
          <p:cNvSpPr/>
          <p:nvPr/>
        </p:nvSpPr>
        <p:spPr>
          <a:xfrm>
            <a:off x="1744302" y="726502"/>
            <a:ext cx="9110932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just"/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sung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754279" y="5755743"/>
            <a:ext cx="1403938" cy="1028384"/>
          </a:xfrm>
          <a:prstGeom prst="rect">
            <a:avLst/>
          </a:prstGeom>
        </p:spPr>
      </p:pic>
      <p:pic>
        <p:nvPicPr>
          <p:cNvPr id="47" name="Picture 115" descr="ALRMCLOK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2216" y="200360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11175899" y="56703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91342" tIns="45673" rIns="91342" bIns="45673" anchor="ctr"/>
          <a:lstStyle/>
          <a:p>
            <a:pPr algn="ctr" eaLnBrk="0" hangingPunct="0"/>
            <a:r>
              <a:rPr lang="en-US" sz="2800" dirty="0">
                <a:solidFill>
                  <a:srgbClr val="DC2608"/>
                </a:solidFill>
                <a:latin typeface=".VnBlack" pitchFamily="34" charset="0"/>
              </a:rPr>
              <a:t>15</a:t>
            </a:r>
          </a:p>
        </p:txBody>
      </p:sp>
      <p:sp>
        <p:nvSpPr>
          <p:cNvPr id="33" name="Oval 176"/>
          <p:cNvSpPr>
            <a:spLocks noChangeArrowheads="1"/>
          </p:cNvSpPr>
          <p:nvPr/>
        </p:nvSpPr>
        <p:spPr bwMode="auto">
          <a:xfrm>
            <a:off x="11175899" y="56717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91342" tIns="45673" rIns="91342" bIns="45673" anchor="ctr"/>
          <a:lstStyle/>
          <a:p>
            <a:pPr algn="ctr" eaLnBrk="0" hangingPunct="0"/>
            <a:r>
              <a:rPr lang="en-US" sz="2800" dirty="0">
                <a:solidFill>
                  <a:srgbClr val="DC2608"/>
                </a:solidFill>
                <a:latin typeface=".VnBlack" pitchFamily="34" charset="0"/>
              </a:rPr>
              <a:t>14</a:t>
            </a:r>
          </a:p>
        </p:txBody>
      </p:sp>
      <p:sp>
        <p:nvSpPr>
          <p:cNvPr id="34" name="Oval 176"/>
          <p:cNvSpPr>
            <a:spLocks noChangeArrowheads="1"/>
          </p:cNvSpPr>
          <p:nvPr/>
        </p:nvSpPr>
        <p:spPr bwMode="auto">
          <a:xfrm>
            <a:off x="11181163" y="56703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91342" tIns="45673" rIns="91342" bIns="45673" anchor="ctr"/>
          <a:lstStyle/>
          <a:p>
            <a:pPr algn="ctr" eaLnBrk="0" hangingPunct="0"/>
            <a:r>
              <a:rPr lang="en-US" sz="2800" dirty="0" smtClean="0">
                <a:solidFill>
                  <a:srgbClr val="DC2608"/>
                </a:solidFill>
                <a:latin typeface=".VnBlack" pitchFamily="34" charset="0"/>
              </a:rPr>
              <a:t>13</a:t>
            </a:r>
            <a:endParaRPr lang="en-US" sz="2800" dirty="0">
              <a:solidFill>
                <a:srgbClr val="DC2608"/>
              </a:solidFill>
              <a:latin typeface=".VnBlack" pitchFamily="34" charset="0"/>
            </a:endParaRP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11162811" y="561294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91342" tIns="45673" rIns="91342" bIns="45673" anchor="ctr"/>
          <a:lstStyle/>
          <a:p>
            <a:pPr algn="ctr" eaLnBrk="0" hangingPunct="0"/>
            <a:r>
              <a:rPr lang="en-US" sz="2800" dirty="0">
                <a:solidFill>
                  <a:srgbClr val="DC2608"/>
                </a:solidFill>
                <a:latin typeface=".VnBlack" pitchFamily="34" charset="0"/>
              </a:rPr>
              <a:t>12</a:t>
            </a:r>
          </a:p>
        </p:txBody>
      </p:sp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11181163" y="57858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91342" tIns="45673" rIns="91342" bIns="45673" anchor="ctr"/>
          <a:lstStyle/>
          <a:p>
            <a:pPr algn="ctr" eaLnBrk="0" hangingPunct="0"/>
            <a:r>
              <a:rPr lang="en-US" sz="2800" dirty="0">
                <a:solidFill>
                  <a:srgbClr val="DC2608"/>
                </a:solidFill>
                <a:latin typeface=".VnBlack" pitchFamily="34" charset="0"/>
              </a:rPr>
              <a:t>11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11194251" y="5530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91342" tIns="45673" rIns="91342" bIns="45673" anchor="ctr"/>
          <a:lstStyle/>
          <a:p>
            <a:pPr algn="ctr" eaLnBrk="0" hangingPunct="0"/>
            <a:r>
              <a:rPr lang="en-US" sz="2800" dirty="0">
                <a:solidFill>
                  <a:srgbClr val="DC2608"/>
                </a:solidFill>
                <a:latin typeface=".VnBlack" pitchFamily="34" charset="0"/>
              </a:rPr>
              <a:t>10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 flipH="1">
            <a:off x="11166955" y="576352"/>
            <a:ext cx="57112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91342" tIns="45673" rIns="91342" bIns="45673" anchor="ctr"/>
          <a:lstStyle/>
          <a:p>
            <a:pPr algn="ctr" eaLnBrk="0" hangingPunct="0"/>
            <a:r>
              <a:rPr lang="en-US" sz="2800" dirty="0">
                <a:solidFill>
                  <a:srgbClr val="DC2608"/>
                </a:solidFill>
                <a:latin typeface=".VnBlack" pitchFamily="34" charset="0"/>
              </a:rPr>
              <a:t>9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11165475" y="56003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91342" tIns="45673" rIns="91342" bIns="45673" anchor="ctr"/>
          <a:lstStyle/>
          <a:p>
            <a:pPr algn="ctr" eaLnBrk="0" hangingPunct="0"/>
            <a:r>
              <a:rPr lang="en-US" sz="2800" dirty="0">
                <a:solidFill>
                  <a:srgbClr val="DC2608"/>
                </a:solidFill>
                <a:latin typeface=".VnBlack" pitchFamily="34" charset="0"/>
              </a:rPr>
              <a:t>8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11170179" y="57543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91342" tIns="45673" rIns="91342" bIns="45673" anchor="ctr"/>
          <a:lstStyle/>
          <a:p>
            <a:pPr algn="ctr" eaLnBrk="0" hangingPunct="0"/>
            <a:r>
              <a:rPr lang="en-US" sz="2800" dirty="0">
                <a:solidFill>
                  <a:srgbClr val="DC2608"/>
                </a:solidFill>
                <a:latin typeface=".VnBlack" pitchFamily="34" charset="0"/>
              </a:rPr>
              <a:t>7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11181723" y="573198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91342" tIns="45673" rIns="91342" bIns="45673" anchor="ctr"/>
          <a:lstStyle/>
          <a:p>
            <a:pPr algn="ctr" eaLnBrk="0" hangingPunct="0"/>
            <a:r>
              <a:rPr lang="en-US" sz="2800" dirty="0">
                <a:solidFill>
                  <a:srgbClr val="DC2608"/>
                </a:solidFill>
                <a:latin typeface=".VnBlack" pitchFamily="34" charset="0"/>
              </a:rPr>
              <a:t>6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11169666" y="57728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91342" tIns="45673" rIns="91342" bIns="45673" anchor="ctr"/>
          <a:lstStyle/>
          <a:p>
            <a:pPr algn="ctr" eaLnBrk="0" hangingPunct="0"/>
            <a:r>
              <a:rPr lang="en-US" sz="2800" dirty="0">
                <a:solidFill>
                  <a:srgbClr val="DC2608"/>
                </a:solidFill>
                <a:latin typeface=".VnBlack" pitchFamily="34" charset="0"/>
              </a:rPr>
              <a:t>5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11182443" y="5648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91342" tIns="45673" rIns="91342" bIns="45673" anchor="ctr"/>
          <a:lstStyle/>
          <a:p>
            <a:pPr algn="ctr" eaLnBrk="0" hangingPunct="0"/>
            <a:r>
              <a:rPr lang="en-US" sz="2800" dirty="0">
                <a:solidFill>
                  <a:srgbClr val="DC2608"/>
                </a:solidFill>
                <a:latin typeface=".VnBlack" pitchFamily="34" charset="0"/>
              </a:rPr>
              <a:t>4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11160771" y="56960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91342" tIns="45673" rIns="91342" bIns="45673" anchor="ctr"/>
          <a:lstStyle/>
          <a:p>
            <a:pPr algn="ctr" eaLnBrk="0" hangingPunct="0"/>
            <a:r>
              <a:rPr lang="en-US" sz="2800" dirty="0">
                <a:solidFill>
                  <a:srgbClr val="DC2608"/>
                </a:solidFill>
                <a:latin typeface=".VnBlack" pitchFamily="34" charset="0"/>
              </a:rPr>
              <a:t>3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11205955" y="57838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91342" tIns="45673" rIns="91342" bIns="45673" anchor="ctr"/>
          <a:lstStyle/>
          <a:p>
            <a:pPr algn="ctr" eaLnBrk="0" hangingPunct="0"/>
            <a:r>
              <a:rPr lang="en-US" sz="2800" dirty="0">
                <a:solidFill>
                  <a:srgbClr val="DC2608"/>
                </a:solidFill>
                <a:latin typeface=".VnBlack" pitchFamily="34" charset="0"/>
              </a:rPr>
              <a:t>2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11173927" y="593044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91342" tIns="45673" rIns="91342" bIns="45673" anchor="ctr"/>
          <a:lstStyle/>
          <a:p>
            <a:pPr algn="ctr" eaLnBrk="0" hangingPunct="0"/>
            <a:r>
              <a:rPr lang="en-US" sz="2800" dirty="0">
                <a:solidFill>
                  <a:srgbClr val="DC2608"/>
                </a:solidFill>
                <a:latin typeface=".VnBlack" pitchFamily="34" charset="0"/>
              </a:rPr>
              <a:t>1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11161199" y="543244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lIns="91342" tIns="45673" rIns="91342" bIns="45673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itchFamily="34" charset="0"/>
                <a:cs typeface="Arial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344341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9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1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2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3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mph" presetSubtype="2" fill="hold" grpId="0" nodeType="clickEffect">
                                  <p:stCondLst>
                                    <p:cond delay="1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55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6" grpId="0" animBg="1"/>
      <p:bldP spid="48" grpId="0" animBg="1"/>
      <p:bldP spid="33" grpId="0" animBg="1"/>
      <p:bldP spid="34" grpId="0" animBg="1"/>
      <p:bldP spid="49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Google Shape;1030;p34"/>
          <p:cNvSpPr txBox="1">
            <a:spLocks noGrp="1"/>
          </p:cNvSpPr>
          <p:nvPr>
            <p:ph type="ctrTitle"/>
          </p:nvPr>
        </p:nvSpPr>
        <p:spPr>
          <a:xfrm>
            <a:off x="475785" y="291647"/>
            <a:ext cx="10764644" cy="2572979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vi-VN" sz="4800" dirty="0">
                <a:solidFill>
                  <a:srgbClr val="D415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39 </a:t>
            </a:r>
            <a:r>
              <a:rPr lang="en-US" sz="4800" dirty="0">
                <a:solidFill>
                  <a:srgbClr val="D415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4800" dirty="0">
                <a:solidFill>
                  <a:srgbClr val="D4152B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vi-VN" sz="4267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TÁI BẢN DNA</a:t>
            </a:r>
            <a:r>
              <a:rPr lang="en-US" sz="4267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267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 PHIÊN </a:t>
            </a:r>
            <a:r>
              <a:rPr lang="en-US" sz="4267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MÃ</a:t>
            </a:r>
            <a:r>
              <a:rPr lang="vi-VN" sz="4267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67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vi-VN" sz="4267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267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RNA</a:t>
            </a:r>
            <a:endParaRPr sz="4267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53328" y="3152080"/>
            <a:ext cx="6115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II. QUÁ TRÌNH PHIÊN MÃ</a:t>
            </a:r>
          </a:p>
        </p:txBody>
      </p:sp>
    </p:spTree>
    <p:extLst>
      <p:ext uri="{BB962C8B-B14F-4D97-AF65-F5344CB8AC3E}">
        <p14:creationId xmlns:p14="http://schemas.microsoft.com/office/powerpoint/2010/main" val="13227368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ut chuẩn. PHIÊN MÃ VÀ DỊCH MÃ - ADN TO PROTEIN - BIOLOG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4" y="98425"/>
            <a:ext cx="12093575" cy="6797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730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959D2B0-3CC5-4C39-BE94-D64966FA5BE1}:281"/>
  <p:tag name="GENSWF_SLIDE_TITLE" val="Giới thiệu"/>
  <p:tag name="ISPRING_SLIDE_INDENT_LEVEL" val="0"/>
  <p:tag name="ISPRING_CUSTOM_TIMING_USED" val="1"/>
  <p:tag name="GENSWF_ADVANCE_TIME" val="24.249"/>
  <p:tag name="ISPRING_SLIDE_ID_2" val="{D607089E-E5CE-42CA-9A77-B5782032E435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heme/theme1.xml><?xml version="1.0" encoding="utf-8"?>
<a:theme xmlns:a="http://schemas.openxmlformats.org/drawingml/2006/main" name="blan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5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6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4_Genetics and Heredity - Biology - 9th Grade by Slidesgo">
  <a:themeElements>
    <a:clrScheme name="Simple Light">
      <a:dk1>
        <a:srgbClr val="1A1241"/>
      </a:dk1>
      <a:lt1>
        <a:srgbClr val="FBFFF6"/>
      </a:lt1>
      <a:dk2>
        <a:srgbClr val="6290C2"/>
      </a:dk2>
      <a:lt2>
        <a:srgbClr val="B3CDE9"/>
      </a:lt2>
      <a:accent1>
        <a:srgbClr val="CDF0E4"/>
      </a:accent1>
      <a:accent2>
        <a:srgbClr val="E1F7C4"/>
      </a:accent2>
      <a:accent3>
        <a:srgbClr val="A2D141"/>
      </a:accent3>
      <a:accent4>
        <a:srgbClr val="7AA02D"/>
      </a:accent4>
      <a:accent5>
        <a:srgbClr val="FFFFFF"/>
      </a:accent5>
      <a:accent6>
        <a:srgbClr val="FFFFFF"/>
      </a:accent6>
      <a:hlink>
        <a:srgbClr val="1A124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Genetics and Heredity - Biology - 9th Grade by Slidesgo">
  <a:themeElements>
    <a:clrScheme name="Simple Light">
      <a:dk1>
        <a:srgbClr val="1A1241"/>
      </a:dk1>
      <a:lt1>
        <a:srgbClr val="FBFFF6"/>
      </a:lt1>
      <a:dk2>
        <a:srgbClr val="6290C2"/>
      </a:dk2>
      <a:lt2>
        <a:srgbClr val="B3CDE9"/>
      </a:lt2>
      <a:accent1>
        <a:srgbClr val="CDF0E4"/>
      </a:accent1>
      <a:accent2>
        <a:srgbClr val="E1F7C4"/>
      </a:accent2>
      <a:accent3>
        <a:srgbClr val="A2D141"/>
      </a:accent3>
      <a:accent4>
        <a:srgbClr val="7AA02D"/>
      </a:accent4>
      <a:accent5>
        <a:srgbClr val="FFFFFF"/>
      </a:accent5>
      <a:accent6>
        <a:srgbClr val="FFFFFF"/>
      </a:accent6>
      <a:hlink>
        <a:srgbClr val="1A124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Genetics and Heredity - Biology - 9th Grade by Slidesgo">
  <a:themeElements>
    <a:clrScheme name="Simple Light">
      <a:dk1>
        <a:srgbClr val="1A1241"/>
      </a:dk1>
      <a:lt1>
        <a:srgbClr val="FBFFF6"/>
      </a:lt1>
      <a:dk2>
        <a:srgbClr val="6290C2"/>
      </a:dk2>
      <a:lt2>
        <a:srgbClr val="B3CDE9"/>
      </a:lt2>
      <a:accent1>
        <a:srgbClr val="CDF0E4"/>
      </a:accent1>
      <a:accent2>
        <a:srgbClr val="E1F7C4"/>
      </a:accent2>
      <a:accent3>
        <a:srgbClr val="A2D141"/>
      </a:accent3>
      <a:accent4>
        <a:srgbClr val="7AA02D"/>
      </a:accent4>
      <a:accent5>
        <a:srgbClr val="FFFFFF"/>
      </a:accent5>
      <a:accent6>
        <a:srgbClr val="FFFFFF"/>
      </a:accent6>
      <a:hlink>
        <a:srgbClr val="1A124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Genetics and Heredity - Biology - 9th Grade by Slidesgo">
  <a:themeElements>
    <a:clrScheme name="Simple Light">
      <a:dk1>
        <a:srgbClr val="1A1241"/>
      </a:dk1>
      <a:lt1>
        <a:srgbClr val="FBFFF6"/>
      </a:lt1>
      <a:dk2>
        <a:srgbClr val="6290C2"/>
      </a:dk2>
      <a:lt2>
        <a:srgbClr val="B3CDE9"/>
      </a:lt2>
      <a:accent1>
        <a:srgbClr val="CDF0E4"/>
      </a:accent1>
      <a:accent2>
        <a:srgbClr val="E1F7C4"/>
      </a:accent2>
      <a:accent3>
        <a:srgbClr val="A2D141"/>
      </a:accent3>
      <a:accent4>
        <a:srgbClr val="7AA02D"/>
      </a:accent4>
      <a:accent5>
        <a:srgbClr val="FFFFFF"/>
      </a:accent5>
      <a:accent6>
        <a:srgbClr val="FFFFFF"/>
      </a:accent6>
      <a:hlink>
        <a:srgbClr val="1A124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3_Genetics and Heredity - Biology - 9th Grade by Slidesgo">
  <a:themeElements>
    <a:clrScheme name="Simple Light">
      <a:dk1>
        <a:srgbClr val="1A1241"/>
      </a:dk1>
      <a:lt1>
        <a:srgbClr val="FBFFF6"/>
      </a:lt1>
      <a:dk2>
        <a:srgbClr val="6290C2"/>
      </a:dk2>
      <a:lt2>
        <a:srgbClr val="B3CDE9"/>
      </a:lt2>
      <a:accent1>
        <a:srgbClr val="CDF0E4"/>
      </a:accent1>
      <a:accent2>
        <a:srgbClr val="E1F7C4"/>
      </a:accent2>
      <a:accent3>
        <a:srgbClr val="A2D141"/>
      </a:accent3>
      <a:accent4>
        <a:srgbClr val="7AA02D"/>
      </a:accent4>
      <a:accent5>
        <a:srgbClr val="FFFFFF"/>
      </a:accent5>
      <a:accent6>
        <a:srgbClr val="FFFFFF"/>
      </a:accent6>
      <a:hlink>
        <a:srgbClr val="1A124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996</TotalTime>
  <Words>886</Words>
  <Application>Microsoft Office PowerPoint</Application>
  <PresentationFormat>Widescreen</PresentationFormat>
  <Paragraphs>191</Paragraphs>
  <Slides>21</Slides>
  <Notes>11</Notes>
  <HiddenSlides>0</HiddenSlides>
  <MMClips>2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13</vt:i4>
      </vt:variant>
      <vt:variant>
        <vt:lpstr>Slide Titles</vt:lpstr>
      </vt:variant>
      <vt:variant>
        <vt:i4>21</vt:i4>
      </vt:variant>
    </vt:vector>
  </HeadingPairs>
  <TitlesOfParts>
    <vt:vector size="48" baseType="lpstr">
      <vt:lpstr>#9Slide03 IcielPanton Black</vt:lpstr>
      <vt:lpstr>#9Slide03 Roboto Medium</vt:lpstr>
      <vt:lpstr>#9Slide05 Great Vibes</vt:lpstr>
      <vt:lpstr>.VnBlack</vt:lpstr>
      <vt:lpstr>Arial</vt:lpstr>
      <vt:lpstr>Calibri</vt:lpstr>
      <vt:lpstr>Calibri Light</vt:lpstr>
      <vt:lpstr>DM Sans</vt:lpstr>
      <vt:lpstr>Lato</vt:lpstr>
      <vt:lpstr>Nunito Light</vt:lpstr>
      <vt:lpstr>Outfit</vt:lpstr>
      <vt:lpstr>Segoe UI</vt:lpstr>
      <vt:lpstr>Segoe UI Black</vt:lpstr>
      <vt:lpstr>Times New Roman</vt:lpstr>
      <vt:lpstr>blank</vt:lpstr>
      <vt:lpstr>1_Office Theme</vt:lpstr>
      <vt:lpstr>13_Default Design</vt:lpstr>
      <vt:lpstr>4_Office Theme</vt:lpstr>
      <vt:lpstr>Genetics and Heredity - Biology - 9th Grade by Slidesgo</vt:lpstr>
      <vt:lpstr>1_Genetics and Heredity - Biology - 9th Grade by Slidesgo</vt:lpstr>
      <vt:lpstr>2_Genetics and Heredity - Biology - 9th Grade by Slidesgo</vt:lpstr>
      <vt:lpstr>3_Genetics and Heredity - Biology - 9th Grade by Slidesgo</vt:lpstr>
      <vt:lpstr>2_Office Theme</vt:lpstr>
      <vt:lpstr>3_Office Theme</vt:lpstr>
      <vt:lpstr>5_Office Theme</vt:lpstr>
      <vt:lpstr>6_Office Theme</vt:lpstr>
      <vt:lpstr>4_Genetics and Heredity - Biology - 9th Grade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39  TÁI BẢN DNA VÀ PHIÊN MÃ TẠO RNA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PHUC</dc:creator>
  <cp:lastModifiedBy>ADMIN</cp:lastModifiedBy>
  <cp:revision>103</cp:revision>
  <cp:lastPrinted>2023-04-25T08:37:59Z</cp:lastPrinted>
  <dcterms:created xsi:type="dcterms:W3CDTF">2022-10-21T08:04:58Z</dcterms:created>
  <dcterms:modified xsi:type="dcterms:W3CDTF">2024-11-16T02:46:35Z</dcterms:modified>
</cp:coreProperties>
</file>