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44"/>
  </p:notesMasterIdLst>
  <p:sldIdLst>
    <p:sldId id="272" r:id="rId4"/>
    <p:sldId id="328" r:id="rId5"/>
    <p:sldId id="269" r:id="rId6"/>
    <p:sldId id="271" r:id="rId7"/>
    <p:sldId id="291" r:id="rId8"/>
    <p:sldId id="295" r:id="rId9"/>
    <p:sldId id="296" r:id="rId10"/>
    <p:sldId id="297" r:id="rId11"/>
    <p:sldId id="298" r:id="rId12"/>
    <p:sldId id="300" r:id="rId13"/>
    <p:sldId id="299" r:id="rId14"/>
    <p:sldId id="301" r:id="rId15"/>
    <p:sldId id="302" r:id="rId16"/>
    <p:sldId id="303" r:id="rId17"/>
    <p:sldId id="274" r:id="rId18"/>
    <p:sldId id="304" r:id="rId19"/>
    <p:sldId id="305" r:id="rId20"/>
    <p:sldId id="284" r:id="rId21"/>
    <p:sldId id="307" r:id="rId22"/>
    <p:sldId id="308" r:id="rId23"/>
    <p:sldId id="318" r:id="rId24"/>
    <p:sldId id="309" r:id="rId25"/>
    <p:sldId id="310" r:id="rId26"/>
    <p:sldId id="311" r:id="rId27"/>
    <p:sldId id="276" r:id="rId28"/>
    <p:sldId id="319" r:id="rId29"/>
    <p:sldId id="312" r:id="rId30"/>
    <p:sldId id="286" r:id="rId31"/>
    <p:sldId id="313" r:id="rId32"/>
    <p:sldId id="278" r:id="rId33"/>
    <p:sldId id="314" r:id="rId34"/>
    <p:sldId id="316" r:id="rId35"/>
    <p:sldId id="280" r:id="rId36"/>
    <p:sldId id="321" r:id="rId37"/>
    <p:sldId id="322" r:id="rId38"/>
    <p:sldId id="324" r:id="rId39"/>
    <p:sldId id="323" r:id="rId40"/>
    <p:sldId id="325" r:id="rId41"/>
    <p:sldId id="326" r:id="rId42"/>
    <p:sldId id="327" r:id="rId43"/>
  </p:sldIdLst>
  <p:sldSz cx="18288000" cy="10287000"/>
  <p:notesSz cx="6858000" cy="9144000"/>
  <p:embeddedFontLst>
    <p:embeddedFont>
      <p:font typeface="#9Slide04 Faustina" panose="020B0604020202020204" charset="0"/>
      <p:regular r:id="rId45"/>
    </p:embeddedFont>
    <p:embeddedFont>
      <p:font typeface="#9Slide04 Rokkitt Medium" panose="020B0604020202020204" charset="0"/>
      <p:regular r:id="rId46"/>
    </p:embeddedFont>
    <p:embeddedFont>
      <p:font typeface="#9Slide04 Spectral SemiBold" panose="020B0604020202020204" charset="0"/>
      <p:bold r:id="rId47"/>
    </p:embeddedFont>
    <p:embeddedFont>
      <p:font typeface="#9Slide05 Amtenar" panose="020B0604020202020204" charset="0"/>
      <p:regular r:id="rId48"/>
    </p:embeddedFont>
    <p:embeddedFont>
      <p:font typeface="#9Slide07 Soup of Justice" panose="020B0604020202020204" charset="0"/>
      <p:regular r:id="rId49"/>
    </p:embeddedFont>
    <p:embeddedFont>
      <p:font typeface="#9Slide07 SVNA Love Of Thunder" panose="02040603050506020204" charset="0"/>
      <p:regular r:id="rId50"/>
    </p:embeddedFont>
    <p:embeddedFont>
      <p:font typeface="#9Slide07 SVNGuerrilla" panose="00000500000000000000" charset="0"/>
      <p:regular r:id="rId51"/>
    </p:embeddedFont>
    <p:embeddedFont>
      <p:font typeface="Tahoma" panose="020B0604030504040204" pitchFamily="3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182" autoAdjust="0"/>
  </p:normalViewPr>
  <p:slideViewPr>
    <p:cSldViewPr>
      <p:cViewPr varScale="1">
        <p:scale>
          <a:sx n="44" d="100"/>
          <a:sy n="44" d="100"/>
        </p:scale>
        <p:origin x="6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nhiều</a:t>
            </a:r>
            <a:r>
              <a:rPr lang="en-US" dirty="0"/>
              <a:t> </a:t>
            </a:r>
            <a:r>
              <a:rPr lang="en-US" dirty="0" err="1"/>
              <a:t>hậu</a:t>
            </a:r>
            <a:r>
              <a:rPr lang="en-US" dirty="0"/>
              <a:t> </a:t>
            </a:r>
            <a:r>
              <a:rPr lang="en-US" dirty="0" err="1"/>
              <a:t>quả</a:t>
            </a:r>
            <a:r>
              <a:rPr lang="en-US" dirty="0"/>
              <a:t> </a:t>
            </a:r>
            <a:r>
              <a:rPr lang="en-US" dirty="0" err="1"/>
              <a:t>tiêu</a:t>
            </a:r>
            <a:r>
              <a:rPr lang="en-US" dirty="0"/>
              <a:t> </a:t>
            </a:r>
            <a:r>
              <a:rPr lang="en-US" dirty="0" err="1"/>
              <a:t>cực</a:t>
            </a:r>
            <a:r>
              <a:rPr lang="en-US" dirty="0"/>
              <a:t> </a:t>
            </a:r>
            <a:r>
              <a:rPr lang="en-US" dirty="0" err="1"/>
              <a:t>đối</a:t>
            </a:r>
            <a:r>
              <a:rPr lang="en-US" dirty="0"/>
              <a:t> </a:t>
            </a:r>
            <a:r>
              <a:rPr lang="en-US" dirty="0" err="1"/>
              <a:t>với</a:t>
            </a:r>
            <a:r>
              <a:rPr lang="en-US" dirty="0"/>
              <a:t> </a:t>
            </a:r>
            <a:r>
              <a:rPr lang="en-US" dirty="0" err="1"/>
              <a:t>nhà</a:t>
            </a:r>
            <a:r>
              <a:rPr lang="en-US" dirty="0"/>
              <a:t> </a:t>
            </a:r>
            <a:r>
              <a:rPr lang="en-US" dirty="0" err="1"/>
              <a:t>vua</a:t>
            </a:r>
            <a:r>
              <a:rPr lang="en-US" dirty="0"/>
              <a:t>, </a:t>
            </a:r>
            <a:r>
              <a:rPr lang="en-US" dirty="0" err="1"/>
              <a:t>nhân</a:t>
            </a:r>
            <a:r>
              <a:rPr lang="en-US" dirty="0"/>
              <a:t> </a:t>
            </a:r>
            <a:r>
              <a:rPr lang="en-US" dirty="0" err="1"/>
              <a:t>dân</a:t>
            </a:r>
            <a:r>
              <a:rPr lang="en-US" dirty="0"/>
              <a:t> </a:t>
            </a:r>
            <a:r>
              <a:rPr lang="en-US" dirty="0" err="1"/>
              <a:t>và</a:t>
            </a:r>
            <a:r>
              <a:rPr lang="en-US" dirty="0"/>
              <a:t> </a:t>
            </a:r>
            <a:r>
              <a:rPr lang="en-US" dirty="0" err="1"/>
              <a:t>đất</a:t>
            </a:r>
            <a:r>
              <a:rPr lang="en-US" dirty="0"/>
              <a:t> </a:t>
            </a:r>
            <a:r>
              <a:rPr lang="en-US" dirty="0" err="1"/>
              <a:t>nước</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27357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102243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197466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13</a:t>
            </a:fld>
            <a:endParaRPr lang="en-US"/>
          </a:p>
        </p:txBody>
      </p:sp>
    </p:spTree>
    <p:extLst>
      <p:ext uri="{BB962C8B-B14F-4D97-AF65-F5344CB8AC3E}">
        <p14:creationId xmlns:p14="http://schemas.microsoft.com/office/powerpoint/2010/main" val="243496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278979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1200" dirty="0">
                <a:latin typeface="Times New Roman" panose="02020603050405020304" pitchFamily="18" charset="0"/>
                <a:cs typeface="Times New Roman" panose="02020603050405020304" pitchFamily="18" charset="0"/>
                <a:sym typeface="Wingdings" panose="05000000000000000000" pitchFamily="2" charset="2"/>
              </a:rPr>
              <a:t>.  Theo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 Ban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sz="1200" dirty="0">
                <a:latin typeface="Times New Roman" panose="02020603050405020304" pitchFamily="18" charset="0"/>
                <a:cs typeface="Times New Roman" panose="02020603050405020304" pitchFamily="18" charset="0"/>
                <a:sym typeface="Wingdings" panose="05000000000000000000" pitchFamily="2" charset="2"/>
              </a:rPr>
              <a:t> tin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đêm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chợt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1200" dirty="0">
                <a:latin typeface="Times New Roman" panose="02020603050405020304" pitchFamily="18" charset="0"/>
                <a:cs typeface="Times New Roman" panose="02020603050405020304" pitchFamily="18" charset="0"/>
                <a:sym typeface="Wingdings" panose="05000000000000000000" pitchFamily="2" charset="2"/>
              </a:rPr>
              <a:t>.  Nghe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gáy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gà</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mừng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kia, nay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363194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Hoa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1200" dirty="0">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bao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92458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126399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Thảo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18</a:t>
            </a:fld>
            <a:endParaRPr lang="en-US"/>
          </a:p>
        </p:txBody>
      </p:sp>
    </p:spTree>
    <p:extLst>
      <p:ext uri="{BB962C8B-B14F-4D97-AF65-F5344CB8AC3E}">
        <p14:creationId xmlns:p14="http://schemas.microsoft.com/office/powerpoint/2010/main" val="342682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tri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ma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quỷ</a:t>
            </a:r>
            <a:r>
              <a:rPr lang="en-US" sz="1200" dirty="0">
                <a:latin typeface="Times New Roman" panose="02020603050405020304" pitchFamily="18" charset="0"/>
                <a:cs typeface="Times New Roman" panose="02020603050405020304" pitchFamily="18" charset="0"/>
                <a:sym typeface="Wingdings" panose="05000000000000000000" pitchFamily="2" charset="2"/>
              </a:rPr>
              <a:t>. Duy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ảo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19</a:t>
            </a:fld>
            <a:endParaRPr lang="en-US"/>
          </a:p>
        </p:txBody>
      </p:sp>
    </p:spTree>
    <p:extLst>
      <p:ext uri="{BB962C8B-B14F-4D97-AF65-F5344CB8AC3E}">
        <p14:creationId xmlns:p14="http://schemas.microsoft.com/office/powerpoint/2010/main" val="72044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20</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117896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21</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22</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tai </a:t>
            </a:r>
            <a:r>
              <a:rPr lang="en-US" sz="1200" dirty="0" err="1">
                <a:latin typeface="Times New Roman" panose="02020603050405020304" pitchFamily="18" charset="0"/>
                <a:cs typeface="Times New Roman" panose="02020603050405020304" pitchFamily="18" charset="0"/>
              </a:rPr>
              <a: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hay sung </a:t>
            </a:r>
            <a:r>
              <a:rPr lang="en-US" sz="1200" dirty="0" err="1">
                <a:latin typeface="Times New Roman" panose="02020603050405020304" pitchFamily="18" charset="0"/>
                <a:cs typeface="Times New Roman" panose="02020603050405020304" pitchFamily="18" charset="0"/>
              </a:rPr>
              <a:t>sướng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lường</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23</a:t>
            </a:fld>
            <a:endParaRPr lang="en-US"/>
          </a:p>
        </p:txBody>
      </p:sp>
    </p:spTree>
    <p:extLst>
      <p:ext uri="{BB962C8B-B14F-4D97-AF65-F5344CB8AC3E}">
        <p14:creationId xmlns:p14="http://schemas.microsoft.com/office/powerpoint/2010/main" val="1483286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24</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sắm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o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cứu</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25</a:t>
            </a:fld>
            <a:endParaRPr lang="en-US"/>
          </a:p>
        </p:txBody>
      </p:sp>
    </p:spTree>
    <p:extLst>
      <p:ext uri="{BB962C8B-B14F-4D97-AF65-F5344CB8AC3E}">
        <p14:creationId xmlns:p14="http://schemas.microsoft.com/office/powerpoint/2010/main" val="335537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đôi</a:t>
            </a:r>
            <a:r>
              <a:rPr lang="en-US" dirty="0"/>
              <a:t>: </a:t>
            </a:r>
            <a:r>
              <a:rPr lang="en-US" dirty="0" err="1"/>
              <a:t>Những</a:t>
            </a:r>
            <a:r>
              <a:rPr lang="en-US" dirty="0"/>
              <a:t> chi </a:t>
            </a:r>
            <a:r>
              <a:rPr lang="en-US" dirty="0" err="1"/>
              <a:t>tiết</a:t>
            </a:r>
            <a:r>
              <a:rPr lang="en-US" dirty="0"/>
              <a:t>, </a:t>
            </a:r>
            <a:r>
              <a:rPr lang="en-US" dirty="0" err="1"/>
              <a:t>sự</a:t>
            </a:r>
            <a:r>
              <a:rPr lang="en-US" dirty="0"/>
              <a:t> </a:t>
            </a:r>
            <a:r>
              <a:rPr lang="en-US" dirty="0" err="1"/>
              <a:t>việc</a:t>
            </a:r>
            <a:r>
              <a:rPr lang="en-US" dirty="0"/>
              <a:t> </a:t>
            </a:r>
            <a:r>
              <a:rPr lang="en-US" dirty="0" err="1"/>
              <a:t>nào</a:t>
            </a:r>
            <a:r>
              <a:rPr lang="en-US" dirty="0"/>
              <a:t> </a:t>
            </a:r>
            <a:r>
              <a:rPr lang="en-US" dirty="0" err="1"/>
              <a:t>giúp</a:t>
            </a:r>
            <a:r>
              <a:rPr lang="en-US" dirty="0"/>
              <a:t>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đáng</a:t>
            </a:r>
            <a:r>
              <a:rPr lang="en-US" dirty="0"/>
              <a:t> tin?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có</a:t>
            </a:r>
            <a:r>
              <a:rPr lang="en-US" dirty="0"/>
              <a:t> </a:t>
            </a:r>
            <a:r>
              <a:rPr lang="en-US" dirty="0" err="1"/>
              <a:t>làm</a:t>
            </a:r>
            <a:r>
              <a:rPr lang="en-US" dirty="0"/>
              <a:t> </a:t>
            </a:r>
            <a:r>
              <a:rPr lang="en-US" dirty="0" err="1"/>
              <a:t>suy</a:t>
            </a:r>
            <a:r>
              <a:rPr lang="en-US" dirty="0"/>
              <a:t> </a:t>
            </a:r>
            <a:r>
              <a:rPr lang="en-US" dirty="0" err="1"/>
              <a:t>giảm</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không</a:t>
            </a:r>
            <a:r>
              <a:rPr lang="en-US" dirty="0"/>
              <a:t>? </a:t>
            </a:r>
            <a:r>
              <a:rPr lang="en-US" dirty="0" err="1"/>
              <a:t>Vì</a:t>
            </a:r>
            <a:r>
              <a:rPr lang="en-US" dirty="0"/>
              <a:t> </a:t>
            </a:r>
            <a:r>
              <a:rPr lang="en-US" dirty="0" err="1"/>
              <a:t>sao</a:t>
            </a:r>
            <a:r>
              <a:rPr lang="en-US" dirty="0"/>
              <a:t>? Khi </a:t>
            </a:r>
            <a:r>
              <a:rPr lang="en-US" dirty="0" err="1"/>
              <a:t>miêu</a:t>
            </a:r>
            <a:r>
              <a:rPr lang="en-US" dirty="0"/>
              <a:t> </a:t>
            </a:r>
            <a:r>
              <a:rPr lang="en-US" dirty="0" err="1"/>
              <a:t>tả</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dirty="0" err="1"/>
              <a:t>gì</a:t>
            </a:r>
            <a:r>
              <a:rPr lang="en-US" dirty="0"/>
              <a:t>? Thái </a:t>
            </a:r>
            <a:r>
              <a:rPr lang="en-US" dirty="0" err="1"/>
              <a:t>độ</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26</a:t>
            </a:fld>
            <a:endParaRPr lang="en-US"/>
          </a:p>
        </p:txBody>
      </p:sp>
    </p:spTree>
    <p:extLst>
      <p:ext uri="{BB962C8B-B14F-4D97-AF65-F5344CB8AC3E}">
        <p14:creationId xmlns:p14="http://schemas.microsoft.com/office/powerpoint/2010/main" val="95655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Hoa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27</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Họ</a:t>
            </a:r>
            <a:r>
              <a:rPr lang="en-US" sz="1200" i="1" dirty="0">
                <a:latin typeface="Times New Roman" panose="02020603050405020304" pitchFamily="18" charset="0"/>
                <a:cs typeface="Times New Roman" panose="02020603050405020304" pitchFamily="18" charset="0"/>
              </a:rPr>
              <a:t> Thành </a:t>
            </a:r>
            <a:r>
              <a:rPr lang="en-US" sz="1200" i="1" dirty="0" err="1">
                <a:latin typeface="Times New Roman" panose="02020603050405020304" pitchFamily="18" charset="0"/>
                <a:cs typeface="Times New Roman" panose="02020603050405020304" pitchFamily="18" charset="0"/>
              </a:rPr>
              <a:t>vì</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mọt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nghèo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chọi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giàu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áo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cừu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ngựa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tốt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vênh</a:t>
            </a:r>
            <a:r>
              <a:rPr lang="en-US" sz="1200" i="1" dirty="0">
                <a:latin typeface="Times New Roman" panose="02020603050405020304" pitchFamily="18" charset="0"/>
                <a:cs typeface="Times New Roman" panose="02020603050405020304" pitchFamily="18" charset="0"/>
              </a:rPr>
              <a:t> vang,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làm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bị</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phạt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chắc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nghĩ</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rằng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mình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đền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trọng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hậu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tới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tuần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phủ</a:t>
            </a:r>
            <a:r>
              <a:rPr lang="en-US" sz="1200" i="1" dirty="0">
                <a:latin typeface="Times New Roman" panose="02020603050405020304" pitchFamily="18" charset="0"/>
                <a:cs typeface="Times New Roman" panose="02020603050405020304" pitchFamily="18" charset="0"/>
              </a:rPr>
              <a:t> tri </a:t>
            </a:r>
            <a:r>
              <a:rPr lang="en-US" sz="1200" i="1" dirty="0" err="1">
                <a:latin typeface="Times New Roman" panose="02020603050405020304" pitchFamily="18" charset="0"/>
                <a:cs typeface="Times New Roman" panose="02020603050405020304" pitchFamily="18" charset="0"/>
              </a:rPr>
              <a:t>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cũng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ấm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con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28</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29</a:t>
            </a:fld>
            <a:endParaRPr lang="en-US"/>
          </a:p>
        </p:txBody>
      </p:sp>
    </p:spTree>
    <p:extLst>
      <p:ext uri="{BB962C8B-B14F-4D97-AF65-F5344CB8AC3E}">
        <p14:creationId xmlns:p14="http://schemas.microsoft.com/office/powerpoint/2010/main" val="4066939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30</a:t>
            </a:fld>
            <a:endParaRPr lang="en-US"/>
          </a:p>
        </p:txBody>
      </p:sp>
    </p:spTree>
    <p:extLst>
      <p:ext uri="{BB962C8B-B14F-4D97-AF65-F5344CB8AC3E}">
        <p14:creationId xmlns:p14="http://schemas.microsoft.com/office/powerpoint/2010/main" val="33914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116911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31</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32</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33</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170071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189813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a:t>
            </a:r>
            <a:r>
              <a:rPr lang="en-US" dirty="0"/>
              <a:t> </a:t>
            </a:r>
            <a:r>
              <a:rPr lang="en-US" dirty="0" err="1"/>
              <a:t>nhà</a:t>
            </a:r>
            <a:r>
              <a:rPr lang="en-US" dirty="0"/>
              <a:t> </a:t>
            </a:r>
            <a:r>
              <a:rPr lang="en-US" dirty="0" err="1"/>
              <a:t>văn</a:t>
            </a:r>
            <a:r>
              <a:rPr lang="en-US" dirty="0"/>
              <a:t> </a:t>
            </a:r>
            <a:r>
              <a:rPr lang="en-US" dirty="0" err="1"/>
              <a:t>sống</a:t>
            </a:r>
            <a:r>
              <a:rPr lang="en-US" dirty="0"/>
              <a:t> </a:t>
            </a:r>
            <a:r>
              <a:rPr lang="en-US" dirty="0" err="1"/>
              <a:t>dưới</a:t>
            </a:r>
            <a:r>
              <a:rPr lang="en-US" dirty="0"/>
              <a:t> </a:t>
            </a:r>
            <a:r>
              <a:rPr lang="en-US" dirty="0" err="1"/>
              <a:t>triều</a:t>
            </a:r>
            <a:r>
              <a:rPr lang="en-US" dirty="0"/>
              <a:t> </a:t>
            </a:r>
            <a:r>
              <a:rPr lang="en-US" dirty="0" err="1"/>
              <a:t>nhà</a:t>
            </a:r>
            <a:r>
              <a:rPr lang="en-US" dirty="0"/>
              <a:t> Thanh, Trung </a:t>
            </a:r>
            <a:r>
              <a:rPr lang="en-US" dirty="0" err="1"/>
              <a:t>Quốc</a:t>
            </a:r>
            <a:r>
              <a:rPr lang="en-US" dirty="0"/>
              <a:t>. </a:t>
            </a:r>
            <a:r>
              <a:rPr lang="en-US" dirty="0" err="1"/>
              <a:t>Ông</a:t>
            </a:r>
            <a:r>
              <a:rPr lang="en-US" dirty="0"/>
              <a:t> </a:t>
            </a:r>
            <a:r>
              <a:rPr lang="en-US" dirty="0" err="1"/>
              <a:t>xuất</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thương</a:t>
            </a:r>
            <a:r>
              <a:rPr lang="en-US" dirty="0"/>
              <a:t> </a:t>
            </a:r>
            <a:r>
              <a:rPr lang="en-US" dirty="0" err="1"/>
              <a:t>nhân</a:t>
            </a:r>
            <a:r>
              <a:rPr lang="en-US" dirty="0"/>
              <a:t>, </a:t>
            </a:r>
            <a:r>
              <a:rPr lang="en-US" dirty="0" err="1"/>
              <a:t>cả</a:t>
            </a:r>
            <a:r>
              <a:rPr lang="en-US" dirty="0"/>
              <a:t> </a:t>
            </a:r>
            <a:r>
              <a:rPr lang="en-US" dirty="0" err="1"/>
              <a:t>cuộc</a:t>
            </a:r>
            <a:r>
              <a:rPr lang="en-US" dirty="0"/>
              <a:t> </a:t>
            </a:r>
            <a:r>
              <a:rPr lang="en-US" dirty="0" err="1"/>
              <a:t>đời</a:t>
            </a:r>
            <a:r>
              <a:rPr lang="en-US" dirty="0"/>
              <a:t> </a:t>
            </a:r>
            <a:r>
              <a:rPr lang="en-US" dirty="0" err="1"/>
              <a:t>sống</a:t>
            </a:r>
            <a:r>
              <a:rPr lang="en-US" dirty="0"/>
              <a:t> </a:t>
            </a:r>
            <a:r>
              <a:rPr lang="en-US" dirty="0" err="1"/>
              <a:t>bằng</a:t>
            </a:r>
            <a:r>
              <a:rPr lang="en-US" dirty="0"/>
              <a:t> </a:t>
            </a:r>
            <a:r>
              <a:rPr lang="en-US" dirty="0" err="1"/>
              <a:t>nghề</a:t>
            </a:r>
            <a:r>
              <a:rPr lang="en-US" dirty="0"/>
              <a:t> </a:t>
            </a:r>
            <a:r>
              <a:rPr lang="en-US" dirty="0" err="1"/>
              <a:t>dạy</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7</a:t>
            </a:fld>
            <a:endParaRPr lang="en-US"/>
          </a:p>
        </p:txBody>
      </p:sp>
    </p:spTree>
    <p:extLst>
      <p:ext uri="{BB962C8B-B14F-4D97-AF65-F5344CB8AC3E}">
        <p14:creationId xmlns:p14="http://schemas.microsoft.com/office/powerpoint/2010/main" val="233837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428930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tập</a:t>
            </a:r>
            <a:r>
              <a:rPr lang="en-US" dirty="0"/>
              <a:t> </a:t>
            </a:r>
            <a:r>
              <a:rPr lang="en-US" dirty="0" err="1"/>
              <a:t>truyện</a:t>
            </a:r>
            <a:r>
              <a:rPr lang="en-US" dirty="0"/>
              <a:t> “</a:t>
            </a:r>
            <a:r>
              <a:rPr lang="en-US" dirty="0" err="1"/>
              <a:t>Liêu</a:t>
            </a:r>
            <a:r>
              <a:rPr lang="en-US" dirty="0"/>
              <a:t> Trai </a:t>
            </a:r>
            <a:r>
              <a:rPr lang="en-US" dirty="0" err="1"/>
              <a:t>chí</a:t>
            </a:r>
            <a:r>
              <a:rPr lang="en-US" dirty="0"/>
              <a:t> </a:t>
            </a:r>
            <a:r>
              <a:rPr lang="en-US" dirty="0" err="1"/>
              <a:t>dị</a:t>
            </a:r>
            <a:r>
              <a:rPr lang="en-US" dirty="0"/>
              <a:t>”.</a:t>
            </a:r>
          </a:p>
        </p:txBody>
      </p:sp>
      <p:sp>
        <p:nvSpPr>
          <p:cNvPr id="4" name="Slide Number Placeholder 3"/>
          <p:cNvSpPr>
            <a:spLocks noGrp="1"/>
          </p:cNvSpPr>
          <p:nvPr>
            <p:ph type="sldNum" sz="quarter" idx="5"/>
          </p:nvPr>
        </p:nvSpPr>
        <p:spPr/>
        <p:txBody>
          <a:bodyPr/>
          <a:lstStyle/>
          <a:p>
            <a:fld id="{176D1E9E-481A-41B2-B5E9-326D687145AD}" type="slidenum">
              <a:rPr lang="en-US" smtClean="0"/>
              <a:t>9</a:t>
            </a:fld>
            <a:endParaRPr lang="en-US"/>
          </a:p>
        </p:txBody>
      </p:sp>
    </p:spTree>
    <p:extLst>
      <p:ext uri="{BB962C8B-B14F-4D97-AF65-F5344CB8AC3E}">
        <p14:creationId xmlns:p14="http://schemas.microsoft.com/office/powerpoint/2010/main" val="198931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10</a:t>
            </a:fld>
            <a:endParaRPr lang="en-US"/>
          </a:p>
        </p:txBody>
      </p:sp>
    </p:spTree>
    <p:extLst>
      <p:ext uri="{BB962C8B-B14F-4D97-AF65-F5344CB8AC3E}">
        <p14:creationId xmlns:p14="http://schemas.microsoft.com/office/powerpoint/2010/main" val="329727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20/09/2024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59.gif"/><Relationship Id="rId3" Type="http://schemas.openxmlformats.org/officeDocument/2006/relationships/slideLayout" Target="../slideLayouts/slideLayout13.xml"/><Relationship Id="rId7" Type="http://schemas.openxmlformats.org/officeDocument/2006/relationships/slide" Target="slide36.xml"/><Relationship Id="rId12" Type="http://schemas.openxmlformats.org/officeDocument/2006/relationships/image" Target="../media/image58.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slide" Target="slide35.xml"/><Relationship Id="rId11" Type="http://schemas.openxmlformats.org/officeDocument/2006/relationships/slide" Target="slide40.xml"/><Relationship Id="rId5" Type="http://schemas.openxmlformats.org/officeDocument/2006/relationships/image" Target="../media/image57.png"/><Relationship Id="rId15" Type="http://schemas.openxmlformats.org/officeDocument/2006/relationships/image" Target="../media/image61.png"/><Relationship Id="rId10" Type="http://schemas.openxmlformats.org/officeDocument/2006/relationships/slide" Target="slide39.xml"/><Relationship Id="rId4" Type="http://schemas.openxmlformats.org/officeDocument/2006/relationships/image" Target="../media/image56.png"/><Relationship Id="rId9" Type="http://schemas.openxmlformats.org/officeDocument/2006/relationships/slide" Target="slide38.xml"/><Relationship Id="rId14" Type="http://schemas.openxmlformats.org/officeDocument/2006/relationships/image" Target="../media/image60.gif"/></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4.png"/><Relationship Id="rId14"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4.png"/><Relationship Id="rId14" Type="http://schemas.openxmlformats.org/officeDocument/2006/relationships/slide" Target="slide34.xml"/></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34.xml"/><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slide" Target="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34.xml"/><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58DCF-D1CA-01EA-FF2F-DF3803DEDC65}"/>
              </a:ext>
            </a:extLst>
          </p:cNvPr>
          <p:cNvSpPr txBox="1"/>
          <p:nvPr/>
        </p:nvSpPr>
        <p:spPr>
          <a:xfrm>
            <a:off x="9372600" y="1485900"/>
            <a:ext cx="7924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Em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2. Em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a:t>
            </a:r>
          </a:p>
        </p:txBody>
      </p:sp>
      <p:pic>
        <p:nvPicPr>
          <p:cNvPr id="4" name="Picture 3" descr="A group of kids around a table with bugs on it&#10;&#10;Description automatically generated">
            <a:extLst>
              <a:ext uri="{FF2B5EF4-FFF2-40B4-BE49-F238E27FC236}">
                <a16:creationId xmlns:a16="http://schemas.microsoft.com/office/drawing/2014/main" id="{B1134DAC-EE16-DF3C-12C3-75BC00BDF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2039730"/>
            <a:ext cx="8267700" cy="8267700"/>
          </a:xfrm>
          <a:prstGeom prst="rect">
            <a:avLst/>
          </a:prstGeom>
        </p:spPr>
      </p:pic>
      <p:sp>
        <p:nvSpPr>
          <p:cNvPr id="3" name="Rectangle 2"/>
          <p:cNvSpPr/>
          <p:nvPr/>
        </p:nvSpPr>
        <p:spPr>
          <a:xfrm>
            <a:off x="4572000" y="4543336"/>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1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685800" y="-38100"/>
            <a:ext cx="13106400" cy="10248960"/>
          </a:xfrm>
          <a:prstGeom prst="rect">
            <a:avLst/>
          </a:prstGeom>
          <a:noFill/>
        </p:spPr>
        <p:txBody>
          <a:bodyPr wrap="square">
            <a:spAutoFit/>
          </a:bodyPr>
          <a:lstStyle/>
          <a:p>
            <a:pPr algn="just" fontAlgn="base"/>
            <a:r>
              <a:rPr lang="vi-VN" sz="4400" i="0" dirty="0">
                <a:effectLst/>
                <a:latin typeface="+mj-lt"/>
              </a:rPr>
              <a:t>…</a:t>
            </a:r>
            <a:endParaRPr lang="en-US" sz="4400" i="1" dirty="0">
              <a:effectLst/>
              <a:latin typeface="+mj-lt"/>
            </a:endParaRPr>
          </a:p>
          <a:p>
            <a:pPr algn="just" fontAlgn="base"/>
            <a:r>
              <a:rPr lang="en-US" sz="4400" i="1" dirty="0">
                <a:effectLst/>
                <a:latin typeface="+mj-lt"/>
              </a:rPr>
              <a:t>	</a:t>
            </a:r>
            <a:r>
              <a:rPr lang="vi-VN" sz="4400" i="1" dirty="0">
                <a:effectLst/>
                <a:latin typeface="+mj-lt"/>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4400" i="0" dirty="0">
                <a:effectLst/>
                <a:latin typeface="+mj-lt"/>
              </a:rPr>
              <a:t>giá trị xác thực của Liêu Trai…</a:t>
            </a:r>
            <a:endParaRPr lang="en-US" sz="4400" dirty="0">
              <a:latin typeface="+mj-lt"/>
            </a:endParaRPr>
          </a:p>
          <a:p>
            <a:pPr algn="r" fontAlgn="base"/>
            <a:r>
              <a:rPr lang="vi-VN" sz="4400" i="0" dirty="0">
                <a:effectLst/>
                <a:latin typeface="+mj-lt"/>
              </a:rPr>
              <a:t>LỜI BÌNH CỦA THI SĨ TẢN ĐÀ</a:t>
            </a:r>
          </a:p>
        </p:txBody>
      </p:sp>
      <p:sp>
        <p:nvSpPr>
          <p:cNvPr id="2" name="Freeform 5">
            <a:extLst>
              <a:ext uri="{FF2B5EF4-FFF2-40B4-BE49-F238E27FC236}">
                <a16:creationId xmlns:a16="http://schemas.microsoft.com/office/drawing/2014/main" id="{85515599-0124-63D4-7D02-459E8D66CF76}"/>
              </a:ext>
            </a:extLst>
          </p:cNvPr>
          <p:cNvSpPr/>
          <p:nvPr/>
        </p:nvSpPr>
        <p:spPr>
          <a:xfrm>
            <a:off x="14020800" y="2204194"/>
            <a:ext cx="3713805" cy="5764372"/>
          </a:xfrm>
          <a:custGeom>
            <a:avLst/>
            <a:gdLst/>
            <a:ahLst/>
            <a:cxnLst/>
            <a:rect l="l" t="t" r="r" b="b"/>
            <a:pathLst>
              <a:path w="3713805" h="5764372">
                <a:moveTo>
                  <a:pt x="0" y="0"/>
                </a:moveTo>
                <a:lnTo>
                  <a:pt x="3713804" y="0"/>
                </a:lnTo>
                <a:lnTo>
                  <a:pt x="3713804" y="5764372"/>
                </a:lnTo>
                <a:lnTo>
                  <a:pt x="0" y="5764372"/>
                </a:lnTo>
                <a:lnTo>
                  <a:pt x="0" y="0"/>
                </a:lnTo>
                <a:close/>
              </a:path>
            </a:pathLst>
          </a:custGeom>
          <a:blipFill>
            <a:blip r:embed="rId3"/>
            <a:stretch>
              <a:fillRect/>
            </a:stretch>
          </a:blipFill>
        </p:spPr>
      </p:sp>
    </p:spTree>
    <p:extLst>
      <p:ext uri="{BB962C8B-B14F-4D97-AF65-F5344CB8AC3E}">
        <p14:creationId xmlns:p14="http://schemas.microsoft.com/office/powerpoint/2010/main" val="11772524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CB80EC-8781-16BA-9503-9CA137079B90}"/>
              </a:ext>
            </a:extLst>
          </p:cNvPr>
          <p:cNvSpPr txBox="1"/>
          <p:nvPr/>
        </p:nvSpPr>
        <p:spPr>
          <a:xfrm>
            <a:off x="1440000" y="5883487"/>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484FE5-29A8-9023-6387-53FC8D107B92}"/>
              </a:ext>
            </a:extLst>
          </p:cNvPr>
          <p:cNvSpPr txBox="1"/>
          <p:nvPr/>
        </p:nvSpPr>
        <p:spPr>
          <a:xfrm>
            <a:off x="1752600" y="6703589"/>
            <a:ext cx="9144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39467E-13C4-48E2-6662-61FA1C607133}"/>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0B9FF95-8C66-BB76-D9F6-9073F4187599}"/>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11" name="Picture 10">
            <a:extLst>
              <a:ext uri="{FF2B5EF4-FFF2-40B4-BE49-F238E27FC236}">
                <a16:creationId xmlns:a16="http://schemas.microsoft.com/office/drawing/2014/main" id="{B41F68AB-6452-CFE8-21FD-4D6032D4DE90}"/>
              </a:ext>
            </a:extLst>
          </p:cNvPr>
          <p:cNvPicPr>
            <a:picLocks noChangeAspect="1"/>
          </p:cNvPicPr>
          <p:nvPr/>
        </p:nvPicPr>
        <p:blipFill>
          <a:blip r:embed="rId3"/>
          <a:stretch>
            <a:fillRect/>
          </a:stretch>
        </p:blipFill>
        <p:spPr>
          <a:xfrm>
            <a:off x="12954000" y="2171700"/>
            <a:ext cx="4762500" cy="7082166"/>
          </a:xfrm>
          <a:prstGeom prst="rect">
            <a:avLst/>
          </a:prstGeom>
        </p:spPr>
      </p:pic>
      <p:sp>
        <p:nvSpPr>
          <p:cNvPr id="12" name="TextBox 11">
            <a:extLst>
              <a:ext uri="{FF2B5EF4-FFF2-40B4-BE49-F238E27FC236}">
                <a16:creationId xmlns:a16="http://schemas.microsoft.com/office/drawing/2014/main" id="{AB6BE4F1-52C5-2FBC-4D8E-FD8305D2C312}"/>
              </a:ext>
            </a:extLst>
          </p:cNvPr>
          <p:cNvSpPr txBox="1"/>
          <p:nvPr/>
        </p:nvSpPr>
        <p:spPr>
          <a:xfrm>
            <a:off x="1491955" y="7574352"/>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CC98F36-F7A0-AED3-7E21-0CEA5D1F7D58}"/>
              </a:ext>
            </a:extLst>
          </p:cNvPr>
          <p:cNvSpPr txBox="1"/>
          <p:nvPr/>
        </p:nvSpPr>
        <p:spPr>
          <a:xfrm>
            <a:off x="1752600" y="8379586"/>
            <a:ext cx="10668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7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a:t>
              </a:r>
            </a:p>
            <a:p>
              <a:pPr algn="ctr">
                <a:lnSpc>
                  <a:spcPts val="11663"/>
                </a:lnSpc>
              </a:pPr>
              <a:r>
                <a:rPr lang="en-US" sz="6600" b="1" dirty="0" err="1">
                  <a:solidFill>
                    <a:schemeClr val="bg1"/>
                  </a:solidFill>
                  <a:latin typeface="#9Slide04 Faustina" panose="00000500000000000000" pitchFamily="2" charset="0"/>
                </a:rPr>
                <a:t>Khám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phá</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văn</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bản</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12553DEB-6A07-EDE7-FC85-900172D86438}"/>
              </a:ext>
            </a:extLst>
          </p:cNvPr>
          <p:cNvSpPr/>
          <p:nvPr/>
        </p:nvSpPr>
        <p:spPr>
          <a:xfrm flipH="1">
            <a:off x="11658600" y="6651171"/>
            <a:ext cx="6640286" cy="3921774"/>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5"/>
            <a:stretch>
              <a:fillRect t="-205287" r="-39085" b="-89539"/>
            </a:stretch>
          </a:blipFill>
        </p:spPr>
      </p:sp>
    </p:spTree>
    <p:extLst>
      <p:ext uri="{BB962C8B-B14F-4D97-AF65-F5344CB8AC3E}">
        <p14:creationId xmlns:p14="http://schemas.microsoft.com/office/powerpoint/2010/main" val="14734532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1295400" y="255270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thời</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AF6D48B6-F50D-B2AB-443D-11153A7D0C36}"/>
              </a:ext>
            </a:extLst>
          </p:cNvPr>
          <p:cNvGrpSpPr/>
          <p:nvPr/>
        </p:nvGrpSpPr>
        <p:grpSpPr>
          <a:xfrm>
            <a:off x="-152400" y="177800"/>
            <a:ext cx="18440401" cy="10109201"/>
            <a:chOff x="-152400" y="177800"/>
            <a:chExt cx="18440401" cy="10109201"/>
          </a:xfrm>
        </p:grpSpPr>
        <p:sp>
          <p:nvSpPr>
            <p:cNvPr id="7" name="Freeform 5">
              <a:extLst>
                <a:ext uri="{FF2B5EF4-FFF2-40B4-BE49-F238E27FC236}">
                  <a16:creationId xmlns:a16="http://schemas.microsoft.com/office/drawing/2014/main" id="{4299B845-CB64-3C20-D017-8BB69B0FCAB2}"/>
                </a:ext>
              </a:extLst>
            </p:cNvPr>
            <p:cNvSpPr/>
            <p:nvPr/>
          </p:nvSpPr>
          <p:spPr>
            <a:xfrm>
              <a:off x="8305801" y="7429501"/>
              <a:ext cx="9982200" cy="2857500"/>
            </a:xfrm>
            <a:custGeom>
              <a:avLst/>
              <a:gdLst/>
              <a:ahLst/>
              <a:cxnLst/>
              <a:rect l="l" t="t" r="r" b="b"/>
              <a:pathLst>
                <a:path w="6148533" h="1767703">
                  <a:moveTo>
                    <a:pt x="0" y="0"/>
                  </a:moveTo>
                  <a:lnTo>
                    <a:pt x="6148532" y="0"/>
                  </a:lnTo>
                  <a:lnTo>
                    <a:pt x="6148532" y="1767703"/>
                  </a:lnTo>
                  <a:lnTo>
                    <a:pt x="0" y="1767703"/>
                  </a:lnTo>
                  <a:lnTo>
                    <a:pt x="0" y="0"/>
                  </a:lnTo>
                  <a:close/>
                </a:path>
              </a:pathLst>
            </a:custGeom>
            <a:blipFill>
              <a:blip r:embed="rId3">
                <a:duotone>
                  <a:schemeClr val="accent3">
                    <a:shade val="45000"/>
                    <a:satMod val="135000"/>
                  </a:schemeClr>
                  <a:prstClr val="white"/>
                </a:duotone>
              </a:blip>
              <a:stretch>
                <a:fillRect/>
              </a:stretch>
            </a:blipFill>
          </p:spPr>
        </p:sp>
        <p:sp>
          <p:nvSpPr>
            <p:cNvPr id="2" name="Freeform 4">
              <a:extLst>
                <a:ext uri="{FF2B5EF4-FFF2-40B4-BE49-F238E27FC236}">
                  <a16:creationId xmlns:a16="http://schemas.microsoft.com/office/drawing/2014/main" id="{0E00FFC8-33B2-0BB1-7802-EDDD3AE97B3F}"/>
                </a:ext>
              </a:extLst>
            </p:cNvPr>
            <p:cNvSpPr/>
            <p:nvPr/>
          </p:nvSpPr>
          <p:spPr>
            <a:xfrm>
              <a:off x="6089076" y="8968014"/>
              <a:ext cx="7315200" cy="1306286"/>
            </a:xfrm>
            <a:custGeom>
              <a:avLst/>
              <a:gdLst/>
              <a:ahLst/>
              <a:cxnLst/>
              <a:rect l="l" t="t" r="r" b="b"/>
              <a:pathLst>
                <a:path w="7315200" h="1306286">
                  <a:moveTo>
                    <a:pt x="0" y="0"/>
                  </a:moveTo>
                  <a:lnTo>
                    <a:pt x="7315200" y="0"/>
                  </a:lnTo>
                  <a:lnTo>
                    <a:pt x="7315200" y="1306285"/>
                  </a:lnTo>
                  <a:lnTo>
                    <a:pt x="0" y="1306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8">
              <a:extLst>
                <a:ext uri="{FF2B5EF4-FFF2-40B4-BE49-F238E27FC236}">
                  <a16:creationId xmlns:a16="http://schemas.microsoft.com/office/drawing/2014/main" id="{5D0C39C0-E58A-D6DA-8675-151B4597DA22}"/>
                </a:ext>
              </a:extLst>
            </p:cNvPr>
            <p:cNvSpPr/>
            <p:nvPr/>
          </p:nvSpPr>
          <p:spPr>
            <a:xfrm>
              <a:off x="-152400" y="8647980"/>
              <a:ext cx="7315200"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6">
              <a:extLst>
                <a:ext uri="{FF2B5EF4-FFF2-40B4-BE49-F238E27FC236}">
                  <a16:creationId xmlns:a16="http://schemas.microsoft.com/office/drawing/2014/main" id="{6A1CB10F-7B86-9AE0-7137-B212253E0D56}"/>
                </a:ext>
              </a:extLst>
            </p:cNvPr>
            <p:cNvSpPr/>
            <p:nvPr/>
          </p:nvSpPr>
          <p:spPr>
            <a:xfrm rot="21319132" flipH="1">
              <a:off x="1862776" y="8179139"/>
              <a:ext cx="2939608" cy="1943816"/>
            </a:xfrm>
            <a:custGeom>
              <a:avLst/>
              <a:gdLst/>
              <a:ahLst/>
              <a:cxnLst/>
              <a:rect l="l" t="t" r="r" b="b"/>
              <a:pathLst>
                <a:path w="3943121" h="2607389">
                  <a:moveTo>
                    <a:pt x="0" y="0"/>
                  </a:moveTo>
                  <a:lnTo>
                    <a:pt x="3943121" y="0"/>
                  </a:lnTo>
                  <a:lnTo>
                    <a:pt x="3943121" y="2607389"/>
                  </a:lnTo>
                  <a:lnTo>
                    <a:pt x="0" y="2607389"/>
                  </a:lnTo>
                  <a:lnTo>
                    <a:pt x="0" y="0"/>
                  </a:lnTo>
                  <a:close/>
                </a:path>
              </a:pathLst>
            </a:custGeom>
            <a:blipFill>
              <a:blip r:embed="rId8"/>
              <a:stretch>
                <a:fillRect/>
              </a:stretch>
            </a:blipFill>
          </p:spPr>
        </p:sp>
        <p:pic>
          <p:nvPicPr>
            <p:cNvPr id="9" name="Picture 8">
              <a:extLst>
                <a:ext uri="{FF2B5EF4-FFF2-40B4-BE49-F238E27FC236}">
                  <a16:creationId xmlns:a16="http://schemas.microsoft.com/office/drawing/2014/main" id="{A49A48AB-D510-C0AE-EF04-AC89D57696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saturation sat="33000"/>
                      </a14:imgEffect>
                    </a14:imgLayer>
                  </a14:imgProps>
                </a:ext>
              </a:extLst>
            </a:blip>
            <a:stretch>
              <a:fillRect/>
            </a:stretch>
          </p:blipFill>
          <p:spPr>
            <a:xfrm>
              <a:off x="12801600" y="177800"/>
              <a:ext cx="5364945" cy="8327858"/>
            </a:xfrm>
            <a:prstGeom prst="rect">
              <a:avLst/>
            </a:prstGeom>
          </p:spPr>
        </p:pic>
      </p:grpSp>
    </p:spTree>
    <p:extLst>
      <p:ext uri="{BB962C8B-B14F-4D97-AF65-F5344CB8AC3E}">
        <p14:creationId xmlns:p14="http://schemas.microsoft.com/office/powerpoint/2010/main" val="980341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EF2BC8-AEAC-4D43-3B81-F4540CB8772D}"/>
              </a:ext>
            </a:extLst>
          </p:cNvPr>
          <p:cNvSpPr txBox="1"/>
          <p:nvPr/>
        </p:nvSpPr>
        <p:spPr>
          <a:xfrm>
            <a:off x="640773" y="266700"/>
            <a:ext cx="9144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78A8639-3CEC-7891-065D-B282D8AB714E}"/>
              </a:ext>
            </a:extLst>
          </p:cNvPr>
          <p:cNvPicPr>
            <a:picLocks noChangeAspect="1"/>
          </p:cNvPicPr>
          <p:nvPr/>
        </p:nvPicPr>
        <p:blipFill>
          <a:blip r:embed="rId5"/>
          <a:stretch>
            <a:fillRect/>
          </a:stretch>
        </p:blipFill>
        <p:spPr>
          <a:xfrm>
            <a:off x="8763000" y="0"/>
            <a:ext cx="7158146" cy="10287000"/>
          </a:xfrm>
          <a:prstGeom prst="rect">
            <a:avLst/>
          </a:prstGeom>
        </p:spPr>
      </p:pic>
      <p:sp>
        <p:nvSpPr>
          <p:cNvPr id="15" name="TextBox 14">
            <a:extLst>
              <a:ext uri="{FF2B5EF4-FFF2-40B4-BE49-F238E27FC236}">
                <a16:creationId xmlns:a16="http://schemas.microsoft.com/office/drawing/2014/main" id="{00EA0A2F-8FE3-4652-A06C-9AA0A623D80B}"/>
              </a:ext>
            </a:extLst>
          </p:cNvPr>
          <p:cNvSpPr txBox="1"/>
          <p:nvPr/>
        </p:nvSpPr>
        <p:spPr>
          <a:xfrm>
            <a:off x="990600" y="2400300"/>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pic>
        <p:nvPicPr>
          <p:cNvPr id="16"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4457700"/>
            <a:ext cx="6096000" cy="3429000"/>
          </a:xfrm>
          <a:prstGeom prst="rect">
            <a:avLst/>
          </a:prstGeom>
        </p:spPr>
      </p:pic>
    </p:spTree>
    <p:extLst>
      <p:ext uri="{BB962C8B-B14F-4D97-AF65-F5344CB8AC3E}">
        <p14:creationId xmlns:p14="http://schemas.microsoft.com/office/powerpoint/2010/main" val="1889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481937" y="346140"/>
            <a:ext cx="3143004"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BE5433A-350A-8529-BC18-4929C70CE03B}"/>
              </a:ext>
            </a:extLst>
          </p:cNvPr>
          <p:cNvSpPr txBox="1"/>
          <p:nvPr/>
        </p:nvSpPr>
        <p:spPr>
          <a:xfrm>
            <a:off x="3962400" y="342900"/>
            <a:ext cx="4615540"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000" dirty="0">
                <a:latin typeface="Times New Roman" panose="02020603050405020304" pitchFamily="18" charset="0"/>
                <a:cs typeface="Times New Roman" panose="02020603050405020304" pitchFamily="18" charset="0"/>
                <a:sym typeface="Wingdings" panose="05000000000000000000" pitchFamily="2" charset="2"/>
              </a:rPr>
              <a:t>; do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13E69A-A263-4D3D-9542-4333AD02B546}"/>
              </a:ext>
            </a:extLst>
          </p:cNvPr>
          <p:cNvSpPr txBox="1"/>
          <p:nvPr/>
        </p:nvSpPr>
        <p:spPr>
          <a:xfrm>
            <a:off x="7053940" y="3793523"/>
            <a:ext cx="4114800"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9E66E03-E2C9-E0A8-4115-CC796C0AFB7C}"/>
              </a:ext>
            </a:extLst>
          </p:cNvPr>
          <p:cNvSpPr txBox="1"/>
          <p:nvPr/>
        </p:nvSpPr>
        <p:spPr>
          <a:xfrm>
            <a:off x="8882740" y="342900"/>
            <a:ext cx="3450769"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Theo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FDB4B8-BEE0-47CC-E65E-B119EA65BDE5}"/>
              </a:ext>
            </a:extLst>
          </p:cNvPr>
          <p:cNvSpPr txBox="1"/>
          <p:nvPr/>
        </p:nvSpPr>
        <p:spPr>
          <a:xfrm>
            <a:off x="12638309" y="342900"/>
            <a:ext cx="5254834"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cha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507DA5-853B-A667-B0E0-E4F516BD61AB}"/>
              </a:ext>
            </a:extLst>
          </p:cNvPr>
          <p:cNvSpPr txBox="1"/>
          <p:nvPr/>
        </p:nvSpPr>
        <p:spPr>
          <a:xfrm>
            <a:off x="481936" y="3813600"/>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11549739" y="3769018"/>
            <a:ext cx="6343403"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F52EA29-AC66-1DD2-1BCB-2E29D9221A33}"/>
              </a:ext>
            </a:extLst>
          </p:cNvPr>
          <p:cNvSpPr txBox="1"/>
          <p:nvPr/>
        </p:nvSpPr>
        <p:spPr>
          <a:xfrm>
            <a:off x="481936" y="6049953"/>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Thành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5F60E61-20E1-1450-213C-CEA92D48D26A}"/>
              </a:ext>
            </a:extLst>
          </p:cNvPr>
          <p:cNvSpPr txBox="1"/>
          <p:nvPr/>
        </p:nvSpPr>
        <p:spPr>
          <a:xfrm>
            <a:off x="7053940" y="6049953"/>
            <a:ext cx="70104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14387942" y="6049953"/>
            <a:ext cx="35052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4F6728-C107-294D-40E6-AEAC65350DFC}"/>
              </a:ext>
            </a:extLst>
          </p:cNvPr>
          <p:cNvSpPr txBox="1"/>
          <p:nvPr/>
        </p:nvSpPr>
        <p:spPr>
          <a:xfrm>
            <a:off x="457200" y="8115300"/>
            <a:ext cx="8991600" cy="1938992"/>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4000" dirty="0">
                <a:latin typeface="Times New Roman" panose="02020603050405020304" pitchFamily="18" charset="0"/>
                <a:cs typeface="Times New Roman" panose="02020603050405020304" pitchFamily="18" charset="0"/>
                <a:sym typeface="Wingdings" panose="05000000000000000000" pitchFamily="2" charset="2"/>
              </a:rPr>
              <a:t> kia;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40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DF8CD0-FD7A-B64B-D853-C594F131DF0C}"/>
              </a:ext>
            </a:extLst>
          </p:cNvPr>
          <p:cNvSpPr txBox="1"/>
          <p:nvPr/>
        </p:nvSpPr>
        <p:spPr>
          <a:xfrm>
            <a:off x="10058400" y="8470001"/>
            <a:ext cx="7834742"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srgbClr val="FF0000"/>
                </a:solidFill>
                <a:latin typeface="Times New Roman" panose="02020603050405020304" pitchFamily="18" charset="0"/>
                <a:cs typeface="Times New Roman" panose="02020603050405020304" pitchFamily="18" charset="0"/>
              </a:rPr>
              <a:t>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2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640772" y="266700"/>
            <a:ext cx="11551227"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533400" y="1359162"/>
            <a:ext cx="9230540" cy="8356338"/>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id="{12B9080D-296E-59E0-DCCD-37A5ECE32CBF}"/>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695870" y="2779901"/>
            <a:ext cx="882913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695870" y="7816898"/>
            <a:ext cx="8829130" cy="1446550"/>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4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10180724" y="1359162"/>
            <a:ext cx="7573876" cy="8356338"/>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id="{6C6DC275-2A19-DD33-7848-97FDCEDABFD5}"/>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10343194" y="2779901"/>
            <a:ext cx="710660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“Sau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10343194" y="5995362"/>
            <a:ext cx="7106606" cy="3477875"/>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a:latin typeface="Times New Roman" panose="02020603050405020304" pitchFamily="18" charset="0"/>
                <a:cs typeface="Times New Roman" panose="02020603050405020304" pitchFamily="18" charset="0"/>
                <a:sym typeface="Wingdings" panose="05000000000000000000" pitchFamily="2" charset="2"/>
              </a:rPr>
              <a:t> 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8991600" y="34671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580ACC09-F84A-A862-FEF2-CBD6DAE11594}"/>
              </a:ext>
            </a:extLst>
          </p:cNvPr>
          <p:cNvPicPr>
            <a:picLocks noChangeAspect="1"/>
          </p:cNvPicPr>
          <p:nvPr/>
        </p:nvPicPr>
        <p:blipFill rotWithShape="1">
          <a:blip r:embed="rId3"/>
          <a:srcRect t="1416"/>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188457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B6F67E3-8D5F-1E18-132A-85BE07D498DF}"/>
              </a:ext>
            </a:extLst>
          </p:cNvPr>
          <p:cNvGrpSpPr/>
          <p:nvPr/>
        </p:nvGrpSpPr>
        <p:grpSpPr>
          <a:xfrm>
            <a:off x="1943100" y="3854084"/>
            <a:ext cx="14401800" cy="2578831"/>
            <a:chOff x="0" y="0"/>
            <a:chExt cx="1447318" cy="188358"/>
          </a:xfrm>
        </p:grpSpPr>
        <p:sp>
          <p:nvSpPr>
            <p:cNvPr id="10" name="Freeform 5">
              <a:extLst>
                <a:ext uri="{FF2B5EF4-FFF2-40B4-BE49-F238E27FC236}">
                  <a16:creationId xmlns:a16="http://schemas.microsoft.com/office/drawing/2014/main" id="{A20911B6-879B-CABB-1500-4FAB33A9A0E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1" name="TextBox 6">
              <a:extLst>
                <a:ext uri="{FF2B5EF4-FFF2-40B4-BE49-F238E27FC236}">
                  <a16:creationId xmlns:a16="http://schemas.microsoft.com/office/drawing/2014/main" id="{F7CDFB7A-7C57-0303-0DBE-255F48C4EDD3}"/>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pic>
        <p:nvPicPr>
          <p:cNvPr id="8" name="Picture 7">
            <a:extLst>
              <a:ext uri="{FF2B5EF4-FFF2-40B4-BE49-F238E27FC236}">
                <a16:creationId xmlns:a16="http://schemas.microsoft.com/office/drawing/2014/main" id="{BE4D4FBE-05AD-B041-D886-54C2548AF9C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Lst>
          </a:blip>
          <a:stretch>
            <a:fillRect/>
          </a:stretch>
        </p:blipFill>
        <p:spPr>
          <a:xfrm>
            <a:off x="11734800" y="7708168"/>
            <a:ext cx="7315834" cy="2578832"/>
          </a:xfrm>
          <a:prstGeom prst="rect">
            <a:avLst/>
          </a:prstGeom>
        </p:spPr>
      </p:pic>
      <p:sp>
        <p:nvSpPr>
          <p:cNvPr id="2" name="TextBox 1">
            <a:extLst>
              <a:ext uri="{FF2B5EF4-FFF2-40B4-BE49-F238E27FC236}">
                <a16:creationId xmlns:a16="http://schemas.microsoft.com/office/drawing/2014/main" id="{C60E2C38-19AE-9E3E-00A9-D40CC9795EC8}"/>
              </a:ext>
            </a:extLst>
          </p:cNvPr>
          <p:cNvSpPr txBox="1"/>
          <p:nvPr/>
        </p:nvSpPr>
        <p:spPr>
          <a:xfrm>
            <a:off x="609600" y="1578879"/>
            <a:ext cx="17068800" cy="1107996"/>
          </a:xfrm>
          <a:prstGeom prst="rect">
            <a:avLst/>
          </a:prstGeom>
          <a:noFill/>
        </p:spPr>
        <p:txBody>
          <a:bodyPr wrap="square" rtlCol="0">
            <a:spAutoFit/>
          </a:bodyPr>
          <a:lstStyle/>
          <a:p>
            <a:pPr algn="ctr"/>
            <a:r>
              <a:rPr lang="en-US" sz="6600" dirty="0" err="1">
                <a:solidFill>
                  <a:srgbClr val="FF0000"/>
                </a:solidFill>
                <a:latin typeface="#9Slide07 SVNA Love Of Thunder" panose="02040603050506020204" pitchFamily="18" charset="0"/>
                <a:cs typeface="Times New Roman" panose="02020603050405020304" pitchFamily="18" charset="0"/>
              </a:rPr>
              <a:t>Thảo</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luận</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nhóm</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bàn</a:t>
            </a:r>
            <a:endParaRPr lang="en-US" sz="6600" dirty="0">
              <a:solidFill>
                <a:srgbClr val="FF0000"/>
              </a:solidFill>
              <a:latin typeface="#9Slide07 SVNA Love Of Thunder"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3DDA88-A8CB-A6C2-DAE9-20908BFC08A9}"/>
              </a:ext>
            </a:extLst>
          </p:cNvPr>
          <p:cNvSpPr txBox="1"/>
          <p:nvPr/>
        </p:nvSpPr>
        <p:spPr>
          <a:xfrm>
            <a:off x="2667000" y="4280896"/>
            <a:ext cx="129540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gồm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ai? </a:t>
            </a:r>
            <a:r>
              <a:rPr lang="en-US" sz="4400" b="1" dirty="0" err="1">
                <a:solidFill>
                  <a:schemeClr val="bg1"/>
                </a:solidFill>
                <a:latin typeface="Times New Roman" panose="02020603050405020304" pitchFamily="18" charset="0"/>
                <a:cs typeface="Times New Roman" panose="02020603050405020304" pitchFamily="18" charset="0"/>
              </a:rPr>
              <a:t>Thuộc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truyền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kì</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6" name="Freeform 9">
            <a:extLst>
              <a:ext uri="{FF2B5EF4-FFF2-40B4-BE49-F238E27FC236}">
                <a16:creationId xmlns:a16="http://schemas.microsoft.com/office/drawing/2014/main" id="{506ADF0C-BB12-40E1-3ADE-29ED27DF7615}"/>
              </a:ext>
            </a:extLst>
          </p:cNvPr>
          <p:cNvSpPr/>
          <p:nvPr/>
        </p:nvSpPr>
        <p:spPr>
          <a:xfrm>
            <a:off x="14935200" y="8325873"/>
            <a:ext cx="2177160" cy="1925515"/>
          </a:xfrm>
          <a:custGeom>
            <a:avLst/>
            <a:gdLst/>
            <a:ahLst/>
            <a:cxnLst/>
            <a:rect l="l" t="t" r="r" b="b"/>
            <a:pathLst>
              <a:path w="3984461" h="3461501">
                <a:moveTo>
                  <a:pt x="0" y="0"/>
                </a:moveTo>
                <a:lnTo>
                  <a:pt x="3984462" y="0"/>
                </a:lnTo>
                <a:lnTo>
                  <a:pt x="3984462" y="3461501"/>
                </a:lnTo>
                <a:lnTo>
                  <a:pt x="0" y="3461501"/>
                </a:lnTo>
                <a:lnTo>
                  <a:pt x="0" y="0"/>
                </a:lnTo>
                <a:close/>
              </a:path>
            </a:pathLst>
          </a:custGeom>
          <a:blipFill>
            <a:blip r:embed="rId5"/>
            <a:stretch>
              <a:fillRect/>
            </a:stretch>
          </a:blipFill>
        </p:spPr>
      </p:sp>
    </p:spTree>
    <p:extLst>
      <p:ext uri="{BB962C8B-B14F-4D97-AF65-F5344CB8AC3E}">
        <p14:creationId xmlns:p14="http://schemas.microsoft.com/office/powerpoint/2010/main" val="2716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CD2552-410A-A6AC-4951-ABE10B6C3CED}"/>
              </a:ext>
            </a:extLst>
          </p:cNvPr>
          <p:cNvSpPr txBox="1"/>
          <p:nvPr/>
        </p:nvSpPr>
        <p:spPr>
          <a:xfrm>
            <a:off x="881380" y="1714500"/>
            <a:ext cx="1741932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dịch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Tri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phủ</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1371600" y="7810500"/>
            <a:ext cx="162306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nhau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5CAE72-5453-5EC4-4003-CDBB0AEE3EB5}"/>
              </a:ext>
            </a:extLst>
          </p:cNvPr>
          <p:cNvSpPr txBox="1"/>
          <p:nvPr/>
        </p:nvSpPr>
        <p:spPr>
          <a:xfrm>
            <a:off x="1371600" y="9211122"/>
            <a:ext cx="1741932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495800" y="171450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63115AC-E6A4-7A82-4EDD-BA97C405CA0E}"/>
              </a:ext>
            </a:extLst>
          </p:cNvPr>
          <p:cNvSpPr txBox="1"/>
          <p:nvPr/>
        </p:nvSpPr>
        <p:spPr>
          <a:xfrm>
            <a:off x="5029200" y="302255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F8E9A985-0728-E8B6-84CF-690D4DFEB915}"/>
              </a:ext>
            </a:extLst>
          </p:cNvPr>
          <p:cNvSpPr/>
          <p:nvPr/>
        </p:nvSpPr>
        <p:spPr>
          <a:xfrm>
            <a:off x="14401800" y="0"/>
            <a:ext cx="5203171" cy="1733306"/>
          </a:xfrm>
          <a:custGeom>
            <a:avLst/>
            <a:gdLst/>
            <a:ahLst/>
            <a:cxnLst/>
            <a:rect l="l" t="t" r="r" b="b"/>
            <a:pathLst>
              <a:path w="5203171" h="1733306">
                <a:moveTo>
                  <a:pt x="0" y="0"/>
                </a:moveTo>
                <a:lnTo>
                  <a:pt x="5203171" y="0"/>
                </a:lnTo>
                <a:lnTo>
                  <a:pt x="5203171" y="1733306"/>
                </a:lnTo>
                <a:lnTo>
                  <a:pt x="0" y="1733306"/>
                </a:lnTo>
                <a:lnTo>
                  <a:pt x="0" y="0"/>
                </a:lnTo>
                <a:close/>
              </a:path>
            </a:pathLst>
          </a:custGeom>
          <a:blipFill>
            <a:blip r:embed="rId3">
              <a:lum bright="70000" contrast="-70000"/>
            </a:blip>
            <a:stretch>
              <a:fillRect/>
            </a:stretch>
          </a:blipFill>
        </p:spPr>
      </p:sp>
    </p:spTree>
    <p:extLst>
      <p:ext uri="{BB962C8B-B14F-4D97-AF65-F5344CB8AC3E}">
        <p14:creationId xmlns:p14="http://schemas.microsoft.com/office/powerpoint/2010/main" val="2165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ọi dế mèn  Tuổi thơ dữ dội">
            <a:hlinkClick r:id="" action="ppaction://media"/>
            <a:extLst>
              <a:ext uri="{FF2B5EF4-FFF2-40B4-BE49-F238E27FC236}">
                <a16:creationId xmlns:a16="http://schemas.microsoft.com/office/drawing/2014/main" id="{D3E18BB2-FC7E-1337-C5DB-8FB28988F5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0"/>
            <a:ext cx="17983200" cy="9715500"/>
          </a:xfrm>
          <a:prstGeom prst="rect">
            <a:avLst/>
          </a:prstGeom>
        </p:spPr>
      </p:pic>
    </p:spTree>
    <p:extLst>
      <p:ext uri="{BB962C8B-B14F-4D97-AF65-F5344CB8AC3E}">
        <p14:creationId xmlns:p14="http://schemas.microsoft.com/office/powerpoint/2010/main" val="32360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929387"/>
            <a:ext cx="1623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659068"/>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744462-F0A0-52F8-10BC-F6D8C944CB23}"/>
              </a:ext>
            </a:extLst>
          </p:cNvPr>
          <p:cNvSpPr txBox="1"/>
          <p:nvPr/>
        </p:nvSpPr>
        <p:spPr>
          <a:xfrm>
            <a:off x="1610360" y="6870040"/>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8A65B0-FF4F-6009-930F-9256663E1D6C}"/>
              </a:ext>
            </a:extLst>
          </p:cNvPr>
          <p:cNvSpPr txBox="1"/>
          <p:nvPr/>
        </p:nvSpPr>
        <p:spPr>
          <a:xfrm>
            <a:off x="1610360" y="7717538"/>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Tuyệt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vọng</a:t>
            </a:r>
            <a:endParaRPr lang="en-US" sz="44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3716000" y="3623186"/>
            <a:ext cx="8628230" cy="7115522"/>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5CEB-3410-FCBB-BEEA-0AA36618F64C}"/>
              </a:ext>
            </a:extLst>
          </p:cNvPr>
          <p:cNvPicPr>
            <a:picLocks noChangeAspect="1"/>
          </p:cNvPicPr>
          <p:nvPr/>
        </p:nvPicPr>
        <p:blipFill>
          <a:blip r:embed="rId3"/>
          <a:stretch>
            <a:fillRect/>
          </a:stretch>
        </p:blipFill>
        <p:spPr>
          <a:xfrm>
            <a:off x="1981200" y="2247900"/>
            <a:ext cx="13675294" cy="9097473"/>
          </a:xfrm>
          <a:prstGeom prst="rect">
            <a:avLst/>
          </a:prstGeom>
        </p:spPr>
      </p:pic>
      <p:sp>
        <p:nvSpPr>
          <p:cNvPr id="4" name="TextBox 3">
            <a:extLst>
              <a:ext uri="{FF2B5EF4-FFF2-40B4-BE49-F238E27FC236}">
                <a16:creationId xmlns:a16="http://schemas.microsoft.com/office/drawing/2014/main" id="{ED618439-F8EF-926D-E6A8-AFEEF2D5B713}"/>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5" name="TextBox 4">
            <a:extLst>
              <a:ext uri="{FF2B5EF4-FFF2-40B4-BE49-F238E27FC236}">
                <a16:creationId xmlns:a16="http://schemas.microsoft.com/office/drawing/2014/main" id="{6AB92324-6954-4765-A404-2D0041766304}"/>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098131"/>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2573000" y="3077298"/>
            <a:ext cx="76200" cy="5867400"/>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11555730" y="2137212"/>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784860" y="3077298"/>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877800" y="3011516"/>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93034-8F68-D260-2BD2-389D030DF5EE}"/>
              </a:ext>
            </a:extLst>
          </p:cNvPr>
          <p:cNvSpPr txBox="1"/>
          <p:nvPr/>
        </p:nvSpPr>
        <p:spPr>
          <a:xfrm>
            <a:off x="1143000" y="9174659"/>
            <a:ext cx="11125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D38E7E-EB9B-B654-9EB2-F4B43D2CB060}"/>
              </a:ext>
            </a:extLst>
          </p:cNvPr>
          <p:cNvSpPr txBox="1"/>
          <p:nvPr/>
        </p:nvSpPr>
        <p:spPr>
          <a:xfrm>
            <a:off x="12890500" y="8540332"/>
            <a:ext cx="496316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590656-57E5-BDC1-060B-3752F860E6B2}"/>
              </a:ext>
            </a:extLst>
          </p:cNvPr>
          <p:cNvSpPr txBox="1"/>
          <p:nvPr/>
        </p:nvSpPr>
        <p:spPr>
          <a:xfrm>
            <a:off x="990600" y="3524397"/>
            <a:ext cx="165354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đẩy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lường</a:t>
            </a:r>
            <a:r>
              <a:rPr lang="en-US" sz="4400" b="1" dirty="0">
                <a:latin typeface="Times New Roman" panose="02020603050405020304" pitchFamily="18" charset="0"/>
                <a:cs typeface="Times New Roman" panose="02020603050405020304" pitchFamily="18" charset="0"/>
              </a:rPr>
              <a:t>.</a:t>
            </a:r>
          </a:p>
        </p:txBody>
      </p:sp>
      <p:sp>
        <p:nvSpPr>
          <p:cNvPr id="12" name="Freeform 7">
            <a:extLst>
              <a:ext uri="{FF2B5EF4-FFF2-40B4-BE49-F238E27FC236}">
                <a16:creationId xmlns:a16="http://schemas.microsoft.com/office/drawing/2014/main" id="{47B65C3D-12E0-A2BE-9C7E-82992F72A871}"/>
              </a:ext>
            </a:extLst>
          </p:cNvPr>
          <p:cNvSpPr/>
          <p:nvPr/>
        </p:nvSpPr>
        <p:spPr>
          <a:xfrm>
            <a:off x="-533400" y="7589796"/>
            <a:ext cx="4724400" cy="2697203"/>
          </a:xfrm>
          <a:custGeom>
            <a:avLst/>
            <a:gdLst/>
            <a:ahLst/>
            <a:cxnLst/>
            <a:rect l="l" t="t" r="r" b="b"/>
            <a:pathLst>
              <a:path w="7207452" h="4114800">
                <a:moveTo>
                  <a:pt x="0" y="0"/>
                </a:moveTo>
                <a:lnTo>
                  <a:pt x="7207452" y="0"/>
                </a:lnTo>
                <a:lnTo>
                  <a:pt x="7207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4">
            <a:extLst>
              <a:ext uri="{FF2B5EF4-FFF2-40B4-BE49-F238E27FC236}">
                <a16:creationId xmlns:a16="http://schemas.microsoft.com/office/drawing/2014/main" id="{F4E29A2A-591D-5F76-E882-6A863A2DF92D}"/>
              </a:ext>
            </a:extLst>
          </p:cNvPr>
          <p:cNvSpPr/>
          <p:nvPr/>
        </p:nvSpPr>
        <p:spPr>
          <a:xfrm rot="20765649" flipH="1">
            <a:off x="1679595" y="7975878"/>
            <a:ext cx="1557350" cy="1484778"/>
          </a:xfrm>
          <a:custGeom>
            <a:avLst/>
            <a:gdLst/>
            <a:ahLst/>
            <a:cxnLst/>
            <a:rect l="l" t="t" r="r" b="b"/>
            <a:pathLst>
              <a:path w="3626959" h="2629545">
                <a:moveTo>
                  <a:pt x="0" y="0"/>
                </a:moveTo>
                <a:lnTo>
                  <a:pt x="3626959" y="0"/>
                </a:lnTo>
                <a:lnTo>
                  <a:pt x="3626959" y="2629545"/>
                </a:lnTo>
                <a:lnTo>
                  <a:pt x="0" y="2629545"/>
                </a:lnTo>
                <a:lnTo>
                  <a:pt x="0" y="0"/>
                </a:lnTo>
                <a:close/>
              </a:path>
            </a:pathLst>
          </a:custGeom>
          <a:blipFill>
            <a:blip r:embed="rId5"/>
            <a:stretch>
              <a:fillRect/>
            </a:stretch>
          </a:blipFill>
        </p:spPr>
      </p:sp>
    </p:spTree>
    <p:extLst>
      <p:ext uri="{BB962C8B-B14F-4D97-AF65-F5344CB8AC3E}">
        <p14:creationId xmlns:p14="http://schemas.microsoft.com/office/powerpoint/2010/main" val="4262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577015" y="401319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tố</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kì</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ảo</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tính</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chất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thực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4" name="Freeform 4">
            <a:extLst>
              <a:ext uri="{FF2B5EF4-FFF2-40B4-BE49-F238E27FC236}">
                <a16:creationId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sp>
    </p:spTree>
    <p:extLst>
      <p:ext uri="{BB962C8B-B14F-4D97-AF65-F5344CB8AC3E}">
        <p14:creationId xmlns:p14="http://schemas.microsoft.com/office/powerpoint/2010/main" val="2344392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a:extLst>
              <a:ext uri="{FF2B5EF4-FFF2-40B4-BE49-F238E27FC236}">
                <a16:creationId xmlns:a16="http://schemas.microsoft.com/office/drawing/2014/main" id="{7C6F5B6C-F054-B1FC-1CB1-775A58570C4E}"/>
              </a:ext>
            </a:extLst>
          </p:cNvPr>
          <p:cNvSpPr/>
          <p:nvPr/>
        </p:nvSpPr>
        <p:spPr>
          <a:xfrm rot="3163684">
            <a:off x="9258302" y="3292584"/>
            <a:ext cx="1905000" cy="53340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C60E2C38-19AE-9E3E-00A9-D40CC9795EC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ECDE5FC-9C0F-116B-6B0F-10C5233A261D}"/>
              </a:ext>
            </a:extLst>
          </p:cNvPr>
          <p:cNvGrpSpPr/>
          <p:nvPr/>
        </p:nvGrpSpPr>
        <p:grpSpPr>
          <a:xfrm>
            <a:off x="609600" y="6362700"/>
            <a:ext cx="7467600" cy="2971800"/>
            <a:chOff x="762000" y="1714500"/>
            <a:chExt cx="7467600" cy="2971800"/>
          </a:xfrm>
        </p:grpSpPr>
        <p:grpSp>
          <p:nvGrpSpPr>
            <p:cNvPr id="4" name="Group 4">
              <a:extLst>
                <a:ext uri="{FF2B5EF4-FFF2-40B4-BE49-F238E27FC236}">
                  <a16:creationId xmlns:a16="http://schemas.microsoft.com/office/drawing/2014/main" id="{F2E43B1F-711F-F6BA-F456-3DE2BE387520}"/>
                </a:ext>
              </a:extLst>
            </p:cNvPr>
            <p:cNvGrpSpPr/>
            <p:nvPr/>
          </p:nvGrpSpPr>
          <p:grpSpPr>
            <a:xfrm>
              <a:off x="762000" y="1714500"/>
              <a:ext cx="7467600" cy="2971800"/>
              <a:chOff x="0" y="0"/>
              <a:chExt cx="1447318" cy="188358"/>
            </a:xfrm>
          </p:grpSpPr>
          <p:sp>
            <p:nvSpPr>
              <p:cNvPr id="5" name="Freeform 5">
                <a:extLst>
                  <a:ext uri="{FF2B5EF4-FFF2-40B4-BE49-F238E27FC236}">
                    <a16:creationId xmlns:a16="http://schemas.microsoft.com/office/drawing/2014/main" id="{C0D706B9-3727-940C-C04F-173197DC5E89}"/>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6"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7" name="TextBox 6">
              <a:extLst>
                <a:ext uri="{FF2B5EF4-FFF2-40B4-BE49-F238E27FC236}">
                  <a16:creationId xmlns:a16="http://schemas.microsoft.com/office/drawing/2014/main" id="{7E0CC244-1B3D-AA29-C60F-E1E745931A0B}"/>
                </a:ext>
              </a:extLst>
            </p:cNvPr>
            <p:cNvSpPr txBox="1"/>
            <p:nvPr/>
          </p:nvSpPr>
          <p:spPr>
            <a:xfrm>
              <a:off x="1104900" y="1885533"/>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Mảnh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giấy</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bà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đồng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ném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sau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vợ</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sắm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xin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giúp</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bắt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quý</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78A4BA3C-D8DC-2C4B-22AC-AE6ECF0E12EE}"/>
              </a:ext>
            </a:extLst>
          </p:cNvPr>
          <p:cNvGrpSpPr/>
          <p:nvPr/>
        </p:nvGrpSpPr>
        <p:grpSpPr>
          <a:xfrm>
            <a:off x="7239000" y="1491201"/>
            <a:ext cx="7467600" cy="2971800"/>
            <a:chOff x="762000" y="1714500"/>
            <a:chExt cx="7467600" cy="2971800"/>
          </a:xfrm>
        </p:grpSpPr>
        <p:grpSp>
          <p:nvGrpSpPr>
            <p:cNvPr id="10"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12"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3"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1" name="TextBox 10">
              <a:extLst>
                <a:ext uri="{FF2B5EF4-FFF2-40B4-BE49-F238E27FC236}">
                  <a16:creationId xmlns:a16="http://schemas.microsoft.com/office/drawing/2014/main" id="{07C1AEBD-3974-C0DE-FE01-8EED53E98592}"/>
                </a:ext>
              </a:extLst>
            </p:cNvPr>
            <p:cNvSpPr txBox="1"/>
            <p:nvPr/>
          </p:nvSpPr>
          <p:spPr>
            <a:xfrm>
              <a:off x="1104900" y="1800016"/>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Đứa</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trai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nhỏ</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EF9DD971-5FE9-B9D8-252E-D72904899989}"/>
              </a:ext>
            </a:extLst>
          </p:cNvPr>
          <p:cNvSpPr txBox="1"/>
          <p:nvPr/>
        </p:nvSpPr>
        <p:spPr>
          <a:xfrm rot="18949791">
            <a:off x="2357008" y="2997699"/>
            <a:ext cx="4424709"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5306029-5743-0D04-A0DC-0878FEB47361}"/>
              </a:ext>
            </a:extLst>
          </p:cNvPr>
          <p:cNvCxnSpPr/>
          <p:nvPr/>
        </p:nvCxnSpPr>
        <p:spPr>
          <a:xfrm flipV="1">
            <a:off x="4025900" y="3227899"/>
            <a:ext cx="2895600" cy="2895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8BE090-8086-4DA4-73A4-AF51E013E510}"/>
              </a:ext>
            </a:extLst>
          </p:cNvPr>
          <p:cNvSpPr txBox="1"/>
          <p:nvPr/>
        </p:nvSpPr>
        <p:spPr>
          <a:xfrm>
            <a:off x="9144000" y="7353300"/>
            <a:ext cx="80772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Quan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đẩy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BE04F33-7D31-E214-965F-4AD524BD4D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rot="20497913">
            <a:off x="16138879" y="3085921"/>
            <a:ext cx="3292125" cy="4115157"/>
          </a:xfrm>
          <a:prstGeom prst="rect">
            <a:avLst/>
          </a:prstGeom>
        </p:spPr>
      </p:pic>
    </p:spTree>
    <p:extLst>
      <p:ext uri="{BB962C8B-B14F-4D97-AF65-F5344CB8AC3E}">
        <p14:creationId xmlns:p14="http://schemas.microsoft.com/office/powerpoint/2010/main" val="31196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81C5-A6BC-6221-0B81-E3E72FB95352}"/>
              </a:ext>
            </a:extLst>
          </p:cNvPr>
          <p:cNvPicPr>
            <a:picLocks noChangeAspect="1"/>
          </p:cNvPicPr>
          <p:nvPr/>
        </p:nvPicPr>
        <p:blipFill>
          <a:blip r:embed="rId3"/>
          <a:stretch>
            <a:fillRect/>
          </a:stretch>
        </p:blipFill>
        <p:spPr>
          <a:xfrm>
            <a:off x="1372555" y="0"/>
            <a:ext cx="15542890" cy="10287000"/>
          </a:xfrm>
          <a:prstGeom prst="rect">
            <a:avLst/>
          </a:prstGeom>
        </p:spPr>
      </p:pic>
    </p:spTree>
    <p:extLst>
      <p:ext uri="{BB962C8B-B14F-4D97-AF65-F5344CB8AC3E}">
        <p14:creationId xmlns:p14="http://schemas.microsoft.com/office/powerpoint/2010/main" val="2917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1143000" y="1714500"/>
            <a:ext cx="6248400" cy="1752600"/>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0" y="1885533"/>
              <a:ext cx="6781800" cy="144655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1143000" y="3433199"/>
            <a:ext cx="6248400" cy="2610629"/>
            <a:chOff x="762000" y="963101"/>
            <a:chExt cx="7467600" cy="4727935"/>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0" y="1885534"/>
              <a:ext cx="6781800" cy="360098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huyện</a:t>
              </a:r>
              <a:r>
                <a:rPr lang="en-US" sz="4400" dirty="0">
                  <a:solidFill>
                    <a:schemeClr val="bg1"/>
                  </a:solidFill>
                  <a:latin typeface="Times New Roman" panose="02020603050405020304" pitchFamily="18" charset="0"/>
                  <a:cs typeface="Times New Roman" panose="02020603050405020304" pitchFamily="18" charset="0"/>
                </a:rPr>
                <a:t> Hoa </a:t>
              </a:r>
              <a:r>
                <a:rPr lang="en-US" sz="4400" dirty="0" err="1">
                  <a:solidFill>
                    <a:schemeClr val="bg1"/>
                  </a:solidFill>
                  <a:latin typeface="Times New Roman" panose="02020603050405020304" pitchFamily="18" charset="0"/>
                  <a:cs typeface="Times New Roman" panose="02020603050405020304" pitchFamily="18" charset="0"/>
                </a:rPr>
                <a: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tỉnh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Tây</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1066800" y="6138268"/>
            <a:ext cx="6248400" cy="2195733"/>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50800" tIns="50800" rIns="50800" bIns="50800" rtlCol="0" anchor="ctr"/>
              <a:lstStyle/>
              <a:p>
                <a:pPr algn="ctr">
                  <a:lnSpc>
                    <a:spcPts val="3499"/>
                  </a:lnSpc>
                </a:pPr>
                <a:endParaRPr dirty="0"/>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0" y="1885534"/>
              <a:ext cx="6781800" cy="245284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Bản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7848600" y="2003020"/>
            <a:ext cx="76200" cy="5867400"/>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id="{EB8E4B4D-1A17-24E7-E4C7-2C06ACDF3315}"/>
              </a:ext>
            </a:extLst>
          </p:cNvPr>
          <p:cNvSpPr txBox="1"/>
          <p:nvPr/>
        </p:nvSpPr>
        <p:spPr>
          <a:xfrm>
            <a:off x="8323684" y="1723620"/>
            <a:ext cx="9507116"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8458200" y="4535715"/>
            <a:ext cx="9372600"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a:t>
            </a:r>
            <a:r>
              <a:rPr lang="en-US" sz="4400" b="1" dirty="0" err="1">
                <a:latin typeface="Times New Roman" panose="02020603050405020304" pitchFamily="18" charset="0"/>
                <a:cs typeface="Times New Roman" panose="02020603050405020304" pitchFamily="18" charset="0"/>
              </a:rPr>
              <a:t>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rPr>
              <a:t>Châm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876299" y="8383418"/>
            <a:ext cx="678180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Y</a:t>
            </a:r>
            <a:r>
              <a:rPr lang="en-US" sz="4400" dirty="0" err="1">
                <a:latin typeface="Times New Roman" panose="02020603050405020304" pitchFamily="18" charset="0"/>
                <a:cs typeface="Times New Roman" panose="02020603050405020304" pitchFamily="18" charset="0"/>
              </a:rPr>
              <a:t>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C6337F-6DBD-645F-03B8-BD335A567BB2}"/>
              </a:ext>
            </a:extLst>
          </p:cNvPr>
          <p:cNvSpPr txBox="1"/>
          <p:nvPr/>
        </p:nvSpPr>
        <p:spPr>
          <a:xfrm>
            <a:off x="685800" y="1943100"/>
            <a:ext cx="17068800" cy="4154984"/>
          </a:xfrm>
          <a:prstGeom prst="rect">
            <a:avLst/>
          </a:prstGeom>
          <a:solidFill>
            <a:schemeClr val="bg1">
              <a:lumMod val="85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nghèo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cừu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ngựa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vênh</a:t>
            </a:r>
            <a:r>
              <a:rPr lang="en-US" sz="4400" i="1" dirty="0">
                <a:latin typeface="Times New Roman" panose="02020603050405020304" pitchFamily="18" charset="0"/>
                <a:cs typeface="Times New Roman" panose="02020603050405020304" pitchFamily="18" charset="0"/>
              </a:rPr>
              <a:t> vang,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phủ</a:t>
            </a:r>
            <a:r>
              <a:rPr lang="en-US" sz="4400" i="1" dirty="0">
                <a:latin typeface="Times New Roman" panose="02020603050405020304" pitchFamily="18" charset="0"/>
                <a:cs typeface="Times New Roman" panose="02020603050405020304" pitchFamily="18" charset="0"/>
              </a:rPr>
              <a:t> tri </a:t>
            </a:r>
            <a:r>
              <a:rPr lang="en-US" sz="4400" i="1" dirty="0" err="1">
                <a:latin typeface="Times New Roman" panose="02020603050405020304" pitchFamily="18" charset="0"/>
                <a:cs typeface="Times New Roman" panose="02020603050405020304" pitchFamily="18" charset="0"/>
              </a:rPr>
              <a:t>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B060DB7-789E-A204-8D6D-C004E9985898}"/>
              </a:ext>
            </a:extLst>
          </p:cNvPr>
          <p:cNvSpPr/>
          <p:nvPr/>
        </p:nvSpPr>
        <p:spPr>
          <a:xfrm>
            <a:off x="0" y="6719095"/>
            <a:ext cx="5791200" cy="35679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6296-3D06-BDE4-9D1E-07DFB0871E1D}"/>
              </a:ext>
            </a:extLst>
          </p:cNvPr>
          <p:cNvSpPr txBox="1"/>
          <p:nvPr/>
        </p:nvSpPr>
        <p:spPr>
          <a:xfrm>
            <a:off x="8686800" y="2781300"/>
            <a:ext cx="891540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ngôn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ngữ</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4425A7AC-1CCC-20F9-0C76-70E076CAB544}"/>
              </a:ext>
            </a:extLst>
          </p:cNvPr>
          <p:cNvSpPr/>
          <p:nvPr/>
        </p:nvSpPr>
        <p:spPr>
          <a:xfrm>
            <a:off x="-1143000" y="2311420"/>
            <a:ext cx="9980313" cy="82296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4449059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7C6E2C9A-703C-3140-C094-79DFAAFBDA5E}"/>
              </a:ext>
            </a:extLst>
          </p:cNvPr>
          <p:cNvSpPr/>
          <p:nvPr/>
        </p:nvSpPr>
        <p:spPr>
          <a:xfrm rot="5748135">
            <a:off x="3540572" y="6218163"/>
            <a:ext cx="1599408"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stretch>
              <a:fillRect r="-311632"/>
            </a:stretch>
          </a:blipFill>
        </p:spPr>
      </p:sp>
      <p:pic>
        <p:nvPicPr>
          <p:cNvPr id="5" name="Picture 4" descr="A group of men in traditional robes&#10;&#10;Description automatically generated">
            <a:extLst>
              <a:ext uri="{FF2B5EF4-FFF2-40B4-BE49-F238E27FC236}">
                <a16:creationId xmlns:a16="http://schemas.microsoft.com/office/drawing/2014/main" id="{2291AD2E-C4A9-5D59-021D-5FD68D2AC8D4}"/>
              </a:ext>
            </a:extLst>
          </p:cNvPr>
          <p:cNvPicPr>
            <a:picLocks noChangeAspect="1"/>
          </p:cNvPicPr>
          <p:nvPr/>
        </p:nvPicPr>
        <p:blipFill rotWithShape="1">
          <a:blip r:embed="rId4">
            <a:extLst>
              <a:ext uri="{28A0092B-C50C-407E-A947-70E740481C1C}">
                <a14:useLocalDpi xmlns:a14="http://schemas.microsoft.com/office/drawing/2010/main" val="0"/>
              </a:ext>
            </a:extLst>
          </a:blip>
          <a:srcRect l="3267" r="6712" b="2"/>
          <a:stretch/>
        </p:blipFill>
        <p:spPr>
          <a:xfrm>
            <a:off x="7969838"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16">
            <a:extLst>
              <a:ext uri="{FF2B5EF4-FFF2-40B4-BE49-F238E27FC236}">
                <a16:creationId xmlns:a16="http://schemas.microsoft.com/office/drawing/2014/main" id="{9F2C6295-3758-CDFD-D1E0-05F07458B30B}"/>
              </a:ext>
            </a:extLst>
          </p:cNvPr>
          <p:cNvSpPr txBox="1"/>
          <p:nvPr/>
        </p:nvSpPr>
        <p:spPr>
          <a:xfrm>
            <a:off x="218990" y="655126"/>
            <a:ext cx="8382000" cy="1300228"/>
          </a:xfrm>
          <a:prstGeom prst="rect">
            <a:avLst/>
          </a:prstGeom>
        </p:spPr>
        <p:txBody>
          <a:bodyPr wrap="square" lIns="0" tIns="0" rIns="0" bIns="0" rtlCol="0" anchor="t">
            <a:spAutoFit/>
          </a:bodyPr>
          <a:lstStyle/>
          <a:p>
            <a:pPr algn="ctr">
              <a:lnSpc>
                <a:spcPts val="11663"/>
              </a:lnSpc>
            </a:pPr>
            <a:r>
              <a:rPr lang="en-US" sz="6600" b="1" dirty="0" err="1">
                <a:solidFill>
                  <a:srgbClr val="073064"/>
                </a:solidFill>
                <a:latin typeface="#9Slide04 Faustina" panose="00000500000000000000" pitchFamily="2" charset="0"/>
              </a:rPr>
              <a:t>Bài</a:t>
            </a:r>
            <a:r>
              <a:rPr lang="en-US" sz="6600" b="1" dirty="0">
                <a:solidFill>
                  <a:srgbClr val="073064"/>
                </a:solidFill>
                <a:latin typeface="#9Slide04 Faustina" panose="00000500000000000000" pitchFamily="2" charset="0"/>
              </a:rPr>
              <a:t> 1: </a:t>
            </a:r>
            <a:r>
              <a:rPr lang="en-US" sz="6600" b="1" dirty="0" err="1">
                <a:solidFill>
                  <a:srgbClr val="073064"/>
                </a:solidFill>
                <a:latin typeface="#9Slide04 Faustina" panose="00000500000000000000" pitchFamily="2" charset="0"/>
              </a:rPr>
              <a:t>Thế</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giới</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kì</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ảo</a:t>
            </a:r>
            <a:endParaRPr lang="en-US" sz="6600" b="1" dirty="0">
              <a:solidFill>
                <a:srgbClr val="073064"/>
              </a:solidFill>
              <a:latin typeface="#9Slide04 Faustina" panose="00000500000000000000" pitchFamily="2" charset="0"/>
            </a:endParaRPr>
          </a:p>
        </p:txBody>
      </p:sp>
      <p:sp>
        <p:nvSpPr>
          <p:cNvPr id="7" name="TextBox 17">
            <a:extLst>
              <a:ext uri="{FF2B5EF4-FFF2-40B4-BE49-F238E27FC236}">
                <a16:creationId xmlns:a16="http://schemas.microsoft.com/office/drawing/2014/main" id="{9E7F4E53-B46D-97E3-89B7-DFF10A24E036}"/>
              </a:ext>
            </a:extLst>
          </p:cNvPr>
          <p:cNvSpPr txBox="1"/>
          <p:nvPr/>
        </p:nvSpPr>
        <p:spPr>
          <a:xfrm>
            <a:off x="2709176" y="2358594"/>
            <a:ext cx="3262200" cy="1375505"/>
          </a:xfrm>
          <a:prstGeom prst="rect">
            <a:avLst/>
          </a:prstGeom>
        </p:spPr>
        <p:txBody>
          <a:bodyPr wrap="square" lIns="0" tIns="0" rIns="0" bIns="0" rtlCol="0" anchor="t">
            <a:spAutoFit/>
          </a:bodyPr>
          <a:lstStyle/>
          <a:p>
            <a:pPr>
              <a:lnSpc>
                <a:spcPts val="11663"/>
              </a:lnSpc>
            </a:pPr>
            <a:r>
              <a:rPr lang="en-US" sz="7200" dirty="0">
                <a:solidFill>
                  <a:schemeClr val="accent1">
                    <a:lumMod val="50000"/>
                  </a:schemeClr>
                </a:solidFill>
                <a:latin typeface="#9Slide04 Rokkitt Medium" panose="00000600000000000000" pitchFamily="2" charset="0"/>
              </a:rPr>
              <a:t>Văn </a:t>
            </a:r>
            <a:r>
              <a:rPr lang="en-US" sz="7200" dirty="0" err="1">
                <a:solidFill>
                  <a:schemeClr val="accent1">
                    <a:lumMod val="50000"/>
                  </a:schemeClr>
                </a:solidFill>
                <a:latin typeface="#9Slide04 Rokkitt Medium" panose="00000600000000000000" pitchFamily="2" charset="0"/>
              </a:rPr>
              <a:t>bản</a:t>
            </a:r>
            <a:endParaRPr lang="en-US" sz="7200" dirty="0">
              <a:solidFill>
                <a:schemeClr val="accent1">
                  <a:lumMod val="50000"/>
                </a:schemeClr>
              </a:solidFill>
              <a:latin typeface="#9Slide04 Rokkitt Medium" panose="00000600000000000000" pitchFamily="2" charset="0"/>
            </a:endParaRPr>
          </a:p>
        </p:txBody>
      </p:sp>
      <p:sp>
        <p:nvSpPr>
          <p:cNvPr id="8" name="TextBox 17">
            <a:extLst>
              <a:ext uri="{FF2B5EF4-FFF2-40B4-BE49-F238E27FC236}">
                <a16:creationId xmlns:a16="http://schemas.microsoft.com/office/drawing/2014/main" id="{E31084E8-C15C-5FAC-0B29-326AA703511C}"/>
              </a:ext>
            </a:extLst>
          </p:cNvPr>
          <p:cNvSpPr txBox="1"/>
          <p:nvPr/>
        </p:nvSpPr>
        <p:spPr>
          <a:xfrm>
            <a:off x="1600200" y="4915984"/>
            <a:ext cx="6216136" cy="1760547"/>
          </a:xfrm>
          <a:prstGeom prst="rect">
            <a:avLst/>
          </a:prstGeom>
        </p:spPr>
        <p:txBody>
          <a:bodyPr wrap="square" lIns="0" tIns="0" rIns="0" bIns="0" rtlCol="0" anchor="t">
            <a:spAutoFit/>
          </a:bodyPr>
          <a:lstStyle/>
          <a:p>
            <a:pPr>
              <a:lnSpc>
                <a:spcPts val="11663"/>
              </a:lnSpc>
            </a:pPr>
            <a:r>
              <a:rPr lang="en-US" sz="16600" dirty="0" err="1">
                <a:solidFill>
                  <a:srgbClr val="C00000"/>
                </a:solidFill>
                <a:latin typeface="#9Slide05 Amtenar" panose="02000000000000000000" pitchFamily="2" charset="0"/>
                <a:ea typeface="#9Slide05 Amtenar" panose="02000000000000000000" pitchFamily="2" charset="0"/>
              </a:rPr>
              <a:t>Dế</a:t>
            </a:r>
            <a:r>
              <a:rPr lang="en-US" sz="16600" dirty="0">
                <a:solidFill>
                  <a:srgbClr val="C00000"/>
                </a:solidFill>
                <a:latin typeface="#9Slide05 Amtenar" panose="02000000000000000000" pitchFamily="2" charset="0"/>
                <a:ea typeface="#9Slide05 Amtenar" panose="02000000000000000000" pitchFamily="2" charset="0"/>
              </a:rPr>
              <a:t> </a:t>
            </a:r>
            <a:r>
              <a:rPr lang="en-US" sz="16600" dirty="0" err="1">
                <a:solidFill>
                  <a:srgbClr val="C00000"/>
                </a:solidFill>
                <a:latin typeface="#9Slide05 Amtenar" panose="02000000000000000000" pitchFamily="2" charset="0"/>
                <a:ea typeface="#9Slide05 Amtenar" panose="02000000000000000000" pitchFamily="2" charset="0"/>
              </a:rPr>
              <a:t>chọi</a:t>
            </a:r>
            <a:endParaRPr lang="en-US" sz="16600" dirty="0">
              <a:solidFill>
                <a:srgbClr val="C00000"/>
              </a:solidFill>
              <a:latin typeface="#9Slide05 Amtenar" panose="02000000000000000000" pitchFamily="2" charset="0"/>
              <a:ea typeface="#9Slide05 Amtenar" panose="02000000000000000000" pitchFamily="2" charset="0"/>
            </a:endParaRPr>
          </a:p>
        </p:txBody>
      </p:sp>
      <p:sp>
        <p:nvSpPr>
          <p:cNvPr id="9" name="TextBox 17">
            <a:extLst>
              <a:ext uri="{FF2B5EF4-FFF2-40B4-BE49-F238E27FC236}">
                <a16:creationId xmlns:a16="http://schemas.microsoft.com/office/drawing/2014/main" id="{7254F492-2524-1508-E74E-BEC97ADA978F}"/>
              </a:ext>
            </a:extLst>
          </p:cNvPr>
          <p:cNvSpPr txBox="1"/>
          <p:nvPr/>
        </p:nvSpPr>
        <p:spPr>
          <a:xfrm>
            <a:off x="1666790" y="6021397"/>
            <a:ext cx="5486400" cy="1354666"/>
          </a:xfrm>
          <a:prstGeom prst="rect">
            <a:avLst/>
          </a:prstGeom>
        </p:spPr>
        <p:txBody>
          <a:bodyPr wrap="square" lIns="0" tIns="0" rIns="0" bIns="0" rtlCol="0" anchor="t">
            <a:spAutoFit/>
          </a:bodyPr>
          <a:lstStyle/>
          <a:p>
            <a:pPr algn="ctr">
              <a:lnSpc>
                <a:spcPts val="11663"/>
              </a:lnSpc>
            </a:pPr>
            <a:r>
              <a:rPr lang="en-US" sz="6000" dirty="0">
                <a:solidFill>
                  <a:schemeClr val="tx2">
                    <a:lumMod val="50000"/>
                  </a:schemeClr>
                </a:solidFill>
                <a:latin typeface="#9Slide04 Rokkitt Medium" panose="00000600000000000000" pitchFamily="2" charset="0"/>
              </a:rPr>
              <a:t>-</a:t>
            </a:r>
            <a:r>
              <a:rPr lang="en-US" sz="6000" dirty="0" err="1">
                <a:solidFill>
                  <a:schemeClr val="tx2">
                    <a:lumMod val="50000"/>
                  </a:schemeClr>
                </a:solidFill>
                <a:latin typeface="#9Slide04 Rokkitt Medium" panose="00000600000000000000" pitchFamily="2" charset="0"/>
              </a:rPr>
              <a:t>Bồ</a:t>
            </a:r>
            <a:r>
              <a:rPr lang="en-US" sz="6000" dirty="0">
                <a:solidFill>
                  <a:schemeClr val="tx2">
                    <a:lumMod val="50000"/>
                  </a:schemeClr>
                </a:solidFill>
                <a:latin typeface="#9Slide04 Rokkitt Medium" panose="00000600000000000000" pitchFamily="2" charset="0"/>
              </a:rPr>
              <a:t> </a:t>
            </a:r>
            <a:r>
              <a:rPr lang="en-US" sz="6000" dirty="0" err="1">
                <a:solidFill>
                  <a:schemeClr val="tx2">
                    <a:lumMod val="50000"/>
                  </a:schemeClr>
                </a:solidFill>
                <a:latin typeface="#9Slide04 Rokkitt Medium" panose="00000600000000000000" pitchFamily="2" charset="0"/>
              </a:rPr>
              <a:t>Tùng</a:t>
            </a:r>
            <a:r>
              <a:rPr lang="en-US" sz="6000" dirty="0">
                <a:solidFill>
                  <a:schemeClr val="tx2">
                    <a:lumMod val="50000"/>
                  </a:schemeClr>
                </a:solidFill>
                <a:latin typeface="#9Slide04 Rokkitt Medium" panose="00000600000000000000" pitchFamily="2" charset="0"/>
              </a:rPr>
              <a:t> Linh-</a:t>
            </a:r>
          </a:p>
        </p:txBody>
      </p:sp>
      <p:sp>
        <p:nvSpPr>
          <p:cNvPr id="12" name="Freeform 8">
            <a:extLst>
              <a:ext uri="{FF2B5EF4-FFF2-40B4-BE49-F238E27FC236}">
                <a16:creationId xmlns:a16="http://schemas.microsoft.com/office/drawing/2014/main" id="{9A1A0D87-43F6-93FF-D597-E3A90E186A49}"/>
              </a:ext>
            </a:extLst>
          </p:cNvPr>
          <p:cNvSpPr/>
          <p:nvPr/>
        </p:nvSpPr>
        <p:spPr>
          <a:xfrm rot="20695749" flipH="1">
            <a:off x="627699" y="8802726"/>
            <a:ext cx="3048484" cy="1314765"/>
          </a:xfrm>
          <a:custGeom>
            <a:avLst/>
            <a:gdLst/>
            <a:ahLst/>
            <a:cxnLst/>
            <a:rect l="l" t="t" r="r" b="b"/>
            <a:pathLst>
              <a:path w="7315200" h="3154935">
                <a:moveTo>
                  <a:pt x="0" y="0"/>
                </a:moveTo>
                <a:lnTo>
                  <a:pt x="7315200" y="0"/>
                </a:lnTo>
                <a:lnTo>
                  <a:pt x="7315200" y="3154936"/>
                </a:lnTo>
                <a:lnTo>
                  <a:pt x="0" y="3154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4">
            <a:extLst>
              <a:ext uri="{FF2B5EF4-FFF2-40B4-BE49-F238E27FC236}">
                <a16:creationId xmlns:a16="http://schemas.microsoft.com/office/drawing/2014/main" id="{686AEA9A-F225-0A12-A012-B5F11606ACCB}"/>
              </a:ext>
            </a:extLst>
          </p:cNvPr>
          <p:cNvSpPr/>
          <p:nvPr/>
        </p:nvSpPr>
        <p:spPr>
          <a:xfrm>
            <a:off x="-1" y="3848100"/>
            <a:ext cx="1513289" cy="64389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7"/>
            <a:stretch>
              <a:fillRect l="-338331"/>
            </a:stretch>
          </a:blipFill>
        </p:spPr>
      </p:sp>
    </p:spTree>
    <p:extLst>
      <p:ext uri="{BB962C8B-B14F-4D97-AF65-F5344CB8AC3E}">
        <p14:creationId xmlns:p14="http://schemas.microsoft.com/office/powerpoint/2010/main" val="30422699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81F6ECE5-115A-7CAC-A2FC-D38808EF48A4}"/>
              </a:ext>
            </a:extLst>
          </p:cNvPr>
          <p:cNvSpPr/>
          <p:nvPr/>
        </p:nvSpPr>
        <p:spPr>
          <a:xfrm>
            <a:off x="7239000"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6" name="Freeform 12">
            <a:extLst>
              <a:ext uri="{FF2B5EF4-FFF2-40B4-BE49-F238E27FC236}">
                <a16:creationId xmlns:a16="http://schemas.microsoft.com/office/drawing/2014/main" id="{AE8AF46E-7251-0D58-AF3C-AD6C9C687479}"/>
              </a:ext>
            </a:extLst>
          </p:cNvPr>
          <p:cNvSpPr/>
          <p:nvPr/>
        </p:nvSpPr>
        <p:spPr>
          <a:xfrm>
            <a:off x="609601"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TextBox 2">
            <a:extLst>
              <a:ext uri="{FF2B5EF4-FFF2-40B4-BE49-F238E27FC236}">
                <a16:creationId xmlns:a16="http://schemas.microsoft.com/office/drawing/2014/main" id="{8ED34189-0964-D213-5340-5001E7A65DD5}"/>
              </a:ext>
            </a:extLst>
          </p:cNvPr>
          <p:cNvSpPr txBox="1"/>
          <p:nvPr/>
        </p:nvSpPr>
        <p:spPr>
          <a:xfrm>
            <a:off x="7467600" y="1409700"/>
            <a:ext cx="55626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14AB5BE-F1F0-286C-C21B-B299F054EE3C}"/>
              </a:ext>
            </a:extLst>
          </p:cNvPr>
          <p:cNvSpPr txBox="1"/>
          <p:nvPr/>
        </p:nvSpPr>
        <p:spPr>
          <a:xfrm>
            <a:off x="1219200" y="1409700"/>
            <a:ext cx="51816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89218AA-227A-988B-1556-69A8022AE0BA}"/>
              </a:ext>
            </a:extLst>
          </p:cNvPr>
          <p:cNvSpPr txBox="1"/>
          <p:nvPr/>
        </p:nvSpPr>
        <p:spPr>
          <a:xfrm>
            <a:off x="7480300" y="7299900"/>
            <a:ext cx="58547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T</a:t>
            </a:r>
            <a:r>
              <a:rPr lang="en-US" sz="4400" b="1" dirty="0">
                <a:latin typeface="Times New Roman" panose="02020603050405020304" pitchFamily="18" charset="0"/>
                <a:cs typeface="Times New Roman" panose="02020603050405020304" pitchFamily="18" charset="0"/>
              </a:rPr>
              <a:t>hái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pic>
        <p:nvPicPr>
          <p:cNvPr id="10" name="Picture 9" descr="A close up of flowers&#10;&#10;Description automatically generated">
            <a:extLst>
              <a:ext uri="{FF2B5EF4-FFF2-40B4-BE49-F238E27FC236}">
                <a16:creationId xmlns:a16="http://schemas.microsoft.com/office/drawing/2014/main" id="{D48C2BE5-6A19-E208-6E83-7EF1DD5931C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2496800" y="1181100"/>
            <a:ext cx="6705614" cy="6705614"/>
          </a:xfrm>
          <a:prstGeom prst="rect">
            <a:avLst/>
          </a:prstGeom>
        </p:spPr>
      </p:pic>
    </p:spTree>
    <p:extLst>
      <p:ext uri="{BB962C8B-B14F-4D97-AF65-F5344CB8AC3E}">
        <p14:creationId xmlns:p14="http://schemas.microsoft.com/office/powerpoint/2010/main" val="2997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
            <a:extLst>
              <a:ext uri="{FF2B5EF4-FFF2-40B4-BE49-F238E27FC236}">
                <a16:creationId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57768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567C6AE-CE77-7989-C6F5-E05D45BE9881}"/>
              </a:ext>
            </a:extLst>
          </p:cNvPr>
          <p:cNvSpPr/>
          <p:nvPr/>
        </p:nvSpPr>
        <p:spPr>
          <a:xfrm>
            <a:off x="9677400" y="8763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a16="http://schemas.microsoft.com/office/drawing/2014/main" id="{4C1D5704-89BD-DBA1-DF86-9100B223FBBD}"/>
              </a:ext>
            </a:extLst>
          </p:cNvPr>
          <p:cNvSpPr/>
          <p:nvPr/>
        </p:nvSpPr>
        <p:spPr>
          <a:xfrm>
            <a:off x="1600199" y="876300"/>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a16="http://schemas.microsoft.com/office/drawing/2014/main" id="{6AB744EC-0BF8-CCA7-7002-4F10EFA4EC18}"/>
              </a:ext>
            </a:extLst>
          </p:cNvPr>
          <p:cNvSpPr txBox="1"/>
          <p:nvPr/>
        </p:nvSpPr>
        <p:spPr>
          <a:xfrm>
            <a:off x="3352800" y="1270336"/>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6AF7E-5094-1BAC-F468-DE2099939A45}"/>
              </a:ext>
            </a:extLst>
          </p:cNvPr>
          <p:cNvSpPr txBox="1"/>
          <p:nvPr/>
        </p:nvSpPr>
        <p:spPr>
          <a:xfrm>
            <a:off x="11049000" y="1333499"/>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309BAB48-2227-48E5-2BA3-D5826AA80AF9}"/>
              </a:ext>
            </a:extLst>
          </p:cNvPr>
          <p:cNvSpPr txBox="1"/>
          <p:nvPr/>
        </p:nvSpPr>
        <p:spPr>
          <a:xfrm>
            <a:off x="1905002" y="2418933"/>
            <a:ext cx="6476998"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E04E666-B9E2-B12C-E188-18C066A2B449}"/>
              </a:ext>
            </a:extLst>
          </p:cNvPr>
          <p:cNvSpPr txBox="1"/>
          <p:nvPr/>
        </p:nvSpPr>
        <p:spPr>
          <a:xfrm>
            <a:off x="10134600" y="2418933"/>
            <a:ext cx="5334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sp>
    </p:spTree>
    <p:extLst>
      <p:ext uri="{BB962C8B-B14F-4D97-AF65-F5344CB8AC3E}">
        <p14:creationId xmlns:p14="http://schemas.microsoft.com/office/powerpoint/2010/main" val="2353794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5D1F20B-706D-FD6E-2CD0-8F54D8B56AC3}"/>
              </a:ext>
            </a:extLst>
          </p:cNvPr>
          <p:cNvSpPr txBox="1"/>
          <p:nvPr/>
        </p:nvSpPr>
        <p:spPr>
          <a:xfrm>
            <a:off x="712500" y="3924300"/>
            <a:ext cx="170688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8" name="TextBox 28">
                <a:extLst>
                  <a:ext uri="{FF2B5EF4-FFF2-40B4-BE49-F238E27FC236}">
                    <a16:creationId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 </a:t>
              </a:r>
            </a:p>
            <a:p>
              <a:pPr algn="ctr">
                <a:lnSpc>
                  <a:spcPts val="11663"/>
                </a:lnSpc>
              </a:pPr>
              <a:r>
                <a:rPr lang="en-US" sz="6600" b="1" dirty="0" err="1">
                  <a:solidFill>
                    <a:schemeClr val="bg1"/>
                  </a:solidFill>
                  <a:latin typeface="#9Slide04 Faustina" panose="00000500000000000000" pitchFamily="2" charset="0"/>
                </a:rPr>
                <a:t>Đọc</a:t>
              </a:r>
              <a:r>
                <a:rPr lang="en-US" sz="6600" b="1" dirty="0">
                  <a:solidFill>
                    <a:schemeClr val="bg1"/>
                  </a:solidFill>
                  <a:latin typeface="#9Slide04 Faustina" panose="00000500000000000000" pitchFamily="2" charset="0"/>
                </a:rPr>
                <a:t> – </a:t>
              </a:r>
              <a:r>
                <a:rPr lang="en-US" sz="6600" b="1" dirty="0" err="1">
                  <a:solidFill>
                    <a:schemeClr val="bg1"/>
                  </a:solidFill>
                  <a:latin typeface="#9Slide04 Faustina" panose="00000500000000000000" pitchFamily="2" charset="0"/>
                </a:rPr>
                <a:t>Tìm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hiểu</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chung</a:t>
              </a:r>
              <a:endParaRPr lang="en-US" sz="6600" b="1" dirty="0">
                <a:solidFill>
                  <a:schemeClr val="bg1"/>
                </a:solidFill>
                <a:latin typeface="#9Slide04 Faustina" panose="00000500000000000000" pitchFamily="2" charset="0"/>
              </a:endParaRPr>
            </a:p>
          </p:txBody>
        </p:sp>
      </p:grpSp>
      <p:sp>
        <p:nvSpPr>
          <p:cNvPr id="8" name="Freeform 3">
            <a:extLst>
              <a:ext uri="{FF2B5EF4-FFF2-40B4-BE49-F238E27FC236}">
                <a16:creationId xmlns:a16="http://schemas.microsoft.com/office/drawing/2014/main" id="{EA75C8DF-721A-44E6-3B44-094D1ABCFF01}"/>
              </a:ext>
            </a:extLst>
          </p:cNvPr>
          <p:cNvSpPr/>
          <p:nvPr/>
        </p:nvSpPr>
        <p:spPr>
          <a:xfrm>
            <a:off x="9601200" y="6839321"/>
            <a:ext cx="8676409" cy="3524767"/>
          </a:xfrm>
          <a:custGeom>
            <a:avLst/>
            <a:gdLst/>
            <a:ahLst/>
            <a:cxnLst/>
            <a:rect l="l" t="t" r="r" b="b"/>
            <a:pathLst>
              <a:path w="5723087" h="2324988">
                <a:moveTo>
                  <a:pt x="0" y="0"/>
                </a:moveTo>
                <a:lnTo>
                  <a:pt x="5723086" y="0"/>
                </a:lnTo>
                <a:lnTo>
                  <a:pt x="5723086" y="2324988"/>
                </a:lnTo>
                <a:lnTo>
                  <a:pt x="0" y="2324988"/>
                </a:lnTo>
                <a:lnTo>
                  <a:pt x="0" y="0"/>
                </a:lnTo>
                <a:close/>
              </a:path>
            </a:pathLst>
          </a:custGeom>
          <a:blipFill>
            <a:blip r:embed="rId5"/>
            <a:stretch>
              <a:fillRect t="-214053"/>
            </a:stretch>
          </a:blipFill>
        </p:spPr>
      </p:sp>
    </p:spTree>
    <p:extLst>
      <p:ext uri="{BB962C8B-B14F-4D97-AF65-F5344CB8AC3E}">
        <p14:creationId xmlns:p14="http://schemas.microsoft.com/office/powerpoint/2010/main" val="56524875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643A86E-25EF-C559-44C8-EA32694FE5EC}"/>
              </a:ext>
            </a:extLst>
          </p:cNvPr>
          <p:cNvSpPr/>
          <p:nvPr/>
        </p:nvSpPr>
        <p:spPr>
          <a:xfrm>
            <a:off x="1524000" y="4575027"/>
            <a:ext cx="15400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phân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cuối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theo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dõi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đoán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hướng</a:t>
            </a:r>
            <a:r>
              <a:rPr lang="en-US" sz="4400" dirty="0">
                <a:solidFill>
                  <a:schemeClr val="tx1"/>
                </a:solidFill>
                <a:latin typeface="Times New Roman" panose="02020603050405020304" pitchFamily="18" charset="0"/>
                <a:cs typeface="Times New Roman" panose="02020603050405020304" pitchFamily="18" charset="0"/>
              </a:rPr>
              <a:t> ban </a:t>
            </a:r>
            <a:r>
              <a:rPr lang="en-US" sz="4400" dirty="0" err="1">
                <a:solidFill>
                  <a:schemeClr val="tx1"/>
                </a:solidFill>
                <a:latin typeface="Times New Roman" panose="02020603050405020304" pitchFamily="18" charset="0"/>
                <a:cs typeface="Times New Roman" panose="02020603050405020304" pitchFamily="18" charset="0"/>
              </a:rPr>
              <a:t>đầu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vấn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a16="http://schemas.microsoft.com/office/drawing/2014/main" id="{1E0E28F6-42D3-B4C6-7576-85E23845AF7B}"/>
              </a:ext>
            </a:extLst>
          </p:cNvPr>
          <p:cNvSpPr/>
          <p:nvPr/>
        </p:nvSpPr>
        <p:spPr>
          <a:xfrm>
            <a:off x="11145916" y="-379476"/>
            <a:ext cx="7315200" cy="2816352"/>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930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B7669E62-464C-6507-A063-794BCB2B0F1F}"/>
              </a:ext>
            </a:extLst>
          </p:cNvPr>
          <p:cNvSpPr/>
          <p:nvPr/>
        </p:nvSpPr>
        <p:spPr>
          <a:xfrm rot="9800751">
            <a:off x="-1543051" y="7480624"/>
            <a:ext cx="3086100" cy="4114800"/>
          </a:xfrm>
          <a:custGeom>
            <a:avLst/>
            <a:gdLst/>
            <a:ahLst/>
            <a:cxnLst/>
            <a:rect l="l" t="t" r="r" b="b"/>
            <a:pathLst>
              <a:path w="3086100" h="4114800">
                <a:moveTo>
                  <a:pt x="0" y="0"/>
                </a:moveTo>
                <a:lnTo>
                  <a:pt x="3086100" y="0"/>
                </a:lnTo>
                <a:lnTo>
                  <a:pt x="30861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0">
            <a:extLst>
              <a:ext uri="{FF2B5EF4-FFF2-40B4-BE49-F238E27FC236}">
                <a16:creationId xmlns:a16="http://schemas.microsoft.com/office/drawing/2014/main" id="{6D976208-096C-9B92-0FD9-B1E5454DBEE5}"/>
              </a:ext>
            </a:extLst>
          </p:cNvPr>
          <p:cNvGrpSpPr/>
          <p:nvPr/>
        </p:nvGrpSpPr>
        <p:grpSpPr>
          <a:xfrm>
            <a:off x="3886200" y="2501468"/>
            <a:ext cx="12344400" cy="1477525"/>
            <a:chOff x="3505200" y="3075690"/>
            <a:chExt cx="13562110" cy="1863986"/>
          </a:xfrm>
        </p:grpSpPr>
        <p:sp>
          <p:nvSpPr>
            <p:cNvPr id="8" name="Rectangle 7">
              <a:extLst>
                <a:ext uri="{FF2B5EF4-FFF2-40B4-BE49-F238E27FC236}">
                  <a16:creationId xmlns:a16="http://schemas.microsoft.com/office/drawing/2014/main" id="{E66FBCF1-CA9C-66B7-C4C6-4A14ABF1D3D3}"/>
                </a:ext>
              </a:extLst>
            </p:cNvPr>
            <p:cNvSpPr/>
            <p:nvPr/>
          </p:nvSpPr>
          <p:spPr>
            <a:xfrm>
              <a:off x="3505200" y="343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Thử</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thách</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80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AAC7E6F-62A5-B437-0561-998BCFA463E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9014359" y="3075690"/>
              <a:ext cx="1271896" cy="1863986"/>
            </a:xfrm>
            <a:prstGeom prst="rect">
              <a:avLst/>
            </a:prstGeom>
          </p:spPr>
        </p:pic>
      </p:grpSp>
      <p:pic>
        <p:nvPicPr>
          <p:cNvPr id="12"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16200" y="850684"/>
            <a:ext cx="2438400" cy="1371600"/>
          </a:xfrm>
          <a:prstGeom prst="rect">
            <a:avLst/>
          </a:prstGeom>
        </p:spPr>
      </p:pic>
      <p:sp>
        <p:nvSpPr>
          <p:cNvPr id="15" name="TextBox 14">
            <a:extLst>
              <a:ext uri="{FF2B5EF4-FFF2-40B4-BE49-F238E27FC236}">
                <a16:creationId xmlns:a16="http://schemas.microsoft.com/office/drawing/2014/main" id="{D0D27640-035D-70A3-529C-107EC3C95D46}"/>
              </a:ext>
            </a:extLst>
          </p:cNvPr>
          <p:cNvSpPr txBox="1"/>
          <p:nvPr/>
        </p:nvSpPr>
        <p:spPr>
          <a:xfrm>
            <a:off x="1600200" y="4267145"/>
            <a:ext cx="15544800"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(2 - 4 HS)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dõi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Trong 1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Mỗi </a:t>
            </a: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giải thích thành công, nhóm sẽ được ghi nhận 1 điểm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dựa trên tiêu chí: độ chính xác, độ rõ ràng, và khả năng tóm tắt thông tin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04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2">
            <a:extLst>
              <a:ext uri="{FF2B5EF4-FFF2-40B4-BE49-F238E27FC236}">
                <a16:creationId xmlns:a16="http://schemas.microsoft.com/office/drawing/2014/main" id="{2BB77166-E15D-8C88-C421-EB0BEB7C13DC}"/>
              </a:ext>
            </a:extLst>
          </p:cNvPr>
          <p:cNvGrpSpPr>
            <a:grpSpLocks noChangeAspect="1"/>
          </p:cNvGrpSpPr>
          <p:nvPr/>
        </p:nvGrpSpPr>
        <p:grpSpPr>
          <a:xfrm>
            <a:off x="912809" y="2800350"/>
            <a:ext cx="5146682" cy="5246370"/>
            <a:chOff x="0" y="0"/>
            <a:chExt cx="6163310" cy="6282690"/>
          </a:xfrm>
        </p:grpSpPr>
        <p:sp>
          <p:nvSpPr>
            <p:cNvPr id="5" name="Freeform 3">
              <a:extLst>
                <a:ext uri="{FF2B5EF4-FFF2-40B4-BE49-F238E27FC236}">
                  <a16:creationId xmlns:a16="http://schemas.microsoft.com/office/drawing/2014/main" id="{2A6FFE75-D60B-7898-76E4-64EE8D13E515}"/>
                </a:ext>
              </a:extLst>
            </p:cNvPr>
            <p:cNvSpPr/>
            <p:nvPr/>
          </p:nvSpPr>
          <p:spPr>
            <a:xfrm>
              <a:off x="35560" y="66040"/>
              <a:ext cx="6090920" cy="6115050"/>
            </a:xfrm>
            <a:custGeom>
              <a:avLst/>
              <a:gdLst/>
              <a:ahLst/>
              <a:cxnLst/>
              <a:rect l="l" t="t" r="r" b="b"/>
              <a:pathLst>
                <a:path w="6090920" h="6115050">
                  <a:moveTo>
                    <a:pt x="6090920" y="6115050"/>
                  </a:moveTo>
                  <a:lnTo>
                    <a:pt x="0" y="6115050"/>
                  </a:lnTo>
                  <a:lnTo>
                    <a:pt x="0" y="0"/>
                  </a:lnTo>
                  <a:lnTo>
                    <a:pt x="6090920" y="0"/>
                  </a:lnTo>
                  <a:lnTo>
                    <a:pt x="6090920" y="6115050"/>
                  </a:lnTo>
                  <a:close/>
                </a:path>
              </a:pathLst>
            </a:custGeom>
            <a:blipFill>
              <a:blip r:embed="rId3"/>
              <a:stretch>
                <a:fillRect b="-24419"/>
              </a:stretch>
            </a:blipFill>
          </p:spPr>
        </p:sp>
        <p:sp>
          <p:nvSpPr>
            <p:cNvPr id="6" name="Freeform 4">
              <a:extLst>
                <a:ext uri="{FF2B5EF4-FFF2-40B4-BE49-F238E27FC236}">
                  <a16:creationId xmlns:a16="http://schemas.microsoft.com/office/drawing/2014/main" id="{11F02306-6DE6-C2F9-6AD4-6058397D931F}"/>
                </a:ext>
              </a:extLst>
            </p:cNvPr>
            <p:cNvSpPr/>
            <p:nvPr/>
          </p:nvSpPr>
          <p:spPr>
            <a:xfrm>
              <a:off x="0" y="0"/>
              <a:ext cx="6163310" cy="6282690"/>
            </a:xfrm>
            <a:custGeom>
              <a:avLst/>
              <a:gdLst/>
              <a:ahLst/>
              <a:cxnLst/>
              <a:rect l="l" t="t" r="r" b="b"/>
              <a:pathLst>
                <a:path w="6163310" h="6282690">
                  <a:moveTo>
                    <a:pt x="6163310" y="6282690"/>
                  </a:moveTo>
                  <a:lnTo>
                    <a:pt x="0" y="6282690"/>
                  </a:lnTo>
                  <a:lnTo>
                    <a:pt x="0" y="0"/>
                  </a:lnTo>
                  <a:lnTo>
                    <a:pt x="6163310" y="0"/>
                  </a:lnTo>
                  <a:lnTo>
                    <a:pt x="6163310" y="6282690"/>
                  </a:lnTo>
                  <a:close/>
                </a:path>
              </a:pathLst>
            </a:custGeom>
            <a:blipFill>
              <a:blip r:embed="rId4"/>
              <a:stretch>
                <a:fillRect l="-182" r="-182"/>
              </a:stretch>
            </a:blipFill>
          </p:spPr>
        </p:sp>
      </p:grpSp>
      <p:sp>
        <p:nvSpPr>
          <p:cNvPr id="7" name="TextBox 6">
            <a:extLst>
              <a:ext uri="{FF2B5EF4-FFF2-40B4-BE49-F238E27FC236}">
                <a16:creationId xmlns:a16="http://schemas.microsoft.com/office/drawing/2014/main" id="{3FF74722-9A60-2A8D-49C5-6994B4E29517}"/>
              </a:ext>
            </a:extLst>
          </p:cNvPr>
          <p:cNvSpPr txBox="1"/>
          <p:nvPr/>
        </p:nvSpPr>
        <p:spPr>
          <a:xfrm>
            <a:off x="-19050" y="8457186"/>
            <a:ext cx="7010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Tùng</a:t>
            </a:r>
            <a:r>
              <a:rPr lang="en-US" sz="4400" b="1" dirty="0">
                <a:latin typeface="Times New Roman" panose="02020603050405020304" pitchFamily="18" charset="0"/>
                <a:cs typeface="Times New Roman" panose="02020603050405020304" pitchFamily="18" charset="0"/>
              </a:rPr>
              <a:t> Linh </a:t>
            </a:r>
          </a:p>
          <a:p>
            <a:pPr algn="ctr"/>
            <a:r>
              <a:rPr lang="en-US" sz="4400" b="1" dirty="0">
                <a:latin typeface="Times New Roman" panose="02020603050405020304" pitchFamily="18" charset="0"/>
                <a:cs typeface="Times New Roman" panose="02020603050405020304" pitchFamily="18" charset="0"/>
              </a:rPr>
              <a:t>(1640 – 1715)</a:t>
            </a:r>
          </a:p>
        </p:txBody>
      </p:sp>
      <p:sp>
        <p:nvSpPr>
          <p:cNvPr id="8" name="TextBox 7">
            <a:extLst>
              <a:ext uri="{FF2B5EF4-FFF2-40B4-BE49-F238E27FC236}">
                <a16:creationId xmlns:a16="http://schemas.microsoft.com/office/drawing/2014/main" id="{966CB4F0-A0C4-4968-2AE2-4667959D5CC3}"/>
              </a:ext>
            </a:extLst>
          </p:cNvPr>
          <p:cNvSpPr txBox="1"/>
          <p:nvPr/>
        </p:nvSpPr>
        <p:spPr>
          <a:xfrm>
            <a:off x="6705600" y="3146237"/>
            <a:ext cx="10820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Thanh.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2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circle(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F74722-9A60-2A8D-49C5-6994B4E29517}"/>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B5BA44-F3C3-8F7E-8D03-8D6465153BE3}"/>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4" name="Picture 3">
            <a:extLst>
              <a:ext uri="{FF2B5EF4-FFF2-40B4-BE49-F238E27FC236}">
                <a16:creationId xmlns:a16="http://schemas.microsoft.com/office/drawing/2014/main" id="{F5DE086A-2EAF-1388-4184-44F39DFE076F}"/>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13537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304800" y="1638300"/>
            <a:ext cx="6218013" cy="6218013"/>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E50D4620-480B-553A-B157-FCAF342C29AF}"/>
              </a:ext>
            </a:extLst>
          </p:cNvPr>
          <p:cNvSpPr txBox="1"/>
          <p:nvPr/>
        </p:nvSpPr>
        <p:spPr>
          <a:xfrm>
            <a:off x="5913213" y="800100"/>
            <a:ext cx="11536587" cy="8476872"/>
          </a:xfrm>
          <a:prstGeom prst="rect">
            <a:avLst/>
          </a:prstGeom>
          <a:noFill/>
        </p:spPr>
        <p:txBody>
          <a:bodyPr wrap="square" rtlCol="0">
            <a:spAutoFit/>
          </a:bodyPr>
          <a:lstStyle/>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500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ma </a:t>
            </a:r>
            <a:r>
              <a:rPr lang="en-US" sz="4400" dirty="0" err="1">
                <a:latin typeface="Times New Roman" panose="02020603050405020304" pitchFamily="18" charset="0"/>
                <a:cs typeface="Times New Roman" panose="02020603050405020304" pitchFamily="18" charset="0"/>
              </a:rPr>
              <a:t>quái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3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4728</Words>
  <Application>Microsoft Office PowerPoint</Application>
  <PresentationFormat>Custom</PresentationFormat>
  <Paragraphs>275</Paragraphs>
  <Slides>40</Slides>
  <Notes>32</Notes>
  <HiddenSlides>0</HiddenSlides>
  <MMClips>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40</vt:i4>
      </vt:variant>
    </vt:vector>
  </HeadingPairs>
  <TitlesOfParts>
    <vt:vector size="56" baseType="lpstr">
      <vt:lpstr>#9Slide07 SVNGuerrilla</vt:lpstr>
      <vt:lpstr>Calibri</vt:lpstr>
      <vt:lpstr>Arial</vt:lpstr>
      <vt:lpstr>#9Slide04 Spectral SemiBold</vt:lpstr>
      <vt:lpstr>#9Slide04 Rokkitt Medium</vt:lpstr>
      <vt:lpstr>#9Slide05 Amtenar</vt:lpstr>
      <vt:lpstr>Wingdings</vt:lpstr>
      <vt:lpstr>#9Slide07 SVNA Love Of Thunder</vt:lpstr>
      <vt:lpstr>Times New Roman</vt:lpstr>
      <vt:lpstr>#9Slide07 Soup of Justice</vt:lpstr>
      <vt:lpstr>#9Slide04 Faustina</vt:lpstr>
      <vt:lpstr>Calibri Light</vt:lpstr>
      <vt:lpstr>Tahoma</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cp:lastModifiedBy>admin administrator</cp:lastModifiedBy>
  <cp:revision>37</cp:revision>
  <dcterms:created xsi:type="dcterms:W3CDTF">2006-08-16T00:00:00Z</dcterms:created>
  <dcterms:modified xsi:type="dcterms:W3CDTF">2024-09-20T14:18:26Z</dcterms:modified>
  <dc:identifier>DAGCfoA2vNM</dc:identifier>
</cp:coreProperties>
</file>