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50" r:id="rId4"/>
    <p:sldMasterId id="2147483850" r:id="rId5"/>
    <p:sldMasterId id="2147483885" r:id="rId6"/>
    <p:sldMasterId id="2147483887" r:id="rId7"/>
  </p:sldMasterIdLst>
  <p:notesMasterIdLst>
    <p:notesMasterId r:id="rId40"/>
  </p:notesMasterIdLst>
  <p:sldIdLst>
    <p:sldId id="931" r:id="rId8"/>
    <p:sldId id="916" r:id="rId9"/>
    <p:sldId id="844" r:id="rId10"/>
    <p:sldId id="843" r:id="rId11"/>
    <p:sldId id="917" r:id="rId12"/>
    <p:sldId id="845" r:id="rId13"/>
    <p:sldId id="846" r:id="rId14"/>
    <p:sldId id="920" r:id="rId15"/>
    <p:sldId id="921" r:id="rId16"/>
    <p:sldId id="922" r:id="rId17"/>
    <p:sldId id="919" r:id="rId18"/>
    <p:sldId id="924" r:id="rId19"/>
    <p:sldId id="923" r:id="rId20"/>
    <p:sldId id="925" r:id="rId21"/>
    <p:sldId id="893" r:id="rId22"/>
    <p:sldId id="926" r:id="rId23"/>
    <p:sldId id="927" r:id="rId24"/>
    <p:sldId id="929" r:id="rId25"/>
    <p:sldId id="928" r:id="rId26"/>
    <p:sldId id="930" r:id="rId27"/>
    <p:sldId id="903" r:id="rId28"/>
    <p:sldId id="889" r:id="rId29"/>
    <p:sldId id="871" r:id="rId30"/>
    <p:sldId id="873" r:id="rId31"/>
    <p:sldId id="839" r:id="rId32"/>
    <p:sldId id="878" r:id="rId33"/>
    <p:sldId id="314" r:id="rId34"/>
    <p:sldId id="890" r:id="rId35"/>
    <p:sldId id="885" r:id="rId36"/>
    <p:sldId id="913" r:id="rId37"/>
    <p:sldId id="912" r:id="rId38"/>
    <p:sldId id="884" r:id="rId39"/>
  </p:sldIdLst>
  <p:sldSz cx="12190413" cy="6859588"/>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31EAF7-9330-4F50-8550-AD1592290412}">
          <p14:sldIdLst>
            <p14:sldId id="931"/>
            <p14:sldId id="916"/>
            <p14:sldId id="844"/>
            <p14:sldId id="843"/>
            <p14:sldId id="917"/>
            <p14:sldId id="845"/>
            <p14:sldId id="846"/>
            <p14:sldId id="920"/>
            <p14:sldId id="921"/>
            <p14:sldId id="922"/>
            <p14:sldId id="919"/>
            <p14:sldId id="924"/>
            <p14:sldId id="923"/>
            <p14:sldId id="925"/>
            <p14:sldId id="893"/>
            <p14:sldId id="926"/>
            <p14:sldId id="927"/>
            <p14:sldId id="929"/>
            <p14:sldId id="928"/>
            <p14:sldId id="930"/>
            <p14:sldId id="903"/>
            <p14:sldId id="889"/>
            <p14:sldId id="871"/>
            <p14:sldId id="873"/>
            <p14:sldId id="839"/>
            <p14:sldId id="878"/>
            <p14:sldId id="314"/>
            <p14:sldId id="890"/>
            <p14:sldId id="885"/>
            <p14:sldId id="913"/>
            <p14:sldId id="912"/>
            <p14:sldId id="884"/>
          </p14:sldIdLst>
        </p14:section>
        <p14:section name="Untitled Section" id="{7085349A-9836-4DA8-A350-49AA397D8000}">
          <p14:sldIdLst/>
        </p14:section>
      </p14:sectionLst>
    </p:ex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765"/>
    <a:srgbClr val="3296A8"/>
    <a:srgbClr val="6D8AAB"/>
    <a:srgbClr val="31709C"/>
    <a:srgbClr val="7697B3"/>
    <a:srgbClr val="6FA094"/>
    <a:srgbClr val="94BCB4"/>
    <a:srgbClr val="59503C"/>
    <a:srgbClr val="1FBCE4"/>
    <a:srgbClr val="C02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7778" autoAdjust="0"/>
  </p:normalViewPr>
  <p:slideViewPr>
    <p:cSldViewPr snapToGrid="0" showGuides="1">
      <p:cViewPr varScale="1">
        <p:scale>
          <a:sx n="62" d="100"/>
          <a:sy n="62" d="100"/>
        </p:scale>
        <p:origin x="792" y="3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pPr/>
              <a:t>2024/10/10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pPr/>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14748e9120c_0_125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14748e9120c_0_1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82841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6176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10/10/2024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10/10/2024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10/10/2024</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10/10/2024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10/10/2024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10/10/2024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9"/>
        <p:cNvGrpSpPr/>
        <p:nvPr/>
      </p:nvGrpSpPr>
      <p:grpSpPr>
        <a:xfrm>
          <a:off x="0" y="0"/>
          <a:ext cx="0" cy="0"/>
          <a:chOff x="0" y="0"/>
          <a:chExt cx="0" cy="0"/>
        </a:xfrm>
      </p:grpSpPr>
      <p:sp>
        <p:nvSpPr>
          <p:cNvPr id="280" name="Google Shape;280;p30"/>
          <p:cNvSpPr txBox="1">
            <a:spLocks noGrp="1"/>
          </p:cNvSpPr>
          <p:nvPr>
            <p:ph type="subTitle" idx="1"/>
          </p:nvPr>
        </p:nvSpPr>
        <p:spPr>
          <a:xfrm>
            <a:off x="1273826" y="2556703"/>
            <a:ext cx="3485546" cy="637748"/>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1" name="Google Shape;281;p30"/>
          <p:cNvSpPr txBox="1">
            <a:spLocks noGrp="1"/>
          </p:cNvSpPr>
          <p:nvPr>
            <p:ph type="subTitle" idx="2"/>
          </p:nvPr>
        </p:nvSpPr>
        <p:spPr>
          <a:xfrm>
            <a:off x="1273826" y="2062178"/>
            <a:ext cx="3485546" cy="494514"/>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200"/>
              <a:buFont typeface="Space Mono"/>
              <a:buNone/>
              <a:defRPr sz="293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93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93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93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93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93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93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93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933">
                <a:latin typeface="Space Mono"/>
                <a:ea typeface="Space Mono"/>
                <a:cs typeface="Space Mono"/>
                <a:sym typeface="Space Mono"/>
              </a:defRPr>
            </a:lvl9pPr>
          </a:lstStyle>
          <a:p>
            <a:endParaRPr/>
          </a:p>
        </p:txBody>
      </p:sp>
      <p:sp>
        <p:nvSpPr>
          <p:cNvPr id="282" name="Google Shape;282;p30"/>
          <p:cNvSpPr txBox="1">
            <a:spLocks noGrp="1"/>
          </p:cNvSpPr>
          <p:nvPr>
            <p:ph type="subTitle" idx="3"/>
          </p:nvPr>
        </p:nvSpPr>
        <p:spPr>
          <a:xfrm>
            <a:off x="7431041" y="4877829"/>
            <a:ext cx="3485546" cy="637748"/>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 name="Google Shape;283;p30"/>
          <p:cNvSpPr txBox="1">
            <a:spLocks noGrp="1"/>
          </p:cNvSpPr>
          <p:nvPr>
            <p:ph type="subTitle" idx="4"/>
          </p:nvPr>
        </p:nvSpPr>
        <p:spPr>
          <a:xfrm flipH="1">
            <a:off x="7430746" y="4383308"/>
            <a:ext cx="3485546" cy="494514"/>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Space Mono"/>
              <a:buNone/>
              <a:defRPr sz="2933">
                <a:latin typeface="Space Mono"/>
                <a:ea typeface="Space Mono"/>
                <a:cs typeface="Space Mono"/>
                <a:sym typeface="Space Mono"/>
              </a:defRPr>
            </a:lvl1pPr>
            <a:lvl2pPr lvl="1" algn="ctr" rtl="0">
              <a:lnSpc>
                <a:spcPct val="100000"/>
              </a:lnSpc>
              <a:spcBef>
                <a:spcPts val="0"/>
              </a:spcBef>
              <a:spcAft>
                <a:spcPts val="0"/>
              </a:spcAft>
              <a:buSzPts val="2200"/>
              <a:buFont typeface="Space Mono"/>
              <a:buNone/>
              <a:defRPr sz="2933">
                <a:latin typeface="Space Mono"/>
                <a:ea typeface="Space Mono"/>
                <a:cs typeface="Space Mono"/>
                <a:sym typeface="Space Mono"/>
              </a:defRPr>
            </a:lvl2pPr>
            <a:lvl3pPr lvl="2" algn="ctr" rtl="0">
              <a:lnSpc>
                <a:spcPct val="100000"/>
              </a:lnSpc>
              <a:spcBef>
                <a:spcPts val="0"/>
              </a:spcBef>
              <a:spcAft>
                <a:spcPts val="0"/>
              </a:spcAft>
              <a:buSzPts val="2200"/>
              <a:buFont typeface="Space Mono"/>
              <a:buNone/>
              <a:defRPr sz="2933">
                <a:latin typeface="Space Mono"/>
                <a:ea typeface="Space Mono"/>
                <a:cs typeface="Space Mono"/>
                <a:sym typeface="Space Mono"/>
              </a:defRPr>
            </a:lvl3pPr>
            <a:lvl4pPr lvl="3" algn="ctr" rtl="0">
              <a:lnSpc>
                <a:spcPct val="100000"/>
              </a:lnSpc>
              <a:spcBef>
                <a:spcPts val="0"/>
              </a:spcBef>
              <a:spcAft>
                <a:spcPts val="0"/>
              </a:spcAft>
              <a:buSzPts val="2200"/>
              <a:buFont typeface="Space Mono"/>
              <a:buNone/>
              <a:defRPr sz="2933">
                <a:latin typeface="Space Mono"/>
                <a:ea typeface="Space Mono"/>
                <a:cs typeface="Space Mono"/>
                <a:sym typeface="Space Mono"/>
              </a:defRPr>
            </a:lvl4pPr>
            <a:lvl5pPr lvl="4" algn="ctr" rtl="0">
              <a:lnSpc>
                <a:spcPct val="100000"/>
              </a:lnSpc>
              <a:spcBef>
                <a:spcPts val="0"/>
              </a:spcBef>
              <a:spcAft>
                <a:spcPts val="0"/>
              </a:spcAft>
              <a:buSzPts val="2200"/>
              <a:buFont typeface="Space Mono"/>
              <a:buNone/>
              <a:defRPr sz="2933">
                <a:latin typeface="Space Mono"/>
                <a:ea typeface="Space Mono"/>
                <a:cs typeface="Space Mono"/>
                <a:sym typeface="Space Mono"/>
              </a:defRPr>
            </a:lvl5pPr>
            <a:lvl6pPr lvl="5" algn="ctr" rtl="0">
              <a:lnSpc>
                <a:spcPct val="100000"/>
              </a:lnSpc>
              <a:spcBef>
                <a:spcPts val="0"/>
              </a:spcBef>
              <a:spcAft>
                <a:spcPts val="0"/>
              </a:spcAft>
              <a:buSzPts val="2200"/>
              <a:buFont typeface="Space Mono"/>
              <a:buNone/>
              <a:defRPr sz="2933">
                <a:latin typeface="Space Mono"/>
                <a:ea typeface="Space Mono"/>
                <a:cs typeface="Space Mono"/>
                <a:sym typeface="Space Mono"/>
              </a:defRPr>
            </a:lvl6pPr>
            <a:lvl7pPr lvl="6" algn="ctr" rtl="0">
              <a:lnSpc>
                <a:spcPct val="100000"/>
              </a:lnSpc>
              <a:spcBef>
                <a:spcPts val="0"/>
              </a:spcBef>
              <a:spcAft>
                <a:spcPts val="0"/>
              </a:spcAft>
              <a:buSzPts val="2200"/>
              <a:buFont typeface="Space Mono"/>
              <a:buNone/>
              <a:defRPr sz="2933">
                <a:latin typeface="Space Mono"/>
                <a:ea typeface="Space Mono"/>
                <a:cs typeface="Space Mono"/>
                <a:sym typeface="Space Mono"/>
              </a:defRPr>
            </a:lvl7pPr>
            <a:lvl8pPr lvl="7" algn="ctr" rtl="0">
              <a:lnSpc>
                <a:spcPct val="100000"/>
              </a:lnSpc>
              <a:spcBef>
                <a:spcPts val="0"/>
              </a:spcBef>
              <a:spcAft>
                <a:spcPts val="0"/>
              </a:spcAft>
              <a:buSzPts val="2200"/>
              <a:buFont typeface="Space Mono"/>
              <a:buNone/>
              <a:defRPr sz="2933">
                <a:latin typeface="Space Mono"/>
                <a:ea typeface="Space Mono"/>
                <a:cs typeface="Space Mono"/>
                <a:sym typeface="Space Mono"/>
              </a:defRPr>
            </a:lvl8pPr>
            <a:lvl9pPr lvl="8" algn="ctr" rtl="0">
              <a:lnSpc>
                <a:spcPct val="100000"/>
              </a:lnSpc>
              <a:spcBef>
                <a:spcPts val="0"/>
              </a:spcBef>
              <a:spcAft>
                <a:spcPts val="0"/>
              </a:spcAft>
              <a:buSzPts val="2200"/>
              <a:buFont typeface="Space Mono"/>
              <a:buNone/>
              <a:defRPr sz="2933">
                <a:latin typeface="Space Mono"/>
                <a:ea typeface="Space Mono"/>
                <a:cs typeface="Space Mono"/>
                <a:sym typeface="Space Mono"/>
              </a:defRPr>
            </a:lvl9pPr>
          </a:lstStyle>
          <a:p>
            <a:endParaRPr/>
          </a:p>
        </p:txBody>
      </p:sp>
      <p:sp>
        <p:nvSpPr>
          <p:cNvPr id="284" name="Google Shape;284;p30"/>
          <p:cNvSpPr txBox="1">
            <a:spLocks noGrp="1"/>
          </p:cNvSpPr>
          <p:nvPr>
            <p:ph type="title"/>
          </p:nvPr>
        </p:nvSpPr>
        <p:spPr>
          <a:xfrm>
            <a:off x="950843" y="719500"/>
            <a:ext cx="10288661" cy="817389"/>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pace Mono"/>
              <a:buNone/>
              <a:defRPr sz="4000">
                <a:solidFill>
                  <a:schemeClr val="dk1"/>
                </a:solidFill>
                <a:latin typeface="Space Mono"/>
                <a:ea typeface="Space Mono"/>
                <a:cs typeface="Space Mono"/>
                <a:sym typeface="Space Mono"/>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Tree>
    <p:extLst>
      <p:ext uri="{BB962C8B-B14F-4D97-AF65-F5344CB8AC3E}">
        <p14:creationId xmlns:p14="http://schemas.microsoft.com/office/powerpoint/2010/main" val="2056363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pPr/>
              <a:t>2024/10/10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1283235065"/>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547299" y="496050"/>
            <a:ext cx="11096450" cy="586685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376848701"/>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pPr/>
              <a:t>2024/10/10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4276774540"/>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pPr/>
              <a:t>2024/10/10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313497540"/>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pPr/>
              <a:t>2024/10/10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1821476496"/>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pPr/>
              <a:t>2024/10/10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3430307149"/>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pPr/>
              <a:t>2024/10/10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4154434942"/>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pPr/>
              <a:t>2024/10/10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1659952587"/>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pPr/>
              <a:t>2024/10/10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624800257"/>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pPr/>
              <a:t>2024/10/10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3431897146"/>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pPr/>
              <a:t>2024/10/10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4043405191"/>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2BBE00-2C35-4BAE-A600-77643E7F0AAA}"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3411030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4"/>
        <p:cNvGrpSpPr/>
        <p:nvPr/>
      </p:nvGrpSpPr>
      <p:grpSpPr>
        <a:xfrm>
          <a:off x="0" y="0"/>
          <a:ext cx="0" cy="0"/>
          <a:chOff x="0" y="0"/>
          <a:chExt cx="0" cy="0"/>
        </a:xfrm>
      </p:grpSpPr>
      <p:sp>
        <p:nvSpPr>
          <p:cNvPr id="95" name="Google Shape;95;p3"/>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96" name="Google Shape;96;p3"/>
          <p:cNvSpPr txBox="1">
            <a:spLocks noGrp="1"/>
          </p:cNvSpPr>
          <p:nvPr>
            <p:ph type="title"/>
          </p:nvPr>
        </p:nvSpPr>
        <p:spPr>
          <a:xfrm>
            <a:off x="950676" y="3138126"/>
            <a:ext cx="7292251" cy="1110257"/>
          </a:xfrm>
          <a:prstGeom prst="rect">
            <a:avLst/>
          </a:prstGeom>
        </p:spPr>
        <p:txBody>
          <a:bodyPr spcFirstLastPara="1" wrap="square" lIns="91425" tIns="91425" rIns="91425" bIns="91425" anchor="ctr" anchorCtr="0">
            <a:noAutofit/>
          </a:bodyPr>
          <a:lstStyle>
            <a:lvl1pPr lvl="0">
              <a:spcBef>
                <a:spcPts val="0"/>
              </a:spcBef>
              <a:spcAft>
                <a:spcPts val="0"/>
              </a:spcAft>
              <a:buClr>
                <a:srgbClr val="2A4849"/>
              </a:buClr>
              <a:buSzPts val="3600"/>
              <a:buNone/>
              <a:defRPr sz="9599">
                <a:solidFill>
                  <a:srgbClr val="2A4849"/>
                </a:solidFill>
              </a:defRPr>
            </a:lvl1pPr>
            <a:lvl2pPr lvl="1" algn="ctr">
              <a:spcBef>
                <a:spcPts val="0"/>
              </a:spcBef>
              <a:spcAft>
                <a:spcPts val="0"/>
              </a:spcAft>
              <a:buClr>
                <a:srgbClr val="2A4849"/>
              </a:buClr>
              <a:buSzPts val="3600"/>
              <a:buNone/>
              <a:defRPr sz="4800">
                <a:solidFill>
                  <a:srgbClr val="2A4849"/>
                </a:solidFill>
              </a:defRPr>
            </a:lvl2pPr>
            <a:lvl3pPr lvl="2" algn="ctr">
              <a:spcBef>
                <a:spcPts val="0"/>
              </a:spcBef>
              <a:spcAft>
                <a:spcPts val="0"/>
              </a:spcAft>
              <a:buClr>
                <a:srgbClr val="2A4849"/>
              </a:buClr>
              <a:buSzPts val="3600"/>
              <a:buNone/>
              <a:defRPr sz="4800">
                <a:solidFill>
                  <a:srgbClr val="2A4849"/>
                </a:solidFill>
              </a:defRPr>
            </a:lvl3pPr>
            <a:lvl4pPr lvl="3" algn="ctr">
              <a:spcBef>
                <a:spcPts val="0"/>
              </a:spcBef>
              <a:spcAft>
                <a:spcPts val="0"/>
              </a:spcAft>
              <a:buClr>
                <a:srgbClr val="2A4849"/>
              </a:buClr>
              <a:buSzPts val="3600"/>
              <a:buNone/>
              <a:defRPr sz="4800">
                <a:solidFill>
                  <a:srgbClr val="2A4849"/>
                </a:solidFill>
              </a:defRPr>
            </a:lvl4pPr>
            <a:lvl5pPr lvl="4" algn="ctr">
              <a:spcBef>
                <a:spcPts val="0"/>
              </a:spcBef>
              <a:spcAft>
                <a:spcPts val="0"/>
              </a:spcAft>
              <a:buClr>
                <a:srgbClr val="2A4849"/>
              </a:buClr>
              <a:buSzPts val="3600"/>
              <a:buNone/>
              <a:defRPr sz="4800">
                <a:solidFill>
                  <a:srgbClr val="2A4849"/>
                </a:solidFill>
              </a:defRPr>
            </a:lvl5pPr>
            <a:lvl6pPr lvl="5" algn="ctr">
              <a:spcBef>
                <a:spcPts val="0"/>
              </a:spcBef>
              <a:spcAft>
                <a:spcPts val="0"/>
              </a:spcAft>
              <a:buClr>
                <a:srgbClr val="2A4849"/>
              </a:buClr>
              <a:buSzPts val="3600"/>
              <a:buNone/>
              <a:defRPr sz="4800">
                <a:solidFill>
                  <a:srgbClr val="2A4849"/>
                </a:solidFill>
              </a:defRPr>
            </a:lvl6pPr>
            <a:lvl7pPr lvl="6" algn="ctr">
              <a:spcBef>
                <a:spcPts val="0"/>
              </a:spcBef>
              <a:spcAft>
                <a:spcPts val="0"/>
              </a:spcAft>
              <a:buClr>
                <a:srgbClr val="2A4849"/>
              </a:buClr>
              <a:buSzPts val="3600"/>
              <a:buNone/>
              <a:defRPr sz="4800">
                <a:solidFill>
                  <a:srgbClr val="2A4849"/>
                </a:solidFill>
              </a:defRPr>
            </a:lvl7pPr>
            <a:lvl8pPr lvl="7" algn="ctr">
              <a:spcBef>
                <a:spcPts val="0"/>
              </a:spcBef>
              <a:spcAft>
                <a:spcPts val="0"/>
              </a:spcAft>
              <a:buClr>
                <a:srgbClr val="2A4849"/>
              </a:buClr>
              <a:buSzPts val="3600"/>
              <a:buNone/>
              <a:defRPr sz="4800">
                <a:solidFill>
                  <a:srgbClr val="2A4849"/>
                </a:solidFill>
              </a:defRPr>
            </a:lvl8pPr>
            <a:lvl9pPr lvl="8" algn="ctr">
              <a:spcBef>
                <a:spcPts val="0"/>
              </a:spcBef>
              <a:spcAft>
                <a:spcPts val="0"/>
              </a:spcAft>
              <a:buClr>
                <a:srgbClr val="2A4849"/>
              </a:buClr>
              <a:buSzPts val="3600"/>
              <a:buNone/>
              <a:defRPr sz="4800">
                <a:solidFill>
                  <a:srgbClr val="2A4849"/>
                </a:solidFill>
              </a:defRPr>
            </a:lvl9pPr>
          </a:lstStyle>
          <a:p>
            <a:endParaRPr/>
          </a:p>
        </p:txBody>
      </p:sp>
      <p:sp>
        <p:nvSpPr>
          <p:cNvPr id="97" name="Google Shape;97;p3"/>
          <p:cNvSpPr txBox="1">
            <a:spLocks noGrp="1"/>
          </p:cNvSpPr>
          <p:nvPr>
            <p:ph type="title" idx="2" hasCustomPrompt="1"/>
          </p:nvPr>
        </p:nvSpPr>
        <p:spPr>
          <a:xfrm>
            <a:off x="753202"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98" name="Google Shape;98;p3"/>
          <p:cNvSpPr txBox="1">
            <a:spLocks noGrp="1"/>
          </p:cNvSpPr>
          <p:nvPr>
            <p:ph type="subTitle" idx="1"/>
          </p:nvPr>
        </p:nvSpPr>
        <p:spPr>
          <a:xfrm>
            <a:off x="950676" y="4248383"/>
            <a:ext cx="7292251" cy="780981"/>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26B69"/>
              </a:buClr>
              <a:buSzPts val="1400"/>
              <a:buNone/>
              <a:defRPr sz="2400">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9" name="Google Shape;99;p3"/>
          <p:cNvGrpSpPr/>
          <p:nvPr/>
        </p:nvGrpSpPr>
        <p:grpSpPr>
          <a:xfrm>
            <a:off x="11716382" y="6240728"/>
            <a:ext cx="40898" cy="69188"/>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a:off x="1132938" y="6789959"/>
            <a:ext cx="110505" cy="83456"/>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3"/>
          <p:cNvGrpSpPr/>
          <p:nvPr/>
        </p:nvGrpSpPr>
        <p:grpSpPr>
          <a:xfrm>
            <a:off x="9653529" y="6309923"/>
            <a:ext cx="107921" cy="83456"/>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10939871" y="6484185"/>
            <a:ext cx="106994" cy="84564"/>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3862981" y="6697457"/>
            <a:ext cx="46161" cy="118572"/>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9321846" y="6908666"/>
            <a:ext cx="44406" cy="105412"/>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8155745" y="6438087"/>
            <a:ext cx="147892" cy="176778"/>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289978" y="6789962"/>
            <a:ext cx="55716" cy="125154"/>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7522312" y="6688105"/>
            <a:ext cx="108750" cy="137269"/>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3"/>
          <p:cNvGrpSpPr/>
          <p:nvPr/>
        </p:nvGrpSpPr>
        <p:grpSpPr>
          <a:xfrm>
            <a:off x="6370570" y="6690870"/>
            <a:ext cx="118304" cy="131734"/>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3"/>
          <p:cNvGrpSpPr/>
          <p:nvPr/>
        </p:nvGrpSpPr>
        <p:grpSpPr>
          <a:xfrm>
            <a:off x="5065902" y="6630205"/>
            <a:ext cx="147892" cy="117466"/>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0167995"/>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9"/>
        <p:cNvGrpSpPr/>
        <p:nvPr/>
      </p:nvGrpSpPr>
      <p:grpSpPr>
        <a:xfrm>
          <a:off x="0" y="0"/>
          <a:ext cx="0" cy="0"/>
          <a:chOff x="0" y="0"/>
          <a:chExt cx="0" cy="0"/>
        </a:xfrm>
      </p:grpSpPr>
      <p:grpSp>
        <p:nvGrpSpPr>
          <p:cNvPr id="140" name="Google Shape;140;p4"/>
          <p:cNvGrpSpPr/>
          <p:nvPr/>
        </p:nvGrpSpPr>
        <p:grpSpPr>
          <a:xfrm>
            <a:off x="-72957" y="2466534"/>
            <a:ext cx="12263031" cy="4275482"/>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959875" y="728773"/>
            <a:ext cx="10279862" cy="725368"/>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rgbClr val="2A4849"/>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959875" y="1621375"/>
            <a:ext cx="10279862" cy="4518646"/>
          </a:xfrm>
          <a:prstGeom prst="rect">
            <a:avLst/>
          </a:prstGeom>
        </p:spPr>
        <p:txBody>
          <a:bodyPr spcFirstLastPara="1" wrap="square" lIns="91425" tIns="91425" rIns="91425" bIns="91425" anchor="ctr" anchorCtr="0">
            <a:noAutofit/>
          </a:bodyPr>
          <a:lstStyle>
            <a:lvl1pPr marL="609524" lvl="0" indent="-406349" rtl="0">
              <a:lnSpc>
                <a:spcPct val="100000"/>
              </a:lnSpc>
              <a:spcBef>
                <a:spcPts val="0"/>
              </a:spcBef>
              <a:spcAft>
                <a:spcPts val="0"/>
              </a:spcAft>
              <a:buClr>
                <a:srgbClr val="434343"/>
              </a:buClr>
              <a:buSzPts val="1200"/>
              <a:buAutoNum type="arabicPeriod"/>
              <a:defRPr sz="1467">
                <a:solidFill>
                  <a:srgbClr val="434343"/>
                </a:solidFill>
              </a:defRPr>
            </a:lvl1pPr>
            <a:lvl2pPr marL="1219048" lvl="1"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571" lvl="2"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095" lvl="3"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619" lvl="4"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143" lvl="5"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6666" lvl="6"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190" lvl="7"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5714" lvl="8" indent="-406349"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72956" y="6134153"/>
            <a:ext cx="12372276" cy="725315"/>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524339556"/>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5"/>
          <p:cNvSpPr txBox="1">
            <a:spLocks noGrp="1"/>
          </p:cNvSpPr>
          <p:nvPr>
            <p:ph type="title" idx="2"/>
          </p:nvPr>
        </p:nvSpPr>
        <p:spPr>
          <a:xfrm>
            <a:off x="2799169"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5"/>
          <p:cNvSpPr txBox="1">
            <a:spLocks noGrp="1"/>
          </p:cNvSpPr>
          <p:nvPr>
            <p:ph type="title" idx="3"/>
          </p:nvPr>
        </p:nvSpPr>
        <p:spPr>
          <a:xfrm>
            <a:off x="7157120"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5"/>
          <p:cNvSpPr txBox="1">
            <a:spLocks noGrp="1"/>
          </p:cNvSpPr>
          <p:nvPr>
            <p:ph type="subTitle" idx="1"/>
          </p:nvPr>
        </p:nvSpPr>
        <p:spPr>
          <a:xfrm>
            <a:off x="715711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2" name="Google Shape;172;p5"/>
          <p:cNvSpPr txBox="1">
            <a:spLocks noGrp="1"/>
          </p:cNvSpPr>
          <p:nvPr>
            <p:ph type="subTitle" idx="4"/>
          </p:nvPr>
        </p:nvSpPr>
        <p:spPr>
          <a:xfrm>
            <a:off x="279918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73" name="Google Shape;173;p5"/>
          <p:cNvGrpSpPr/>
          <p:nvPr/>
        </p:nvGrpSpPr>
        <p:grpSpPr>
          <a:xfrm>
            <a:off x="-72956" y="6134153"/>
            <a:ext cx="12372276" cy="725315"/>
            <a:chOff x="-54725" y="4599549"/>
            <a:chExt cx="9280415" cy="543860"/>
          </a:xfrm>
        </p:grpSpPr>
        <p:sp>
          <p:nvSpPr>
            <p:cNvPr id="174" name="Google Shape;174;p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76" name="Google Shape;176;p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77" name="Google Shape;177;p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78" name="Google Shape;178;p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79" name="Google Shape;179;p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0" name="Google Shape;180;p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1" name="Google Shape;181;p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2" name="Google Shape;182;p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3" name="Google Shape;183;p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4" name="Google Shape;184;p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144006681"/>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 name="Google Shape;187;p6"/>
          <p:cNvGrpSpPr/>
          <p:nvPr/>
        </p:nvGrpSpPr>
        <p:grpSpPr>
          <a:xfrm>
            <a:off x="-72956" y="6134153"/>
            <a:ext cx="12372276" cy="725315"/>
            <a:chOff x="-54725" y="4599549"/>
            <a:chExt cx="9280415" cy="543860"/>
          </a:xfrm>
        </p:grpSpPr>
        <p:sp>
          <p:nvSpPr>
            <p:cNvPr id="188" name="Google Shape;188;p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90" name="Google Shape;190;p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91" name="Google Shape;191;p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92" name="Google Shape;192;p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93" name="Google Shape;193;p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94" name="Google Shape;194;p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95" name="Google Shape;195;p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96" name="Google Shape;196;p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97" name="Google Shape;197;p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98" name="Google Shape;198;p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82784340"/>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9"/>
        <p:cNvGrpSpPr/>
        <p:nvPr/>
      </p:nvGrpSpPr>
      <p:grpSpPr>
        <a:xfrm>
          <a:off x="0" y="0"/>
          <a:ext cx="0" cy="0"/>
          <a:chOff x="0" y="0"/>
          <a:chExt cx="0" cy="0"/>
        </a:xfrm>
      </p:grpSpPr>
      <p:sp>
        <p:nvSpPr>
          <p:cNvPr id="200" name="Google Shape;200;p7"/>
          <p:cNvSpPr/>
          <p:nvPr/>
        </p:nvSpPr>
        <p:spPr>
          <a:xfrm>
            <a:off x="3782844" y="4716514"/>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201" name="Google Shape;201;p7"/>
          <p:cNvGrpSpPr/>
          <p:nvPr/>
        </p:nvGrpSpPr>
        <p:grpSpPr>
          <a:xfrm>
            <a:off x="4711466" y="4794071"/>
            <a:ext cx="6261809" cy="1792318"/>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7"/>
          <p:cNvSpPr txBox="1">
            <a:spLocks noGrp="1"/>
          </p:cNvSpPr>
          <p:nvPr>
            <p:ph type="body" idx="1"/>
          </p:nvPr>
        </p:nvSpPr>
        <p:spPr>
          <a:xfrm>
            <a:off x="959875" y="1699526"/>
            <a:ext cx="5489685" cy="3191539"/>
          </a:xfrm>
          <a:prstGeom prst="rect">
            <a:avLst/>
          </a:prstGeom>
        </p:spPr>
        <p:txBody>
          <a:bodyPr spcFirstLastPara="1" wrap="square" lIns="91425" tIns="91425" rIns="91425" bIns="91425" anchor="ctr" anchorCtr="0">
            <a:noAutofit/>
          </a:bodyPr>
          <a:lstStyle>
            <a:lvl1pPr marL="609524" lvl="0" indent="-389418" rtl="0">
              <a:lnSpc>
                <a:spcPct val="100000"/>
              </a:lnSpc>
              <a:spcBef>
                <a:spcPts val="0"/>
              </a:spcBef>
              <a:spcAft>
                <a:spcPts val="0"/>
              </a:spcAft>
              <a:buSzPts val="1000"/>
              <a:buChar char="●"/>
              <a:defRPr>
                <a:solidFill>
                  <a:srgbClr val="434343"/>
                </a:solidFill>
              </a:defRPr>
            </a:lvl1pPr>
            <a:lvl2pPr marL="1219048" lvl="1" indent="-423281" rtl="0">
              <a:lnSpc>
                <a:spcPct val="115000"/>
              </a:lnSpc>
              <a:spcBef>
                <a:spcPts val="0"/>
              </a:spcBef>
              <a:spcAft>
                <a:spcPts val="0"/>
              </a:spcAft>
              <a:buSzPts val="1400"/>
              <a:buChar char="○"/>
              <a:defRPr>
                <a:solidFill>
                  <a:srgbClr val="434343"/>
                </a:solidFill>
              </a:defRPr>
            </a:lvl2pPr>
            <a:lvl3pPr marL="1828571" lvl="2" indent="-423281" rtl="0">
              <a:lnSpc>
                <a:spcPct val="115000"/>
              </a:lnSpc>
              <a:spcBef>
                <a:spcPts val="2133"/>
              </a:spcBef>
              <a:spcAft>
                <a:spcPts val="0"/>
              </a:spcAft>
              <a:buSzPts val="1400"/>
              <a:buChar char="■"/>
              <a:defRPr>
                <a:solidFill>
                  <a:srgbClr val="434343"/>
                </a:solidFill>
              </a:defRPr>
            </a:lvl3pPr>
            <a:lvl4pPr marL="2438095" lvl="3" indent="-423281" rtl="0">
              <a:lnSpc>
                <a:spcPct val="115000"/>
              </a:lnSpc>
              <a:spcBef>
                <a:spcPts val="2133"/>
              </a:spcBef>
              <a:spcAft>
                <a:spcPts val="0"/>
              </a:spcAft>
              <a:buSzPts val="1400"/>
              <a:buChar char="●"/>
              <a:defRPr>
                <a:solidFill>
                  <a:srgbClr val="434343"/>
                </a:solidFill>
              </a:defRPr>
            </a:lvl4pPr>
            <a:lvl5pPr marL="3047619" lvl="4" indent="-423281" rtl="0">
              <a:lnSpc>
                <a:spcPct val="115000"/>
              </a:lnSpc>
              <a:spcBef>
                <a:spcPts val="2133"/>
              </a:spcBef>
              <a:spcAft>
                <a:spcPts val="0"/>
              </a:spcAft>
              <a:buSzPts val="1400"/>
              <a:buChar char="○"/>
              <a:defRPr>
                <a:solidFill>
                  <a:srgbClr val="434343"/>
                </a:solidFill>
              </a:defRPr>
            </a:lvl5pPr>
            <a:lvl6pPr marL="3657143" lvl="5" indent="-423281" rtl="0">
              <a:lnSpc>
                <a:spcPct val="115000"/>
              </a:lnSpc>
              <a:spcBef>
                <a:spcPts val="2133"/>
              </a:spcBef>
              <a:spcAft>
                <a:spcPts val="0"/>
              </a:spcAft>
              <a:buSzPts val="1400"/>
              <a:buChar char="■"/>
              <a:defRPr>
                <a:solidFill>
                  <a:srgbClr val="434343"/>
                </a:solidFill>
              </a:defRPr>
            </a:lvl6pPr>
            <a:lvl7pPr marL="4266666" lvl="6" indent="-423281" rtl="0">
              <a:lnSpc>
                <a:spcPct val="115000"/>
              </a:lnSpc>
              <a:spcBef>
                <a:spcPts val="2133"/>
              </a:spcBef>
              <a:spcAft>
                <a:spcPts val="0"/>
              </a:spcAft>
              <a:buSzPts val="1400"/>
              <a:buChar char="●"/>
              <a:defRPr>
                <a:solidFill>
                  <a:srgbClr val="434343"/>
                </a:solidFill>
              </a:defRPr>
            </a:lvl7pPr>
            <a:lvl8pPr marL="4876190" lvl="7" indent="-423281" rtl="0">
              <a:lnSpc>
                <a:spcPct val="115000"/>
              </a:lnSpc>
              <a:spcBef>
                <a:spcPts val="2133"/>
              </a:spcBef>
              <a:spcAft>
                <a:spcPts val="0"/>
              </a:spcAft>
              <a:buSzPts val="1400"/>
              <a:buChar char="○"/>
              <a:defRPr>
                <a:solidFill>
                  <a:srgbClr val="434343"/>
                </a:solidFill>
              </a:defRPr>
            </a:lvl8pPr>
            <a:lvl9pPr marL="5485714" lvl="8" indent="-423281" rtl="0">
              <a:lnSpc>
                <a:spcPct val="115000"/>
              </a:lnSpc>
              <a:spcBef>
                <a:spcPts val="2133"/>
              </a:spcBef>
              <a:spcAft>
                <a:spcPts val="2133"/>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507933" y="5728958"/>
            <a:ext cx="1743737" cy="1435535"/>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359449"/>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6"/>
        <p:cNvGrpSpPr/>
        <p:nvPr/>
      </p:nvGrpSpPr>
      <p:grpSpPr>
        <a:xfrm>
          <a:off x="0" y="0"/>
          <a:ext cx="0" cy="0"/>
          <a:chOff x="0" y="0"/>
          <a:chExt cx="0" cy="0"/>
        </a:xfrm>
      </p:grpSpPr>
      <p:grpSp>
        <p:nvGrpSpPr>
          <p:cNvPr id="277" name="Google Shape;277;p8"/>
          <p:cNvGrpSpPr/>
          <p:nvPr/>
        </p:nvGrpSpPr>
        <p:grpSpPr>
          <a:xfrm>
            <a:off x="-72957" y="2669781"/>
            <a:ext cx="12263031" cy="4275482"/>
            <a:chOff x="-54725" y="1849472"/>
            <a:chExt cx="9198470" cy="3205869"/>
          </a:xfrm>
        </p:grpSpPr>
        <p:sp>
          <p:nvSpPr>
            <p:cNvPr id="278" name="Google Shape;278;p8"/>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9" name="Google Shape;279;p8"/>
            <p:cNvGrpSpPr/>
            <p:nvPr/>
          </p:nvGrpSpPr>
          <p:grpSpPr>
            <a:xfrm>
              <a:off x="220100" y="2421150"/>
              <a:ext cx="8653600" cy="2015700"/>
              <a:chOff x="220100" y="2421150"/>
              <a:chExt cx="8653600" cy="2015700"/>
            </a:xfrm>
          </p:grpSpPr>
          <p:sp>
            <p:nvSpPr>
              <p:cNvPr id="280" name="Google Shape;280;p8"/>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281" name="Google Shape;281;p8"/>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282" name="Google Shape;282;p8"/>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283" name="Google Shape;283;p8"/>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284" name="Google Shape;284;p8"/>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285" name="Google Shape;285;p8"/>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286" name="Google Shape;286;p8"/>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287" name="Google Shape;287;p8"/>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288" name="Google Shape;288;p8"/>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289" name="Google Shape;289;p8"/>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290" name="Google Shape;290;p8"/>
          <p:cNvSpPr txBox="1">
            <a:spLocks noGrp="1"/>
          </p:cNvSpPr>
          <p:nvPr>
            <p:ph type="title"/>
          </p:nvPr>
        </p:nvSpPr>
        <p:spPr>
          <a:xfrm>
            <a:off x="2020337" y="719366"/>
            <a:ext cx="8149739" cy="410295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9998"/>
            </a:lvl1pPr>
            <a:lvl2pPr lvl="1">
              <a:spcBef>
                <a:spcPts val="0"/>
              </a:spcBef>
              <a:spcAft>
                <a:spcPts val="0"/>
              </a:spcAft>
              <a:buSzPts val="4800"/>
              <a:buNone/>
              <a:defRPr sz="6399"/>
            </a:lvl2pPr>
            <a:lvl3pPr lvl="2">
              <a:spcBef>
                <a:spcPts val="0"/>
              </a:spcBef>
              <a:spcAft>
                <a:spcPts val="0"/>
              </a:spcAft>
              <a:buSzPts val="4800"/>
              <a:buNone/>
              <a:defRPr sz="6399"/>
            </a:lvl3pPr>
            <a:lvl4pPr lvl="3">
              <a:spcBef>
                <a:spcPts val="0"/>
              </a:spcBef>
              <a:spcAft>
                <a:spcPts val="0"/>
              </a:spcAft>
              <a:buSzPts val="4800"/>
              <a:buNone/>
              <a:defRPr sz="6399"/>
            </a:lvl4pPr>
            <a:lvl5pPr lvl="4">
              <a:spcBef>
                <a:spcPts val="0"/>
              </a:spcBef>
              <a:spcAft>
                <a:spcPts val="0"/>
              </a:spcAft>
              <a:buSzPts val="4800"/>
              <a:buNone/>
              <a:defRPr sz="6399"/>
            </a:lvl5pPr>
            <a:lvl6pPr lvl="5">
              <a:spcBef>
                <a:spcPts val="0"/>
              </a:spcBef>
              <a:spcAft>
                <a:spcPts val="0"/>
              </a:spcAft>
              <a:buSzPts val="4800"/>
              <a:buNone/>
              <a:defRPr sz="6399"/>
            </a:lvl6pPr>
            <a:lvl7pPr lvl="6">
              <a:spcBef>
                <a:spcPts val="0"/>
              </a:spcBef>
              <a:spcAft>
                <a:spcPts val="0"/>
              </a:spcAft>
              <a:buSzPts val="4800"/>
              <a:buNone/>
              <a:defRPr sz="6399"/>
            </a:lvl7pPr>
            <a:lvl8pPr lvl="7">
              <a:spcBef>
                <a:spcPts val="0"/>
              </a:spcBef>
              <a:spcAft>
                <a:spcPts val="0"/>
              </a:spcAft>
              <a:buSzPts val="4800"/>
              <a:buNone/>
              <a:defRPr sz="6399"/>
            </a:lvl8pPr>
            <a:lvl9pPr lvl="8">
              <a:spcBef>
                <a:spcPts val="0"/>
              </a:spcBef>
              <a:spcAft>
                <a:spcPts val="0"/>
              </a:spcAft>
              <a:buSzPts val="4800"/>
              <a:buNone/>
              <a:defRPr sz="6399"/>
            </a:lvl9pPr>
          </a:lstStyle>
          <a:p>
            <a:endParaRPr/>
          </a:p>
        </p:txBody>
      </p:sp>
    </p:spTree>
    <p:extLst>
      <p:ext uri="{BB962C8B-B14F-4D97-AF65-F5344CB8AC3E}">
        <p14:creationId xmlns:p14="http://schemas.microsoft.com/office/powerpoint/2010/main" val="525735924"/>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1678" y="719367"/>
            <a:ext cx="5707257" cy="1046642"/>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999"/>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9"/>
          <p:cNvSpPr txBox="1">
            <a:spLocks noGrp="1"/>
          </p:cNvSpPr>
          <p:nvPr>
            <p:ph type="subTitle" idx="1"/>
          </p:nvPr>
        </p:nvSpPr>
        <p:spPr>
          <a:xfrm>
            <a:off x="3241478" y="1766009"/>
            <a:ext cx="5707257" cy="22477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712" y="3094291"/>
            <a:ext cx="1244662" cy="1722372"/>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73" y="2883249"/>
            <a:ext cx="2045598" cy="1941228"/>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2258"/>
            <a:ext cx="12310693" cy="2437353"/>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8472"/>
            <a:ext cx="12310693" cy="1941185"/>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2552" y="5595916"/>
            <a:ext cx="99195" cy="90037"/>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3715" y="5854472"/>
            <a:ext cx="40898" cy="69188"/>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4343" y="5666531"/>
            <a:ext cx="110505" cy="83456"/>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1391" y="6198931"/>
            <a:ext cx="107921" cy="83456"/>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4124" y="6436802"/>
            <a:ext cx="106994" cy="83456"/>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7773" y="6385265"/>
            <a:ext cx="107043" cy="83456"/>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22" y="5440490"/>
            <a:ext cx="106994" cy="83456"/>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5680" y="6436223"/>
            <a:ext cx="107043" cy="8456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8717" y="6534464"/>
            <a:ext cx="106994" cy="8456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89097" y="5550725"/>
            <a:ext cx="107043" cy="8456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6575" y="6419783"/>
            <a:ext cx="93980" cy="117467"/>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290" y="6311186"/>
            <a:ext cx="46161" cy="118572"/>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49506" y="5839909"/>
            <a:ext cx="98318" cy="13062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6955" y="5489819"/>
            <a:ext cx="50450" cy="93358"/>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178" y="6522409"/>
            <a:ext cx="44406" cy="105412"/>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077" y="6051830"/>
            <a:ext cx="147892" cy="176778"/>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009" y="5540312"/>
            <a:ext cx="119229" cy="105412"/>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7434" y="5166143"/>
            <a:ext cx="50498" cy="94403"/>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59823" y="5645697"/>
            <a:ext cx="55716" cy="125154"/>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423" y="5353779"/>
            <a:ext cx="59176" cy="8671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29644" y="6301849"/>
            <a:ext cx="108750" cy="137269"/>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634" y="5214985"/>
            <a:ext cx="53961" cy="93297"/>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7903" y="6304615"/>
            <a:ext cx="118304" cy="13173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226" y="5419650"/>
            <a:ext cx="59224" cy="125154"/>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018" y="6081478"/>
            <a:ext cx="147892" cy="117466"/>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653" y="4526716"/>
            <a:ext cx="11459408" cy="1004199"/>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704127213"/>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8"/>
        <p:cNvGrpSpPr/>
        <p:nvPr/>
      </p:nvGrpSpPr>
      <p:grpSpPr>
        <a:xfrm>
          <a:off x="0" y="0"/>
          <a:ext cx="0" cy="0"/>
          <a:chOff x="0" y="0"/>
          <a:chExt cx="0" cy="0"/>
        </a:xfrm>
      </p:grpSpPr>
      <p:sp>
        <p:nvSpPr>
          <p:cNvPr id="409" name="Google Shape;409;p10"/>
          <p:cNvSpPr/>
          <p:nvPr/>
        </p:nvSpPr>
        <p:spPr>
          <a:xfrm flipH="1">
            <a:off x="0" y="0"/>
            <a:ext cx="12190413" cy="6859588"/>
          </a:xfrm>
          <a:prstGeom prst="rect">
            <a:avLst/>
          </a:prstGeom>
          <a:gradFill>
            <a:gsLst>
              <a:gs pos="0">
                <a:srgbClr val="2A4849">
                  <a:alpha val="49019"/>
                </a:srgbClr>
              </a:gs>
              <a:gs pos="52000">
                <a:srgbClr val="95A4A4">
                  <a:alpha val="18823"/>
                </a:srgbClr>
              </a:gs>
              <a:gs pos="100000">
                <a:srgbClr val="FFFFFF">
                  <a:alpha val="0"/>
                </a:srgbClr>
              </a:gs>
            </a:gsLst>
            <a:path path="circle">
              <a:fillToRect l="100000" b="100000"/>
            </a:path>
            <a:tileRect t="-100000" r="-100000"/>
          </a:gra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410" name="Google Shape;410;p10"/>
          <p:cNvSpPr txBox="1">
            <a:spLocks noGrp="1"/>
          </p:cNvSpPr>
          <p:nvPr>
            <p:ph type="title"/>
          </p:nvPr>
        </p:nvSpPr>
        <p:spPr>
          <a:xfrm>
            <a:off x="950676" y="719367"/>
            <a:ext cx="4588603" cy="1898039"/>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798516922"/>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1"/>
        <p:cNvGrpSpPr/>
        <p:nvPr/>
      </p:nvGrpSpPr>
      <p:grpSpPr>
        <a:xfrm>
          <a:off x="0" y="0"/>
          <a:ext cx="0" cy="0"/>
          <a:chOff x="0" y="0"/>
          <a:chExt cx="0" cy="0"/>
        </a:xfrm>
      </p:grpSpPr>
      <p:sp>
        <p:nvSpPr>
          <p:cNvPr id="412" name="Google Shape;412;p11"/>
          <p:cNvSpPr txBox="1">
            <a:spLocks noGrp="1"/>
          </p:cNvSpPr>
          <p:nvPr>
            <p:ph type="title" hasCustomPrompt="1"/>
          </p:nvPr>
        </p:nvSpPr>
        <p:spPr>
          <a:xfrm>
            <a:off x="2472878" y="719367"/>
            <a:ext cx="8766859" cy="2437364"/>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19998"/>
            </a:lvl1pPr>
            <a:lvl2pPr lvl="1" algn="ctr">
              <a:spcBef>
                <a:spcPts val="0"/>
              </a:spcBef>
              <a:spcAft>
                <a:spcPts val="0"/>
              </a:spcAft>
              <a:buSzPts val="9600"/>
              <a:buNone/>
              <a:defRPr sz="12799"/>
            </a:lvl2pPr>
            <a:lvl3pPr lvl="2" algn="ctr">
              <a:spcBef>
                <a:spcPts val="0"/>
              </a:spcBef>
              <a:spcAft>
                <a:spcPts val="0"/>
              </a:spcAft>
              <a:buSzPts val="9600"/>
              <a:buNone/>
              <a:defRPr sz="12799"/>
            </a:lvl3pPr>
            <a:lvl4pPr lvl="3" algn="ctr">
              <a:spcBef>
                <a:spcPts val="0"/>
              </a:spcBef>
              <a:spcAft>
                <a:spcPts val="0"/>
              </a:spcAft>
              <a:buSzPts val="9600"/>
              <a:buNone/>
              <a:defRPr sz="12799"/>
            </a:lvl4pPr>
            <a:lvl5pPr lvl="4" algn="ctr">
              <a:spcBef>
                <a:spcPts val="0"/>
              </a:spcBef>
              <a:spcAft>
                <a:spcPts val="0"/>
              </a:spcAft>
              <a:buSzPts val="9600"/>
              <a:buNone/>
              <a:defRPr sz="12799"/>
            </a:lvl5pPr>
            <a:lvl6pPr lvl="5" algn="ctr">
              <a:spcBef>
                <a:spcPts val="0"/>
              </a:spcBef>
              <a:spcAft>
                <a:spcPts val="0"/>
              </a:spcAft>
              <a:buSzPts val="9600"/>
              <a:buNone/>
              <a:defRPr sz="12799"/>
            </a:lvl6pPr>
            <a:lvl7pPr lvl="6" algn="ctr">
              <a:spcBef>
                <a:spcPts val="0"/>
              </a:spcBef>
              <a:spcAft>
                <a:spcPts val="0"/>
              </a:spcAft>
              <a:buSzPts val="9600"/>
              <a:buNone/>
              <a:defRPr sz="12799"/>
            </a:lvl7pPr>
            <a:lvl8pPr lvl="7" algn="ctr">
              <a:spcBef>
                <a:spcPts val="0"/>
              </a:spcBef>
              <a:spcAft>
                <a:spcPts val="0"/>
              </a:spcAft>
              <a:buSzPts val="9600"/>
              <a:buNone/>
              <a:defRPr sz="12799"/>
            </a:lvl8pPr>
            <a:lvl9pPr lvl="8" algn="ctr">
              <a:spcBef>
                <a:spcPts val="0"/>
              </a:spcBef>
              <a:spcAft>
                <a:spcPts val="0"/>
              </a:spcAft>
              <a:buSzPts val="9600"/>
              <a:buNone/>
              <a:defRPr sz="12799"/>
            </a:lvl9pPr>
          </a:lstStyle>
          <a:p>
            <a:r>
              <a:t>xx%</a:t>
            </a:r>
          </a:p>
        </p:txBody>
      </p:sp>
      <p:sp>
        <p:nvSpPr>
          <p:cNvPr id="413" name="Google Shape;413;p11"/>
          <p:cNvSpPr txBox="1">
            <a:spLocks noGrp="1"/>
          </p:cNvSpPr>
          <p:nvPr>
            <p:ph type="subTitle" idx="1"/>
          </p:nvPr>
        </p:nvSpPr>
        <p:spPr>
          <a:xfrm>
            <a:off x="2472878" y="3156398"/>
            <a:ext cx="8766859" cy="662953"/>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414" name="Google Shape;414;p11"/>
          <p:cNvGrpSpPr/>
          <p:nvPr/>
        </p:nvGrpSpPr>
        <p:grpSpPr>
          <a:xfrm flipH="1">
            <a:off x="1" y="4546801"/>
            <a:ext cx="12190410" cy="2312938"/>
            <a:chOff x="0" y="2768725"/>
            <a:chExt cx="9143998" cy="2374780"/>
          </a:xfrm>
        </p:grpSpPr>
        <p:sp>
          <p:nvSpPr>
            <p:cNvPr id="415" name="Google Shape;415;p11"/>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9635298"/>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pPr/>
              <a:t>2024/10/10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extLst>
      <p:ext uri="{BB962C8B-B14F-4D97-AF65-F5344CB8AC3E}">
        <p14:creationId xmlns:p14="http://schemas.microsoft.com/office/powerpoint/2010/main" val="1010023503"/>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sp>
        <p:nvSpPr>
          <p:cNvPr id="514" name="Google Shape;514;p14"/>
          <p:cNvSpPr txBox="1">
            <a:spLocks noGrp="1"/>
          </p:cNvSpPr>
          <p:nvPr>
            <p:ph type="title"/>
          </p:nvPr>
        </p:nvSpPr>
        <p:spPr>
          <a:xfrm>
            <a:off x="3947486" y="3138126"/>
            <a:ext cx="7292251" cy="1110257"/>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A4849"/>
              </a:buClr>
              <a:buSzPts val="3600"/>
              <a:buNone/>
              <a:defRPr sz="9599">
                <a:solidFill>
                  <a:srgbClr val="2A4849"/>
                </a:solidFill>
              </a:defRPr>
            </a:lvl1pPr>
            <a:lvl2pPr lvl="1" algn="r" rtl="0">
              <a:spcBef>
                <a:spcPts val="0"/>
              </a:spcBef>
              <a:spcAft>
                <a:spcPts val="0"/>
              </a:spcAft>
              <a:buClr>
                <a:srgbClr val="2A4849"/>
              </a:buClr>
              <a:buSzPts val="3600"/>
              <a:buNone/>
              <a:defRPr sz="4800">
                <a:solidFill>
                  <a:srgbClr val="2A4849"/>
                </a:solidFill>
              </a:defRPr>
            </a:lvl2pPr>
            <a:lvl3pPr lvl="2" algn="r" rtl="0">
              <a:spcBef>
                <a:spcPts val="0"/>
              </a:spcBef>
              <a:spcAft>
                <a:spcPts val="0"/>
              </a:spcAft>
              <a:buClr>
                <a:srgbClr val="2A4849"/>
              </a:buClr>
              <a:buSzPts val="3600"/>
              <a:buNone/>
              <a:defRPr sz="4800">
                <a:solidFill>
                  <a:srgbClr val="2A4849"/>
                </a:solidFill>
              </a:defRPr>
            </a:lvl3pPr>
            <a:lvl4pPr lvl="3" algn="r" rtl="0">
              <a:spcBef>
                <a:spcPts val="0"/>
              </a:spcBef>
              <a:spcAft>
                <a:spcPts val="0"/>
              </a:spcAft>
              <a:buClr>
                <a:srgbClr val="2A4849"/>
              </a:buClr>
              <a:buSzPts val="3600"/>
              <a:buNone/>
              <a:defRPr sz="4800">
                <a:solidFill>
                  <a:srgbClr val="2A4849"/>
                </a:solidFill>
              </a:defRPr>
            </a:lvl4pPr>
            <a:lvl5pPr lvl="4" algn="r" rtl="0">
              <a:spcBef>
                <a:spcPts val="0"/>
              </a:spcBef>
              <a:spcAft>
                <a:spcPts val="0"/>
              </a:spcAft>
              <a:buClr>
                <a:srgbClr val="2A4849"/>
              </a:buClr>
              <a:buSzPts val="3600"/>
              <a:buNone/>
              <a:defRPr sz="4800">
                <a:solidFill>
                  <a:srgbClr val="2A4849"/>
                </a:solidFill>
              </a:defRPr>
            </a:lvl5pPr>
            <a:lvl6pPr lvl="5" algn="r" rtl="0">
              <a:spcBef>
                <a:spcPts val="0"/>
              </a:spcBef>
              <a:spcAft>
                <a:spcPts val="0"/>
              </a:spcAft>
              <a:buClr>
                <a:srgbClr val="2A4849"/>
              </a:buClr>
              <a:buSzPts val="3600"/>
              <a:buNone/>
              <a:defRPr sz="4800">
                <a:solidFill>
                  <a:srgbClr val="2A4849"/>
                </a:solidFill>
              </a:defRPr>
            </a:lvl6pPr>
            <a:lvl7pPr lvl="6" algn="r" rtl="0">
              <a:spcBef>
                <a:spcPts val="0"/>
              </a:spcBef>
              <a:spcAft>
                <a:spcPts val="0"/>
              </a:spcAft>
              <a:buClr>
                <a:srgbClr val="2A4849"/>
              </a:buClr>
              <a:buSzPts val="3600"/>
              <a:buNone/>
              <a:defRPr sz="4800">
                <a:solidFill>
                  <a:srgbClr val="2A4849"/>
                </a:solidFill>
              </a:defRPr>
            </a:lvl7pPr>
            <a:lvl8pPr lvl="7" algn="r" rtl="0">
              <a:spcBef>
                <a:spcPts val="0"/>
              </a:spcBef>
              <a:spcAft>
                <a:spcPts val="0"/>
              </a:spcAft>
              <a:buClr>
                <a:srgbClr val="2A4849"/>
              </a:buClr>
              <a:buSzPts val="3600"/>
              <a:buNone/>
              <a:defRPr sz="4800">
                <a:solidFill>
                  <a:srgbClr val="2A4849"/>
                </a:solidFill>
              </a:defRPr>
            </a:lvl8pPr>
            <a:lvl9pPr lvl="8" algn="r" rtl="0">
              <a:spcBef>
                <a:spcPts val="0"/>
              </a:spcBef>
              <a:spcAft>
                <a:spcPts val="0"/>
              </a:spcAft>
              <a:buClr>
                <a:srgbClr val="2A4849"/>
              </a:buClr>
              <a:buSzPts val="3600"/>
              <a:buNone/>
              <a:defRPr sz="4800">
                <a:solidFill>
                  <a:srgbClr val="2A4849"/>
                </a:solidFill>
              </a:defRPr>
            </a:lvl9pPr>
          </a:lstStyle>
          <a:p>
            <a:endParaRPr/>
          </a:p>
        </p:txBody>
      </p:sp>
      <p:sp>
        <p:nvSpPr>
          <p:cNvPr id="515" name="Google Shape;515;p14"/>
          <p:cNvSpPr txBox="1">
            <a:spLocks noGrp="1"/>
          </p:cNvSpPr>
          <p:nvPr>
            <p:ph type="title" idx="2" hasCustomPrompt="1"/>
          </p:nvPr>
        </p:nvSpPr>
        <p:spPr>
          <a:xfrm>
            <a:off x="8570484"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516" name="Google Shape;516;p14"/>
          <p:cNvSpPr txBox="1">
            <a:spLocks noGrp="1"/>
          </p:cNvSpPr>
          <p:nvPr>
            <p:ph type="subTitle" idx="1"/>
          </p:nvPr>
        </p:nvSpPr>
        <p:spPr>
          <a:xfrm>
            <a:off x="3947486" y="4248383"/>
            <a:ext cx="7292251" cy="103464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26B69"/>
              </a:buClr>
              <a:buSzPts val="1400"/>
              <a:buNone/>
              <a:defRPr sz="2400">
                <a:solidFill>
                  <a:srgbClr val="426B69"/>
                </a:solidFill>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517" name="Google Shape;517;p14"/>
          <p:cNvGrpSpPr/>
          <p:nvPr/>
        </p:nvGrpSpPr>
        <p:grpSpPr>
          <a:xfrm flipH="1">
            <a:off x="1" y="5936575"/>
            <a:ext cx="12254838" cy="1504724"/>
            <a:chOff x="0" y="4451401"/>
            <a:chExt cx="9192325" cy="1128282"/>
          </a:xfrm>
        </p:grpSpPr>
        <p:sp>
          <p:nvSpPr>
            <p:cNvPr id="518" name="Google Shape;518;p14"/>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9" name="Google Shape;519;p14"/>
            <p:cNvGrpSpPr/>
            <p:nvPr/>
          </p:nvGrpSpPr>
          <p:grpSpPr>
            <a:xfrm>
              <a:off x="8788430" y="4679462"/>
              <a:ext cx="30677" cy="51879"/>
              <a:chOff x="5822805" y="3872050"/>
              <a:chExt cx="30677" cy="51879"/>
            </a:xfrm>
          </p:grpSpPr>
          <p:sp>
            <p:nvSpPr>
              <p:cNvPr id="520" name="Google Shape;520;p1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14"/>
            <p:cNvGrpSpPr/>
            <p:nvPr/>
          </p:nvGrpSpPr>
          <p:grpSpPr>
            <a:xfrm>
              <a:off x="849813" y="5091289"/>
              <a:ext cx="82889" cy="62578"/>
              <a:chOff x="4915963" y="3914014"/>
              <a:chExt cx="82889" cy="62578"/>
            </a:xfrm>
          </p:grpSpPr>
          <p:sp>
            <p:nvSpPr>
              <p:cNvPr id="523" name="Google Shape;523;p1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 name="Google Shape;526;p14"/>
            <p:cNvGrpSpPr/>
            <p:nvPr/>
          </p:nvGrpSpPr>
          <p:grpSpPr>
            <a:xfrm>
              <a:off x="7241088" y="4731346"/>
              <a:ext cx="80951" cy="62578"/>
              <a:chOff x="4981850" y="4484221"/>
              <a:chExt cx="80951" cy="62578"/>
            </a:xfrm>
          </p:grpSpPr>
          <p:sp>
            <p:nvSpPr>
              <p:cNvPr id="527" name="Google Shape;527;p1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4"/>
            <p:cNvGrpSpPr/>
            <p:nvPr/>
          </p:nvGrpSpPr>
          <p:grpSpPr>
            <a:xfrm>
              <a:off x="8205971" y="4862013"/>
              <a:ext cx="80256" cy="63408"/>
              <a:chOff x="5437246" y="4899713"/>
              <a:chExt cx="80256" cy="63408"/>
            </a:xfrm>
          </p:grpSpPr>
          <p:sp>
            <p:nvSpPr>
              <p:cNvPr id="531" name="Google Shape;531;p1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14"/>
            <p:cNvGrpSpPr/>
            <p:nvPr/>
          </p:nvGrpSpPr>
          <p:grpSpPr>
            <a:xfrm>
              <a:off x="2897612" y="5021929"/>
              <a:ext cx="34625" cy="88909"/>
              <a:chOff x="997737" y="4927704"/>
              <a:chExt cx="34625" cy="88909"/>
            </a:xfrm>
          </p:grpSpPr>
          <p:sp>
            <p:nvSpPr>
              <p:cNvPr id="535" name="Google Shape;535;p1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4"/>
            <p:cNvGrpSpPr/>
            <p:nvPr/>
          </p:nvGrpSpPr>
          <p:grpSpPr>
            <a:xfrm>
              <a:off x="6117604" y="4827446"/>
              <a:ext cx="110933" cy="132553"/>
              <a:chOff x="4148103" y="5123543"/>
              <a:chExt cx="269125" cy="321576"/>
            </a:xfrm>
          </p:grpSpPr>
          <p:sp>
            <p:nvSpPr>
              <p:cNvPr id="538" name="Google Shape;538;p1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4"/>
            <p:cNvGrpSpPr/>
            <p:nvPr/>
          </p:nvGrpSpPr>
          <p:grpSpPr>
            <a:xfrm>
              <a:off x="1717707" y="5091292"/>
              <a:ext cx="41792" cy="93844"/>
              <a:chOff x="4891832" y="3454067"/>
              <a:chExt cx="41792" cy="93844"/>
            </a:xfrm>
          </p:grpSpPr>
          <p:sp>
            <p:nvSpPr>
              <p:cNvPr id="542" name="Google Shape;542;p1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14"/>
            <p:cNvGrpSpPr/>
            <p:nvPr/>
          </p:nvGrpSpPr>
          <p:grpSpPr>
            <a:xfrm>
              <a:off x="5642468" y="5014917"/>
              <a:ext cx="81573" cy="102928"/>
              <a:chOff x="2802243" y="4633955"/>
              <a:chExt cx="81573" cy="102928"/>
            </a:xfrm>
          </p:grpSpPr>
          <p:sp>
            <p:nvSpPr>
              <p:cNvPr id="545" name="Google Shape;545;p1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14"/>
            <p:cNvGrpSpPr/>
            <p:nvPr/>
          </p:nvGrpSpPr>
          <p:grpSpPr>
            <a:xfrm>
              <a:off x="4778549" y="5016991"/>
              <a:ext cx="88739" cy="98778"/>
              <a:chOff x="2483887" y="5072504"/>
              <a:chExt cx="88739" cy="98778"/>
            </a:xfrm>
          </p:grpSpPr>
          <p:sp>
            <p:nvSpPr>
              <p:cNvPr id="549" name="Google Shape;549;p1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4"/>
            <p:cNvGrpSpPr/>
            <p:nvPr/>
          </p:nvGrpSpPr>
          <p:grpSpPr>
            <a:xfrm>
              <a:off x="3799920" y="4971502"/>
              <a:ext cx="110933" cy="88079"/>
              <a:chOff x="1400920" y="4965564"/>
              <a:chExt cx="110933" cy="88079"/>
            </a:xfrm>
          </p:grpSpPr>
          <p:sp>
            <p:nvSpPr>
              <p:cNvPr id="553" name="Google Shape;553;p1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50310858"/>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56"/>
        <p:cNvGrpSpPr/>
        <p:nvPr/>
      </p:nvGrpSpPr>
      <p:grpSpPr>
        <a:xfrm>
          <a:off x="0" y="0"/>
          <a:ext cx="0" cy="0"/>
          <a:chOff x="0" y="0"/>
          <a:chExt cx="0" cy="0"/>
        </a:xfrm>
      </p:grpSpPr>
      <p:sp>
        <p:nvSpPr>
          <p:cNvPr id="557" name="Google Shape;557;p15"/>
          <p:cNvSpPr txBox="1">
            <a:spLocks noGrp="1"/>
          </p:cNvSpPr>
          <p:nvPr>
            <p:ph type="title"/>
          </p:nvPr>
        </p:nvSpPr>
        <p:spPr>
          <a:xfrm>
            <a:off x="2878892" y="1413527"/>
            <a:ext cx="6496354" cy="250217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9998">
                <a:solidFill>
                  <a:srgbClr val="2A4849"/>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8" name="Google Shape;558;p15"/>
          <p:cNvSpPr txBox="1">
            <a:spLocks noGrp="1"/>
          </p:cNvSpPr>
          <p:nvPr>
            <p:ph type="subTitle" idx="1"/>
          </p:nvPr>
        </p:nvSpPr>
        <p:spPr>
          <a:xfrm>
            <a:off x="3305037" y="3915707"/>
            <a:ext cx="5644065" cy="153035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rgbClr val="2A484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9" name="Google Shape;559;p15"/>
          <p:cNvGrpSpPr/>
          <p:nvPr/>
        </p:nvGrpSpPr>
        <p:grpSpPr>
          <a:xfrm>
            <a:off x="-72956" y="6134153"/>
            <a:ext cx="12372276" cy="725315"/>
            <a:chOff x="-54725" y="4599549"/>
            <a:chExt cx="9280415" cy="543860"/>
          </a:xfrm>
        </p:grpSpPr>
        <p:sp>
          <p:nvSpPr>
            <p:cNvPr id="560" name="Google Shape;560;p1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562" name="Google Shape;562;p1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563" name="Google Shape;563;p1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564" name="Google Shape;564;p1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565" name="Google Shape;565;p1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566" name="Google Shape;566;p1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567" name="Google Shape;567;p1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568" name="Google Shape;568;p1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569" name="Google Shape;569;p1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570" name="Google Shape;570;p1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498861376"/>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71"/>
        <p:cNvGrpSpPr/>
        <p:nvPr/>
      </p:nvGrpSpPr>
      <p:grpSpPr>
        <a:xfrm>
          <a:off x="0" y="0"/>
          <a:ext cx="0" cy="0"/>
          <a:chOff x="0" y="0"/>
          <a:chExt cx="0" cy="0"/>
        </a:xfrm>
      </p:grpSpPr>
      <p:sp>
        <p:nvSpPr>
          <p:cNvPr id="572" name="Google Shape;572;p16"/>
          <p:cNvSpPr txBox="1">
            <a:spLocks noGrp="1"/>
          </p:cNvSpPr>
          <p:nvPr>
            <p:ph type="title"/>
          </p:nvPr>
        </p:nvSpPr>
        <p:spPr>
          <a:xfrm>
            <a:off x="2319298" y="2641912"/>
            <a:ext cx="8920439" cy="709364"/>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rgbClr val="2A4849"/>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73" name="Google Shape;573;p16"/>
          <p:cNvSpPr txBox="1">
            <a:spLocks noGrp="1"/>
          </p:cNvSpPr>
          <p:nvPr>
            <p:ph type="subTitle" idx="1"/>
          </p:nvPr>
        </p:nvSpPr>
        <p:spPr>
          <a:xfrm>
            <a:off x="2319298" y="719367"/>
            <a:ext cx="8920439" cy="1922445"/>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solidFill>
                  <a:srgbClr val="426B69"/>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574" name="Google Shape;574;p16"/>
          <p:cNvGrpSpPr/>
          <p:nvPr/>
        </p:nvGrpSpPr>
        <p:grpSpPr>
          <a:xfrm>
            <a:off x="1" y="3936967"/>
            <a:ext cx="12190410" cy="2922924"/>
            <a:chOff x="0" y="2768725"/>
            <a:chExt cx="9143998" cy="2374780"/>
          </a:xfrm>
        </p:grpSpPr>
        <p:sp>
          <p:nvSpPr>
            <p:cNvPr id="575" name="Google Shape;575;p16"/>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6"/>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6"/>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6"/>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6"/>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1791115"/>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81"/>
        <p:cNvGrpSpPr/>
        <p:nvPr/>
      </p:nvGrpSpPr>
      <p:grpSpPr>
        <a:xfrm>
          <a:off x="0" y="0"/>
          <a:ext cx="0" cy="0"/>
          <a:chOff x="0" y="0"/>
          <a:chExt cx="0" cy="0"/>
        </a:xfrm>
      </p:grpSpPr>
      <p:sp>
        <p:nvSpPr>
          <p:cNvPr id="582" name="Google Shape;582;p17"/>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83" name="Google Shape;583;p17"/>
          <p:cNvGrpSpPr/>
          <p:nvPr/>
        </p:nvGrpSpPr>
        <p:grpSpPr>
          <a:xfrm>
            <a:off x="-72956" y="6303096"/>
            <a:ext cx="12372276" cy="556026"/>
            <a:chOff x="-54725" y="4599549"/>
            <a:chExt cx="9280415" cy="543860"/>
          </a:xfrm>
        </p:grpSpPr>
        <p:sp>
          <p:nvSpPr>
            <p:cNvPr id="584" name="Google Shape;584;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586" name="Google Shape;586;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587" name="Google Shape;587;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588" name="Google Shape;588;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589" name="Google Shape;589;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590" name="Google Shape;590;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591" name="Google Shape;591;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592" name="Google Shape;592;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593" name="Google Shape;593;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594" name="Google Shape;594;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630412757"/>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97" name="Google Shape;597;p18"/>
          <p:cNvGrpSpPr/>
          <p:nvPr/>
        </p:nvGrpSpPr>
        <p:grpSpPr>
          <a:xfrm>
            <a:off x="-72956" y="6134153"/>
            <a:ext cx="12372276" cy="725315"/>
            <a:chOff x="-54725" y="4599549"/>
            <a:chExt cx="9280415" cy="543860"/>
          </a:xfrm>
        </p:grpSpPr>
        <p:sp>
          <p:nvSpPr>
            <p:cNvPr id="598" name="Google Shape;598;p1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00" name="Google Shape;600;p1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01" name="Google Shape;601;p1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02" name="Google Shape;602;p1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03" name="Google Shape;603;p1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04" name="Google Shape;604;p1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05" name="Google Shape;605;p1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06" name="Google Shape;606;p1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07" name="Google Shape;607;p1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608" name="Google Shape;608;p1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15127562"/>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52"/>
        <p:cNvGrpSpPr/>
        <p:nvPr/>
      </p:nvGrpSpPr>
      <p:grpSpPr>
        <a:xfrm>
          <a:off x="0" y="0"/>
          <a:ext cx="0" cy="0"/>
          <a:chOff x="0" y="0"/>
          <a:chExt cx="0" cy="0"/>
        </a:xfrm>
      </p:grpSpPr>
      <p:sp>
        <p:nvSpPr>
          <p:cNvPr id="653" name="Google Shape;653;p20"/>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54" name="Google Shape;654;p20"/>
          <p:cNvGrpSpPr/>
          <p:nvPr/>
        </p:nvGrpSpPr>
        <p:grpSpPr>
          <a:xfrm>
            <a:off x="8677343" y="5356285"/>
            <a:ext cx="3622432" cy="1150895"/>
            <a:chOff x="7196900" y="3819825"/>
            <a:chExt cx="1947100" cy="632075"/>
          </a:xfrm>
        </p:grpSpPr>
        <p:sp>
          <p:nvSpPr>
            <p:cNvPr id="655" name="Google Shape;655;p20"/>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20"/>
          <p:cNvGrpSpPr/>
          <p:nvPr/>
        </p:nvGrpSpPr>
        <p:grpSpPr>
          <a:xfrm>
            <a:off x="-72956" y="6134153"/>
            <a:ext cx="12372276" cy="725315"/>
            <a:chOff x="-54725" y="4599549"/>
            <a:chExt cx="9280415" cy="543860"/>
          </a:xfrm>
        </p:grpSpPr>
        <p:sp>
          <p:nvSpPr>
            <p:cNvPr id="662" name="Google Shape;662;p2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664" name="Google Shape;664;p2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665" name="Google Shape;665;p2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666" name="Google Shape;666;p2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667" name="Google Shape;667;p2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668" name="Google Shape;668;p2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669" name="Google Shape;669;p2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670" name="Google Shape;670;p2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671" name="Google Shape;671;p2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672" name="Google Shape;672;p2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834333727"/>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701"/>
        <p:cNvGrpSpPr/>
        <p:nvPr/>
      </p:nvGrpSpPr>
      <p:grpSpPr>
        <a:xfrm>
          <a:off x="0" y="0"/>
          <a:ext cx="0" cy="0"/>
          <a:chOff x="0" y="0"/>
          <a:chExt cx="0" cy="0"/>
        </a:xfrm>
      </p:grpSpPr>
      <p:sp>
        <p:nvSpPr>
          <p:cNvPr id="702" name="Google Shape;702;p2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3" name="Google Shape;703;p23"/>
          <p:cNvGrpSpPr/>
          <p:nvPr/>
        </p:nvGrpSpPr>
        <p:grpSpPr>
          <a:xfrm>
            <a:off x="-72956" y="6134153"/>
            <a:ext cx="12372276" cy="725315"/>
            <a:chOff x="-54725" y="4599549"/>
            <a:chExt cx="9280415" cy="543860"/>
          </a:xfrm>
        </p:grpSpPr>
        <p:sp>
          <p:nvSpPr>
            <p:cNvPr id="704" name="Google Shape;704;p2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706" name="Google Shape;706;p2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707" name="Google Shape;707;p2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708" name="Google Shape;708;p2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709" name="Google Shape;709;p2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710" name="Google Shape;710;p2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711" name="Google Shape;711;p2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712" name="Google Shape;712;p2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713" name="Google Shape;713;p2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714" name="Google Shape;714;p2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62535922"/>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715"/>
        <p:cNvGrpSpPr/>
        <p:nvPr/>
      </p:nvGrpSpPr>
      <p:grpSpPr>
        <a:xfrm>
          <a:off x="0" y="0"/>
          <a:ext cx="0" cy="0"/>
          <a:chOff x="0" y="0"/>
          <a:chExt cx="0" cy="0"/>
        </a:xfrm>
      </p:grpSpPr>
      <p:sp>
        <p:nvSpPr>
          <p:cNvPr id="716" name="Google Shape;716;p2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17" name="Google Shape;717;p24"/>
          <p:cNvGrpSpPr/>
          <p:nvPr/>
        </p:nvGrpSpPr>
        <p:grpSpPr>
          <a:xfrm>
            <a:off x="-72956" y="6134153"/>
            <a:ext cx="12372276" cy="725315"/>
            <a:chOff x="-54725" y="4599549"/>
            <a:chExt cx="9280415" cy="543860"/>
          </a:xfrm>
        </p:grpSpPr>
        <p:sp>
          <p:nvSpPr>
            <p:cNvPr id="718" name="Google Shape;718;p2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0" name="Google Shape;720;p2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1" name="Google Shape;721;p2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2" name="Google Shape;722;p2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3" name="Google Shape;723;p2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4" name="Google Shape;724;p2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5" name="Google Shape;725;p2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6" name="Google Shape;726;p2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7" name="Google Shape;727;p2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28" name="Google Shape;728;p2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587342021"/>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9"/>
        <p:cNvGrpSpPr/>
        <p:nvPr/>
      </p:nvGrpSpPr>
      <p:grpSpPr>
        <a:xfrm>
          <a:off x="0" y="0"/>
          <a:ext cx="0" cy="0"/>
          <a:chOff x="0" y="0"/>
          <a:chExt cx="0" cy="0"/>
        </a:xfrm>
      </p:grpSpPr>
      <p:grpSp>
        <p:nvGrpSpPr>
          <p:cNvPr id="730" name="Google Shape;730;p25"/>
          <p:cNvGrpSpPr/>
          <p:nvPr/>
        </p:nvGrpSpPr>
        <p:grpSpPr>
          <a:xfrm>
            <a:off x="10640983" y="4461073"/>
            <a:ext cx="1244662" cy="1722372"/>
            <a:chOff x="3200450" y="2118325"/>
            <a:chExt cx="442075" cy="611525"/>
          </a:xfrm>
        </p:grpSpPr>
        <p:sp>
          <p:nvSpPr>
            <p:cNvPr id="731" name="Google Shape;731;p25"/>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5"/>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5"/>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25"/>
          <p:cNvSpPr txBox="1">
            <a:spLocks noGrp="1"/>
          </p:cNvSpPr>
          <p:nvPr>
            <p:ph type="title"/>
          </p:nvPr>
        </p:nvSpPr>
        <p:spPr>
          <a:xfrm>
            <a:off x="950676" y="1468173"/>
            <a:ext cx="3294771" cy="1878435"/>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25"/>
          <p:cNvSpPr txBox="1">
            <a:spLocks noGrp="1"/>
          </p:cNvSpPr>
          <p:nvPr>
            <p:ph type="subTitle" idx="1"/>
          </p:nvPr>
        </p:nvSpPr>
        <p:spPr>
          <a:xfrm>
            <a:off x="950676" y="3346608"/>
            <a:ext cx="3294771" cy="187843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6" name="Google Shape;736;p25"/>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737" name="Google Shape;737;p25"/>
          <p:cNvGrpSpPr/>
          <p:nvPr/>
        </p:nvGrpSpPr>
        <p:grpSpPr>
          <a:xfrm>
            <a:off x="11716382" y="6240728"/>
            <a:ext cx="40898" cy="69188"/>
            <a:chOff x="5822805" y="3872050"/>
            <a:chExt cx="30677" cy="51879"/>
          </a:xfrm>
        </p:grpSpPr>
        <p:sp>
          <p:nvSpPr>
            <p:cNvPr id="738" name="Google Shape;738;p2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25"/>
          <p:cNvGrpSpPr/>
          <p:nvPr/>
        </p:nvGrpSpPr>
        <p:grpSpPr>
          <a:xfrm>
            <a:off x="1132938" y="6789959"/>
            <a:ext cx="110505" cy="83456"/>
            <a:chOff x="4915963" y="3914014"/>
            <a:chExt cx="82889" cy="62578"/>
          </a:xfrm>
        </p:grpSpPr>
        <p:sp>
          <p:nvSpPr>
            <p:cNvPr id="741" name="Google Shape;741;p2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25"/>
          <p:cNvGrpSpPr/>
          <p:nvPr/>
        </p:nvGrpSpPr>
        <p:grpSpPr>
          <a:xfrm>
            <a:off x="9653529" y="6309923"/>
            <a:ext cx="107921" cy="83456"/>
            <a:chOff x="4981850" y="4484221"/>
            <a:chExt cx="80951" cy="62578"/>
          </a:xfrm>
        </p:grpSpPr>
        <p:sp>
          <p:nvSpPr>
            <p:cNvPr id="745" name="Google Shape;745;p2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8" name="Google Shape;748;p25"/>
          <p:cNvGrpSpPr/>
          <p:nvPr/>
        </p:nvGrpSpPr>
        <p:grpSpPr>
          <a:xfrm>
            <a:off x="10939871" y="6484185"/>
            <a:ext cx="106994" cy="84564"/>
            <a:chOff x="5437246" y="4899713"/>
            <a:chExt cx="80256" cy="63408"/>
          </a:xfrm>
        </p:grpSpPr>
        <p:sp>
          <p:nvSpPr>
            <p:cNvPr id="749" name="Google Shape;749;p2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25"/>
          <p:cNvGrpSpPr/>
          <p:nvPr/>
        </p:nvGrpSpPr>
        <p:grpSpPr>
          <a:xfrm>
            <a:off x="3862981" y="6697457"/>
            <a:ext cx="46161" cy="118572"/>
            <a:chOff x="997737" y="4927704"/>
            <a:chExt cx="34625" cy="88909"/>
          </a:xfrm>
        </p:grpSpPr>
        <p:sp>
          <p:nvSpPr>
            <p:cNvPr id="753" name="Google Shape;753;p2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5"/>
          <p:cNvGrpSpPr/>
          <p:nvPr/>
        </p:nvGrpSpPr>
        <p:grpSpPr>
          <a:xfrm>
            <a:off x="9321846" y="6908666"/>
            <a:ext cx="44406" cy="105412"/>
            <a:chOff x="3922394" y="4890674"/>
            <a:chExt cx="33309" cy="79041"/>
          </a:xfrm>
        </p:grpSpPr>
        <p:sp>
          <p:nvSpPr>
            <p:cNvPr id="756" name="Google Shape;756;p25"/>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5"/>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25"/>
          <p:cNvGrpSpPr/>
          <p:nvPr/>
        </p:nvGrpSpPr>
        <p:grpSpPr>
          <a:xfrm>
            <a:off x="8155745" y="6438087"/>
            <a:ext cx="147892" cy="176778"/>
            <a:chOff x="4148103" y="5123543"/>
            <a:chExt cx="269125" cy="321576"/>
          </a:xfrm>
        </p:grpSpPr>
        <p:sp>
          <p:nvSpPr>
            <p:cNvPr id="759" name="Google Shape;759;p2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5"/>
          <p:cNvGrpSpPr/>
          <p:nvPr/>
        </p:nvGrpSpPr>
        <p:grpSpPr>
          <a:xfrm>
            <a:off x="2289978" y="6789962"/>
            <a:ext cx="55716" cy="125154"/>
            <a:chOff x="4891832" y="3454067"/>
            <a:chExt cx="41792" cy="93844"/>
          </a:xfrm>
        </p:grpSpPr>
        <p:sp>
          <p:nvSpPr>
            <p:cNvPr id="763" name="Google Shape;763;p2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5"/>
          <p:cNvGrpSpPr/>
          <p:nvPr/>
        </p:nvGrpSpPr>
        <p:grpSpPr>
          <a:xfrm>
            <a:off x="7522312" y="6688105"/>
            <a:ext cx="108750" cy="137269"/>
            <a:chOff x="2802243" y="4633955"/>
            <a:chExt cx="81573" cy="102928"/>
          </a:xfrm>
        </p:grpSpPr>
        <p:sp>
          <p:nvSpPr>
            <p:cNvPr id="766" name="Google Shape;766;p2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5"/>
          <p:cNvGrpSpPr/>
          <p:nvPr/>
        </p:nvGrpSpPr>
        <p:grpSpPr>
          <a:xfrm>
            <a:off x="6370570" y="6690870"/>
            <a:ext cx="118304" cy="131734"/>
            <a:chOff x="2483887" y="5072504"/>
            <a:chExt cx="88739" cy="98778"/>
          </a:xfrm>
        </p:grpSpPr>
        <p:sp>
          <p:nvSpPr>
            <p:cNvPr id="770" name="Google Shape;770;p2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25"/>
          <p:cNvGrpSpPr/>
          <p:nvPr/>
        </p:nvGrpSpPr>
        <p:grpSpPr>
          <a:xfrm>
            <a:off x="5065902" y="6630205"/>
            <a:ext cx="147892" cy="117466"/>
            <a:chOff x="1400920" y="4965564"/>
            <a:chExt cx="110933" cy="88079"/>
          </a:xfrm>
        </p:grpSpPr>
        <p:sp>
          <p:nvSpPr>
            <p:cNvPr id="774" name="Google Shape;774;p2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210346"/>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pPr/>
              <a:t>2024/10/10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7"/>
        <p:cNvGrpSpPr/>
        <p:nvPr/>
      </p:nvGrpSpPr>
      <p:grpSpPr>
        <a:xfrm>
          <a:off x="0" y="0"/>
          <a:ext cx="0" cy="0"/>
          <a:chOff x="0" y="0"/>
          <a:chExt cx="0" cy="0"/>
        </a:xfrm>
      </p:grpSpPr>
      <p:sp>
        <p:nvSpPr>
          <p:cNvPr id="778" name="Google Shape;778;p26"/>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9" name="Google Shape;779;p26"/>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80" name="Google Shape;780;p26"/>
          <p:cNvGrpSpPr/>
          <p:nvPr/>
        </p:nvGrpSpPr>
        <p:grpSpPr>
          <a:xfrm flipH="1">
            <a:off x="-72957" y="5356285"/>
            <a:ext cx="3622432" cy="1150895"/>
            <a:chOff x="7196900" y="3819825"/>
            <a:chExt cx="1947100" cy="632075"/>
          </a:xfrm>
        </p:grpSpPr>
        <p:sp>
          <p:nvSpPr>
            <p:cNvPr id="781" name="Google Shape;781;p26"/>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6"/>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6"/>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6"/>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6"/>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6"/>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26"/>
          <p:cNvGrpSpPr/>
          <p:nvPr/>
        </p:nvGrpSpPr>
        <p:grpSpPr>
          <a:xfrm flipH="1">
            <a:off x="-72956" y="6134153"/>
            <a:ext cx="12372276" cy="725315"/>
            <a:chOff x="-54725" y="4599549"/>
            <a:chExt cx="9280415" cy="543860"/>
          </a:xfrm>
        </p:grpSpPr>
        <p:sp>
          <p:nvSpPr>
            <p:cNvPr id="788" name="Google Shape;788;p2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90" name="Google Shape;790;p2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91" name="Google Shape;791;p2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92" name="Google Shape;792;p2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93" name="Google Shape;793;p2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94" name="Google Shape;794;p2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95" name="Google Shape;795;p2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96" name="Google Shape;796;p2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97" name="Google Shape;797;p2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98" name="Google Shape;798;p2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34454012"/>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99"/>
        <p:cNvGrpSpPr/>
        <p:nvPr/>
      </p:nvGrpSpPr>
      <p:grpSpPr>
        <a:xfrm>
          <a:off x="0" y="0"/>
          <a:ext cx="0" cy="0"/>
          <a:chOff x="0" y="0"/>
          <a:chExt cx="0" cy="0"/>
        </a:xfrm>
      </p:grpSpPr>
      <p:sp>
        <p:nvSpPr>
          <p:cNvPr id="800" name="Google Shape;800;p27"/>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1" name="Google Shape;801;p27"/>
          <p:cNvSpPr txBox="1">
            <a:spLocks noGrp="1"/>
          </p:cNvSpPr>
          <p:nvPr>
            <p:ph type="body" idx="1"/>
          </p:nvPr>
        </p:nvSpPr>
        <p:spPr>
          <a:xfrm>
            <a:off x="950676" y="1570697"/>
            <a:ext cx="8609279" cy="3176735"/>
          </a:xfrm>
          <a:prstGeom prst="rect">
            <a:avLst/>
          </a:prstGeom>
        </p:spPr>
        <p:txBody>
          <a:bodyPr spcFirstLastPara="1" wrap="square" lIns="91425" tIns="91425" rIns="91425" bIns="91425" anchor="ctr" anchorCtr="0">
            <a:noAutofit/>
          </a:bodyPr>
          <a:lstStyle>
            <a:lvl1pPr marL="609524" lvl="0" indent="-423281" rtl="0">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grpSp>
        <p:nvGrpSpPr>
          <p:cNvPr id="802" name="Google Shape;802;p27"/>
          <p:cNvGrpSpPr/>
          <p:nvPr/>
        </p:nvGrpSpPr>
        <p:grpSpPr>
          <a:xfrm>
            <a:off x="1" y="5021074"/>
            <a:ext cx="12190410" cy="1838506"/>
            <a:chOff x="0" y="2768725"/>
            <a:chExt cx="9143998" cy="2374780"/>
          </a:xfrm>
        </p:grpSpPr>
        <p:sp>
          <p:nvSpPr>
            <p:cNvPr id="803" name="Google Shape;803;p27"/>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3554777"/>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09"/>
        <p:cNvGrpSpPr/>
        <p:nvPr/>
      </p:nvGrpSpPr>
      <p:grpSpPr>
        <a:xfrm>
          <a:off x="0" y="0"/>
          <a:ext cx="0" cy="0"/>
          <a:chOff x="0" y="0"/>
          <a:chExt cx="0" cy="0"/>
        </a:xfrm>
      </p:grpSpPr>
      <p:sp>
        <p:nvSpPr>
          <p:cNvPr id="810" name="Google Shape;810;p28"/>
          <p:cNvSpPr txBox="1">
            <a:spLocks noGrp="1"/>
          </p:cNvSpPr>
          <p:nvPr>
            <p:ph type="title"/>
          </p:nvPr>
        </p:nvSpPr>
        <p:spPr>
          <a:xfrm>
            <a:off x="6433963" y="1914243"/>
            <a:ext cx="4805774" cy="883805"/>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1" name="Google Shape;811;p28"/>
          <p:cNvSpPr txBox="1">
            <a:spLocks noGrp="1"/>
          </p:cNvSpPr>
          <p:nvPr>
            <p:ph type="subTitle" idx="1"/>
          </p:nvPr>
        </p:nvSpPr>
        <p:spPr>
          <a:xfrm>
            <a:off x="6433963" y="2798048"/>
            <a:ext cx="4805774" cy="256459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812" name="Google Shape;812;p28"/>
          <p:cNvGrpSpPr/>
          <p:nvPr/>
        </p:nvGrpSpPr>
        <p:grpSpPr>
          <a:xfrm>
            <a:off x="8677343" y="5356285"/>
            <a:ext cx="3622432" cy="1150895"/>
            <a:chOff x="7196900" y="3819825"/>
            <a:chExt cx="1947100" cy="632075"/>
          </a:xfrm>
        </p:grpSpPr>
        <p:sp>
          <p:nvSpPr>
            <p:cNvPr id="813" name="Google Shape;813;p28"/>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8"/>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8"/>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28"/>
          <p:cNvGrpSpPr/>
          <p:nvPr/>
        </p:nvGrpSpPr>
        <p:grpSpPr>
          <a:xfrm>
            <a:off x="-72956" y="6134153"/>
            <a:ext cx="12372276" cy="725315"/>
            <a:chOff x="-54725" y="4599549"/>
            <a:chExt cx="9280415" cy="543860"/>
          </a:xfrm>
        </p:grpSpPr>
        <p:sp>
          <p:nvSpPr>
            <p:cNvPr id="820" name="Google Shape;820;p2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822" name="Google Shape;822;p2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823" name="Google Shape;823;p2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824" name="Google Shape;824;p2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825" name="Google Shape;825;p2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826" name="Google Shape;826;p2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827" name="Google Shape;827;p2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828" name="Google Shape;828;p2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829" name="Google Shape;829;p2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830" name="Google Shape;830;p2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145546244"/>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31"/>
        <p:cNvGrpSpPr/>
        <p:nvPr/>
      </p:nvGrpSpPr>
      <p:grpSpPr>
        <a:xfrm>
          <a:off x="0" y="0"/>
          <a:ext cx="0" cy="0"/>
          <a:chOff x="0" y="0"/>
          <a:chExt cx="0" cy="0"/>
        </a:xfrm>
      </p:grpSpPr>
      <p:sp>
        <p:nvSpPr>
          <p:cNvPr id="832" name="Google Shape;832;p29"/>
          <p:cNvSpPr txBox="1">
            <a:spLocks noGrp="1"/>
          </p:cNvSpPr>
          <p:nvPr>
            <p:ph type="title"/>
          </p:nvPr>
        </p:nvSpPr>
        <p:spPr>
          <a:xfrm>
            <a:off x="6164798" y="2141763"/>
            <a:ext cx="5074939" cy="1175072"/>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833" name="Google Shape;833;p29"/>
          <p:cNvSpPr txBox="1">
            <a:spLocks noGrp="1"/>
          </p:cNvSpPr>
          <p:nvPr>
            <p:ph type="subTitle" idx="1"/>
          </p:nvPr>
        </p:nvSpPr>
        <p:spPr>
          <a:xfrm>
            <a:off x="6164798" y="3316701"/>
            <a:ext cx="5074939" cy="140112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34" name="Google Shape;834;p29"/>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835" name="Google Shape;835;p29"/>
          <p:cNvGrpSpPr/>
          <p:nvPr/>
        </p:nvGrpSpPr>
        <p:grpSpPr>
          <a:xfrm>
            <a:off x="11716382" y="6240728"/>
            <a:ext cx="40898" cy="69188"/>
            <a:chOff x="5822805" y="3872050"/>
            <a:chExt cx="30677" cy="51879"/>
          </a:xfrm>
        </p:grpSpPr>
        <p:sp>
          <p:nvSpPr>
            <p:cNvPr id="836" name="Google Shape;836;p2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29"/>
          <p:cNvGrpSpPr/>
          <p:nvPr/>
        </p:nvGrpSpPr>
        <p:grpSpPr>
          <a:xfrm>
            <a:off x="1132938" y="6789959"/>
            <a:ext cx="110505" cy="83456"/>
            <a:chOff x="4915963" y="3914014"/>
            <a:chExt cx="82889" cy="62578"/>
          </a:xfrm>
        </p:grpSpPr>
        <p:sp>
          <p:nvSpPr>
            <p:cNvPr id="839" name="Google Shape;839;p2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29"/>
          <p:cNvGrpSpPr/>
          <p:nvPr/>
        </p:nvGrpSpPr>
        <p:grpSpPr>
          <a:xfrm>
            <a:off x="9653529" y="6309923"/>
            <a:ext cx="107921" cy="83456"/>
            <a:chOff x="4981850" y="4484221"/>
            <a:chExt cx="80951" cy="62578"/>
          </a:xfrm>
        </p:grpSpPr>
        <p:sp>
          <p:nvSpPr>
            <p:cNvPr id="843" name="Google Shape;843;p2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6" name="Google Shape;846;p29"/>
          <p:cNvGrpSpPr/>
          <p:nvPr/>
        </p:nvGrpSpPr>
        <p:grpSpPr>
          <a:xfrm>
            <a:off x="10939871" y="6484185"/>
            <a:ext cx="106994" cy="84564"/>
            <a:chOff x="5437246" y="4899713"/>
            <a:chExt cx="80256" cy="63408"/>
          </a:xfrm>
        </p:grpSpPr>
        <p:sp>
          <p:nvSpPr>
            <p:cNvPr id="847" name="Google Shape;847;p2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0" name="Google Shape;850;p29"/>
          <p:cNvGrpSpPr/>
          <p:nvPr/>
        </p:nvGrpSpPr>
        <p:grpSpPr>
          <a:xfrm>
            <a:off x="3862981" y="6697457"/>
            <a:ext cx="46161" cy="118572"/>
            <a:chOff x="997737" y="4927704"/>
            <a:chExt cx="34625" cy="88909"/>
          </a:xfrm>
        </p:grpSpPr>
        <p:sp>
          <p:nvSpPr>
            <p:cNvPr id="851" name="Google Shape;851;p2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29"/>
          <p:cNvGrpSpPr/>
          <p:nvPr/>
        </p:nvGrpSpPr>
        <p:grpSpPr>
          <a:xfrm>
            <a:off x="9321846" y="6908666"/>
            <a:ext cx="44406" cy="105412"/>
            <a:chOff x="3922394" y="4890674"/>
            <a:chExt cx="33309" cy="79041"/>
          </a:xfrm>
        </p:grpSpPr>
        <p:sp>
          <p:nvSpPr>
            <p:cNvPr id="854" name="Google Shape;854;p2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29"/>
          <p:cNvGrpSpPr/>
          <p:nvPr/>
        </p:nvGrpSpPr>
        <p:grpSpPr>
          <a:xfrm>
            <a:off x="8155745" y="6438087"/>
            <a:ext cx="147892" cy="176778"/>
            <a:chOff x="4148103" y="5123543"/>
            <a:chExt cx="269125" cy="321576"/>
          </a:xfrm>
        </p:grpSpPr>
        <p:sp>
          <p:nvSpPr>
            <p:cNvPr id="857" name="Google Shape;857;p2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0" name="Google Shape;860;p29"/>
          <p:cNvGrpSpPr/>
          <p:nvPr/>
        </p:nvGrpSpPr>
        <p:grpSpPr>
          <a:xfrm>
            <a:off x="2289978" y="6789962"/>
            <a:ext cx="55716" cy="125154"/>
            <a:chOff x="4891832" y="3454067"/>
            <a:chExt cx="41792" cy="93844"/>
          </a:xfrm>
        </p:grpSpPr>
        <p:sp>
          <p:nvSpPr>
            <p:cNvPr id="861" name="Google Shape;861;p2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3" name="Google Shape;863;p29"/>
          <p:cNvGrpSpPr/>
          <p:nvPr/>
        </p:nvGrpSpPr>
        <p:grpSpPr>
          <a:xfrm>
            <a:off x="7522312" y="6688105"/>
            <a:ext cx="108750" cy="137269"/>
            <a:chOff x="2802243" y="4633955"/>
            <a:chExt cx="81573" cy="102928"/>
          </a:xfrm>
        </p:grpSpPr>
        <p:sp>
          <p:nvSpPr>
            <p:cNvPr id="864" name="Google Shape;864;p2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29"/>
          <p:cNvGrpSpPr/>
          <p:nvPr/>
        </p:nvGrpSpPr>
        <p:grpSpPr>
          <a:xfrm>
            <a:off x="6370570" y="6690870"/>
            <a:ext cx="118304" cy="131734"/>
            <a:chOff x="2483887" y="5072504"/>
            <a:chExt cx="88739" cy="98778"/>
          </a:xfrm>
        </p:grpSpPr>
        <p:sp>
          <p:nvSpPr>
            <p:cNvPr id="868" name="Google Shape;868;p2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29"/>
          <p:cNvGrpSpPr/>
          <p:nvPr/>
        </p:nvGrpSpPr>
        <p:grpSpPr>
          <a:xfrm>
            <a:off x="5065902" y="6630205"/>
            <a:ext cx="147892" cy="117466"/>
            <a:chOff x="1400920" y="4965564"/>
            <a:chExt cx="110933" cy="88079"/>
          </a:xfrm>
        </p:grpSpPr>
        <p:sp>
          <p:nvSpPr>
            <p:cNvPr id="872" name="Google Shape;872;p2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89956584"/>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75"/>
        <p:cNvGrpSpPr/>
        <p:nvPr/>
      </p:nvGrpSpPr>
      <p:grpSpPr>
        <a:xfrm>
          <a:off x="0" y="0"/>
          <a:ext cx="0" cy="0"/>
          <a:chOff x="0" y="0"/>
          <a:chExt cx="0" cy="0"/>
        </a:xfrm>
      </p:grpSpPr>
      <p:grpSp>
        <p:nvGrpSpPr>
          <p:cNvPr id="876" name="Google Shape;876;p30"/>
          <p:cNvGrpSpPr/>
          <p:nvPr/>
        </p:nvGrpSpPr>
        <p:grpSpPr>
          <a:xfrm>
            <a:off x="-72956" y="6134153"/>
            <a:ext cx="12372276" cy="725315"/>
            <a:chOff x="-54725" y="4599549"/>
            <a:chExt cx="9280415" cy="543860"/>
          </a:xfrm>
        </p:grpSpPr>
        <p:sp>
          <p:nvSpPr>
            <p:cNvPr id="877" name="Google Shape;877;p3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879" name="Google Shape;879;p3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880" name="Google Shape;880;p3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881" name="Google Shape;881;p3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882" name="Google Shape;882;p3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883" name="Google Shape;883;p3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884" name="Google Shape;884;p3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885" name="Google Shape;885;p3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886" name="Google Shape;886;p3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887" name="Google Shape;887;p3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888" name="Google Shape;888;p30"/>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9" name="Google Shape;889;p30"/>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90" name="Google Shape;890;p30"/>
          <p:cNvGrpSpPr/>
          <p:nvPr/>
        </p:nvGrpSpPr>
        <p:grpSpPr>
          <a:xfrm>
            <a:off x="-253714" y="5057887"/>
            <a:ext cx="2045598" cy="1941228"/>
            <a:chOff x="362575" y="2018900"/>
            <a:chExt cx="854675" cy="810775"/>
          </a:xfrm>
        </p:grpSpPr>
        <p:sp>
          <p:nvSpPr>
            <p:cNvPr id="891" name="Google Shape;891;p30"/>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1117913"/>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3"/>
        <p:cNvGrpSpPr/>
        <p:nvPr/>
      </p:nvGrpSpPr>
      <p:grpSpPr>
        <a:xfrm>
          <a:off x="0" y="0"/>
          <a:ext cx="0" cy="0"/>
          <a:chOff x="0" y="0"/>
          <a:chExt cx="0" cy="0"/>
        </a:xfrm>
      </p:grpSpPr>
      <p:sp>
        <p:nvSpPr>
          <p:cNvPr id="894" name="Google Shape;894;p31"/>
          <p:cNvSpPr txBox="1">
            <a:spLocks noGrp="1"/>
          </p:cNvSpPr>
          <p:nvPr>
            <p:ph type="body" idx="1"/>
          </p:nvPr>
        </p:nvSpPr>
        <p:spPr>
          <a:xfrm>
            <a:off x="950609"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5" name="Google Shape;895;p31"/>
          <p:cNvSpPr txBox="1">
            <a:spLocks noGrp="1"/>
          </p:cNvSpPr>
          <p:nvPr>
            <p:ph type="body" idx="2"/>
          </p:nvPr>
        </p:nvSpPr>
        <p:spPr>
          <a:xfrm>
            <a:off x="6258452"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1333"/>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6" name="Google Shape;896;p31"/>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7" name="Google Shape;897;p31"/>
          <p:cNvGrpSpPr/>
          <p:nvPr/>
        </p:nvGrpSpPr>
        <p:grpSpPr>
          <a:xfrm>
            <a:off x="-72956" y="6134153"/>
            <a:ext cx="12372276" cy="725315"/>
            <a:chOff x="-54725" y="4599549"/>
            <a:chExt cx="9280415" cy="543860"/>
          </a:xfrm>
        </p:grpSpPr>
        <p:sp>
          <p:nvSpPr>
            <p:cNvPr id="898" name="Google Shape;898;p3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00" name="Google Shape;900;p3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01" name="Google Shape;901;p3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02" name="Google Shape;902;p3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03" name="Google Shape;903;p3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04" name="Google Shape;904;p3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05" name="Google Shape;905;p3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06" name="Google Shape;906;p3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07" name="Google Shape;907;p3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08" name="Google Shape;908;p3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02799784"/>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27"/>
        <p:cNvGrpSpPr/>
        <p:nvPr/>
      </p:nvGrpSpPr>
      <p:grpSpPr>
        <a:xfrm>
          <a:off x="0" y="0"/>
          <a:ext cx="0" cy="0"/>
          <a:chOff x="0" y="0"/>
          <a:chExt cx="0" cy="0"/>
        </a:xfrm>
      </p:grpSpPr>
      <p:sp>
        <p:nvSpPr>
          <p:cNvPr id="928" name="Google Shape;928;p3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9" name="Google Shape;929;p33"/>
          <p:cNvSpPr txBox="1">
            <a:spLocks noGrp="1"/>
          </p:cNvSpPr>
          <p:nvPr>
            <p:ph type="title" idx="2"/>
          </p:nvPr>
        </p:nvSpPr>
        <p:spPr>
          <a:xfrm>
            <a:off x="1250005"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0" name="Google Shape;930;p33"/>
          <p:cNvSpPr txBox="1">
            <a:spLocks noGrp="1"/>
          </p:cNvSpPr>
          <p:nvPr>
            <p:ph type="subTitle" idx="1"/>
          </p:nvPr>
        </p:nvSpPr>
        <p:spPr>
          <a:xfrm>
            <a:off x="1250005"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1" name="Google Shape;931;p33"/>
          <p:cNvSpPr txBox="1">
            <a:spLocks noGrp="1"/>
          </p:cNvSpPr>
          <p:nvPr>
            <p:ph type="title" idx="3"/>
          </p:nvPr>
        </p:nvSpPr>
        <p:spPr>
          <a:xfrm>
            <a:off x="4645188"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2" name="Google Shape;932;p33"/>
          <p:cNvSpPr txBox="1">
            <a:spLocks noGrp="1"/>
          </p:cNvSpPr>
          <p:nvPr>
            <p:ph type="subTitle" idx="4"/>
          </p:nvPr>
        </p:nvSpPr>
        <p:spPr>
          <a:xfrm>
            <a:off x="4645192"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3" name="Google Shape;933;p33"/>
          <p:cNvSpPr txBox="1">
            <a:spLocks noGrp="1"/>
          </p:cNvSpPr>
          <p:nvPr>
            <p:ph type="title" idx="5"/>
          </p:nvPr>
        </p:nvSpPr>
        <p:spPr>
          <a:xfrm>
            <a:off x="8040382"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4" name="Google Shape;934;p33"/>
          <p:cNvSpPr txBox="1">
            <a:spLocks noGrp="1"/>
          </p:cNvSpPr>
          <p:nvPr>
            <p:ph type="subTitle" idx="6"/>
          </p:nvPr>
        </p:nvSpPr>
        <p:spPr>
          <a:xfrm>
            <a:off x="8040386"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35" name="Google Shape;935;p33"/>
          <p:cNvGrpSpPr/>
          <p:nvPr/>
        </p:nvGrpSpPr>
        <p:grpSpPr>
          <a:xfrm>
            <a:off x="-72956" y="6134153"/>
            <a:ext cx="12372276" cy="725315"/>
            <a:chOff x="-54725" y="4599549"/>
            <a:chExt cx="9280415" cy="543860"/>
          </a:xfrm>
        </p:grpSpPr>
        <p:sp>
          <p:nvSpPr>
            <p:cNvPr id="936" name="Google Shape;936;p3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938" name="Google Shape;938;p3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939" name="Google Shape;939;p3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940" name="Google Shape;940;p3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941" name="Google Shape;941;p3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942" name="Google Shape;942;p3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943" name="Google Shape;943;p3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944" name="Google Shape;944;p3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945" name="Google Shape;945;p3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946" name="Google Shape;946;p3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3370649557"/>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47"/>
        <p:cNvGrpSpPr/>
        <p:nvPr/>
      </p:nvGrpSpPr>
      <p:grpSpPr>
        <a:xfrm>
          <a:off x="0" y="0"/>
          <a:ext cx="0" cy="0"/>
          <a:chOff x="0" y="0"/>
          <a:chExt cx="0" cy="0"/>
        </a:xfrm>
      </p:grpSpPr>
      <p:sp>
        <p:nvSpPr>
          <p:cNvPr id="948" name="Google Shape;948;p3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9" name="Google Shape;949;p34"/>
          <p:cNvSpPr txBox="1">
            <a:spLocks noGrp="1"/>
          </p:cNvSpPr>
          <p:nvPr>
            <p:ph type="title" idx="2"/>
          </p:nvPr>
        </p:nvSpPr>
        <p:spPr>
          <a:xfrm>
            <a:off x="2046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0" name="Google Shape;950;p34"/>
          <p:cNvSpPr txBox="1">
            <a:spLocks noGrp="1"/>
          </p:cNvSpPr>
          <p:nvPr>
            <p:ph type="subTitle" idx="1"/>
          </p:nvPr>
        </p:nvSpPr>
        <p:spPr>
          <a:xfrm>
            <a:off x="2046584"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1" name="Google Shape;951;p34"/>
          <p:cNvSpPr txBox="1">
            <a:spLocks noGrp="1"/>
          </p:cNvSpPr>
          <p:nvPr>
            <p:ph type="title" idx="3"/>
          </p:nvPr>
        </p:nvSpPr>
        <p:spPr>
          <a:xfrm>
            <a:off x="4830562"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2" name="Google Shape;952;p34"/>
          <p:cNvSpPr txBox="1">
            <a:spLocks noGrp="1"/>
          </p:cNvSpPr>
          <p:nvPr>
            <p:ph type="subTitle" idx="4"/>
          </p:nvPr>
        </p:nvSpPr>
        <p:spPr>
          <a:xfrm>
            <a:off x="4830571"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3" name="Google Shape;953;p34"/>
          <p:cNvSpPr txBox="1">
            <a:spLocks noGrp="1"/>
          </p:cNvSpPr>
          <p:nvPr>
            <p:ph type="title" idx="5"/>
          </p:nvPr>
        </p:nvSpPr>
        <p:spPr>
          <a:xfrm>
            <a:off x="7614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4" name="Google Shape;954;p34"/>
          <p:cNvSpPr txBox="1">
            <a:spLocks noGrp="1"/>
          </p:cNvSpPr>
          <p:nvPr>
            <p:ph type="subTitle" idx="6"/>
          </p:nvPr>
        </p:nvSpPr>
        <p:spPr>
          <a:xfrm>
            <a:off x="7614566"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55" name="Google Shape;955;p34"/>
          <p:cNvGrpSpPr/>
          <p:nvPr/>
        </p:nvGrpSpPr>
        <p:grpSpPr>
          <a:xfrm>
            <a:off x="-72956" y="6134153"/>
            <a:ext cx="12372276" cy="725315"/>
            <a:chOff x="-54725" y="4599549"/>
            <a:chExt cx="9280415" cy="543860"/>
          </a:xfrm>
        </p:grpSpPr>
        <p:sp>
          <p:nvSpPr>
            <p:cNvPr id="956" name="Google Shape;956;p3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58" name="Google Shape;958;p3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59" name="Google Shape;959;p3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60" name="Google Shape;960;p3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61" name="Google Shape;961;p3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62" name="Google Shape;962;p3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63" name="Google Shape;963;p3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64" name="Google Shape;964;p3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65" name="Google Shape;965;p3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66" name="Google Shape;966;p3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91031492"/>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67"/>
        <p:cNvGrpSpPr/>
        <p:nvPr/>
      </p:nvGrpSpPr>
      <p:grpSpPr>
        <a:xfrm>
          <a:off x="0" y="0"/>
          <a:ext cx="0" cy="0"/>
          <a:chOff x="0" y="0"/>
          <a:chExt cx="0" cy="0"/>
        </a:xfrm>
      </p:grpSpPr>
      <p:sp>
        <p:nvSpPr>
          <p:cNvPr id="968" name="Google Shape;968;p3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9" name="Google Shape;969;p35"/>
          <p:cNvSpPr txBox="1">
            <a:spLocks noGrp="1"/>
          </p:cNvSpPr>
          <p:nvPr>
            <p:ph type="title" idx="2"/>
          </p:nvPr>
        </p:nvSpPr>
        <p:spPr>
          <a:xfrm>
            <a:off x="3232712"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0" name="Google Shape;970;p35"/>
          <p:cNvSpPr txBox="1">
            <a:spLocks noGrp="1"/>
          </p:cNvSpPr>
          <p:nvPr>
            <p:ph type="subTitle" idx="1"/>
          </p:nvPr>
        </p:nvSpPr>
        <p:spPr>
          <a:xfrm>
            <a:off x="3232712"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1" name="Google Shape;971;p35"/>
          <p:cNvSpPr txBox="1">
            <a:spLocks noGrp="1"/>
          </p:cNvSpPr>
          <p:nvPr>
            <p:ph type="title" idx="3"/>
          </p:nvPr>
        </p:nvSpPr>
        <p:spPr>
          <a:xfrm>
            <a:off x="6320449"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2" name="Google Shape;972;p35"/>
          <p:cNvSpPr txBox="1">
            <a:spLocks noGrp="1"/>
          </p:cNvSpPr>
          <p:nvPr>
            <p:ph type="subTitle" idx="4"/>
          </p:nvPr>
        </p:nvSpPr>
        <p:spPr>
          <a:xfrm>
            <a:off x="6320444"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3" name="Google Shape;973;p35"/>
          <p:cNvSpPr txBox="1">
            <a:spLocks noGrp="1"/>
          </p:cNvSpPr>
          <p:nvPr>
            <p:ph type="title" idx="5"/>
          </p:nvPr>
        </p:nvSpPr>
        <p:spPr>
          <a:xfrm>
            <a:off x="3232712"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4" name="Google Shape;974;p35"/>
          <p:cNvSpPr txBox="1">
            <a:spLocks noGrp="1"/>
          </p:cNvSpPr>
          <p:nvPr>
            <p:ph type="subTitle" idx="6"/>
          </p:nvPr>
        </p:nvSpPr>
        <p:spPr>
          <a:xfrm>
            <a:off x="3232712"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5" name="Google Shape;975;p35"/>
          <p:cNvSpPr txBox="1">
            <a:spLocks noGrp="1"/>
          </p:cNvSpPr>
          <p:nvPr>
            <p:ph type="title" idx="7"/>
          </p:nvPr>
        </p:nvSpPr>
        <p:spPr>
          <a:xfrm>
            <a:off x="6320445"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6" name="Google Shape;976;p35"/>
          <p:cNvSpPr txBox="1">
            <a:spLocks noGrp="1"/>
          </p:cNvSpPr>
          <p:nvPr>
            <p:ph type="subTitle" idx="8"/>
          </p:nvPr>
        </p:nvSpPr>
        <p:spPr>
          <a:xfrm>
            <a:off x="6320446"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7" name="Google Shape;977;p35"/>
          <p:cNvGrpSpPr/>
          <p:nvPr/>
        </p:nvGrpSpPr>
        <p:grpSpPr>
          <a:xfrm>
            <a:off x="-72956" y="6134153"/>
            <a:ext cx="12372276" cy="725315"/>
            <a:chOff x="-54725" y="4599549"/>
            <a:chExt cx="9280415" cy="543860"/>
          </a:xfrm>
        </p:grpSpPr>
        <p:sp>
          <p:nvSpPr>
            <p:cNvPr id="978" name="Google Shape;978;p3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80" name="Google Shape;980;p3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81" name="Google Shape;981;p3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82" name="Google Shape;982;p3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83" name="Google Shape;983;p3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84" name="Google Shape;984;p3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85" name="Google Shape;985;p3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86" name="Google Shape;986;p3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87" name="Google Shape;987;p3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88" name="Google Shape;988;p3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56887762"/>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5"/>
        <p:cNvGrpSpPr/>
        <p:nvPr/>
      </p:nvGrpSpPr>
      <p:grpSpPr>
        <a:xfrm>
          <a:off x="0" y="0"/>
          <a:ext cx="0" cy="0"/>
          <a:chOff x="0" y="0"/>
          <a:chExt cx="0" cy="0"/>
        </a:xfrm>
      </p:grpSpPr>
      <p:grpSp>
        <p:nvGrpSpPr>
          <p:cNvPr id="1016" name="Google Shape;1016;p37"/>
          <p:cNvGrpSpPr/>
          <p:nvPr/>
        </p:nvGrpSpPr>
        <p:grpSpPr>
          <a:xfrm>
            <a:off x="-72957" y="2771404"/>
            <a:ext cx="12263031" cy="4275482"/>
            <a:chOff x="-54725" y="1849472"/>
            <a:chExt cx="9198470" cy="3205869"/>
          </a:xfrm>
        </p:grpSpPr>
        <p:sp>
          <p:nvSpPr>
            <p:cNvPr id="1017" name="Google Shape;1017;p37"/>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8" name="Google Shape;1018;p37"/>
            <p:cNvGrpSpPr/>
            <p:nvPr/>
          </p:nvGrpSpPr>
          <p:grpSpPr>
            <a:xfrm>
              <a:off x="220100" y="2421150"/>
              <a:ext cx="8653600" cy="2015700"/>
              <a:chOff x="220100" y="2421150"/>
              <a:chExt cx="8653600" cy="2015700"/>
            </a:xfrm>
          </p:grpSpPr>
          <p:sp>
            <p:nvSpPr>
              <p:cNvPr id="1019" name="Google Shape;1019;p37"/>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020" name="Google Shape;1020;p37"/>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021" name="Google Shape;1021;p37"/>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022" name="Google Shape;1022;p37"/>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023" name="Google Shape;1023;p37"/>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024" name="Google Shape;1024;p37"/>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025" name="Google Shape;1025;p37"/>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026" name="Google Shape;1026;p37"/>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027" name="Google Shape;1027;p37"/>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028" name="Google Shape;1028;p37"/>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029" name="Google Shape;1029;p37"/>
          <p:cNvSpPr txBox="1">
            <a:spLocks noGrp="1"/>
          </p:cNvSpPr>
          <p:nvPr>
            <p:ph type="title" hasCustomPrompt="1"/>
          </p:nvPr>
        </p:nvSpPr>
        <p:spPr>
          <a:xfrm>
            <a:off x="950676" y="820990"/>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0" name="Google Shape;1030;p37"/>
          <p:cNvSpPr txBox="1">
            <a:spLocks noGrp="1"/>
          </p:cNvSpPr>
          <p:nvPr>
            <p:ph type="subTitle" idx="1"/>
          </p:nvPr>
        </p:nvSpPr>
        <p:spPr>
          <a:xfrm>
            <a:off x="950676" y="1619575"/>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1" name="Google Shape;1031;p37"/>
          <p:cNvSpPr txBox="1">
            <a:spLocks noGrp="1"/>
          </p:cNvSpPr>
          <p:nvPr>
            <p:ph type="title" idx="2" hasCustomPrompt="1"/>
          </p:nvPr>
        </p:nvSpPr>
        <p:spPr>
          <a:xfrm>
            <a:off x="950676" y="2631209"/>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2" name="Google Shape;1032;p37"/>
          <p:cNvSpPr txBox="1">
            <a:spLocks noGrp="1"/>
          </p:cNvSpPr>
          <p:nvPr>
            <p:ph type="subTitle" idx="3"/>
          </p:nvPr>
        </p:nvSpPr>
        <p:spPr>
          <a:xfrm>
            <a:off x="950676" y="3429794"/>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3" name="Google Shape;1033;p37"/>
          <p:cNvSpPr txBox="1">
            <a:spLocks noGrp="1"/>
          </p:cNvSpPr>
          <p:nvPr>
            <p:ph type="title" idx="4" hasCustomPrompt="1"/>
          </p:nvPr>
        </p:nvSpPr>
        <p:spPr>
          <a:xfrm>
            <a:off x="950676" y="4441424"/>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4" name="Google Shape;1034;p37"/>
          <p:cNvSpPr txBox="1">
            <a:spLocks noGrp="1"/>
          </p:cNvSpPr>
          <p:nvPr>
            <p:ph type="subTitle" idx="5"/>
          </p:nvPr>
        </p:nvSpPr>
        <p:spPr>
          <a:xfrm>
            <a:off x="950676" y="5240013"/>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035" name="Google Shape;1035;p37"/>
          <p:cNvGrpSpPr/>
          <p:nvPr/>
        </p:nvGrpSpPr>
        <p:grpSpPr>
          <a:xfrm>
            <a:off x="8619445" y="5713487"/>
            <a:ext cx="1743737" cy="1435535"/>
            <a:chOff x="-381000" y="4295723"/>
            <a:chExt cx="1307973" cy="1076402"/>
          </a:xfrm>
        </p:grpSpPr>
        <p:sp>
          <p:nvSpPr>
            <p:cNvPr id="1036" name="Google Shape;1036;p3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1859359"/>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pPr/>
              <a:t>2024/10/10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1"/>
        <p:cNvGrpSpPr/>
        <p:nvPr/>
      </p:nvGrpSpPr>
      <p:grpSpPr>
        <a:xfrm>
          <a:off x="0" y="0"/>
          <a:ext cx="0" cy="0"/>
          <a:chOff x="0" y="0"/>
          <a:chExt cx="0" cy="0"/>
        </a:xfrm>
      </p:grpSpPr>
      <p:sp>
        <p:nvSpPr>
          <p:cNvPr id="1042" name="Google Shape;1042;p38"/>
          <p:cNvSpPr txBox="1">
            <a:spLocks noGrp="1"/>
          </p:cNvSpPr>
          <p:nvPr>
            <p:ph type="title" hasCustomPrompt="1"/>
          </p:nvPr>
        </p:nvSpPr>
        <p:spPr>
          <a:xfrm>
            <a:off x="210452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3" name="Google Shape;1043;p38"/>
          <p:cNvSpPr txBox="1">
            <a:spLocks noGrp="1"/>
          </p:cNvSpPr>
          <p:nvPr>
            <p:ph type="subTitle" idx="1"/>
          </p:nvPr>
        </p:nvSpPr>
        <p:spPr>
          <a:xfrm>
            <a:off x="210452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4" name="Google Shape;1044;p38"/>
          <p:cNvSpPr txBox="1">
            <a:spLocks noGrp="1"/>
          </p:cNvSpPr>
          <p:nvPr>
            <p:ph type="title" idx="2" hasCustomPrompt="1"/>
          </p:nvPr>
        </p:nvSpPr>
        <p:spPr>
          <a:xfrm>
            <a:off x="764460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5" name="Google Shape;1045;p38"/>
          <p:cNvSpPr txBox="1">
            <a:spLocks noGrp="1"/>
          </p:cNvSpPr>
          <p:nvPr>
            <p:ph type="subTitle" idx="3"/>
          </p:nvPr>
        </p:nvSpPr>
        <p:spPr>
          <a:xfrm>
            <a:off x="764460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6" name="Google Shape;1046;p38"/>
          <p:cNvSpPr txBox="1">
            <a:spLocks noGrp="1"/>
          </p:cNvSpPr>
          <p:nvPr>
            <p:ph type="title" idx="4" hasCustomPrompt="1"/>
          </p:nvPr>
        </p:nvSpPr>
        <p:spPr>
          <a:xfrm>
            <a:off x="4874553"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7" name="Google Shape;1047;p38"/>
          <p:cNvSpPr txBox="1">
            <a:spLocks noGrp="1"/>
          </p:cNvSpPr>
          <p:nvPr>
            <p:ph type="subTitle" idx="5"/>
          </p:nvPr>
        </p:nvSpPr>
        <p:spPr>
          <a:xfrm>
            <a:off x="4874553"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8" name="Google Shape;1048;p38"/>
          <p:cNvSpPr txBox="1">
            <a:spLocks noGrp="1"/>
          </p:cNvSpPr>
          <p:nvPr>
            <p:ph type="title" idx="6"/>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9" name="Google Shape;1049;p38"/>
          <p:cNvGrpSpPr/>
          <p:nvPr/>
        </p:nvGrpSpPr>
        <p:grpSpPr>
          <a:xfrm>
            <a:off x="10234636" y="4969191"/>
            <a:ext cx="1244662" cy="1722372"/>
            <a:chOff x="3200450" y="2118325"/>
            <a:chExt cx="442075" cy="611525"/>
          </a:xfrm>
        </p:grpSpPr>
        <p:sp>
          <p:nvSpPr>
            <p:cNvPr id="1050" name="Google Shape;1050;p38"/>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8"/>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8"/>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38"/>
          <p:cNvGrpSpPr/>
          <p:nvPr/>
        </p:nvGrpSpPr>
        <p:grpSpPr>
          <a:xfrm>
            <a:off x="-72956" y="6134153"/>
            <a:ext cx="12372276" cy="725315"/>
            <a:chOff x="-54725" y="4599549"/>
            <a:chExt cx="9280415" cy="543860"/>
          </a:xfrm>
        </p:grpSpPr>
        <p:sp>
          <p:nvSpPr>
            <p:cNvPr id="1054" name="Google Shape;1054;p3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056" name="Google Shape;1056;p3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057" name="Google Shape;1057;p3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058" name="Google Shape;1058;p3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059" name="Google Shape;1059;p3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060" name="Google Shape;1060;p3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061" name="Google Shape;1061;p3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062" name="Google Shape;1062;p3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063" name="Google Shape;1063;p3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064" name="Google Shape;1064;p3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9120049"/>
      </p:ext>
    </p:extLst>
  </p:cSld>
  <p:clrMapOvr>
    <a:masterClrMapping/>
  </p:clrMapOvr>
  <p:transition spd="slow" advClick="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65"/>
        <p:cNvGrpSpPr/>
        <p:nvPr/>
      </p:nvGrpSpPr>
      <p:grpSpPr>
        <a:xfrm>
          <a:off x="0" y="0"/>
          <a:ext cx="0" cy="0"/>
          <a:chOff x="0" y="0"/>
          <a:chExt cx="0" cy="0"/>
        </a:xfrm>
      </p:grpSpPr>
      <p:sp>
        <p:nvSpPr>
          <p:cNvPr id="1066" name="Google Shape;1066;p39"/>
          <p:cNvSpPr txBox="1">
            <a:spLocks noGrp="1"/>
          </p:cNvSpPr>
          <p:nvPr>
            <p:ph type="title" hasCustomPrompt="1"/>
          </p:nvPr>
        </p:nvSpPr>
        <p:spPr>
          <a:xfrm>
            <a:off x="950676"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67" name="Google Shape;1067;p39"/>
          <p:cNvSpPr txBox="1">
            <a:spLocks noGrp="1"/>
          </p:cNvSpPr>
          <p:nvPr>
            <p:ph type="subTitle" idx="1"/>
          </p:nvPr>
        </p:nvSpPr>
        <p:spPr>
          <a:xfrm>
            <a:off x="950676"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8" name="Google Shape;1068;p39"/>
          <p:cNvSpPr txBox="1">
            <a:spLocks noGrp="1"/>
          </p:cNvSpPr>
          <p:nvPr>
            <p:ph type="title" idx="2"/>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69" name="Google Shape;1069;p39"/>
          <p:cNvGrpSpPr/>
          <p:nvPr/>
        </p:nvGrpSpPr>
        <p:grpSpPr>
          <a:xfrm>
            <a:off x="-72956" y="6134153"/>
            <a:ext cx="12372276" cy="725315"/>
            <a:chOff x="-54725" y="4599549"/>
            <a:chExt cx="9280415" cy="543860"/>
          </a:xfrm>
        </p:grpSpPr>
        <p:sp>
          <p:nvSpPr>
            <p:cNvPr id="1070" name="Google Shape;1070;p3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72" name="Google Shape;1072;p3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73" name="Google Shape;1073;p3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74" name="Google Shape;1074;p3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75" name="Google Shape;1075;p3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76" name="Google Shape;1076;p3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77" name="Google Shape;1077;p3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78" name="Google Shape;1078;p3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79" name="Google Shape;1079;p3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80" name="Google Shape;1080;p3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1081" name="Google Shape;1081;p39"/>
          <p:cNvSpPr txBox="1">
            <a:spLocks noGrp="1"/>
          </p:cNvSpPr>
          <p:nvPr>
            <p:ph type="title" idx="3" hasCustomPrompt="1"/>
          </p:nvPr>
        </p:nvSpPr>
        <p:spPr>
          <a:xfrm>
            <a:off x="950676"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2" name="Google Shape;1082;p39"/>
          <p:cNvSpPr txBox="1">
            <a:spLocks noGrp="1"/>
          </p:cNvSpPr>
          <p:nvPr>
            <p:ph type="subTitle" idx="4"/>
          </p:nvPr>
        </p:nvSpPr>
        <p:spPr>
          <a:xfrm>
            <a:off x="950676"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3" name="Google Shape;1083;p39"/>
          <p:cNvSpPr txBox="1">
            <a:spLocks noGrp="1"/>
          </p:cNvSpPr>
          <p:nvPr>
            <p:ph type="title" idx="5" hasCustomPrompt="1"/>
          </p:nvPr>
        </p:nvSpPr>
        <p:spPr>
          <a:xfrm>
            <a:off x="8278523"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4" name="Google Shape;1084;p39"/>
          <p:cNvSpPr txBox="1">
            <a:spLocks noGrp="1"/>
          </p:cNvSpPr>
          <p:nvPr>
            <p:ph type="subTitle" idx="6"/>
          </p:nvPr>
        </p:nvSpPr>
        <p:spPr>
          <a:xfrm>
            <a:off x="8278523"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5" name="Google Shape;1085;p39"/>
          <p:cNvSpPr txBox="1">
            <a:spLocks noGrp="1"/>
          </p:cNvSpPr>
          <p:nvPr>
            <p:ph type="title" idx="7" hasCustomPrompt="1"/>
          </p:nvPr>
        </p:nvSpPr>
        <p:spPr>
          <a:xfrm>
            <a:off x="8278523"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6" name="Google Shape;1086;p39"/>
          <p:cNvSpPr txBox="1">
            <a:spLocks noGrp="1"/>
          </p:cNvSpPr>
          <p:nvPr>
            <p:ph type="subTitle" idx="8"/>
          </p:nvPr>
        </p:nvSpPr>
        <p:spPr>
          <a:xfrm>
            <a:off x="8278523"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520259"/>
      </p:ext>
    </p:extLst>
  </p:cSld>
  <p:clrMapOvr>
    <a:masterClrMapping/>
  </p:clrMapOvr>
  <p:transition spd="slow" advClick="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7"/>
        <p:cNvGrpSpPr/>
        <p:nvPr/>
      </p:nvGrpSpPr>
      <p:grpSpPr>
        <a:xfrm>
          <a:off x="0" y="0"/>
          <a:ext cx="0" cy="0"/>
          <a:chOff x="0" y="0"/>
          <a:chExt cx="0" cy="0"/>
        </a:xfrm>
      </p:grpSpPr>
      <p:sp>
        <p:nvSpPr>
          <p:cNvPr id="1088" name="Google Shape;1088;p40"/>
          <p:cNvSpPr txBox="1">
            <a:spLocks noGrp="1"/>
          </p:cNvSpPr>
          <p:nvPr>
            <p:ph type="title"/>
          </p:nvPr>
        </p:nvSpPr>
        <p:spPr>
          <a:xfrm>
            <a:off x="952876" y="719367"/>
            <a:ext cx="10284661" cy="1590768"/>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1279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9" name="Google Shape;1089;p40"/>
          <p:cNvSpPr txBox="1">
            <a:spLocks noGrp="1"/>
          </p:cNvSpPr>
          <p:nvPr>
            <p:ph type="subTitle" idx="1"/>
          </p:nvPr>
        </p:nvSpPr>
        <p:spPr>
          <a:xfrm>
            <a:off x="6084208" y="3200474"/>
            <a:ext cx="4546208" cy="148074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0" name="Google Shape;1090;p40"/>
          <p:cNvSpPr txBox="1">
            <a:spLocks noGrp="1"/>
          </p:cNvSpPr>
          <p:nvPr>
            <p:ph type="subTitle" idx="2"/>
          </p:nvPr>
        </p:nvSpPr>
        <p:spPr>
          <a:xfrm>
            <a:off x="6084208" y="2499912"/>
            <a:ext cx="4546208" cy="700562"/>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lvl1pPr>
            <a:lvl2pPr lvl="1" algn="ctr" rtl="0">
              <a:lnSpc>
                <a:spcPct val="100000"/>
              </a:lnSpc>
              <a:spcBef>
                <a:spcPts val="0"/>
              </a:spcBef>
              <a:spcAft>
                <a:spcPts val="0"/>
              </a:spcAft>
              <a:buSzPts val="1400"/>
              <a:buNone/>
              <a:defRPr b="1"/>
            </a:lvl2pPr>
            <a:lvl3pPr lvl="2" algn="ctr" rtl="0">
              <a:lnSpc>
                <a:spcPct val="100000"/>
              </a:lnSpc>
              <a:spcBef>
                <a:spcPts val="2133"/>
              </a:spcBef>
              <a:spcAft>
                <a:spcPts val="0"/>
              </a:spcAft>
              <a:buSzPts val="1400"/>
              <a:buNone/>
              <a:defRPr b="1"/>
            </a:lvl3pPr>
            <a:lvl4pPr lvl="3" algn="ctr" rtl="0">
              <a:lnSpc>
                <a:spcPct val="100000"/>
              </a:lnSpc>
              <a:spcBef>
                <a:spcPts val="2133"/>
              </a:spcBef>
              <a:spcAft>
                <a:spcPts val="0"/>
              </a:spcAft>
              <a:buSzPts val="1400"/>
              <a:buNone/>
              <a:defRPr b="1"/>
            </a:lvl4pPr>
            <a:lvl5pPr lvl="4" algn="ctr" rtl="0">
              <a:lnSpc>
                <a:spcPct val="100000"/>
              </a:lnSpc>
              <a:spcBef>
                <a:spcPts val="2133"/>
              </a:spcBef>
              <a:spcAft>
                <a:spcPts val="0"/>
              </a:spcAft>
              <a:buSzPts val="1400"/>
              <a:buNone/>
              <a:defRPr b="1"/>
            </a:lvl5pPr>
            <a:lvl6pPr lvl="5" algn="ctr" rtl="0">
              <a:lnSpc>
                <a:spcPct val="100000"/>
              </a:lnSpc>
              <a:spcBef>
                <a:spcPts val="2133"/>
              </a:spcBef>
              <a:spcAft>
                <a:spcPts val="0"/>
              </a:spcAft>
              <a:buSzPts val="1400"/>
              <a:buNone/>
              <a:defRPr b="1"/>
            </a:lvl6pPr>
            <a:lvl7pPr lvl="6" algn="ctr" rtl="0">
              <a:lnSpc>
                <a:spcPct val="100000"/>
              </a:lnSpc>
              <a:spcBef>
                <a:spcPts val="2133"/>
              </a:spcBef>
              <a:spcAft>
                <a:spcPts val="0"/>
              </a:spcAft>
              <a:buSzPts val="1400"/>
              <a:buNone/>
              <a:defRPr b="1"/>
            </a:lvl7pPr>
            <a:lvl8pPr lvl="7" algn="ctr" rtl="0">
              <a:lnSpc>
                <a:spcPct val="100000"/>
              </a:lnSpc>
              <a:spcBef>
                <a:spcPts val="2133"/>
              </a:spcBef>
              <a:spcAft>
                <a:spcPts val="0"/>
              </a:spcAft>
              <a:buSzPts val="1400"/>
              <a:buNone/>
              <a:defRPr b="1"/>
            </a:lvl8pPr>
            <a:lvl9pPr lvl="8" algn="ctr" rtl="0">
              <a:lnSpc>
                <a:spcPct val="100000"/>
              </a:lnSpc>
              <a:spcBef>
                <a:spcPts val="2133"/>
              </a:spcBef>
              <a:spcAft>
                <a:spcPts val="2133"/>
              </a:spcAft>
              <a:buSzPts val="1400"/>
              <a:buNone/>
              <a:defRPr b="1"/>
            </a:lvl9pPr>
          </a:lstStyle>
          <a:p>
            <a:endParaRPr/>
          </a:p>
        </p:txBody>
      </p:sp>
      <p:sp>
        <p:nvSpPr>
          <p:cNvPr id="1091" name="Google Shape;1091;p40"/>
          <p:cNvSpPr txBox="1"/>
          <p:nvPr/>
        </p:nvSpPr>
        <p:spPr>
          <a:xfrm>
            <a:off x="8015157" y="4681217"/>
            <a:ext cx="3222380" cy="1205079"/>
          </a:xfrm>
          <a:prstGeom prst="rect">
            <a:avLst/>
          </a:prstGeom>
          <a:noFill/>
          <a:ln>
            <a:noFill/>
          </a:ln>
        </p:spPr>
        <p:txBody>
          <a:bodyPr spcFirstLastPara="1" wrap="square" lIns="121884" tIns="121884" rIns="121884" bIns="121884" anchor="ctr" anchorCtr="0">
            <a:noAutofit/>
          </a:bodyPr>
          <a:lstStyle/>
          <a:p>
            <a:pPr marL="0" lvl="0" indent="0" algn="r" rtl="0">
              <a:lnSpc>
                <a:spcPct val="100000"/>
              </a:lnSpc>
              <a:spcBef>
                <a:spcPts val="400"/>
              </a:spcBef>
              <a:spcAft>
                <a:spcPts val="0"/>
              </a:spcAft>
              <a:buNone/>
            </a:pPr>
            <a:r>
              <a:rPr lang="en" sz="1333">
                <a:solidFill>
                  <a:schemeClr val="dk2"/>
                </a:solidFill>
                <a:latin typeface="Open Sans"/>
                <a:ea typeface="Open Sans"/>
                <a:cs typeface="Open Sans"/>
                <a:sym typeface="Open Sans"/>
              </a:rPr>
              <a:t>CREDITS: This presentation template was created by </a:t>
            </a:r>
            <a:r>
              <a:rPr lang="en" sz="1333" b="1">
                <a:solidFill>
                  <a:schemeClr val="dk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333">
                <a:solidFill>
                  <a:schemeClr val="dk2"/>
                </a:solidFill>
                <a:latin typeface="Open Sans"/>
                <a:ea typeface="Open Sans"/>
                <a:cs typeface="Open Sans"/>
                <a:sym typeface="Open Sans"/>
              </a:rPr>
              <a:t>, including icons by </a:t>
            </a:r>
            <a:r>
              <a:rPr lang="en" sz="1333" b="1">
                <a:solidFill>
                  <a:schemeClr val="dk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333">
                <a:solidFill>
                  <a:schemeClr val="dk2"/>
                </a:solidFill>
                <a:latin typeface="Open Sans"/>
                <a:ea typeface="Open Sans"/>
                <a:cs typeface="Open Sans"/>
                <a:sym typeface="Open Sans"/>
              </a:rPr>
              <a:t> and infographics &amp; images by </a:t>
            </a:r>
            <a:r>
              <a:rPr lang="en" sz="1333" b="1">
                <a:solidFill>
                  <a:schemeClr val="dk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333" b="1">
              <a:solidFill>
                <a:schemeClr val="dk2"/>
              </a:solidFill>
              <a:highlight>
                <a:srgbClr val="DFDEFC"/>
              </a:highlight>
              <a:latin typeface="Open Sans"/>
              <a:ea typeface="Open Sans"/>
              <a:cs typeface="Open Sans"/>
              <a:sym typeface="Open Sans"/>
            </a:endParaRPr>
          </a:p>
        </p:txBody>
      </p:sp>
      <p:sp>
        <p:nvSpPr>
          <p:cNvPr id="1092" name="Google Shape;1092;p40"/>
          <p:cNvSpPr/>
          <p:nvPr/>
        </p:nvSpPr>
        <p:spPr>
          <a:xfrm flipH="1">
            <a:off x="4" y="4689508"/>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r>
              <a:rPr lang="en" sz="2400"/>
              <a:t>&lt;</a:t>
            </a:r>
            <a:endParaRPr sz="2400"/>
          </a:p>
        </p:txBody>
      </p:sp>
      <p:grpSp>
        <p:nvGrpSpPr>
          <p:cNvPr id="1093" name="Google Shape;1093;p40"/>
          <p:cNvGrpSpPr/>
          <p:nvPr/>
        </p:nvGrpSpPr>
        <p:grpSpPr>
          <a:xfrm flipH="1">
            <a:off x="1217128" y="4767065"/>
            <a:ext cx="6261809" cy="1792318"/>
            <a:chOff x="3534109" y="3625695"/>
            <a:chExt cx="4696968" cy="1343927"/>
          </a:xfrm>
        </p:grpSpPr>
        <p:sp>
          <p:nvSpPr>
            <p:cNvPr id="1094" name="Google Shape;1094;p4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4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4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4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4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4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4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4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4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4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4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4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4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4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4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4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4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4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4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4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4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4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4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4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4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4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4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4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4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4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4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4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4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4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4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4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4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4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4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4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4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4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4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4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4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4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40"/>
          <p:cNvGrpSpPr/>
          <p:nvPr/>
        </p:nvGrpSpPr>
        <p:grpSpPr>
          <a:xfrm>
            <a:off x="-392232" y="5052853"/>
            <a:ext cx="2685823" cy="2174730"/>
            <a:chOff x="-294213" y="3788762"/>
            <a:chExt cx="2014630" cy="1630670"/>
          </a:xfrm>
        </p:grpSpPr>
        <p:sp>
          <p:nvSpPr>
            <p:cNvPr id="1161" name="Google Shape;1161;p4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4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7509800"/>
      </p:ext>
    </p:extLst>
  </p:cSld>
  <p:clrMapOvr>
    <a:masterClrMapping/>
  </p:clrMapOvr>
  <p:transition spd="slow" advClick="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63"/>
        <p:cNvGrpSpPr/>
        <p:nvPr/>
      </p:nvGrpSpPr>
      <p:grpSpPr>
        <a:xfrm>
          <a:off x="0" y="0"/>
          <a:ext cx="0" cy="0"/>
          <a:chOff x="0" y="0"/>
          <a:chExt cx="0" cy="0"/>
        </a:xfrm>
      </p:grpSpPr>
      <p:grpSp>
        <p:nvGrpSpPr>
          <p:cNvPr id="1164" name="Google Shape;1164;p41"/>
          <p:cNvGrpSpPr/>
          <p:nvPr/>
        </p:nvGrpSpPr>
        <p:grpSpPr>
          <a:xfrm>
            <a:off x="-72957" y="2568157"/>
            <a:ext cx="12263031" cy="4275482"/>
            <a:chOff x="-54725" y="1849472"/>
            <a:chExt cx="9198470" cy="3205869"/>
          </a:xfrm>
        </p:grpSpPr>
        <p:sp>
          <p:nvSpPr>
            <p:cNvPr id="1165" name="Google Shape;1165;p4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41"/>
            <p:cNvGrpSpPr/>
            <p:nvPr/>
          </p:nvGrpSpPr>
          <p:grpSpPr>
            <a:xfrm>
              <a:off x="220100" y="2421150"/>
              <a:ext cx="8653600" cy="2015700"/>
              <a:chOff x="220100" y="2421150"/>
              <a:chExt cx="8653600" cy="2015700"/>
            </a:xfrm>
          </p:grpSpPr>
          <p:sp>
            <p:nvSpPr>
              <p:cNvPr id="1167" name="Google Shape;1167;p4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168" name="Google Shape;1168;p4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169" name="Google Shape;1169;p4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170" name="Google Shape;1170;p4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171" name="Google Shape;1171;p4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172" name="Google Shape;1172;p4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173" name="Google Shape;1173;p4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174" name="Google Shape;1174;p4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175" name="Google Shape;1175;p4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176" name="Google Shape;1176;p4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1177" name="Google Shape;1177;p41"/>
          <p:cNvGrpSpPr/>
          <p:nvPr/>
        </p:nvGrpSpPr>
        <p:grpSpPr>
          <a:xfrm>
            <a:off x="-72956" y="6134153"/>
            <a:ext cx="12372276" cy="725315"/>
            <a:chOff x="-54725" y="4599549"/>
            <a:chExt cx="9280415" cy="543860"/>
          </a:xfrm>
        </p:grpSpPr>
        <p:sp>
          <p:nvSpPr>
            <p:cNvPr id="1178" name="Google Shape;1178;p4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4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80" name="Google Shape;1180;p4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81" name="Google Shape;1181;p4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82" name="Google Shape;1182;p4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83" name="Google Shape;1183;p4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84" name="Google Shape;1184;p4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85" name="Google Shape;1185;p4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86" name="Google Shape;1186;p4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87" name="Google Shape;1187;p4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88" name="Google Shape;1188;p4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1189" name="Google Shape;1189;p41"/>
          <p:cNvGrpSpPr/>
          <p:nvPr/>
        </p:nvGrpSpPr>
        <p:grpSpPr>
          <a:xfrm>
            <a:off x="-304759" y="5525711"/>
            <a:ext cx="1743737" cy="1435535"/>
            <a:chOff x="-381000" y="4295723"/>
            <a:chExt cx="1307973" cy="1076402"/>
          </a:xfrm>
        </p:grpSpPr>
        <p:sp>
          <p:nvSpPr>
            <p:cNvPr id="1190" name="Google Shape;1190;p4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4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4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4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4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41"/>
          <p:cNvGrpSpPr/>
          <p:nvPr/>
        </p:nvGrpSpPr>
        <p:grpSpPr>
          <a:xfrm>
            <a:off x="266772" y="195912"/>
            <a:ext cx="11616056" cy="4609911"/>
            <a:chOff x="200105" y="146900"/>
            <a:chExt cx="8713176" cy="3456633"/>
          </a:xfrm>
        </p:grpSpPr>
        <p:grpSp>
          <p:nvGrpSpPr>
            <p:cNvPr id="1196" name="Google Shape;1196;p41"/>
            <p:cNvGrpSpPr/>
            <p:nvPr/>
          </p:nvGrpSpPr>
          <p:grpSpPr>
            <a:xfrm>
              <a:off x="4830333" y="1834459"/>
              <a:ext cx="543053" cy="354885"/>
              <a:chOff x="7218550" y="1264450"/>
              <a:chExt cx="1810175" cy="1182950"/>
            </a:xfrm>
          </p:grpSpPr>
          <p:sp>
            <p:nvSpPr>
              <p:cNvPr id="1197" name="Google Shape;1197;p4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4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4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4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4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4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4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4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4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4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4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4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4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0" name="Google Shape;1210;p41"/>
            <p:cNvGrpSpPr/>
            <p:nvPr/>
          </p:nvGrpSpPr>
          <p:grpSpPr>
            <a:xfrm>
              <a:off x="8257067" y="2781797"/>
              <a:ext cx="347646" cy="354973"/>
              <a:chOff x="7348550" y="1658600"/>
              <a:chExt cx="1664175" cy="1699250"/>
            </a:xfrm>
          </p:grpSpPr>
          <p:sp>
            <p:nvSpPr>
              <p:cNvPr id="1211" name="Google Shape;1211;p4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4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4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4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4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4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4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4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4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4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4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4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4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4" name="Google Shape;1224;p41"/>
            <p:cNvGrpSpPr/>
            <p:nvPr/>
          </p:nvGrpSpPr>
          <p:grpSpPr>
            <a:xfrm>
              <a:off x="200105" y="146900"/>
              <a:ext cx="793379" cy="585576"/>
              <a:chOff x="7757175" y="1399875"/>
              <a:chExt cx="1347450" cy="994525"/>
            </a:xfrm>
          </p:grpSpPr>
          <p:sp>
            <p:nvSpPr>
              <p:cNvPr id="1225" name="Google Shape;1225;p4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4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4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4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4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4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4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4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41"/>
            <p:cNvGrpSpPr/>
            <p:nvPr/>
          </p:nvGrpSpPr>
          <p:grpSpPr>
            <a:xfrm>
              <a:off x="8257081" y="151524"/>
              <a:ext cx="656201" cy="775759"/>
              <a:chOff x="4377350" y="3576850"/>
              <a:chExt cx="1070125" cy="1265100"/>
            </a:xfrm>
          </p:grpSpPr>
          <p:sp>
            <p:nvSpPr>
              <p:cNvPr id="1235" name="Google Shape;1235;p4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41"/>
            <p:cNvGrpSpPr/>
            <p:nvPr/>
          </p:nvGrpSpPr>
          <p:grpSpPr>
            <a:xfrm>
              <a:off x="3267176" y="3186920"/>
              <a:ext cx="399301" cy="416613"/>
              <a:chOff x="2105350" y="2220525"/>
              <a:chExt cx="1113500" cy="1161775"/>
            </a:xfrm>
          </p:grpSpPr>
          <p:sp>
            <p:nvSpPr>
              <p:cNvPr id="1242" name="Google Shape;1242;p4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41"/>
            <p:cNvGrpSpPr/>
            <p:nvPr/>
          </p:nvGrpSpPr>
          <p:grpSpPr>
            <a:xfrm>
              <a:off x="7675559" y="1583013"/>
              <a:ext cx="929164" cy="543026"/>
              <a:chOff x="3973200" y="2218800"/>
              <a:chExt cx="1850925" cy="1081725"/>
            </a:xfrm>
          </p:grpSpPr>
          <p:sp>
            <p:nvSpPr>
              <p:cNvPr id="1249" name="Google Shape;1249;p4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6723119"/>
      </p:ext>
    </p:extLst>
  </p:cSld>
  <p:clrMapOvr>
    <a:masterClrMapping/>
  </p:clrMapOvr>
  <p:transition spd="slow" advClick="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64"/>
        <p:cNvGrpSpPr/>
        <p:nvPr/>
      </p:nvGrpSpPr>
      <p:grpSpPr>
        <a:xfrm>
          <a:off x="0" y="0"/>
          <a:ext cx="0" cy="0"/>
          <a:chOff x="0" y="0"/>
          <a:chExt cx="0" cy="0"/>
        </a:xfrm>
      </p:grpSpPr>
      <p:sp>
        <p:nvSpPr>
          <p:cNvPr id="1265" name="Google Shape;1265;p42"/>
          <p:cNvSpPr/>
          <p:nvPr/>
        </p:nvSpPr>
        <p:spPr>
          <a:xfrm flipH="1">
            <a:off x="-32228" y="5460482"/>
            <a:ext cx="12254838" cy="168086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6" name="Google Shape;1266;p42"/>
          <p:cNvSpPr/>
          <p:nvPr/>
        </p:nvSpPr>
        <p:spPr>
          <a:xfrm flipH="1">
            <a:off x="-32195" y="5962279"/>
            <a:ext cx="12254838" cy="117902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7" name="Google Shape;1267;p42"/>
          <p:cNvSpPr/>
          <p:nvPr/>
        </p:nvSpPr>
        <p:spPr>
          <a:xfrm>
            <a:off x="3816907" y="4792232"/>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1268" name="Google Shape;1268;p42"/>
          <p:cNvGrpSpPr/>
          <p:nvPr/>
        </p:nvGrpSpPr>
        <p:grpSpPr>
          <a:xfrm>
            <a:off x="4745527" y="4869789"/>
            <a:ext cx="6261809" cy="1792318"/>
            <a:chOff x="3534109" y="3625695"/>
            <a:chExt cx="4696968" cy="1343927"/>
          </a:xfrm>
        </p:grpSpPr>
        <p:sp>
          <p:nvSpPr>
            <p:cNvPr id="1269" name="Google Shape;1269;p4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5" name="Google Shape;1335;p42"/>
          <p:cNvGrpSpPr/>
          <p:nvPr/>
        </p:nvGrpSpPr>
        <p:grpSpPr>
          <a:xfrm>
            <a:off x="-392232" y="5052853"/>
            <a:ext cx="2685823" cy="2174730"/>
            <a:chOff x="-294213" y="3788762"/>
            <a:chExt cx="2014630" cy="1630670"/>
          </a:xfrm>
        </p:grpSpPr>
        <p:sp>
          <p:nvSpPr>
            <p:cNvPr id="1336" name="Google Shape;1336;p4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42"/>
          <p:cNvGrpSpPr/>
          <p:nvPr/>
        </p:nvGrpSpPr>
        <p:grpSpPr>
          <a:xfrm>
            <a:off x="2445649" y="6197819"/>
            <a:ext cx="1754319" cy="599790"/>
            <a:chOff x="1834475" y="4647288"/>
            <a:chExt cx="1315910" cy="449738"/>
          </a:xfrm>
        </p:grpSpPr>
        <p:sp>
          <p:nvSpPr>
            <p:cNvPr id="1339" name="Google Shape;1339;p4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0" name="Google Shape;1340;p4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1" name="Google Shape;1341;p4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2" name="Google Shape;1342;p4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3" name="Google Shape;1343;p4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4" name="Google Shape;1344;p4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1345" name="Google Shape;1345;p42"/>
          <p:cNvGrpSpPr/>
          <p:nvPr/>
        </p:nvGrpSpPr>
        <p:grpSpPr>
          <a:xfrm>
            <a:off x="2280138" y="5673815"/>
            <a:ext cx="2388702" cy="134848"/>
            <a:chOff x="1710325" y="4254375"/>
            <a:chExt cx="1791760" cy="101113"/>
          </a:xfrm>
        </p:grpSpPr>
        <p:sp>
          <p:nvSpPr>
            <p:cNvPr id="1346" name="Google Shape;1346;p4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1347" name="Google Shape;1347;p4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1348" name="Google Shape;1348;p42"/>
          <p:cNvGrpSpPr/>
          <p:nvPr/>
        </p:nvGrpSpPr>
        <p:grpSpPr>
          <a:xfrm>
            <a:off x="2640958" y="4150526"/>
            <a:ext cx="4899819" cy="1658148"/>
            <a:chOff x="1980975" y="3112173"/>
            <a:chExt cx="3675343" cy="1243323"/>
          </a:xfrm>
        </p:grpSpPr>
        <p:grpSp>
          <p:nvGrpSpPr>
            <p:cNvPr id="1349" name="Google Shape;1349;p42"/>
            <p:cNvGrpSpPr/>
            <p:nvPr/>
          </p:nvGrpSpPr>
          <p:grpSpPr>
            <a:xfrm>
              <a:off x="1980975" y="3471400"/>
              <a:ext cx="929121" cy="884096"/>
              <a:chOff x="307925" y="4041975"/>
              <a:chExt cx="929121" cy="884096"/>
            </a:xfrm>
          </p:grpSpPr>
          <p:sp>
            <p:nvSpPr>
              <p:cNvPr id="1350" name="Google Shape;1350;p4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5" name="Google Shape;1355;p42"/>
            <p:cNvGrpSpPr/>
            <p:nvPr/>
          </p:nvGrpSpPr>
          <p:grpSpPr>
            <a:xfrm>
              <a:off x="4532312" y="3401532"/>
              <a:ext cx="347775" cy="572773"/>
              <a:chOff x="1789625" y="3319825"/>
              <a:chExt cx="1097775" cy="1807425"/>
            </a:xfrm>
          </p:grpSpPr>
          <p:sp>
            <p:nvSpPr>
              <p:cNvPr id="1356" name="Google Shape;1356;p4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7" name="Google Shape;1377;p42"/>
            <p:cNvGrpSpPr/>
            <p:nvPr/>
          </p:nvGrpSpPr>
          <p:grpSpPr>
            <a:xfrm>
              <a:off x="5092198" y="3112173"/>
              <a:ext cx="564119" cy="809913"/>
              <a:chOff x="3732423" y="4038948"/>
              <a:chExt cx="564119" cy="809913"/>
            </a:xfrm>
          </p:grpSpPr>
          <p:sp>
            <p:nvSpPr>
              <p:cNvPr id="1378" name="Google Shape;1378;p4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4" name="Google Shape;1394;p42"/>
              <p:cNvGrpSpPr/>
              <p:nvPr/>
            </p:nvGrpSpPr>
            <p:grpSpPr>
              <a:xfrm>
                <a:off x="3755574" y="4057815"/>
                <a:ext cx="513968" cy="231129"/>
                <a:chOff x="3755574" y="4057815"/>
                <a:chExt cx="513968" cy="231129"/>
              </a:xfrm>
            </p:grpSpPr>
            <p:sp>
              <p:nvSpPr>
                <p:cNvPr id="1395" name="Google Shape;1395;p4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7" name="Google Shape;1427;p4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9" name="Google Shape;1429;p42"/>
          <p:cNvGrpSpPr/>
          <p:nvPr/>
        </p:nvGrpSpPr>
        <p:grpSpPr>
          <a:xfrm>
            <a:off x="308928" y="563058"/>
            <a:ext cx="11537053" cy="4111533"/>
            <a:chOff x="231726" y="422195"/>
            <a:chExt cx="8653916" cy="3082936"/>
          </a:xfrm>
        </p:grpSpPr>
        <p:sp>
          <p:nvSpPr>
            <p:cNvPr id="1430" name="Google Shape;1430;p4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rgbClr val="EF9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42"/>
            <p:cNvGrpSpPr/>
            <p:nvPr/>
          </p:nvGrpSpPr>
          <p:grpSpPr>
            <a:xfrm>
              <a:off x="231726" y="521563"/>
              <a:ext cx="8653916" cy="2983568"/>
              <a:chOff x="231726" y="521563"/>
              <a:chExt cx="8653916" cy="2983568"/>
            </a:xfrm>
          </p:grpSpPr>
          <p:grpSp>
            <p:nvGrpSpPr>
              <p:cNvPr id="1432" name="Google Shape;1432;p42"/>
              <p:cNvGrpSpPr/>
              <p:nvPr/>
            </p:nvGrpSpPr>
            <p:grpSpPr>
              <a:xfrm>
                <a:off x="4303933" y="1107959"/>
                <a:ext cx="543053" cy="354885"/>
                <a:chOff x="7218550" y="1264450"/>
                <a:chExt cx="1810175" cy="1182950"/>
              </a:xfrm>
            </p:grpSpPr>
            <p:sp>
              <p:nvSpPr>
                <p:cNvPr id="1433" name="Google Shape;1433;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42"/>
              <p:cNvGrpSpPr/>
              <p:nvPr/>
            </p:nvGrpSpPr>
            <p:grpSpPr>
              <a:xfrm>
                <a:off x="231726" y="1042995"/>
                <a:ext cx="399301" cy="416613"/>
                <a:chOff x="2105350" y="2220525"/>
                <a:chExt cx="1113500" cy="1161775"/>
              </a:xfrm>
            </p:grpSpPr>
            <p:sp>
              <p:nvSpPr>
                <p:cNvPr id="1447" name="Google Shape;1447;p4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42"/>
              <p:cNvGrpSpPr/>
              <p:nvPr/>
            </p:nvGrpSpPr>
            <p:grpSpPr>
              <a:xfrm>
                <a:off x="5463284" y="521563"/>
                <a:ext cx="929164" cy="543026"/>
                <a:chOff x="3973200" y="2218800"/>
                <a:chExt cx="1850925" cy="1081725"/>
              </a:xfrm>
            </p:grpSpPr>
            <p:sp>
              <p:nvSpPr>
                <p:cNvPr id="1454" name="Google Shape;1454;p4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2"/>
              <p:cNvGrpSpPr/>
              <p:nvPr/>
            </p:nvGrpSpPr>
            <p:grpSpPr>
              <a:xfrm flipH="1">
                <a:off x="8486317" y="3244172"/>
                <a:ext cx="399325" cy="260959"/>
                <a:chOff x="7218550" y="1264450"/>
                <a:chExt cx="1810175" cy="1182950"/>
              </a:xfrm>
            </p:grpSpPr>
            <p:sp>
              <p:nvSpPr>
                <p:cNvPr id="1470" name="Google Shape;1470;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623470164"/>
      </p:ext>
    </p:extLst>
  </p:cSld>
  <p:clrMapOvr>
    <a:masterClrMapping/>
  </p:clrMapOvr>
  <p:transition spd="slow" advClick="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632546"/>
      </p:ext>
    </p:extLst>
  </p:cSld>
  <p:clrMapOvr>
    <a:masterClrMapping/>
  </p:clrMapOvr>
  <p:transition spd="slow" advClick="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fld id="{88EB15ED-88B9-4766-9405-10D61C02FD29}" type="datetimeFigureOut">
              <a:rPr lang="zh-CN" altLang="en-US" smtClean="0"/>
              <a:pPr/>
              <a:t>2024/10/10</a:t>
            </a:fld>
            <a:endParaRPr lang="zh-CN" altLang="en-US"/>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3282151748"/>
      </p:ext>
    </p:extLst>
  </p:cSld>
  <p:clrMapOvr>
    <a:masterClrMapping/>
  </p:clrMapOvr>
  <p:transition spd="slow" advTm="300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fld id="{88EB15ED-88B9-4766-9405-10D61C02FD29}" type="datetimeFigureOut">
              <a:rPr lang="zh-CN" altLang="en-US" smtClean="0"/>
              <a:pPr/>
              <a:t>2024/10/10</a:t>
            </a:fld>
            <a:endParaRPr lang="zh-CN" altLang="en-US"/>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1754582707"/>
      </p:ext>
    </p:extLst>
  </p:cSld>
  <p:clrMapOvr>
    <a:masterClrMapping/>
  </p:clrMapOvr>
  <p:transition spd="slow" advTm="300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fld id="{88EB15ED-88B9-4766-9405-10D61C02FD29}" type="datetimeFigureOut">
              <a:rPr lang="zh-CN" altLang="en-US" smtClean="0"/>
              <a:pPr/>
              <a:t>2024/10/10</a:t>
            </a:fld>
            <a:endParaRPr lang="zh-CN" altLang="en-US"/>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879181134"/>
      </p:ext>
    </p:extLst>
  </p:cSld>
  <p:clrMapOvr>
    <a:masterClrMapping/>
  </p:clrMapOvr>
  <p:transition spd="slow" advTm="300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091" y="1826048"/>
            <a:ext cx="5180926" cy="435234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1396" y="1826048"/>
            <a:ext cx="5180926" cy="435234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fld id="{88EB15ED-88B9-4766-9405-10D61C02FD29}" type="datetimeFigureOut">
              <a:rPr lang="zh-CN" altLang="en-US" smtClean="0"/>
              <a:pPr/>
              <a:t>2024/10/10</a:t>
            </a:fld>
            <a:endParaRPr lang="zh-CN" altLang="en-US"/>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3696986427"/>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679" y="2505655"/>
            <a:ext cx="5157116"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1397" y="2505655"/>
            <a:ext cx="5182513"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fld id="{88EB15ED-88B9-4766-9405-10D61C02FD29}" type="datetimeFigureOut">
              <a:rPr lang="zh-CN" altLang="en-US" smtClean="0"/>
              <a:pPr/>
              <a:t>2024/10/10</a:t>
            </a:fld>
            <a:endParaRPr lang="zh-CN" altLang="en-US"/>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2849106983"/>
      </p:ext>
    </p:extLst>
  </p:cSld>
  <p:clrMapOvr>
    <a:masterClrMapping/>
  </p:clrMapOvr>
  <p:transition spd="slow" advTm="300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fld id="{88EB15ED-88B9-4766-9405-10D61C02FD29}" type="datetimeFigureOut">
              <a:rPr lang="zh-CN" altLang="en-US" smtClean="0"/>
              <a:pPr/>
              <a:t>2024/10/10</a:t>
            </a:fld>
            <a:endParaRPr lang="zh-CN" altLang="en-US"/>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228616459"/>
      </p:ext>
    </p:extLst>
  </p:cSld>
  <p:clrMapOvr>
    <a:masterClrMapping/>
  </p:clrMapOvr>
  <p:transition spd="slow" advTm="300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157"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040693909"/>
      </p:ext>
    </p:extLst>
  </p:cSld>
  <p:clrMapOvr>
    <a:masterClrMapping/>
  </p:clrMapOvr>
  <p:transition spd="slow" advTm="300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157"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949183833"/>
      </p:ext>
    </p:extLst>
  </p:cSld>
  <p:clrMapOvr>
    <a:masterClrMapping/>
  </p:clrMapOvr>
  <p:transition spd="slow" advTm="300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554"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050096504"/>
      </p:ext>
    </p:extLst>
  </p:cSld>
  <p:clrMapOvr>
    <a:masterClrMapping/>
  </p:clrMapOvr>
  <p:transition spd="slow" advTm="300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554"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884814517"/>
      </p:ext>
    </p:extLst>
  </p:cSld>
  <p:clrMapOvr>
    <a:masterClrMapping/>
  </p:clrMapOvr>
  <p:transition spd="slow" advTm="3000">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fld id="{88EB15ED-88B9-4766-9405-10D61C02FD29}" type="datetimeFigureOut">
              <a:rPr lang="zh-CN" altLang="en-US" smtClean="0"/>
              <a:pPr/>
              <a:t>2024/10/10</a:t>
            </a:fld>
            <a:endParaRPr lang="zh-CN" altLang="en-US"/>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932281993"/>
      </p:ext>
    </p:extLst>
  </p:cSld>
  <p:clrMapOvr>
    <a:masterClrMapping/>
  </p:clrMapOvr>
  <p:transition spd="slow" advTm="3000">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fld id="{88EB15ED-88B9-4766-9405-10D61C02FD29}" type="datetimeFigureOut">
              <a:rPr lang="zh-CN" altLang="en-US" smtClean="0"/>
              <a:pPr/>
              <a:t>2024/10/10</a:t>
            </a:fld>
            <a:endParaRPr lang="zh-CN" altLang="en-US"/>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425197721"/>
      </p:ext>
    </p:extLst>
  </p:cSld>
  <p:clrMapOvr>
    <a:masterClrMapping/>
  </p:clrMapOvr>
  <p:transition spd="slow" advTm="3000">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p:txBody>
          <a:bodyPr/>
          <a:lstStyle/>
          <a:p>
            <a:fld id="{88EB15ED-88B9-4766-9405-10D61C02FD29}" type="datetimeFigureOut">
              <a:rPr lang="zh-CN" altLang="en-US" smtClean="0"/>
              <a:pPr/>
              <a:t>2024/10/10</a:t>
            </a:fld>
            <a:endParaRPr lang="zh-CN" altLang="en-US"/>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2547653720"/>
      </p:ext>
    </p:extLst>
  </p:cSld>
  <p:clrMapOvr>
    <a:masterClrMapping/>
  </p:clrMapOvr>
  <p:transition spd="slow" advTm="3000">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091" y="365209"/>
            <a:ext cx="7733293" cy="581318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fld id="{88EB15ED-88B9-4766-9405-10D61C02FD29}" type="datetimeFigureOut">
              <a:rPr lang="zh-CN" altLang="en-US" smtClean="0"/>
              <a:pPr/>
              <a:t>2024/10/10</a:t>
            </a:fld>
            <a:endParaRPr lang="zh-CN" altLang="en-US"/>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fld id="{A0B78919-47BD-42F6-9240-8F0689047340}" type="slidenum">
              <a:rPr lang="zh-CN" altLang="en-US" smtClean="0"/>
              <a:pPr/>
              <a:t>‹#›</a:t>
            </a:fld>
            <a:endParaRPr lang="zh-CN" altLang="en-US"/>
          </a:p>
        </p:txBody>
      </p:sp>
    </p:spTree>
    <p:extLst>
      <p:ext uri="{BB962C8B-B14F-4D97-AF65-F5344CB8AC3E}">
        <p14:creationId xmlns:p14="http://schemas.microsoft.com/office/powerpoint/2010/main" val="4243375304"/>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62578"/>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5.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pPr/>
              <a:t>2024/10/10</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10/10/2024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10/10/2024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904" r:id="rId14"/>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pPr/>
              <a:t>2024/10/10</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pPr/>
              <a:t>‹#›</a:t>
            </a:fld>
            <a:endParaRPr lang="zh-CN" altLang="en-US"/>
          </a:p>
        </p:txBody>
      </p:sp>
    </p:spTree>
    <p:extLst>
      <p:ext uri="{BB962C8B-B14F-4D97-AF65-F5344CB8AC3E}">
        <p14:creationId xmlns:p14="http://schemas.microsoft.com/office/powerpoint/2010/main" val="67263007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903" r:id="rId12"/>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676" y="719367"/>
            <a:ext cx="10289061" cy="7529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676" y="1649291"/>
            <a:ext cx="10289061" cy="449104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24410644"/>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Lst>
  <p:transition spd="slow" advClick="0">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4ECF9"/>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FBB6E3C-5E82-40FB-9CDC-C13AC2D92A9E}"/>
              </a:ext>
            </a:extLst>
          </p:cNvPr>
          <p:cNvGrpSpPr/>
          <p:nvPr userDrawn="1"/>
        </p:nvGrpSpPr>
        <p:grpSpPr>
          <a:xfrm>
            <a:off x="-1" y="22069"/>
            <a:ext cx="12190414" cy="6859588"/>
            <a:chOff x="-2" y="22064"/>
            <a:chExt cx="12192001" cy="6858000"/>
          </a:xfrm>
        </p:grpSpPr>
        <p:pic>
          <p:nvPicPr>
            <p:cNvPr id="4" name="背景云">
              <a:extLst>
                <a:ext uri="{FF2B5EF4-FFF2-40B4-BE49-F238E27FC236}">
                  <a16:creationId xmlns:a16="http://schemas.microsoft.com/office/drawing/2014/main" id="{6DE5D701-B660-42DC-9DA9-259E3210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2064"/>
              <a:ext cx="12192000" cy="6858000"/>
            </a:xfrm>
            <a:prstGeom prst="rect">
              <a:avLst/>
            </a:prstGeom>
          </p:spPr>
        </p:pic>
        <p:pic>
          <p:nvPicPr>
            <p:cNvPr id="5" name="远方山坡">
              <a:extLst>
                <a:ext uri="{FF2B5EF4-FFF2-40B4-BE49-F238E27FC236}">
                  <a16:creationId xmlns:a16="http://schemas.microsoft.com/office/drawing/2014/main" id="{AD5B6BCB-72D5-4D69-A844-B301CF880D9E}"/>
                </a:ext>
              </a:extLst>
            </p:cNvPr>
            <p:cNvPicPr>
              <a:picLocks noChangeAspect="1"/>
            </p:cNvPicPr>
            <p:nvPr/>
          </p:nvPicPr>
          <p:blipFill rotWithShape="1">
            <a:blip r:embed="rId4">
              <a:extLst>
                <a:ext uri="{28A0092B-C50C-407E-A947-70E740481C1C}">
                  <a14:useLocalDpi xmlns:a14="http://schemas.microsoft.com/office/drawing/2010/main" val="0"/>
                </a:ext>
              </a:extLst>
            </a:blip>
            <a:srcRect t="25248" b="23027"/>
            <a:stretch/>
          </p:blipFill>
          <p:spPr>
            <a:xfrm>
              <a:off x="-1" y="991062"/>
              <a:ext cx="12192000" cy="5855033"/>
            </a:xfrm>
            <a:prstGeom prst="rect">
              <a:avLst/>
            </a:prstGeom>
          </p:spPr>
        </p:pic>
        <p:sp>
          <p:nvSpPr>
            <p:cNvPr id="6" name="矩形 5">
              <a:extLst>
                <a:ext uri="{FF2B5EF4-FFF2-40B4-BE49-F238E27FC236}">
                  <a16:creationId xmlns:a16="http://schemas.microsoft.com/office/drawing/2014/main" id="{9ECE3771-2864-4F1B-97E9-BF549EE593A1}"/>
                </a:ext>
              </a:extLst>
            </p:cNvPr>
            <p:cNvSpPr/>
            <p:nvPr/>
          </p:nvSpPr>
          <p:spPr>
            <a:xfrm>
              <a:off x="516771" y="523547"/>
              <a:ext cx="11158451" cy="5855033"/>
            </a:xfrm>
            <a:prstGeom prst="rect">
              <a:avLst/>
            </a:prstGeom>
            <a:solidFill>
              <a:schemeClr val="bg1">
                <a:alpha val="95000"/>
              </a:schemeClr>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pic>
          <p:nvPicPr>
            <p:cNvPr id="9" name="几棵树">
              <a:extLst>
                <a:ext uri="{FF2B5EF4-FFF2-40B4-BE49-F238E27FC236}">
                  <a16:creationId xmlns:a16="http://schemas.microsoft.com/office/drawing/2014/main" id="{1EDD0029-4DA4-414A-96BB-8A3A4FBF33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28" t="37854" r="51638" b="23371"/>
            <a:stretch/>
          </p:blipFill>
          <p:spPr>
            <a:xfrm>
              <a:off x="10683614" y="5368324"/>
              <a:ext cx="1508380" cy="1397876"/>
            </a:xfrm>
            <a:prstGeom prst="rect">
              <a:avLst/>
            </a:prstGeom>
          </p:spPr>
        </p:pic>
      </p:grpSp>
    </p:spTree>
    <p:extLst>
      <p:ext uri="{BB962C8B-B14F-4D97-AF65-F5344CB8AC3E}">
        <p14:creationId xmlns:p14="http://schemas.microsoft.com/office/powerpoint/2010/main" val="2701433260"/>
      </p:ext>
    </p:extLst>
  </p:cSld>
  <p:clrMap bg1="lt1" tx1="dk1" bg2="lt2" tx2="dk2" accent1="accent1" accent2="accent2" accent3="accent3" accent4="accent4" accent5="accent5" accent6="accent6" hlink="hlink" folHlink="folHlink"/>
  <p:sldLayoutIdLst>
    <p:sldLayoutId id="2147483886" r:id="rId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88EB15ED-88B9-4766-9405-10D61C02FD29}" type="datetimeFigureOut">
              <a:rPr lang="zh-CN" altLang="en-US" smtClean="0"/>
              <a:pPr/>
              <a:t>2024/10/10</a:t>
            </a:fld>
            <a:endParaRPr lang="zh-CN" altLang="en-US" dirty="0"/>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A0B78919-47BD-42F6-9240-8F0689047340}" type="slidenum">
              <a:rPr lang="zh-CN" altLang="en-US" smtClean="0"/>
              <a:pPr/>
              <a:t>‹#›</a:t>
            </a:fld>
            <a:endParaRPr lang="zh-CN" altLang="en-US" dirty="0"/>
          </a:p>
        </p:txBody>
      </p:sp>
    </p:spTree>
    <p:extLst>
      <p:ext uri="{BB962C8B-B14F-4D97-AF65-F5344CB8AC3E}">
        <p14:creationId xmlns:p14="http://schemas.microsoft.com/office/powerpoint/2010/main" val="2954022646"/>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Lst>
  <p:transition spd="slow" advTm="300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0.xml"/><Relationship Id="rId6" Type="http://schemas.openxmlformats.org/officeDocument/2006/relationships/image" Target="../media/image10.png"/><Relationship Id="rId5" Type="http://schemas.openxmlformats.org/officeDocument/2006/relationships/image" Target="../media/image20.jpe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20.jpe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0.xml"/><Relationship Id="rId6" Type="http://schemas.openxmlformats.org/officeDocument/2006/relationships/image" Target="../media/image10.png"/><Relationship Id="rId5" Type="http://schemas.openxmlformats.org/officeDocument/2006/relationships/image" Target="../media/image20.jpe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30.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2.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0.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10" name="TextBox 9"/>
          <p:cNvSpPr txBox="1"/>
          <p:nvPr/>
        </p:nvSpPr>
        <p:spPr>
          <a:xfrm>
            <a:off x="0" y="0"/>
            <a:ext cx="11977715" cy="1200329"/>
          </a:xfrm>
          <a:prstGeom prst="rect">
            <a:avLst/>
          </a:prstGeom>
          <a:noFill/>
        </p:spPr>
        <p:txBody>
          <a:bodyPr wrap="square">
            <a:spAutoFit/>
          </a:bodyPr>
          <a:lstStyle/>
          <a:p>
            <a:pPr algn="ctr" defTabSz="914286">
              <a:defRPr/>
            </a:pPr>
            <a:r>
              <a:rPr lang="vi-VN" sz="3600" b="1" dirty="0">
                <a:ln w="9525">
                  <a:noFill/>
                </a:ln>
                <a:solidFill>
                  <a:schemeClr val="accent1">
                    <a:lumMod val="75000"/>
                  </a:schemeClr>
                </a:solidFill>
                <a:latin typeface="Times New Roman" panose="02020603050405020304" pitchFamily="18" charset="0"/>
                <a:ea typeface="方正正黑简体" panose="02000000000000000000" pitchFamily="2" charset="-122"/>
                <a:cs typeface="Times New Roman" panose="02020603050405020304" pitchFamily="18" charset="0"/>
              </a:rPr>
              <a:t>BÀI </a:t>
            </a:r>
            <a:r>
              <a:rPr lang="en-US" sz="3600" b="1" dirty="0">
                <a:ln w="9525">
                  <a:noFill/>
                </a:ln>
                <a:solidFill>
                  <a:schemeClr val="accent1">
                    <a:lumMod val="75000"/>
                  </a:schemeClr>
                </a:solidFill>
                <a:latin typeface="Times New Roman" panose="02020603050405020304" pitchFamily="18" charset="0"/>
                <a:ea typeface="方正正黑简体" panose="02000000000000000000" pitchFamily="2" charset="-122"/>
                <a:cs typeface="Times New Roman" panose="02020603050405020304" pitchFamily="18" charset="0"/>
              </a:rPr>
              <a:t>2</a:t>
            </a:r>
          </a:p>
          <a:p>
            <a:pPr algn="ctr" defTabSz="914286">
              <a:defRPr/>
            </a:pPr>
            <a:r>
              <a:rPr lang="vi-VN" sz="3600" b="1" dirty="0">
                <a:ln w="9525">
                  <a:noFill/>
                </a:ln>
                <a:solidFill>
                  <a:schemeClr val="accent1">
                    <a:lumMod val="75000"/>
                  </a:schemeClr>
                </a:solidFill>
                <a:latin typeface="Times New Roman" panose="02020603050405020304" pitchFamily="18" charset="0"/>
                <a:ea typeface="方正正黑简体" panose="02000000000000000000" pitchFamily="2" charset="-122"/>
                <a:cs typeface="Times New Roman" panose="02020603050405020304" pitchFamily="18" charset="0"/>
              </a:rPr>
              <a:t>NHỮNG </a:t>
            </a:r>
            <a:r>
              <a:rPr lang="en-US" sz="3600" b="1" dirty="0">
                <a:ln w="9525">
                  <a:noFill/>
                </a:ln>
                <a:solidFill>
                  <a:schemeClr val="accent1">
                    <a:lumMod val="75000"/>
                  </a:schemeClr>
                </a:solidFill>
                <a:latin typeface="Times New Roman" panose="02020603050405020304" pitchFamily="18" charset="0"/>
                <a:ea typeface="方正正黑简体" panose="02000000000000000000" pitchFamily="2" charset="-122"/>
                <a:cs typeface="Times New Roman" panose="02020603050405020304" pitchFamily="18" charset="0"/>
              </a:rPr>
              <a:t>CUNG </a:t>
            </a:r>
            <a:r>
              <a:rPr lang="vi-VN" sz="3600" b="1" dirty="0">
                <a:ln w="9525">
                  <a:noFill/>
                </a:ln>
                <a:solidFill>
                  <a:schemeClr val="accent1">
                    <a:lumMod val="75000"/>
                  </a:schemeClr>
                </a:solidFill>
                <a:latin typeface="Times New Roman" panose="02020603050405020304" pitchFamily="18" charset="0"/>
                <a:ea typeface="方正正黑简体" panose="02000000000000000000" pitchFamily="2" charset="-122"/>
                <a:cs typeface="Times New Roman" panose="02020603050405020304" pitchFamily="18" charset="0"/>
              </a:rPr>
              <a:t>BẬC TÂM TRẠNG</a:t>
            </a:r>
            <a:endParaRPr lang="en-US" sz="3600" b="1" dirty="0">
              <a:ln w="9525">
                <a:noFill/>
              </a:ln>
              <a:solidFill>
                <a:schemeClr val="accent1">
                  <a:lumMod val="75000"/>
                </a:schemeClr>
              </a:solidFill>
              <a:latin typeface="Times New Roman" panose="02020603050405020304" pitchFamily="18" charset="0"/>
              <a:ea typeface="方正正黑简体" panose="02000000000000000000" pitchFamily="2" charset="-122"/>
              <a:cs typeface="Times New Roman" panose="02020603050405020304" pitchFamily="18" charset="0"/>
            </a:endParaRPr>
          </a:p>
        </p:txBody>
      </p:sp>
      <p:pic>
        <p:nvPicPr>
          <p:cNvPr id="5" name="Picture 2" descr="C:\Users\DEFAULT.SNVLPT01\Desktop\viet-doan-van-neu-cam-nghi-cua-em-ve-bai-tho-tieng-dan-mua-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463" y="1315769"/>
            <a:ext cx="7672039" cy="524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76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59" y="1779303"/>
            <a:ext cx="7967185"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1406207" y="2638411"/>
            <a:ext cx="4429816" cy="2062103"/>
          </a:xfrm>
          <a:prstGeom prst="rect">
            <a:avLst/>
          </a:prstGeom>
          <a:noFill/>
        </p:spPr>
        <p:txBody>
          <a:bodyPr wrap="square" rtlCol="0">
            <a:spAutoFit/>
          </a:bodyPr>
          <a:lstStyle/>
          <a:p>
            <a:pPr lvl="0"/>
            <a:r>
              <a:rPr lang="en-US" sz="3200" b="1">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N</a:t>
            </a:r>
            <a:r>
              <a:rPr lang="vi-VN" sz="3200" b="1">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hắc lại những điểm cần lưu ý khi đọc hiểu thơ song thất lục bát (đã học khi đọc hiểu VB 1).</a:t>
            </a:r>
            <a:endParaRPr lang="en-US" sz="3200" b="1">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7" name="文本框 4">
            <a:extLst>
              <a:ext uri="{FF2B5EF4-FFF2-40B4-BE49-F238E27FC236}">
                <a16:creationId xmlns:a16="http://schemas.microsoft.com/office/drawing/2014/main" id="{AA505444-12A8-40F1-9349-200E89AC6A4A}"/>
              </a:ext>
            </a:extLst>
          </p:cNvPr>
          <p:cNvSpPr txBox="1"/>
          <p:nvPr/>
        </p:nvSpPr>
        <p:spPr>
          <a:xfrm>
            <a:off x="891964" y="806824"/>
            <a:ext cx="5917129" cy="1366528"/>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R="30480" algn="just">
              <a:lnSpc>
                <a:spcPct val="115000"/>
              </a:lnSpc>
              <a:spcAft>
                <a:spcPts val="1200"/>
              </a:spcAft>
            </a:pPr>
            <a:r>
              <a:rPr lang="vi-VN" sz="3600" b="1">
                <a:latin typeface="Times New Roman" panose="02020603050405020304" pitchFamily="18" charset="0"/>
                <a:ea typeface="Times New Roman" panose="02020603050405020304" pitchFamily="18" charset="0"/>
              </a:rPr>
              <a:t>2. Nhắc lại cách đọc hiểu thơ song thất lục bát đã học</a:t>
            </a:r>
            <a:endParaRPr lang="en-US" sz="3600" b="1">
              <a:latin typeface="Times New Roman" panose="02020603050405020304" pitchFamily="18" charset="0"/>
              <a:ea typeface="Times New Roman" panose="02020603050405020304" pitchFamily="18" charset="0"/>
            </a:endParaRPr>
          </a:p>
        </p:txBody>
      </p:sp>
      <p:pic>
        <p:nvPicPr>
          <p:cNvPr id="8" name="Picture 2" descr="C:\Users\DEFAULT.SNVLPT01\Desktop\viet-doan-van-neu-cam-nghi-cua-em-ve-bai-tho-tieng-dan-mua-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706" y="618565"/>
            <a:ext cx="4397188" cy="524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92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ldLvl="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570" y="836012"/>
            <a:ext cx="11671369" cy="565201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556" y="793140"/>
            <a:ext cx="1514278" cy="371561"/>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4562" y="800284"/>
            <a:ext cx="1514278" cy="371561"/>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49697" y="6259374"/>
            <a:ext cx="3878320" cy="457306"/>
          </a:xfrm>
          <a:prstGeom prst="rect">
            <a:avLst/>
          </a:prstGeom>
        </p:spPr>
      </p:pic>
      <p:sp>
        <p:nvSpPr>
          <p:cNvPr id="33" name="Freeform 32"/>
          <p:cNvSpPr/>
          <p:nvPr/>
        </p:nvSpPr>
        <p:spPr>
          <a:xfrm>
            <a:off x="1557968" y="73398"/>
            <a:ext cx="9872995" cy="624825"/>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265" algn="ctr">
              <a:defRPr/>
            </a:pPr>
            <a:r>
              <a:rPr lang="en-US" sz="2800" b="1" dirty="0">
                <a:solidFill>
                  <a:prstClr val="black"/>
                </a:solidFill>
                <a:latin typeface="Times New Roman" panose="02020603050405020304" pitchFamily="18" charset="0"/>
                <a:ea typeface="Times New Roman" panose="02020603050405020304" pitchFamily="18" charset="0"/>
              </a:rPr>
              <a:t>TIẾNG ĐÀN MƯA – </a:t>
            </a:r>
            <a:r>
              <a:rPr lang="en-US" sz="2800" b="1" i="1" dirty="0" err="1">
                <a:solidFill>
                  <a:prstClr val="black"/>
                </a:solidFill>
                <a:latin typeface="Times New Roman" panose="02020603050405020304" pitchFamily="18" charset="0"/>
                <a:ea typeface="Times New Roman" panose="02020603050405020304" pitchFamily="18" charset="0"/>
              </a:rPr>
              <a:t>Bích</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Khê</a:t>
            </a:r>
            <a:r>
              <a:rPr lang="en-US" sz="2800" b="1" i="1" dirty="0">
                <a:solidFill>
                  <a:prstClr val="black"/>
                </a:solidFill>
                <a:latin typeface="Times New Roman" panose="02020603050405020304" pitchFamily="18" charset="0"/>
                <a:ea typeface="Times New Roman" panose="02020603050405020304" pitchFamily="18" charset="0"/>
              </a:rPr>
              <a:t> </a:t>
            </a:r>
            <a:endParaRPr lang="en-US" sz="2800" i="1" dirty="0">
              <a:solidFill>
                <a:prstClr val="white"/>
              </a:solidFill>
              <a:latin typeface="Times New Roman" panose="02020603050405020304" pitchFamily="18" charset="0"/>
              <a:ea typeface="Calibri" panose="020F0502020204030204" pitchFamily="34" charset="0"/>
            </a:endParaRPr>
          </a:p>
        </p:txBody>
      </p:sp>
      <p:sp>
        <p:nvSpPr>
          <p:cNvPr id="30" name="Freeform 29"/>
          <p:cNvSpPr/>
          <p:nvPr/>
        </p:nvSpPr>
        <p:spPr>
          <a:xfrm>
            <a:off x="0" y="-19774"/>
            <a:ext cx="12190413" cy="717997"/>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278" y="609869"/>
            <a:ext cx="9983828" cy="90867"/>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7" y="-34525"/>
            <a:ext cx="449767" cy="717997"/>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489" y="11372"/>
            <a:ext cx="914281" cy="63764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9</a:t>
            </a:r>
          </a:p>
        </p:txBody>
      </p:sp>
      <p:sp>
        <p:nvSpPr>
          <p:cNvPr id="15" name="5-Point Star 14"/>
          <p:cNvSpPr/>
          <p:nvPr/>
        </p:nvSpPr>
        <p:spPr>
          <a:xfrm>
            <a:off x="11430963" y="0"/>
            <a:ext cx="766817" cy="619575"/>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07488" y="986064"/>
            <a:ext cx="5556765" cy="4339650"/>
          </a:xfrm>
          <a:prstGeom prst="rect">
            <a:avLst/>
          </a:prstGeom>
        </p:spPr>
        <p:txBody>
          <a:bodyPr wrap="square">
            <a:spAutoFit/>
          </a:bodyPr>
          <a:lstStyle/>
          <a:p>
            <a:pPr marR="30480" algn="just">
              <a:lnSpc>
                <a:spcPct val="115000"/>
              </a:lnSpc>
              <a:spcAft>
                <a:spcPts val="1200"/>
              </a:spcAft>
            </a:pPr>
            <a:r>
              <a:rPr lang="vi-VN" sz="2400" b="1">
                <a:solidFill>
                  <a:srgbClr val="0000FF"/>
                </a:solidFill>
                <a:latin typeface="Times New Roman" panose="02020603050405020304" pitchFamily="18" charset="0"/>
                <a:ea typeface="Times New Roman" panose="02020603050405020304" pitchFamily="18" charset="0"/>
              </a:rPr>
              <a:t>Mưa hoa rụng, mưa hoa xuân rụng</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Mưa xuống lầu, mưa xuống thềm lan</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Mưa rơi ngoài nẻo dặm ngàn</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Nước non rả rích giọng đàn mưa xuân.</a:t>
            </a:r>
            <a:br>
              <a:rPr lang="vi-VN" sz="2400" b="1">
                <a:solidFill>
                  <a:srgbClr val="0000FF"/>
                </a:solidFill>
                <a:latin typeface="Times New Roman" panose="02020603050405020304" pitchFamily="18" charset="0"/>
                <a:ea typeface="Times New Roman" panose="02020603050405020304" pitchFamily="18" charset="0"/>
              </a:rPr>
            </a:b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Lầu mưa xuống, thềm lan mưa xuống</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Cùng nước non hoa rụng mưa xuân</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Mưa rơi ngoài nội trên ngàn</a:t>
            </a:r>
            <a:br>
              <a:rPr lang="vi-VN" sz="2400" b="1">
                <a:solidFill>
                  <a:srgbClr val="0000FF"/>
                </a:solidFill>
                <a:latin typeface="Times New Roman" panose="02020603050405020304" pitchFamily="18" charset="0"/>
                <a:ea typeface="Times New Roman" panose="02020603050405020304" pitchFamily="18" charset="0"/>
              </a:rPr>
            </a:br>
            <a:r>
              <a:rPr lang="vi-VN" sz="2400" b="1">
                <a:solidFill>
                  <a:srgbClr val="0000FF"/>
                </a:solidFill>
                <a:latin typeface="Times New Roman" panose="02020603050405020304" pitchFamily="18" charset="0"/>
                <a:ea typeface="Times New Roman" panose="02020603050405020304" pitchFamily="18" charset="0"/>
              </a:rPr>
              <a:t>Nghe trong ý khách giọt đàn mưa rơi.</a:t>
            </a:r>
            <a:br>
              <a:rPr lang="vi-VN" sz="2400" b="1">
                <a:solidFill>
                  <a:srgbClr val="0000FF"/>
                </a:solidFill>
                <a:latin typeface="Times New Roman" panose="02020603050405020304" pitchFamily="18" charset="0"/>
                <a:ea typeface="Times New Roman" panose="02020603050405020304" pitchFamily="18" charset="0"/>
              </a:rPr>
            </a:br>
            <a:endParaRPr lang="en-US" sz="2400" b="1" dirty="0">
              <a:solidFill>
                <a:srgbClr val="0000FF"/>
              </a:solidFill>
              <a:latin typeface="Times New Roman" panose="02020603050405020304" pitchFamily="18" charset="0"/>
              <a:ea typeface="Times New Roman" panose="02020603050405020304" pitchFamily="18" charset="0"/>
            </a:endParaRPr>
          </a:p>
        </p:txBody>
      </p:sp>
      <p:sp>
        <p:nvSpPr>
          <p:cNvPr id="23" name="Rectangle 22"/>
          <p:cNvSpPr/>
          <p:nvPr/>
        </p:nvSpPr>
        <p:spPr>
          <a:xfrm>
            <a:off x="6064254" y="2573109"/>
            <a:ext cx="5812500" cy="3914918"/>
          </a:xfrm>
          <a:prstGeom prst="rect">
            <a:avLst/>
          </a:prstGeom>
        </p:spPr>
        <p:txBody>
          <a:bodyPr wrap="square">
            <a:spAutoFit/>
          </a:bodyPr>
          <a:lstStyle/>
          <a:p>
            <a:pPr marR="30480" algn="just">
              <a:lnSpc>
                <a:spcPct val="115000"/>
              </a:lnSpc>
              <a:spcAft>
                <a:spcPts val="1200"/>
              </a:spcAft>
            </a:pPr>
            <a:r>
              <a:rPr lang="vi-VN" sz="2400" b="1">
                <a:latin typeface="Times New Roman" panose="02020603050405020304" pitchFamily="18" charset="0"/>
                <a:ea typeface="Times New Roman" panose="02020603050405020304" pitchFamily="18" charset="0"/>
              </a:rPr>
              <a:t>Đầm mưa xuống nẻo đồi mưa xuống</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Bóng dương tà rụng bóng tà dương</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Hoa xuân rơi với bóng dương</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Mưa trong ý khách mưa cùng nước non.</a:t>
            </a:r>
            <a:br>
              <a:rPr lang="vi-VN" sz="2400" b="1">
                <a:latin typeface="Times New Roman" panose="02020603050405020304" pitchFamily="18" charset="0"/>
                <a:ea typeface="Times New Roman" panose="02020603050405020304" pitchFamily="18" charset="0"/>
              </a:rPr>
            </a:b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Rơi hoa hết mưa còn rả rích</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Càng mưa rơi càng tịch bóng dương</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Bóng dương với khách tha hương</a:t>
            </a:r>
            <a:br>
              <a:rPr lang="vi-VN" sz="2400" b="1">
                <a:latin typeface="Times New Roman" panose="02020603050405020304" pitchFamily="18" charset="0"/>
                <a:ea typeface="Times New Roman" panose="02020603050405020304" pitchFamily="18" charset="0"/>
              </a:rPr>
            </a:br>
            <a:r>
              <a:rPr lang="vi-VN" sz="2400" b="1">
                <a:latin typeface="Times New Roman" panose="02020603050405020304" pitchFamily="18" charset="0"/>
                <a:ea typeface="Times New Roman" panose="02020603050405020304" pitchFamily="18" charset="0"/>
              </a:rPr>
              <a:t>Mưa trong ý khách muôn hàng lệ rơi.</a:t>
            </a:r>
            <a:endParaRPr lang="en-US" sz="2400" b="1" dirty="0">
              <a:latin typeface="Times New Roman" panose="02020603050405020304" pitchFamily="18" charset="0"/>
              <a:ea typeface="Times New Roman" panose="02020603050405020304" pitchFamily="18" charset="0"/>
            </a:endParaRPr>
          </a:p>
        </p:txBody>
      </p:sp>
      <p:pic>
        <p:nvPicPr>
          <p:cNvPr id="24" name="Picture 2" descr="C:\Users\DEFAULT.SNVLPT01\Desktop\viet-doan-van-neu-cam-nghi-cua-em-ve-bai-tho-tieng-dan-mua-v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9435" y="793139"/>
            <a:ext cx="5574936" cy="17799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DEFAULT.SNVLPT01\Desktop\viet-doan-van-neu-cam-nghi-cua-em-ve-bai-tho-tieng-dan-mua-v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570" y="4908175"/>
            <a:ext cx="5574936" cy="157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6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934582" y="2181600"/>
            <a:ext cx="8599541" cy="923330"/>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lvl="0" algn="ctr" defTabSz="914309">
              <a:lnSpc>
                <a:spcPct val="90000"/>
              </a:lnSpc>
              <a:defRPr/>
            </a:pP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KHÁM PHÁ VĂN BẢN</a:t>
            </a:r>
            <a:endParaRPr kumimoji="0" lang="zh-CN" altLang="en-US"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4" name="Picture 3">
            <a:extLst>
              <a:ext uri="{FF2B5EF4-FFF2-40B4-BE49-F238E27FC236}">
                <a16:creationId xmlns:a16="http://schemas.microsoft.com/office/drawing/2014/main" id="{296E87DA-303E-4529-BBF2-591FF7318B71}"/>
              </a:ext>
            </a:extLst>
          </p:cNvPr>
          <p:cNvPicPr>
            <a:picLocks noChangeAspect="1"/>
          </p:cNvPicPr>
          <p:nvPr/>
        </p:nvPicPr>
        <p:blipFill>
          <a:blip r:embed="rId2" cstate="print"/>
          <a:stretch>
            <a:fillRect/>
          </a:stretch>
        </p:blipFill>
        <p:spPr>
          <a:xfrm>
            <a:off x="380925" y="270915"/>
            <a:ext cx="2133651" cy="2136725"/>
          </a:xfrm>
          <a:prstGeom prst="rect">
            <a:avLst/>
          </a:prstGeom>
        </p:spPr>
      </p:pic>
    </p:spTree>
    <p:extLst>
      <p:ext uri="{BB962C8B-B14F-4D97-AF65-F5344CB8AC3E}">
        <p14:creationId xmlns:p14="http://schemas.microsoft.com/office/powerpoint/2010/main" val="1021384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570" y="836012"/>
            <a:ext cx="11671369" cy="565201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556" y="793140"/>
            <a:ext cx="1514278" cy="371561"/>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4562" y="800284"/>
            <a:ext cx="1514278" cy="371561"/>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49697" y="6259374"/>
            <a:ext cx="3878320" cy="457306"/>
          </a:xfrm>
          <a:prstGeom prst="rect">
            <a:avLst/>
          </a:prstGeom>
        </p:spPr>
      </p:pic>
      <p:sp>
        <p:nvSpPr>
          <p:cNvPr id="33" name="Freeform 32"/>
          <p:cNvSpPr/>
          <p:nvPr/>
        </p:nvSpPr>
        <p:spPr>
          <a:xfrm>
            <a:off x="1577873" y="85130"/>
            <a:ext cx="9872995" cy="624825"/>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265" algn="ctr">
              <a:defRPr/>
            </a:pPr>
            <a:r>
              <a:rPr lang="en-US" sz="2800" b="1">
                <a:solidFill>
                  <a:prstClr val="black"/>
                </a:solidFill>
                <a:latin typeface="Times New Roman" panose="02020603050405020304" pitchFamily="18" charset="0"/>
                <a:ea typeface="Times New Roman" panose="02020603050405020304" pitchFamily="18" charset="0"/>
              </a:rPr>
              <a:t>TIẾNG ĐÀN MƯA – </a:t>
            </a:r>
            <a:r>
              <a:rPr lang="en-US" sz="2800" b="1" i="1">
                <a:solidFill>
                  <a:prstClr val="black"/>
                </a:solidFill>
                <a:latin typeface="Times New Roman" panose="02020603050405020304" pitchFamily="18" charset="0"/>
                <a:ea typeface="Times New Roman" panose="02020603050405020304" pitchFamily="18" charset="0"/>
              </a:rPr>
              <a:t>Bích Khê </a:t>
            </a:r>
            <a:endParaRPr lang="en-US" sz="2800" i="1" dirty="0">
              <a:solidFill>
                <a:prstClr val="white"/>
              </a:solidFill>
              <a:latin typeface="Times New Roman" panose="02020603050405020304" pitchFamily="18" charset="0"/>
              <a:ea typeface="Calibri" panose="020F0502020204030204" pitchFamily="34" charset="0"/>
            </a:endParaRPr>
          </a:p>
        </p:txBody>
      </p:sp>
      <p:sp>
        <p:nvSpPr>
          <p:cNvPr id="30" name="Freeform 29"/>
          <p:cNvSpPr/>
          <p:nvPr/>
        </p:nvSpPr>
        <p:spPr>
          <a:xfrm>
            <a:off x="0" y="-19774"/>
            <a:ext cx="12190413" cy="717997"/>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278" y="609869"/>
            <a:ext cx="9983828" cy="90867"/>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7" y="-34525"/>
            <a:ext cx="449767" cy="717997"/>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489" y="11372"/>
            <a:ext cx="914281" cy="63764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9</a:t>
            </a:r>
          </a:p>
        </p:txBody>
      </p:sp>
      <p:sp>
        <p:nvSpPr>
          <p:cNvPr id="15" name="5-Point Star 14"/>
          <p:cNvSpPr/>
          <p:nvPr/>
        </p:nvSpPr>
        <p:spPr>
          <a:xfrm>
            <a:off x="11430963" y="0"/>
            <a:ext cx="766817" cy="619575"/>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49540" y="1164701"/>
            <a:ext cx="5301583" cy="523220"/>
          </a:xfrm>
          <a:prstGeom prst="rect">
            <a:avLst/>
          </a:prstGeom>
        </p:spPr>
        <p:txBody>
          <a:bodyPr wrap="square">
            <a:spAutoFit/>
          </a:bodyPr>
          <a:lstStyle/>
          <a:p>
            <a:r>
              <a:rPr lang="vi-VN" sz="2800" b="1" dirty="0">
                <a:solidFill>
                  <a:srgbClr val="000000"/>
                </a:solidFill>
                <a:latin typeface="Times New Roman" panose="02020603050405020304" pitchFamily="18" charset="0"/>
                <a:ea typeface="Calibri" panose="020F0502020204030204" pitchFamily="34" charset="0"/>
              </a:rPr>
              <a:t>II. Khám phá VB</a:t>
            </a:r>
            <a:endParaRPr lang="en-US" sz="2800" b="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5022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570" y="836012"/>
            <a:ext cx="11671369" cy="565201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556" y="793140"/>
            <a:ext cx="1514278" cy="371561"/>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4562" y="800284"/>
            <a:ext cx="1514278" cy="371561"/>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49697" y="6259374"/>
            <a:ext cx="3878320" cy="457306"/>
          </a:xfrm>
          <a:prstGeom prst="rect">
            <a:avLst/>
          </a:prstGeom>
        </p:spPr>
      </p:pic>
      <p:sp>
        <p:nvSpPr>
          <p:cNvPr id="33" name="Freeform 32"/>
          <p:cNvSpPr/>
          <p:nvPr/>
        </p:nvSpPr>
        <p:spPr>
          <a:xfrm>
            <a:off x="1577873" y="85130"/>
            <a:ext cx="9872995" cy="624825"/>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265" algn="ctr">
              <a:defRPr/>
            </a:pPr>
            <a:endParaRPr lang="en-US" sz="2800" b="1" dirty="0">
              <a:solidFill>
                <a:prstClr val="black"/>
              </a:solidFill>
              <a:latin typeface="Times New Roman" panose="02020603050405020304" pitchFamily="18" charset="0"/>
              <a:ea typeface="Times New Roman" panose="02020603050405020304" pitchFamily="18" charset="0"/>
            </a:endParaRPr>
          </a:p>
          <a:p>
            <a:pPr indent="342265" algn="ctr">
              <a:defRPr/>
            </a:pPr>
            <a:r>
              <a:rPr lang="en-US" sz="2800" b="1" dirty="0">
                <a:solidFill>
                  <a:prstClr val="black"/>
                </a:solidFill>
                <a:latin typeface="Times New Roman" panose="02020603050405020304" pitchFamily="18" charset="0"/>
                <a:ea typeface="Times New Roman" panose="02020603050405020304" pitchFamily="18" charset="0"/>
              </a:rPr>
              <a:t>TIẾNG ĐÀN MƯA – </a:t>
            </a:r>
            <a:r>
              <a:rPr lang="en-US" sz="2800" b="1" i="1" dirty="0" err="1">
                <a:solidFill>
                  <a:prstClr val="black"/>
                </a:solidFill>
                <a:latin typeface="Times New Roman" panose="02020603050405020304" pitchFamily="18" charset="0"/>
                <a:ea typeface="Times New Roman" panose="02020603050405020304" pitchFamily="18" charset="0"/>
              </a:rPr>
              <a:t>Bích</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Khê</a:t>
            </a:r>
            <a:r>
              <a:rPr lang="en-US" sz="2800" b="1" i="1" dirty="0">
                <a:solidFill>
                  <a:prstClr val="black"/>
                </a:solidFill>
                <a:latin typeface="Times New Roman" panose="02020603050405020304" pitchFamily="18" charset="0"/>
                <a:ea typeface="Times New Roman" panose="02020603050405020304" pitchFamily="18" charset="0"/>
              </a:rPr>
              <a:t> </a:t>
            </a:r>
            <a:endParaRPr lang="en-US" sz="2800" i="1" dirty="0">
              <a:solidFill>
                <a:prstClr val="white"/>
              </a:solidFill>
              <a:latin typeface="Times New Roman" panose="02020603050405020304" pitchFamily="18" charset="0"/>
              <a:ea typeface="Calibri" panose="020F0502020204030204" pitchFamily="34" charset="0"/>
            </a:endParaRPr>
          </a:p>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4"/>
            <a:ext cx="12190413" cy="717997"/>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278" y="609869"/>
            <a:ext cx="9983828" cy="90867"/>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7" y="-34525"/>
            <a:ext cx="449767" cy="717997"/>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489" y="11372"/>
            <a:ext cx="914281" cy="63764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9</a:t>
            </a:r>
          </a:p>
        </p:txBody>
      </p:sp>
      <p:sp>
        <p:nvSpPr>
          <p:cNvPr id="15" name="5-Point Star 14"/>
          <p:cNvSpPr/>
          <p:nvPr/>
        </p:nvSpPr>
        <p:spPr>
          <a:xfrm>
            <a:off x="11430963" y="0"/>
            <a:ext cx="766817" cy="619575"/>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07488" y="986064"/>
            <a:ext cx="5587718" cy="1384995"/>
          </a:xfrm>
          <a:prstGeom prst="rect">
            <a:avLst/>
          </a:prstGeom>
        </p:spPr>
        <p:txBody>
          <a:bodyPr wrap="square">
            <a:spAutoFit/>
          </a:bodyPr>
          <a:lstStyle/>
          <a:p>
            <a:r>
              <a:rPr lang="en-US" sz="2800" b="1" dirty="0">
                <a:latin typeface="Times New Roman" panose="02020603050405020304" pitchFamily="18" charset="0"/>
                <a:ea typeface="Times New Roman" panose="02020603050405020304" pitchFamily="18" charset="0"/>
              </a:rPr>
              <a:t>1</a:t>
            </a:r>
            <a:r>
              <a:rPr lang="vi-VN" sz="2800" b="1" dirty="0">
                <a:latin typeface="Times New Roman" panose="02020603050405020304" pitchFamily="18" charset="0"/>
                <a:ea typeface="Times New Roman" panose="02020603050405020304" pitchFamily="18" charset="0"/>
              </a:rPr>
              <a:t>. Tìm hiểu một số yếu tố thi luật của thơ song thất lục bát được thể hiện trong bài thơ</a:t>
            </a:r>
            <a:endParaRPr lang="en-US" sz="2800" b="1" dirty="0">
              <a:latin typeface="Times New Roman" panose="02020603050405020304" pitchFamily="18" charset="0"/>
              <a:ea typeface="Times New Roman" panose="02020603050405020304" pitchFamily="18" charset="0"/>
            </a:endParaRPr>
          </a:p>
        </p:txBody>
      </p:sp>
      <p:sp>
        <p:nvSpPr>
          <p:cNvPr id="23" name="Rectangle 22"/>
          <p:cNvSpPr/>
          <p:nvPr/>
        </p:nvSpPr>
        <p:spPr>
          <a:xfrm>
            <a:off x="335805" y="3154233"/>
            <a:ext cx="5812500" cy="523220"/>
          </a:xfrm>
          <a:prstGeom prst="rect">
            <a:avLst/>
          </a:prstGeom>
        </p:spPr>
        <p:txBody>
          <a:bodyPr wrap="square">
            <a:spAutoFit/>
          </a:bodyPr>
          <a:lstStyle/>
          <a:p>
            <a:r>
              <a:rPr lang="vi-VN" sz="2800" b="1" dirty="0">
                <a:latin typeface="Times New Roman" panose="02020603050405020304" pitchFamily="18" charset="0"/>
                <a:ea typeface="Times New Roman" panose="02020603050405020304" pitchFamily="18" charset="0"/>
              </a:rPr>
              <a:t>b. Vần</a:t>
            </a:r>
            <a:endParaRPr lang="en-US" sz="2800" b="1" dirty="0">
              <a:latin typeface="Times New Roman" panose="02020603050405020304" pitchFamily="18" charset="0"/>
              <a:ea typeface="Times New Roman" panose="02020603050405020304" pitchFamily="18" charset="0"/>
            </a:endParaRPr>
          </a:p>
        </p:txBody>
      </p:sp>
      <p:pic>
        <p:nvPicPr>
          <p:cNvPr id="24" name="Picture 2" descr="C:\Users\DEFAULT.SNVLPT01\Desktop\viet-doan-van-neu-cam-nghi-cua-em-ve-bai-tho-tieng-dan-mua-v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9435" y="1144313"/>
            <a:ext cx="5574936" cy="498900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35805" y="2371059"/>
            <a:ext cx="5587718" cy="523220"/>
          </a:xfrm>
          <a:prstGeom prst="rect">
            <a:avLst/>
          </a:prstGeom>
        </p:spPr>
        <p:txBody>
          <a:bodyPr wrap="square">
            <a:spAutoFit/>
          </a:bodyPr>
          <a:lstStyle/>
          <a:p>
            <a:r>
              <a:rPr lang="vi-VN" sz="2800" b="1" dirty="0">
                <a:latin typeface="Times New Roman" panose="02020603050405020304" pitchFamily="18" charset="0"/>
                <a:ea typeface="Times New Roman" panose="02020603050405020304" pitchFamily="18" charset="0"/>
              </a:rPr>
              <a:t>a. Số tiếng trong mỗi câu thơ</a:t>
            </a:r>
            <a:endParaRPr lang="en-US" sz="2800" b="1" dirty="0">
              <a:latin typeface="Times New Roman" panose="02020603050405020304" pitchFamily="18" charset="0"/>
              <a:ea typeface="Times New Roman" panose="02020603050405020304" pitchFamily="18" charset="0"/>
            </a:endParaRPr>
          </a:p>
        </p:txBody>
      </p:sp>
      <p:sp>
        <p:nvSpPr>
          <p:cNvPr id="17" name="Rectangle 16"/>
          <p:cNvSpPr/>
          <p:nvPr/>
        </p:nvSpPr>
        <p:spPr>
          <a:xfrm>
            <a:off x="362946" y="3906106"/>
            <a:ext cx="5587718" cy="523220"/>
          </a:xfrm>
          <a:prstGeom prst="rect">
            <a:avLst/>
          </a:prstGeom>
        </p:spPr>
        <p:txBody>
          <a:bodyPr wrap="square">
            <a:spAutoFit/>
          </a:bodyPr>
          <a:lstStyle/>
          <a:p>
            <a:r>
              <a:rPr lang="vi-VN" sz="2800" b="1" dirty="0">
                <a:latin typeface="Times New Roman" panose="02020603050405020304" pitchFamily="18" charset="0"/>
                <a:ea typeface="Times New Roman" panose="02020603050405020304" pitchFamily="18" charset="0"/>
              </a:rPr>
              <a:t>c. Thanh điệu</a:t>
            </a:r>
            <a:endParaRPr lang="en-US" sz="28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9254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8FD696D-29B1-404D-83F3-0DC907F66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161" y="1853690"/>
            <a:ext cx="4961036" cy="3046745"/>
          </a:xfrm>
          <a:prstGeom prst="rect">
            <a:avLst/>
          </a:prstGeom>
        </p:spPr>
      </p:pic>
      <p:sp>
        <p:nvSpPr>
          <p:cNvPr id="6" name="文本框 9">
            <a:extLst>
              <a:ext uri="{FF2B5EF4-FFF2-40B4-BE49-F238E27FC236}">
                <a16:creationId xmlns:a16="http://schemas.microsoft.com/office/drawing/2014/main" id="{607A1EEA-14C3-4DC9-ACF9-30723A9C6F29}"/>
              </a:ext>
            </a:extLst>
          </p:cNvPr>
          <p:cNvSpPr txBox="1"/>
          <p:nvPr/>
        </p:nvSpPr>
        <p:spPr>
          <a:xfrm>
            <a:off x="6612673" y="2635019"/>
            <a:ext cx="4185315" cy="1384995"/>
          </a:xfrm>
          <a:prstGeom prst="rect">
            <a:avLst/>
          </a:prstGeom>
          <a:noFill/>
        </p:spPr>
        <p:txBody>
          <a:bodyPr wrap="square" rtlCol="0">
            <a:spAutoFit/>
          </a:bodyPr>
          <a:lstStyle/>
          <a:p>
            <a:pPr lvl="0"/>
            <a:r>
              <a:rPr lang="en-US" sz="2800" b="1" dirty="0">
                <a:solidFill>
                  <a:srgbClr val="000000"/>
                </a:solidFill>
                <a:latin typeface="Times New Roman" panose="02020603050405020304" pitchFamily="18" charset="0"/>
                <a:cs typeface="Times New Roman" panose="02020603050405020304" pitchFamily="18" charset="0"/>
              </a:rPr>
              <a:t>a. </a:t>
            </a:r>
            <a:r>
              <a:rPr lang="vi-VN" sz="2800" b="1" dirty="0">
                <a:solidFill>
                  <a:srgbClr val="000000"/>
                </a:solidFill>
                <a:latin typeface="Times New Roman" panose="02020603050405020304" pitchFamily="18" charset="0"/>
                <a:cs typeface="Times New Roman" panose="02020603050405020304" pitchFamily="18" charset="0"/>
              </a:rPr>
              <a:t>Phần 1 (ba khổ thơ đầu): hoa rụng cùng mưa (cảnh mưa rơi).</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40973" y="689517"/>
            <a:ext cx="9480416" cy="523220"/>
          </a:xfrm>
          <a:prstGeom prst="rect">
            <a:avLst/>
          </a:prstGeom>
        </p:spPr>
        <p:txBody>
          <a:bodyPr wrap="none">
            <a:spAutoFit/>
          </a:bodyPr>
          <a:lstStyle/>
          <a:p>
            <a:pPr lvl="0"/>
            <a:r>
              <a:rPr lang="en-US" sz="2800" b="1" dirty="0">
                <a:solidFill>
                  <a:srgbClr val="000000"/>
                </a:solidFill>
                <a:latin typeface="Times New Roman" panose="02020603050405020304" pitchFamily="18" charset="0"/>
                <a:cs typeface="Times New Roman" panose="02020603050405020304" pitchFamily="18" charset="0"/>
              </a:rPr>
              <a:t>2. </a:t>
            </a:r>
            <a:r>
              <a:rPr lang="vi-VN" sz="2800" b="1" dirty="0">
                <a:solidFill>
                  <a:srgbClr val="000000"/>
                </a:solidFill>
                <a:latin typeface="Times New Roman" panose="02020603050405020304" pitchFamily="18" charset="0"/>
                <a:cs typeface="Times New Roman" panose="02020603050405020304" pitchFamily="18" charset="0"/>
              </a:rPr>
              <a:t>Tìm hiểu cảnh mưa rơi và tâm trạng của khách tha hương</a:t>
            </a:r>
            <a:endParaRPr lang="en-US" sz="2800" b="1" dirty="0">
              <a:solidFill>
                <a:srgbClr val="000000"/>
              </a:solidFill>
              <a:latin typeface="Times New Roman" panose="02020603050405020304" pitchFamily="18" charset="0"/>
              <a:cs typeface="Times New Roman" panose="02020603050405020304" pitchFamily="18" charset="0"/>
            </a:endParaRPr>
          </a:p>
        </p:txBody>
      </p:sp>
      <p:pic>
        <p:nvPicPr>
          <p:cNvPr id="8" name="Picture 2" descr="C:\Users\DEFAULT.SNVLPT01\Desktop\viet-doan-van-neu-cam-nghi-cua-em-ve-bai-tho-tieng-dan-mua-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96" y="1455214"/>
            <a:ext cx="5293904" cy="493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28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0973" y="689517"/>
            <a:ext cx="9480416" cy="523220"/>
          </a:xfrm>
          <a:prstGeom prst="rect">
            <a:avLst/>
          </a:prstGeom>
        </p:spPr>
        <p:txBody>
          <a:bodyPr wrap="none">
            <a:spAutoFit/>
          </a:bodyPr>
          <a:lstStyle/>
          <a:p>
            <a:pPr lvl="0"/>
            <a:r>
              <a:rPr lang="en-US" sz="2800" b="1" dirty="0">
                <a:solidFill>
                  <a:srgbClr val="000000"/>
                </a:solidFill>
                <a:latin typeface="Times New Roman" panose="02020603050405020304" pitchFamily="18" charset="0"/>
                <a:cs typeface="Times New Roman" panose="02020603050405020304" pitchFamily="18" charset="0"/>
              </a:rPr>
              <a:t>2. </a:t>
            </a:r>
            <a:r>
              <a:rPr lang="vi-VN" sz="2800" b="1" dirty="0">
                <a:solidFill>
                  <a:srgbClr val="000000"/>
                </a:solidFill>
                <a:latin typeface="Times New Roman" panose="02020603050405020304" pitchFamily="18" charset="0"/>
                <a:cs typeface="Times New Roman" panose="02020603050405020304" pitchFamily="18" charset="0"/>
              </a:rPr>
              <a:t>Tìm hiểu cảnh mưa rơi và tâm trạng của khách tha hương</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2" name="Cloud 1"/>
          <p:cNvSpPr/>
          <p:nvPr/>
        </p:nvSpPr>
        <p:spPr>
          <a:xfrm>
            <a:off x="6278551" y="1335424"/>
            <a:ext cx="5420803" cy="132383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dirty="0">
                <a:solidFill>
                  <a:srgbClr val="000000"/>
                </a:solidFill>
                <a:latin typeface="Times New Roman" panose="02020603050405020304" pitchFamily="18" charset="0"/>
                <a:cs typeface="Times New Roman" panose="02020603050405020304" pitchFamily="18" charset="0"/>
              </a:rPr>
              <a:t>Cảnh mưa rơi được</a:t>
            </a:r>
            <a:r>
              <a:rPr lang="en-US"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miêu tả </a:t>
            </a:r>
            <a:r>
              <a:rPr lang="en-US" sz="2400" dirty="0">
                <a:solidFill>
                  <a:srgbClr val="000000"/>
                </a:solidFill>
                <a:latin typeface="Times New Roman" panose="02020603050405020304" pitchFamily="18" charset="0"/>
                <a:cs typeface="Times New Roman" panose="02020603050405020304" pitchFamily="18" charset="0"/>
              </a:rPr>
              <a:t>qua </a:t>
            </a:r>
            <a:r>
              <a:rPr lang="vi-VN" sz="2400" dirty="0">
                <a:solidFill>
                  <a:srgbClr val="000000"/>
                </a:solidFill>
                <a:latin typeface="Times New Roman" panose="02020603050405020304" pitchFamily="18" charset="0"/>
                <a:cs typeface="Times New Roman" panose="02020603050405020304" pitchFamily="18" charset="0"/>
              </a:rPr>
              <a:t>những từ ngữ nào?</a:t>
            </a:r>
            <a:endParaRPr lang="en-US" sz="2400" dirty="0">
              <a:solidFill>
                <a:srgbClr val="000000"/>
              </a:solidFill>
              <a:latin typeface="Times New Roman" panose="02020603050405020304" pitchFamily="18" charset="0"/>
              <a:cs typeface="Times New Roman" panose="02020603050405020304" pitchFamily="18" charset="0"/>
            </a:endParaRPr>
          </a:p>
          <a:p>
            <a:pPr algn="ctr"/>
            <a:endParaRPr lang="en-US" dirty="0"/>
          </a:p>
        </p:txBody>
      </p:sp>
      <p:sp>
        <p:nvSpPr>
          <p:cNvPr id="6" name="Rectangle 5"/>
          <p:cNvSpPr/>
          <p:nvPr/>
        </p:nvSpPr>
        <p:spPr>
          <a:xfrm>
            <a:off x="6379788" y="2846508"/>
            <a:ext cx="5322278" cy="2677656"/>
          </a:xfrm>
          <a:prstGeom prst="rect">
            <a:avLst/>
          </a:prstGeom>
        </p:spPr>
        <p:txBody>
          <a:bodyPr wrap="square">
            <a:spAutoFit/>
          </a:bodyPr>
          <a:lstStyle/>
          <a:p>
            <a:r>
              <a:rPr lang="vi-VN" sz="2800" dirty="0">
                <a:solidFill>
                  <a:srgbClr val="000000"/>
                </a:solidFill>
                <a:latin typeface="Times New Roman" panose="02020603050405020304" pitchFamily="18" charset="0"/>
                <a:cs typeface="Times New Roman" panose="02020603050405020304" pitchFamily="18" charset="0"/>
              </a:rPr>
              <a:t>+ Bức tranh đẹp về cảnh hoa rụng cùng mưa: Cảnh hoa rụng cùng mưa được khắc hoạ qua hình ảnh hoa xuân rụng, mưa xuống lầu, xuống thềm lan, rơi khắp nẻo dặm ngàn.</a:t>
            </a: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1028" name="Picture 4" descr="https://d1hjkbq40fs2x4.cloudfront.net/2021-05-17/files/photography-technique-falling-flowers_213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714" y="1212737"/>
            <a:ext cx="5420803" cy="564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583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additive="base">
                                        <p:cTn id="14" dur="500" fill="hold"/>
                                        <p:tgtEl>
                                          <p:spTgt spid="1028"/>
                                        </p:tgtEl>
                                        <p:attrNameLst>
                                          <p:attrName>ppt_x</p:attrName>
                                        </p:attrNameLst>
                                      </p:cBhvr>
                                      <p:tavLst>
                                        <p:tav tm="0">
                                          <p:val>
                                            <p:strVal val="#ppt_x"/>
                                          </p:val>
                                        </p:tav>
                                        <p:tav tm="100000">
                                          <p:val>
                                            <p:strVal val="#ppt_x"/>
                                          </p:val>
                                        </p:tav>
                                      </p:tavLst>
                                    </p:anim>
                                    <p:anim calcmode="lin" valueType="num">
                                      <p:cBhvr additive="base">
                                        <p:cTn id="15"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xit" presetSubtype="32" fill="hold" grpId="1" nodeType="clickEffect">
                                  <p:stCondLst>
                                    <p:cond delay="0"/>
                                  </p:stCondLst>
                                  <p:childTnLst>
                                    <p:animEffect transition="out" filter="diamond(out)">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0973" y="689517"/>
            <a:ext cx="9480416" cy="523220"/>
          </a:xfrm>
          <a:prstGeom prst="rect">
            <a:avLst/>
          </a:prstGeom>
        </p:spPr>
        <p:txBody>
          <a:bodyPr wrap="none">
            <a:spAutoFit/>
          </a:bodyPr>
          <a:lstStyle/>
          <a:p>
            <a:pPr lvl="0"/>
            <a:r>
              <a:rPr lang="en-US" sz="2800" b="1" dirty="0">
                <a:solidFill>
                  <a:srgbClr val="000000"/>
                </a:solidFill>
                <a:latin typeface="Times New Roman" panose="02020603050405020304" pitchFamily="18" charset="0"/>
                <a:cs typeface="Times New Roman" panose="02020603050405020304" pitchFamily="18" charset="0"/>
              </a:rPr>
              <a:t>2. </a:t>
            </a:r>
            <a:r>
              <a:rPr lang="vi-VN" sz="2800" b="1" dirty="0">
                <a:solidFill>
                  <a:srgbClr val="000000"/>
                </a:solidFill>
                <a:latin typeface="Times New Roman" panose="02020603050405020304" pitchFamily="18" charset="0"/>
                <a:cs typeface="Times New Roman" panose="02020603050405020304" pitchFamily="18" charset="0"/>
              </a:rPr>
              <a:t>Tìm hiểu cảnh mưa rơi và tâm trạng của khách tha hương</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2" name="Cloud 1"/>
          <p:cNvSpPr/>
          <p:nvPr/>
        </p:nvSpPr>
        <p:spPr>
          <a:xfrm>
            <a:off x="769588" y="1327211"/>
            <a:ext cx="9723710" cy="146507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0000"/>
                </a:solidFill>
                <a:latin typeface="Times New Roman" panose="02020603050405020304" pitchFamily="18" charset="0"/>
                <a:cs typeface="Times New Roman" panose="02020603050405020304" pitchFamily="18" charset="0"/>
              </a:rPr>
              <a:t>Thông qua cảnh mưa rơi, tác giả muốn tái hiện tính chất nào của không gian?</a:t>
            </a:r>
            <a:endParaRPr lang="en-US" sz="2800" dirty="0">
              <a:solidFill>
                <a:srgbClr val="000000"/>
              </a:solidFill>
              <a:latin typeface="Times New Roman" panose="02020603050405020304" pitchFamily="18" charset="0"/>
              <a:cs typeface="Times New Roman" panose="02020603050405020304" pitchFamily="18" charset="0"/>
            </a:endParaRPr>
          </a:p>
          <a:p>
            <a:pPr algn="ctr"/>
            <a:endParaRPr lang="en-US" dirty="0"/>
          </a:p>
        </p:txBody>
      </p:sp>
      <p:sp>
        <p:nvSpPr>
          <p:cNvPr id="6" name="Rectangle 5"/>
          <p:cNvSpPr/>
          <p:nvPr/>
        </p:nvSpPr>
        <p:spPr>
          <a:xfrm>
            <a:off x="843387" y="2737296"/>
            <a:ext cx="10503637" cy="1200329"/>
          </a:xfrm>
          <a:prstGeom prst="rect">
            <a:avLst/>
          </a:prstGeom>
        </p:spPr>
        <p:txBody>
          <a:bodyPr wrap="square">
            <a:spAutoFit/>
          </a:bodyPr>
          <a:lstStyle/>
          <a:p>
            <a:r>
              <a:rPr lang="vi-VN" sz="2400" dirty="0">
                <a:solidFill>
                  <a:srgbClr val="000000"/>
                </a:solidFill>
                <a:latin typeface="Times New Roman" panose="02020603050405020304" pitchFamily="18" charset="0"/>
                <a:cs typeface="Times New Roman" panose="02020603050405020304" pitchFamily="18" charset="0"/>
              </a:rPr>
              <a:t>+ Mưa rơi không chỉ là hiện tượng tự nhiên mà còn được nhìn nhận như một cảnh đẹp, lãng mạn, nơi mưa và hoa xuân cùng nhau tạo nên một không gian đẫm sắc thơ</a:t>
            </a:r>
            <a:r>
              <a:rPr lang="vi-VN" sz="2400" dirty="0"/>
              <a:t>.</a:t>
            </a:r>
            <a:endParaRPr lang="en-US" sz="2400" dirty="0"/>
          </a:p>
        </p:txBody>
      </p:sp>
      <p:sp>
        <p:nvSpPr>
          <p:cNvPr id="8" name="Rectangle 7"/>
          <p:cNvSpPr/>
          <p:nvPr/>
        </p:nvSpPr>
        <p:spPr>
          <a:xfrm>
            <a:off x="843387" y="3980287"/>
            <a:ext cx="10707557" cy="830997"/>
          </a:xfrm>
          <a:prstGeom prst="rect">
            <a:avLst/>
          </a:prstGeom>
        </p:spPr>
        <p:txBody>
          <a:bodyPr wrap="square">
            <a:spAutoFit/>
          </a:bodyPr>
          <a:lstStyle/>
          <a:p>
            <a:r>
              <a:rPr lang="vi-VN" sz="2400" dirty="0">
                <a:solidFill>
                  <a:srgbClr val="000000"/>
                </a:solidFill>
                <a:latin typeface="Times New Roman" panose="02020603050405020304" pitchFamily="18" charset="0"/>
                <a:cs typeface="Times New Roman" panose="02020603050405020304" pitchFamily="18" charset="0"/>
              </a:rPr>
              <a:t>+ Hoa xuân rụng trong mưa không chỉ là sự kết thúc của một mùa =&gt; gợi lên không gian u buồn man mác nơi mà vẻ đẹp tươi mới của hoa xuân không còn.</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6909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xit" presetSubtype="32" fill="hold" grpId="1" nodeType="clickEffect">
                                  <p:stCondLst>
                                    <p:cond delay="0"/>
                                  </p:stCondLst>
                                  <p:childTnLst>
                                    <p:animEffect transition="out" filter="diamond(out)">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8FD696D-29B1-404D-83F3-0DC907F66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032" y="2177075"/>
            <a:ext cx="4949885" cy="3046745"/>
          </a:xfrm>
          <a:prstGeom prst="rect">
            <a:avLst/>
          </a:prstGeom>
        </p:spPr>
      </p:pic>
      <p:sp>
        <p:nvSpPr>
          <p:cNvPr id="6" name="文本框 9">
            <a:extLst>
              <a:ext uri="{FF2B5EF4-FFF2-40B4-BE49-F238E27FC236}">
                <a16:creationId xmlns:a16="http://schemas.microsoft.com/office/drawing/2014/main" id="{607A1EEA-14C3-4DC9-ACF9-30723A9C6F29}"/>
              </a:ext>
            </a:extLst>
          </p:cNvPr>
          <p:cNvSpPr txBox="1"/>
          <p:nvPr/>
        </p:nvSpPr>
        <p:spPr>
          <a:xfrm>
            <a:off x="6512312" y="2623868"/>
            <a:ext cx="3964703" cy="1815882"/>
          </a:xfrm>
          <a:prstGeom prst="rect">
            <a:avLst/>
          </a:prstGeom>
          <a:noFill/>
        </p:spPr>
        <p:txBody>
          <a:bodyPr wrap="square" rtlCol="0">
            <a:spAutoFit/>
          </a:bodyPr>
          <a:lstStyle/>
          <a:p>
            <a:pPr lvl="0"/>
            <a:r>
              <a:rPr lang="en-US" sz="2800" b="1" dirty="0">
                <a:solidFill>
                  <a:srgbClr val="000000"/>
                </a:solidFill>
                <a:latin typeface="Times New Roman" panose="02020603050405020304" pitchFamily="18" charset="0"/>
                <a:cs typeface="Times New Roman" panose="02020603050405020304" pitchFamily="18" charset="0"/>
              </a:rPr>
              <a:t>b. </a:t>
            </a:r>
            <a:r>
              <a:rPr lang="vi-VN" sz="2800" b="1" dirty="0">
                <a:solidFill>
                  <a:srgbClr val="000000"/>
                </a:solidFill>
                <a:latin typeface="Times New Roman" panose="02020603050405020304" pitchFamily="18" charset="0"/>
                <a:cs typeface="Times New Roman" panose="02020603050405020304" pitchFamily="18" charset="0"/>
              </a:rPr>
              <a:t>Phần 2 (khổ thơ cuối): lệ rơi cùng mưa (tâm trạng của khách tha hương).</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40973" y="689517"/>
            <a:ext cx="9480416" cy="523220"/>
          </a:xfrm>
          <a:prstGeom prst="rect">
            <a:avLst/>
          </a:prstGeom>
        </p:spPr>
        <p:txBody>
          <a:bodyPr wrap="none">
            <a:spAutoFit/>
          </a:bodyPr>
          <a:lstStyle/>
          <a:p>
            <a:pPr lvl="0"/>
            <a:r>
              <a:rPr lang="en-US" sz="2800" b="1">
                <a:solidFill>
                  <a:srgbClr val="000000"/>
                </a:solidFill>
                <a:latin typeface="Times New Roman" panose="02020603050405020304" pitchFamily="18" charset="0"/>
                <a:cs typeface="Times New Roman" panose="02020603050405020304" pitchFamily="18" charset="0"/>
              </a:rPr>
              <a:t>3. </a:t>
            </a:r>
            <a:r>
              <a:rPr lang="vi-VN" sz="2800" b="1">
                <a:solidFill>
                  <a:srgbClr val="000000"/>
                </a:solidFill>
                <a:latin typeface="Times New Roman" panose="02020603050405020304" pitchFamily="18" charset="0"/>
                <a:cs typeface="Times New Roman" panose="02020603050405020304" pitchFamily="18" charset="0"/>
              </a:rPr>
              <a:t>Tìm hiểu cảnh mưa rơi và tâm trạng của khách tha hương</a:t>
            </a:r>
            <a:endParaRPr lang="en-US" sz="2800" b="1">
              <a:solidFill>
                <a:srgbClr val="000000"/>
              </a:solidFill>
              <a:latin typeface="Times New Roman" panose="02020603050405020304" pitchFamily="18" charset="0"/>
              <a:cs typeface="Times New Roman" panose="02020603050405020304" pitchFamily="18" charset="0"/>
            </a:endParaRPr>
          </a:p>
        </p:txBody>
      </p:sp>
      <p:pic>
        <p:nvPicPr>
          <p:cNvPr id="8" name="Picture 2" descr="C:\Users\DEFAULT.SNVLPT01\Desktop\viet-doan-van-neu-cam-nghi-cua-em-ve-bai-tho-tieng-dan-mua-v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96" y="1455214"/>
            <a:ext cx="5574936" cy="493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231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0973" y="689517"/>
            <a:ext cx="9480416" cy="523220"/>
          </a:xfrm>
          <a:prstGeom prst="rect">
            <a:avLst/>
          </a:prstGeom>
        </p:spPr>
        <p:txBody>
          <a:bodyPr wrap="none">
            <a:spAutoFit/>
          </a:bodyPr>
          <a:lstStyle/>
          <a:p>
            <a:pPr lvl="0"/>
            <a:r>
              <a:rPr lang="en-US" sz="2800" b="1" dirty="0">
                <a:solidFill>
                  <a:srgbClr val="000000"/>
                </a:solidFill>
                <a:latin typeface="Times New Roman" panose="02020603050405020304" pitchFamily="18" charset="0"/>
                <a:cs typeface="Times New Roman" panose="02020603050405020304" pitchFamily="18" charset="0"/>
              </a:rPr>
              <a:t>2. </a:t>
            </a:r>
            <a:r>
              <a:rPr lang="vi-VN" sz="2800" b="1" dirty="0">
                <a:solidFill>
                  <a:srgbClr val="000000"/>
                </a:solidFill>
                <a:latin typeface="Times New Roman" panose="02020603050405020304" pitchFamily="18" charset="0"/>
                <a:cs typeface="Times New Roman" panose="02020603050405020304" pitchFamily="18" charset="0"/>
              </a:rPr>
              <a:t>Tìm hiểu cảnh mưa rơi và tâm trạng của khách tha hương</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2" name="Cloud 1"/>
          <p:cNvSpPr/>
          <p:nvPr/>
        </p:nvSpPr>
        <p:spPr>
          <a:xfrm>
            <a:off x="612775" y="1255928"/>
            <a:ext cx="10927925" cy="13906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0000"/>
                </a:solidFill>
                <a:latin typeface="Times New Roman" panose="02020603050405020304" pitchFamily="18" charset="0"/>
                <a:cs typeface="Times New Roman" panose="02020603050405020304" pitchFamily="18" charset="0"/>
              </a:rPr>
              <a:t>Tâm trạng của khách tha hương là gì? Dựa vào cơ sở nào em nhận ra được điều đó?</a:t>
            </a:r>
            <a:endParaRPr lang="en-US" sz="2800" dirty="0">
              <a:solidFill>
                <a:srgbClr val="000000"/>
              </a:solidFill>
              <a:latin typeface="Times New Roman" panose="02020603050405020304" pitchFamily="18" charset="0"/>
              <a:cs typeface="Times New Roman" panose="02020603050405020304" pitchFamily="18" charset="0"/>
            </a:endParaRPr>
          </a:p>
          <a:p>
            <a:pPr algn="ctr"/>
            <a:endParaRPr lang="en-US" dirty="0"/>
          </a:p>
        </p:txBody>
      </p:sp>
      <p:sp>
        <p:nvSpPr>
          <p:cNvPr id="6" name="Rectangle 5"/>
          <p:cNvSpPr/>
          <p:nvPr/>
        </p:nvSpPr>
        <p:spPr>
          <a:xfrm>
            <a:off x="847493" y="2689748"/>
            <a:ext cx="10693207" cy="2246769"/>
          </a:xfrm>
          <a:prstGeom prst="rect">
            <a:avLst/>
          </a:prstGeom>
        </p:spPr>
        <p:txBody>
          <a:bodyPr wrap="square">
            <a:spAutoFit/>
          </a:bodyPr>
          <a:lstStyle/>
          <a:p>
            <a:r>
              <a:rPr lang="vi-VN" sz="2800" dirty="0">
                <a:solidFill>
                  <a:srgbClr val="000000"/>
                </a:solidFill>
                <a:latin typeface="Times New Roman" panose="02020603050405020304" pitchFamily="18" charset="0"/>
                <a:cs typeface="Times New Roman" panose="02020603050405020304" pitchFamily="18" charset="0"/>
              </a:rPr>
              <a:t>+ Khổ thơ cuối chuyển từ cảnh mưa rơi sang tâm trạng của khách tha hương, nơi “mưa trong ý khách muôn hàng lệ rơi”. Từ cơn mưa vật chất chuyển thành cơn mưa trong tâm hồn, những giọt mưa đồng điệu với nỗi buồn, nỗi nhớ của khách tha hương =&gt; Nổi bật tâm trạng u buồn, cô đơn và nỗi nhớ nhà của người xa xứ.</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3" name="AutoShape 2" descr="anh-bu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999+ Ảnh buồn và tâm trạng nhất: Tải miễn ph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39385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xit" presetSubtype="32" fill="hold" grpId="1" nodeType="clickEffect">
                                  <p:stCondLst>
                                    <p:cond delay="0"/>
                                  </p:stCondLst>
                                  <p:childTnLst>
                                    <p:animEffect transition="out" filter="diamond(out)">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Tibahanh02_s"/>
          <p:cNvPicPr>
            <a:picLocks noChangeAspect="1" noChangeArrowheads="1"/>
          </p:cNvPicPr>
          <p:nvPr/>
        </p:nvPicPr>
        <p:blipFill>
          <a:blip r:embed="rId2">
            <a:lum bright="54000" contrast="-66000"/>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extLst>
            <a:ext uri="{909E8E84-426E-40DD-AFC4-6F175D3DCCD1}">
              <a14:hiddenFill xmlns:a14="http://schemas.microsoft.com/office/drawing/2010/main">
                <a:solidFill>
                  <a:srgbClr val="FFFFFF"/>
                </a:solidFill>
              </a14:hiddenFill>
            </a:ext>
          </a:extLst>
        </p:spPr>
      </p:pic>
      <p:sp>
        <p:nvSpPr>
          <p:cNvPr id="25605" name="WordArt 5"/>
          <p:cNvSpPr>
            <a:spLocks noChangeArrowheads="1" noChangeShapeType="1" noTextEdit="1"/>
          </p:cNvSpPr>
          <p:nvPr/>
        </p:nvSpPr>
        <p:spPr bwMode="auto">
          <a:xfrm>
            <a:off x="914281" y="502276"/>
            <a:ext cx="10260264" cy="3689695"/>
          </a:xfrm>
          <a:prstGeom prst="rect">
            <a:avLst/>
          </a:prstGeom>
        </p:spPr>
        <p:txBody>
          <a:bodyPr wrap="none" lIns="108850" tIns="54425" rIns="108850" bIns="54425" fromWordArt="1">
            <a:prstTxWarp prst="textDoubleWave1">
              <a:avLst>
                <a:gd name="adj1" fmla="val 6500"/>
                <a:gd name="adj2" fmla="val 0"/>
              </a:avLst>
            </a:prstTxWarp>
          </a:bodyPr>
          <a:lstStyle/>
          <a:p>
            <a:pPr algn="ctr"/>
            <a:r>
              <a:rPr lang="en-US" sz="4300" b="1" dirty="0" err="1"/>
              <a:t>Tiết</a:t>
            </a:r>
            <a:r>
              <a:rPr lang="en-US" sz="4300" b="1" dirty="0"/>
              <a:t> 17: </a:t>
            </a:r>
          </a:p>
          <a:p>
            <a:pPr algn="ctr"/>
            <a:r>
              <a:rPr lang="vi-VN" sz="4300" b="1" dirty="0"/>
              <a:t>TIẾNG ĐÀN MƯA</a:t>
            </a:r>
            <a:endParaRPr lang="en-US" sz="4300" dirty="0"/>
          </a:p>
          <a:p>
            <a:pPr algn="ctr"/>
            <a:r>
              <a:rPr lang="vi-VN" sz="4300" b="1" dirty="0"/>
              <a:t>(Bích Khê)</a:t>
            </a:r>
            <a:endParaRPr lang="en-US" sz="4300" dirty="0"/>
          </a:p>
        </p:txBody>
      </p:sp>
      <p:sp>
        <p:nvSpPr>
          <p:cNvPr id="25606" name="Rectangle 6"/>
          <p:cNvSpPr>
            <a:spLocks noChangeArrowheads="1"/>
          </p:cNvSpPr>
          <p:nvPr/>
        </p:nvSpPr>
        <p:spPr bwMode="auto">
          <a:xfrm>
            <a:off x="1828562" y="4268188"/>
            <a:ext cx="8533289" cy="175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lstStyle/>
          <a:p>
            <a:pPr marL="408188" indent="-408188" algn="ctr">
              <a:spcBef>
                <a:spcPct val="20000"/>
              </a:spcBef>
            </a:pPr>
            <a:endParaRPr lang="en-US" sz="4800">
              <a:latin typeface="VNI-Ariston" pitchFamily="2" charset="0"/>
            </a:endParaRPr>
          </a:p>
        </p:txBody>
      </p:sp>
    </p:spTree>
    <p:extLst>
      <p:ext uri="{BB962C8B-B14F-4D97-AF65-F5344CB8AC3E}">
        <p14:creationId xmlns:p14="http://schemas.microsoft.com/office/powerpoint/2010/main" val="40164517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p:cTn id="7" dur="1000" fill="hold"/>
                                        <p:tgtEl>
                                          <p:spTgt spid="25605"/>
                                        </p:tgtEl>
                                        <p:attrNameLst>
                                          <p:attrName>ppt_x</p:attrName>
                                        </p:attrNameLst>
                                      </p:cBhvr>
                                      <p:tavLst>
                                        <p:tav tm="0">
                                          <p:val>
                                            <p:strVal val="#ppt_x-.2"/>
                                          </p:val>
                                        </p:tav>
                                        <p:tav tm="100000">
                                          <p:val>
                                            <p:strVal val="#ppt_x"/>
                                          </p:val>
                                        </p:tav>
                                      </p:tavLst>
                                    </p:anim>
                                    <p:anim calcmode="lin" valueType="num">
                                      <p:cBhvr>
                                        <p:cTn id="8" dur="1000" fill="hold"/>
                                        <p:tgtEl>
                                          <p:spTgt spid="2560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60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nodePh="1">
                                  <p:stCondLst>
                                    <p:cond delay="0"/>
                                  </p:stCondLst>
                                  <p:endCondLst>
                                    <p:cond evt="begin" delay="0">
                                      <p:tn val="12"/>
                                    </p:cond>
                                  </p:endCondLst>
                                  <p:childTnLst>
                                    <p:set>
                                      <p:cBhvr>
                                        <p:cTn id="13" dur="1" fill="hold">
                                          <p:stCondLst>
                                            <p:cond delay="0"/>
                                          </p:stCondLst>
                                        </p:cTn>
                                        <p:tgtEl>
                                          <p:spTgt spid="25606">
                                            <p:txEl>
                                              <p:pRg st="0" end="0"/>
                                            </p:txEl>
                                          </p:spTgt>
                                        </p:tgtEl>
                                        <p:attrNameLst>
                                          <p:attrName>style.visibility</p:attrName>
                                        </p:attrNameLst>
                                      </p:cBhvr>
                                      <p:to>
                                        <p:strVal val="visible"/>
                                      </p:to>
                                    </p:set>
                                    <p:anim calcmode="lin" valueType="num">
                                      <p:cBhvr additive="base">
                                        <p:cTn id="14" dur="500" fill="hold"/>
                                        <p:tgtEl>
                                          <p:spTgt spid="2560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560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nimBg="1"/>
      <p:bldP spid="2560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0973" y="689517"/>
            <a:ext cx="9480416" cy="523220"/>
          </a:xfrm>
          <a:prstGeom prst="rect">
            <a:avLst/>
          </a:prstGeom>
        </p:spPr>
        <p:txBody>
          <a:bodyPr wrap="none">
            <a:spAutoFit/>
          </a:bodyPr>
          <a:lstStyle/>
          <a:p>
            <a:pPr lvl="0"/>
            <a:r>
              <a:rPr lang="en-US" sz="2800" b="1" dirty="0">
                <a:solidFill>
                  <a:srgbClr val="000000"/>
                </a:solidFill>
                <a:latin typeface="Times New Roman" panose="02020603050405020304" pitchFamily="18" charset="0"/>
                <a:cs typeface="Times New Roman" panose="02020603050405020304" pitchFamily="18" charset="0"/>
              </a:rPr>
              <a:t>2. </a:t>
            </a:r>
            <a:r>
              <a:rPr lang="vi-VN" sz="2800" b="1" dirty="0">
                <a:solidFill>
                  <a:srgbClr val="000000"/>
                </a:solidFill>
                <a:latin typeface="Times New Roman" panose="02020603050405020304" pitchFamily="18" charset="0"/>
                <a:cs typeface="Times New Roman" panose="02020603050405020304" pitchFamily="18" charset="0"/>
              </a:rPr>
              <a:t>Tìm hiểu cảnh mưa rơi và tâm trạng của khách tha hương</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217460" y="1212737"/>
            <a:ext cx="6323240" cy="2677656"/>
          </a:xfrm>
          <a:prstGeom prst="rect">
            <a:avLst/>
          </a:prstGeom>
        </p:spPr>
        <p:txBody>
          <a:bodyPr wrap="square">
            <a:spAutoFit/>
          </a:bodyPr>
          <a:lstStyle/>
          <a:p>
            <a:r>
              <a:rPr lang="vi-VN" sz="2800">
                <a:solidFill>
                  <a:srgbClr val="000000"/>
                </a:solidFill>
                <a:latin typeface="Times New Roman" panose="02020603050405020304" pitchFamily="18" charset="0"/>
                <a:cs typeface="Times New Roman" panose="02020603050405020304" pitchFamily="18" charset="0"/>
              </a:rPr>
              <a:t>+ “Bóng dương với khách tha hương”: thể hiện sự cô đơn, buồn bã của con người và sự lạnh lẽo của không gian vào thời điểm mà chỉ còn “bóng dương” và lữ khách cô độc đang tự chiêm nghiệm, suy tư, đối diện với nỗi niềm lạc lõng của kẻ xa xứ.</a:t>
            </a:r>
            <a:endParaRPr lang="en-US" sz="2800">
              <a:solidFill>
                <a:srgbClr val="000000"/>
              </a:solidFill>
              <a:latin typeface="Times New Roman" panose="02020603050405020304" pitchFamily="18" charset="0"/>
              <a:cs typeface="Times New Roman" panose="02020603050405020304" pitchFamily="18" charset="0"/>
            </a:endParaRPr>
          </a:p>
        </p:txBody>
      </p:sp>
      <p:sp>
        <p:nvSpPr>
          <p:cNvPr id="3" name="AutoShape 2" descr="anh-bu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999+ Ảnh buồn và tâm trạng nhất: Tải miễn ph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5230904" y="3890393"/>
            <a:ext cx="6000513" cy="2246769"/>
          </a:xfrm>
          <a:prstGeom prst="rect">
            <a:avLst/>
          </a:prstGeom>
        </p:spPr>
        <p:txBody>
          <a:bodyPr wrap="square">
            <a:spAutoFit/>
          </a:bodyPr>
          <a:lstStyle/>
          <a:p>
            <a:r>
              <a:rPr lang="vi-VN" sz="2800">
                <a:solidFill>
                  <a:srgbClr val="000000"/>
                </a:solidFill>
                <a:latin typeface="Times New Roman" panose="02020603050405020304" pitchFamily="18" charset="0"/>
                <a:cs typeface="Times New Roman" panose="02020603050405020304" pitchFamily="18" charset="0"/>
              </a:rPr>
              <a:t>+ Cảnh mưa và tâm trạng của khách tha hương hoà quyện vào nhau, tạo nên một thể thống nhất, nơi không gian bên ngoài và thế giới nội tâm gặp gỡ, đồng cảm.</a:t>
            </a:r>
            <a:endParaRPr lang="en-US" sz="2800">
              <a:solidFill>
                <a:srgbClr val="000000"/>
              </a:solidFill>
              <a:latin typeface="Times New Roman" panose="02020603050405020304" pitchFamily="18" charset="0"/>
              <a:cs typeface="Times New Roman" panose="02020603050405020304" pitchFamily="18" charset="0"/>
            </a:endParaRPr>
          </a:p>
        </p:txBody>
      </p:sp>
      <p:pic>
        <p:nvPicPr>
          <p:cNvPr id="5124" name="Picture 4" descr="https://gcs.tripi.vn/public-tripi/tripi-feed/img/475178nvV/anh-mo-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212737"/>
            <a:ext cx="4349190" cy="564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758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DEFAULT.SNVLPT01\Desktop\viet-doan-van-neu-cam-nghi-cua-em-ve-bai-tho-tieng-dan-mua-v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2" y="1183342"/>
            <a:ext cx="4706470" cy="52045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85158" y="604010"/>
            <a:ext cx="9659042" cy="954107"/>
          </a:xfrm>
          <a:prstGeom prst="rect">
            <a:avLst/>
          </a:prstGeom>
        </p:spPr>
        <p:txBody>
          <a:bodyPr wrap="square">
            <a:spAutoFit/>
          </a:bodyPr>
          <a:lstStyle/>
          <a:p>
            <a:r>
              <a:rPr lang="en-US" sz="2800" b="1">
                <a:solidFill>
                  <a:srgbClr val="000000"/>
                </a:solidFill>
                <a:latin typeface="Times New Roman" panose="02020603050405020304" pitchFamily="18" charset="0"/>
                <a:cs typeface="Times New Roman" panose="02020603050405020304" pitchFamily="18" charset="0"/>
              </a:rPr>
              <a:t>4. </a:t>
            </a:r>
            <a:r>
              <a:rPr lang="vi-VN" sz="2800" b="1">
                <a:solidFill>
                  <a:srgbClr val="000000"/>
                </a:solidFill>
                <a:latin typeface="Times New Roman" panose="02020603050405020304" pitchFamily="18" charset="0"/>
                <a:cs typeface="Times New Roman" panose="02020603050405020304" pitchFamily="18" charset="0"/>
              </a:rPr>
              <a:t>Tìm hiểu một số nét đặc sắc nghệ thuật của tác phẩm</a:t>
            </a:r>
            <a:endParaRPr lang="en-US" sz="2800" b="1">
              <a:solidFill>
                <a:srgbClr val="000000"/>
              </a:solidFill>
              <a:latin typeface="Times New Roman" panose="02020603050405020304" pitchFamily="18" charset="0"/>
              <a:cs typeface="Times New Roman" panose="02020603050405020304" pitchFamily="18" charset="0"/>
            </a:endParaRPr>
          </a:p>
          <a:p>
            <a:pPr lvl="0"/>
            <a:endParaRPr lang="en-US" sz="2800" b="1">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5338482" y="2674776"/>
            <a:ext cx="6323240" cy="3108543"/>
          </a:xfrm>
          <a:prstGeom prst="rect">
            <a:avLst/>
          </a:prstGeom>
        </p:spPr>
        <p:txBody>
          <a:bodyPr wrap="square">
            <a:spAutoFit/>
          </a:bodyPr>
          <a:lstStyle/>
          <a:p>
            <a:pPr lvl="0"/>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Sử dụng một số biện pháp tu từ đặc sắc: điệp ngữ, ẩn dụ,...</a:t>
            </a:r>
            <a:endParaRPr lang="en-US" sz="2800">
              <a:solidFill>
                <a:srgbClr val="000000"/>
              </a:solidFill>
              <a:latin typeface="Times New Roman" panose="02020603050405020304" pitchFamily="18" charset="0"/>
              <a:cs typeface="Times New Roman" panose="02020603050405020304" pitchFamily="18" charset="0"/>
            </a:endParaRPr>
          </a:p>
          <a:p>
            <a:pPr lvl="0"/>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Sử dụng hệ thống hình ảnh giàu sức gợi. Ví dụ: mưa hoa, hoa rụng, bóng tà dương...</a:t>
            </a:r>
            <a:endParaRPr lang="en-US" sz="2800">
              <a:solidFill>
                <a:srgbClr val="000000"/>
              </a:solidFill>
              <a:latin typeface="Times New Roman" panose="02020603050405020304" pitchFamily="18" charset="0"/>
              <a:cs typeface="Times New Roman" panose="02020603050405020304" pitchFamily="18" charset="0"/>
            </a:endParaRPr>
          </a:p>
          <a:p>
            <a:pPr lvl="0"/>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Ngôn ngữ: giàu tính nhạc, phù hợp với việc miêu tả nỗi buồn man mác, sâu lắng. </a:t>
            </a:r>
            <a:endParaRPr lang="en-US" sz="28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8631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95435" y="2267496"/>
            <a:ext cx="8599541" cy="923330"/>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lvl="0" algn="ctr" defTabSz="914309">
              <a:lnSpc>
                <a:spcPct val="90000"/>
              </a:lnSpc>
              <a:defRPr/>
            </a:pP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TỔNG KẾT</a:t>
            </a:r>
            <a:endParaRPr kumimoji="0" lang="zh-CN" altLang="en-US"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067265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8685453"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2473025" y="2440243"/>
            <a:ext cx="4342730" cy="1384995"/>
          </a:xfrm>
          <a:prstGeom prst="rect">
            <a:avLst/>
          </a:prstGeom>
          <a:noFill/>
        </p:spPr>
        <p:txBody>
          <a:bodyPr wrap="square" rtlCol="0">
            <a:spAutoFit/>
          </a:bodyPr>
          <a:lstStyle/>
          <a:p>
            <a:r>
              <a:rPr lang="vi-VN" sz="2800" dirty="0">
                <a:solidFill>
                  <a:schemeClr val="bg1"/>
                </a:solidFill>
                <a:latin typeface="+mj-lt"/>
              </a:rPr>
              <a:t>- Nét đặc sắc về nghệ thuật, nội dung, ý nghĩa của văn bản?</a:t>
            </a:r>
            <a:endParaRPr lang="en-US" sz="2800" dirty="0">
              <a:solidFill>
                <a:schemeClr val="bg1"/>
              </a:solidFill>
              <a:latin typeface="+mj-lt"/>
            </a:endParaRP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1780551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5BE6E9B-67E7-4DEF-8472-94EB01FCAA16}"/>
              </a:ext>
            </a:extLst>
          </p:cNvPr>
          <p:cNvSpPr/>
          <p:nvPr/>
        </p:nvSpPr>
        <p:spPr>
          <a:xfrm>
            <a:off x="4338149" y="304274"/>
            <a:ext cx="1983236" cy="584775"/>
          </a:xfrm>
          <a:prstGeom prst="rect">
            <a:avLst/>
          </a:prstGeom>
        </p:spPr>
        <p:txBody>
          <a:bodyPr vert="horz" wrap="none">
            <a:spAutoFit/>
          </a:bodyPr>
          <a:lstStyle/>
          <a:p>
            <a:pPr lvl="0" algn="ctr">
              <a:defRPr/>
            </a:pPr>
            <a:r>
              <a:rPr lang="en-US" sz="3200" b="1"/>
              <a:t>1. </a:t>
            </a:r>
            <a:r>
              <a:rPr lang="vi-VN" sz="3200" b="1"/>
              <a:t>Chủ đề</a:t>
            </a:r>
            <a:endParaRPr lang="en-US" altLang="zh-CN" sz="3200" b="1" dirty="0"/>
          </a:p>
        </p:txBody>
      </p:sp>
      <p:pic>
        <p:nvPicPr>
          <p:cNvPr id="21" name="图片 6" descr="惊蛰2">
            <a:extLst>
              <a:ext uri="{FF2B5EF4-FFF2-40B4-BE49-F238E27FC236}">
                <a16:creationId xmlns:a16="http://schemas.microsoft.com/office/drawing/2014/main" id="{825E33DB-AC51-4055-A373-4151503B7452}"/>
              </a:ext>
            </a:extLst>
          </p:cNvPr>
          <p:cNvPicPr>
            <a:picLocks noChangeAspect="1"/>
          </p:cNvPicPr>
          <p:nvPr/>
        </p:nvPicPr>
        <p:blipFill>
          <a:blip r:embed="rId3"/>
          <a:srcRect b="45467"/>
          <a:stretch>
            <a:fillRect/>
          </a:stretch>
        </p:blipFill>
        <p:spPr>
          <a:xfrm>
            <a:off x="0" y="4704999"/>
            <a:ext cx="12180570" cy="2153001"/>
          </a:xfrm>
          <a:prstGeom prst="rect">
            <a:avLst/>
          </a:prstGeom>
        </p:spPr>
      </p:pic>
      <p:pic>
        <p:nvPicPr>
          <p:cNvPr id="3" name="Picture 2">
            <a:extLst>
              <a:ext uri="{FF2B5EF4-FFF2-40B4-BE49-F238E27FC236}">
                <a16:creationId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337723" y="436514"/>
            <a:ext cx="1154668" cy="1476953"/>
          </a:xfrm>
          <a:prstGeom prst="rect">
            <a:avLst/>
          </a:prstGeom>
        </p:spPr>
      </p:pic>
      <p:pic>
        <p:nvPicPr>
          <p:cNvPr id="23" name="图片 4">
            <a:extLst>
              <a:ext uri="{FF2B5EF4-FFF2-40B4-BE49-F238E27FC236}">
                <a16:creationId xmlns:a16="http://schemas.microsoft.com/office/drawing/2014/main" id="{5068EFAD-68FD-4E41-886F-9E1DE15FB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7740" y="1725124"/>
            <a:ext cx="9837448" cy="4164688"/>
          </a:xfrm>
          <a:prstGeom prst="rect">
            <a:avLst/>
          </a:prstGeom>
        </p:spPr>
      </p:pic>
      <p:sp>
        <p:nvSpPr>
          <p:cNvPr id="24" name="文本框 9">
            <a:extLst>
              <a:ext uri="{FF2B5EF4-FFF2-40B4-BE49-F238E27FC236}">
                <a16:creationId xmlns:a16="http://schemas.microsoft.com/office/drawing/2014/main" id="{79E212F7-FA43-4222-A487-D460114AEA5B}"/>
              </a:ext>
            </a:extLst>
          </p:cNvPr>
          <p:cNvSpPr txBox="1"/>
          <p:nvPr/>
        </p:nvSpPr>
        <p:spPr>
          <a:xfrm>
            <a:off x="1609116" y="2413052"/>
            <a:ext cx="7741047" cy="1815882"/>
          </a:xfrm>
          <a:prstGeom prst="rect">
            <a:avLst/>
          </a:prstGeom>
          <a:noFill/>
        </p:spPr>
        <p:txBody>
          <a:bodyPr wrap="square" rtlCol="0">
            <a:spAutoFit/>
          </a:bodyPr>
          <a:lstStyle/>
          <a:p>
            <a:pPr lvl="0"/>
            <a:r>
              <a:rPr lang="vi-VN" sz="2800"/>
              <a:t>Khám phá vẻ đẹp mong manh, tinh tế của bức tranh mưa xuân đồng thời tái hiện tâm trạng u buồn, sự cô đơn và nỗi nhớ quê hương sâu sắc của kẻ xa xứ.</a:t>
            </a:r>
            <a:endParaRPr lang="en-US" sz="2800"/>
          </a:p>
        </p:txBody>
      </p:sp>
    </p:spTree>
    <p:extLst>
      <p:ext uri="{BB962C8B-B14F-4D97-AF65-F5344CB8AC3E}">
        <p14:creationId xmlns:p14="http://schemas.microsoft.com/office/powerpoint/2010/main" val="134311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6950FEC-9B60-4AA9-A833-B26048EC0918}"/>
              </a:ext>
            </a:extLst>
          </p:cNvPr>
          <p:cNvGrpSpPr/>
          <p:nvPr/>
        </p:nvGrpSpPr>
        <p:grpSpPr>
          <a:xfrm>
            <a:off x="490395" y="878343"/>
            <a:ext cx="7577840" cy="3069103"/>
            <a:chOff x="0" y="0"/>
            <a:chExt cx="7620000" cy="4348480"/>
          </a:xfrm>
        </p:grpSpPr>
        <p:sp>
          <p:nvSpPr>
            <p:cNvPr id="21" name="Freeform 3">
              <a:extLst>
                <a:ext uri="{FF2B5EF4-FFF2-40B4-BE49-F238E27FC236}">
                  <a16:creationId xmlns:a16="http://schemas.microsoft.com/office/drawing/2014/main" id="{D08DA394-CB69-4765-9337-FA1C8FDD3170}"/>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4">
              <a:extLst>
                <a:ext uri="{FF2B5EF4-FFF2-40B4-BE49-F238E27FC236}">
                  <a16:creationId xmlns:a16="http://schemas.microsoft.com/office/drawing/2014/main" id="{BB02D71A-1594-4806-A931-AC65004133CA}"/>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pic>
        <p:nvPicPr>
          <p:cNvPr id="17" name="Picture 16" descr="A picture containing plant, grass, field&#10;&#10;Description automatically generated">
            <a:extLst>
              <a:ext uri="{FF2B5EF4-FFF2-40B4-BE49-F238E27FC236}">
                <a16:creationId xmlns:a16="http://schemas.microsoft.com/office/drawing/2014/main" id="{167510D4-DDF8-4DBB-9321-54F8E6DC3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a16="http://schemas.microsoft.com/office/drawing/2014/main" id="{5D37BA06-129E-4500-9D36-AE90B7CE8B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a16="http://schemas.microsoft.com/office/drawing/2014/main" id="{D7F408D5-E421-4D4A-BFB8-848188158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a16="http://schemas.microsoft.com/office/drawing/2014/main" id="{845EBDE4-D7C5-4719-A849-FF91FA1ED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1995462D-14F5-4E70-910F-CF6B4525AC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F9481DC1-8E35-4F01-840C-696440B31F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C8C04671-7D86-4E64-B27B-4C9771A3F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F35CCF60-B0B9-4F93-9363-70A9DD3301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pic>
        <p:nvPicPr>
          <p:cNvPr id="29" name="图片 29">
            <a:extLst>
              <a:ext uri="{FF2B5EF4-FFF2-40B4-BE49-F238E27FC236}">
                <a16:creationId xmlns:a16="http://schemas.microsoft.com/office/drawing/2014/main" id="{9B615D07-CEE6-4D05-AF2D-B3FB23D331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303746" y="102226"/>
            <a:ext cx="1562615" cy="1552233"/>
          </a:xfrm>
          <a:prstGeom prst="rect">
            <a:avLst/>
          </a:prstGeom>
        </p:spPr>
      </p:pic>
      <p:sp>
        <p:nvSpPr>
          <p:cNvPr id="31" name="Rectangle 30">
            <a:extLst>
              <a:ext uri="{FF2B5EF4-FFF2-40B4-BE49-F238E27FC236}">
                <a16:creationId xmlns:a16="http://schemas.microsoft.com/office/drawing/2014/main" id="{5CDD8A2B-804B-493E-82FD-012B3BBDA2C1}"/>
              </a:ext>
            </a:extLst>
          </p:cNvPr>
          <p:cNvSpPr/>
          <p:nvPr/>
        </p:nvSpPr>
        <p:spPr>
          <a:xfrm>
            <a:off x="2369486" y="1274280"/>
            <a:ext cx="3894495" cy="2062103"/>
          </a:xfrm>
          <a:prstGeom prst="rect">
            <a:avLst/>
          </a:prstGeom>
        </p:spPr>
        <p:txBody>
          <a:bodyPr wrap="square">
            <a:spAutoFit/>
          </a:bodyPr>
          <a:lstStyle/>
          <a:p>
            <a:pPr>
              <a:defRPr/>
            </a:pPr>
            <a:r>
              <a:rPr lang="en-US" sz="3200" b="1">
                <a:solidFill>
                  <a:srgbClr val="418765"/>
                </a:solidFill>
                <a:latin typeface="Times New Roman" panose="02020603050405020304" pitchFamily="18" charset="0"/>
                <a:ea typeface="Times New Roman" panose="02020603050405020304" pitchFamily="18" charset="0"/>
              </a:rPr>
              <a:t>H</a:t>
            </a:r>
            <a:r>
              <a:rPr lang="vi-VN" sz="3200" b="1">
                <a:solidFill>
                  <a:srgbClr val="418765"/>
                </a:solidFill>
                <a:latin typeface="Times New Roman" panose="02020603050405020304" pitchFamily="18" charset="0"/>
                <a:ea typeface="Times New Roman" panose="02020603050405020304" pitchFamily="18" charset="0"/>
              </a:rPr>
              <a:t>ệ thống biện pháp tu từ đặc sắc, hình ảnh độc đáo, ngôn ngữ giàu nhạc tính.</a:t>
            </a:r>
            <a:endParaRPr lang="en-US" sz="3200" b="1">
              <a:solidFill>
                <a:srgbClr val="418765"/>
              </a:solidFill>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56426880-3423-4002-A588-801B9CA5EE82}"/>
              </a:ext>
            </a:extLst>
          </p:cNvPr>
          <p:cNvSpPr/>
          <p:nvPr/>
        </p:nvSpPr>
        <p:spPr>
          <a:xfrm>
            <a:off x="3016288" y="218257"/>
            <a:ext cx="2542684" cy="584775"/>
          </a:xfrm>
          <a:prstGeom prst="rect">
            <a:avLst/>
          </a:prstGeom>
        </p:spPr>
        <p:txBody>
          <a:bodyPr wrap="none">
            <a:spAutoFit/>
          </a:bodyPr>
          <a:lstStyle/>
          <a:p>
            <a:pPr lvl="0">
              <a:defRPr/>
            </a:pPr>
            <a:r>
              <a:rPr lang="nl-NL" sz="3200" b="1" dirty="0">
                <a:solidFill>
                  <a:srgbClr val="418765"/>
                </a:solidFill>
                <a:latin typeface="Times New Roman" panose="02020603050405020304" pitchFamily="18" charset="0"/>
                <a:ea typeface="Times New Roman" panose="02020603050405020304" pitchFamily="18" charset="0"/>
              </a:rPr>
              <a:t>2. Nghệ thuật</a:t>
            </a:r>
            <a:endParaRPr kumimoji="0" lang="en-US" sz="3200" b="0" i="0" u="none" strike="noStrike" kern="1200" cap="none" spc="0" normalizeH="0" baseline="0" noProof="0" dirty="0">
              <a:ln>
                <a:noFill/>
              </a:ln>
              <a:solidFill>
                <a:srgbClr val="418765"/>
              </a:solidFill>
              <a:effectLst/>
              <a:uLnTx/>
              <a:uFillTx/>
              <a:latin typeface="Arial"/>
              <a:ea typeface="+mn-ea"/>
              <a:cs typeface="+mn-cs"/>
            </a:endParaRPr>
          </a:p>
        </p:txBody>
      </p:sp>
    </p:spTree>
    <p:extLst>
      <p:ext uri="{BB962C8B-B14F-4D97-AF65-F5344CB8AC3E}">
        <p14:creationId xmlns:p14="http://schemas.microsoft.com/office/powerpoint/2010/main" val="16527440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LUYỆN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TẬP</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64632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C4C38-C85B-46C3-95BB-F06D2E877101}"/>
              </a:ext>
            </a:extLst>
          </p:cNvPr>
          <p:cNvPicPr>
            <a:picLocks noChangeAspect="1"/>
          </p:cNvPicPr>
          <p:nvPr/>
        </p:nvPicPr>
        <p:blipFill>
          <a:blip r:embed="rId4"/>
          <a:stretch>
            <a:fillRect/>
          </a:stretch>
        </p:blipFill>
        <p:spPr>
          <a:xfrm>
            <a:off x="-1587" y="0"/>
            <a:ext cx="12192000" cy="6971251"/>
          </a:xfrm>
          <a:prstGeom prst="rect">
            <a:avLst/>
          </a:prstGeom>
        </p:spPr>
      </p:pic>
      <p:sp>
        <p:nvSpPr>
          <p:cNvPr id="2" name="Rectangle: Rounded Corners 1">
            <a:extLst>
              <a:ext uri="{FF2B5EF4-FFF2-40B4-BE49-F238E27FC236}">
                <a16:creationId xmlns:a16="http://schemas.microsoft.com/office/drawing/2014/main" id="{895E93A3-0908-49A9-BBFF-C1EBCF20CA9D}"/>
              </a:ext>
            </a:extLst>
          </p:cNvPr>
          <p:cNvSpPr/>
          <p:nvPr/>
        </p:nvSpPr>
        <p:spPr>
          <a:xfrm>
            <a:off x="898971" y="291092"/>
            <a:ext cx="10396558" cy="675225"/>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vi-VN" sz="2800">
                <a:solidFill>
                  <a:prstClr val="black"/>
                </a:solidFill>
                <a:latin typeface="Times New Roman" panose="02020603050405020304" pitchFamily="18" charset="0"/>
                <a:cs typeface="Times New Roman" panose="02020603050405020304" pitchFamily="18" charset="0"/>
              </a:rPr>
              <a:t>GV yêu cầu HS thực hiện phần Viết kết nối với đọc trong SGK, tr. 47.</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EE8FF77-32E1-4C9B-B0AD-6054E6B77071}"/>
              </a:ext>
            </a:extLst>
          </p:cNvPr>
          <p:cNvSpPr/>
          <p:nvPr/>
        </p:nvSpPr>
        <p:spPr>
          <a:xfrm>
            <a:off x="365219" y="113656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r>
              <a:rPr lang="vi-VN" sz="2800">
                <a:solidFill>
                  <a:prstClr val="black"/>
                </a:solidFill>
                <a:latin typeface="Times New Roman" panose="02020603050405020304" pitchFamily="18" charset="0"/>
                <a:cs typeface="Times New Roman" panose="02020603050405020304" pitchFamily="18" charset="0"/>
              </a:rPr>
              <a:t>Đoạn văn của HS cần bảo đảm các yêu cầu về nội dung và hình thức. Có thể theo gợi ý sau:</a:t>
            </a:r>
            <a:endParaRPr lang="en-US" sz="2800">
              <a:solidFill>
                <a:prstClr val="black"/>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454CE6A-59C8-4027-A200-78385DE728A4}"/>
              </a:ext>
            </a:extLst>
          </p:cNvPr>
          <p:cNvSpPr/>
          <p:nvPr/>
        </p:nvSpPr>
        <p:spPr>
          <a:xfrm>
            <a:off x="365219" y="3550081"/>
            <a:ext cx="5759690" cy="2969410"/>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vi-VN" sz="2800">
                <a:solidFill>
                  <a:prstClr val="black"/>
                </a:solidFill>
                <a:latin typeface="Times New Roman" panose="02020603050405020304" pitchFamily="18" charset="0"/>
                <a:cs typeface="Times New Roman" panose="02020603050405020304" pitchFamily="18" charset="0"/>
              </a:rPr>
              <a:t>- Về hình thức đoạn văn: HS viết đoạn văn theo một cấu trúc rõ ràng (diễn dịch, quy nạp, song song hoặc phối hợp), viết đúng chính tả, dùng từ ngữ phù hợp, đặt câu đúng ngữ pháp, đảm bảo số câu theo quy định.</a:t>
            </a:r>
            <a:endParaRPr lang="en-US" sz="2800">
              <a:solidFill>
                <a:prstClr val="black"/>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340B982-47EC-496A-BA7B-CD63240563E3}"/>
              </a:ext>
            </a:extLst>
          </p:cNvPr>
          <p:cNvSpPr/>
          <p:nvPr/>
        </p:nvSpPr>
        <p:spPr>
          <a:xfrm>
            <a:off x="5809130" y="2147932"/>
            <a:ext cx="594360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vi-VN" sz="2800">
                <a:solidFill>
                  <a:prstClr val="black"/>
                </a:solidFill>
                <a:latin typeface="Times New Roman" panose="02020603050405020304" pitchFamily="18" charset="0"/>
                <a:cs typeface="Times New Roman" panose="02020603050405020304" pitchFamily="18" charset="0"/>
              </a:rPr>
              <a:t>- Về nội dung đoạn văn: HS nêu cảm nghĩ của mình về bài thơ Tiếng đàn mưa.</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569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2" grpId="0" animBg="1"/>
      <p:bldP spid="3" grpId="0" animBg="1"/>
      <p:bldP spid="3" grpId="1" animBg="1"/>
      <p:bldP spid="4" grpId="0" animBg="1"/>
      <p:bldP spid="4" grpId="1" animBg="1"/>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VẬN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DỤNG</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3156212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DD4701-62EA-47C8-9E99-8B8A57DD1F7C}"/>
              </a:ext>
            </a:extLst>
          </p:cNvPr>
          <p:cNvSpPr/>
          <p:nvPr/>
        </p:nvSpPr>
        <p:spPr>
          <a:xfrm>
            <a:off x="588496" y="687929"/>
            <a:ext cx="10989422" cy="3539430"/>
          </a:xfrm>
          <a:prstGeom prst="rect">
            <a:avLst/>
          </a:prstGeom>
          <a:solidFill>
            <a:sysClr val="window" lastClr="FFFFFF"/>
          </a:solidFill>
          <a:ln w="38100" cap="flat" cmpd="sng" algn="ctr">
            <a:solidFill>
              <a:srgbClr val="F79646"/>
            </a:solidFill>
            <a:prstDash val="sysDot"/>
          </a:ln>
          <a:effectLst/>
        </p:spPr>
        <p:txBody>
          <a:bodyPr wrap="square">
            <a:spAutoFit/>
          </a:bodyPr>
          <a:lstStyle/>
          <a:p>
            <a:r>
              <a:rPr lang="vi-VN" sz="2800">
                <a:solidFill>
                  <a:prstClr val="black"/>
                </a:solidFill>
                <a:latin typeface="Times New Roman" panose="02020603050405020304" pitchFamily="18" charset="0"/>
                <a:cs typeface="Times New Roman" panose="02020603050405020304" pitchFamily="18" charset="0"/>
              </a:rPr>
              <a:t>Làm việc theo cặp để thực hiện cuộc phỏng vấn với các câu hỏi gợi ý hoặc do cá nhân tự đề xuất để tìm hiểu “những cung bậc tâm trạng” của người khác. Các câu hỏi gợi ý:</a:t>
            </a:r>
            <a:endParaRPr lang="en-US" sz="2800">
              <a:solidFill>
                <a:prstClr val="black"/>
              </a:solidFill>
              <a:latin typeface="Times New Roman" panose="02020603050405020304" pitchFamily="18" charset="0"/>
              <a:cs typeface="Times New Roman" panose="02020603050405020304" pitchFamily="18" charset="0"/>
            </a:endParaRPr>
          </a:p>
          <a:p>
            <a:r>
              <a:rPr lang="vi-VN" sz="2800">
                <a:solidFill>
                  <a:prstClr val="black"/>
                </a:solidFill>
                <a:latin typeface="Times New Roman" panose="02020603050405020304" pitchFamily="18" charset="0"/>
                <a:cs typeface="Times New Roman" panose="02020603050405020304" pitchFamily="18" charset="0"/>
              </a:rPr>
              <a:t>- Bạn cảm thấy hạnh phúc nhất khi nào?</a:t>
            </a:r>
            <a:endParaRPr lang="en-US" sz="2800">
              <a:solidFill>
                <a:prstClr val="black"/>
              </a:solidFill>
              <a:latin typeface="Times New Roman" panose="02020603050405020304" pitchFamily="18" charset="0"/>
              <a:cs typeface="Times New Roman" panose="02020603050405020304" pitchFamily="18" charset="0"/>
            </a:endParaRPr>
          </a:p>
          <a:p>
            <a:r>
              <a:rPr lang="vi-VN" sz="2800">
                <a:solidFill>
                  <a:prstClr val="black"/>
                </a:solidFill>
                <a:latin typeface="Times New Roman" panose="02020603050405020304" pitchFamily="18" charset="0"/>
                <a:cs typeface="Times New Roman" panose="02020603050405020304" pitchFamily="18" charset="0"/>
              </a:rPr>
              <a:t>- Kỷ niệm yêu thích của bạn là gì và tại sao nó lại khiến bạn cảm thấy vui?</a:t>
            </a:r>
            <a:endParaRPr lang="en-US" sz="2800">
              <a:solidFill>
                <a:prstClr val="black"/>
              </a:solidFill>
              <a:latin typeface="Times New Roman" panose="02020603050405020304" pitchFamily="18" charset="0"/>
              <a:cs typeface="Times New Roman" panose="02020603050405020304" pitchFamily="18" charset="0"/>
            </a:endParaRPr>
          </a:p>
          <a:p>
            <a:r>
              <a:rPr lang="vi-VN" sz="2800">
                <a:solidFill>
                  <a:prstClr val="black"/>
                </a:solidFill>
                <a:latin typeface="Times New Roman" panose="02020603050405020304" pitchFamily="18" charset="0"/>
                <a:cs typeface="Times New Roman" panose="02020603050405020304" pitchFamily="18" charset="0"/>
              </a:rPr>
              <a:t>- Bạn thường làm gì khi cảm thấy buồn bã hoặc lo lắng?</a:t>
            </a:r>
            <a:endParaRPr lang="en-US" sz="2800">
              <a:solidFill>
                <a:prstClr val="black"/>
              </a:solidFill>
              <a:latin typeface="Times New Roman" panose="02020603050405020304" pitchFamily="18" charset="0"/>
              <a:cs typeface="Times New Roman" panose="02020603050405020304" pitchFamily="18" charset="0"/>
            </a:endParaRPr>
          </a:p>
          <a:p>
            <a:r>
              <a:rPr lang="vi-VN" sz="2800">
                <a:solidFill>
                  <a:prstClr val="black"/>
                </a:solidFill>
                <a:latin typeface="Times New Roman" panose="02020603050405020304" pitchFamily="18" charset="0"/>
                <a:cs typeface="Times New Roman" panose="02020603050405020304" pitchFamily="18" charset="0"/>
              </a:rPr>
              <a:t>- Có sự kiện nào gần đây khiến bạn cảm thấy tổn thương hoặc thất vọng không?</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D133495-428C-461B-A2FA-EF515C3D9A71}"/>
              </a:ext>
            </a:extLst>
          </p:cNvPr>
          <p:cNvPicPr>
            <a:picLocks noChangeAspect="1"/>
          </p:cNvPicPr>
          <p:nvPr/>
        </p:nvPicPr>
        <p:blipFill>
          <a:blip r:embed="rId2"/>
          <a:stretch>
            <a:fillRect/>
          </a:stretch>
        </p:blipFill>
        <p:spPr>
          <a:xfrm>
            <a:off x="0" y="5207429"/>
            <a:ext cx="2523963" cy="1652159"/>
          </a:xfrm>
          <a:prstGeom prst="rect">
            <a:avLst/>
          </a:prstGeom>
        </p:spPr>
      </p:pic>
      <p:pic>
        <p:nvPicPr>
          <p:cNvPr id="4" name="Picture 3">
            <a:extLst>
              <a:ext uri="{FF2B5EF4-FFF2-40B4-BE49-F238E27FC236}">
                <a16:creationId xmlns:a16="http://schemas.microsoft.com/office/drawing/2014/main" id="{1879E352-6738-4AF9-826C-48F332805C4D}"/>
              </a:ext>
            </a:extLst>
          </p:cNvPr>
          <p:cNvPicPr>
            <a:picLocks noChangeAspect="1"/>
          </p:cNvPicPr>
          <p:nvPr/>
        </p:nvPicPr>
        <p:blipFill>
          <a:blip r:embed="rId2"/>
          <a:stretch>
            <a:fillRect/>
          </a:stretch>
        </p:blipFill>
        <p:spPr>
          <a:xfrm>
            <a:off x="2455784" y="5207429"/>
            <a:ext cx="2523963" cy="1652159"/>
          </a:xfrm>
          <a:prstGeom prst="rect">
            <a:avLst/>
          </a:prstGeom>
        </p:spPr>
      </p:pic>
      <p:pic>
        <p:nvPicPr>
          <p:cNvPr id="5" name="Picture 4">
            <a:extLst>
              <a:ext uri="{FF2B5EF4-FFF2-40B4-BE49-F238E27FC236}">
                <a16:creationId xmlns:a16="http://schemas.microsoft.com/office/drawing/2014/main" id="{FB40F184-5053-4F6A-A5E5-E2C3667C05FD}"/>
              </a:ext>
            </a:extLst>
          </p:cNvPr>
          <p:cNvPicPr>
            <a:picLocks noChangeAspect="1"/>
          </p:cNvPicPr>
          <p:nvPr/>
        </p:nvPicPr>
        <p:blipFill>
          <a:blip r:embed="rId2"/>
          <a:stretch>
            <a:fillRect/>
          </a:stretch>
        </p:blipFill>
        <p:spPr>
          <a:xfrm>
            <a:off x="4519715" y="5207428"/>
            <a:ext cx="2523963" cy="1652159"/>
          </a:xfrm>
          <a:prstGeom prst="rect">
            <a:avLst/>
          </a:prstGeom>
        </p:spPr>
      </p:pic>
      <p:pic>
        <p:nvPicPr>
          <p:cNvPr id="6" name="Picture 5">
            <a:extLst>
              <a:ext uri="{FF2B5EF4-FFF2-40B4-BE49-F238E27FC236}">
                <a16:creationId xmlns:a16="http://schemas.microsoft.com/office/drawing/2014/main" id="{836676B7-4D27-4E99-ABC1-E8A53F81C998}"/>
              </a:ext>
            </a:extLst>
          </p:cNvPr>
          <p:cNvPicPr>
            <a:picLocks noChangeAspect="1"/>
          </p:cNvPicPr>
          <p:nvPr/>
        </p:nvPicPr>
        <p:blipFill>
          <a:blip r:embed="rId2"/>
          <a:stretch>
            <a:fillRect/>
          </a:stretch>
        </p:blipFill>
        <p:spPr>
          <a:xfrm>
            <a:off x="6435601" y="5207427"/>
            <a:ext cx="2523963" cy="1652159"/>
          </a:xfrm>
          <a:prstGeom prst="rect">
            <a:avLst/>
          </a:prstGeom>
        </p:spPr>
      </p:pic>
      <p:pic>
        <p:nvPicPr>
          <p:cNvPr id="7" name="Picture 6">
            <a:extLst>
              <a:ext uri="{FF2B5EF4-FFF2-40B4-BE49-F238E27FC236}">
                <a16:creationId xmlns:a16="http://schemas.microsoft.com/office/drawing/2014/main" id="{182EBBF4-A9AD-4934-B3F6-EE3412EE8311}"/>
              </a:ext>
            </a:extLst>
          </p:cNvPr>
          <p:cNvPicPr>
            <a:picLocks noChangeAspect="1"/>
          </p:cNvPicPr>
          <p:nvPr/>
        </p:nvPicPr>
        <p:blipFill>
          <a:blip r:embed="rId2"/>
          <a:stretch>
            <a:fillRect/>
          </a:stretch>
        </p:blipFill>
        <p:spPr>
          <a:xfrm>
            <a:off x="8499532" y="5207429"/>
            <a:ext cx="2523963" cy="1652159"/>
          </a:xfrm>
          <a:prstGeom prst="rect">
            <a:avLst/>
          </a:prstGeom>
        </p:spPr>
      </p:pic>
      <p:pic>
        <p:nvPicPr>
          <p:cNvPr id="8" name="Picture 7">
            <a:extLst>
              <a:ext uri="{FF2B5EF4-FFF2-40B4-BE49-F238E27FC236}">
                <a16:creationId xmlns:a16="http://schemas.microsoft.com/office/drawing/2014/main" id="{0C96A07C-4B28-467E-A4CE-D817998FFDF2}"/>
              </a:ext>
            </a:extLst>
          </p:cNvPr>
          <p:cNvPicPr>
            <a:picLocks noChangeAspect="1"/>
          </p:cNvPicPr>
          <p:nvPr/>
        </p:nvPicPr>
        <p:blipFill>
          <a:blip r:embed="rId2"/>
          <a:stretch>
            <a:fillRect/>
          </a:stretch>
        </p:blipFill>
        <p:spPr>
          <a:xfrm>
            <a:off x="9613468" y="5207426"/>
            <a:ext cx="2523963" cy="1652159"/>
          </a:xfrm>
          <a:prstGeom prst="rect">
            <a:avLst/>
          </a:prstGeom>
        </p:spPr>
      </p:pic>
      <p:pic>
        <p:nvPicPr>
          <p:cNvPr id="9" name="Picture 8">
            <a:extLst>
              <a:ext uri="{FF2B5EF4-FFF2-40B4-BE49-F238E27FC236}">
                <a16:creationId xmlns:a16="http://schemas.microsoft.com/office/drawing/2014/main" id="{66171DDA-95DD-4944-A608-905FB7B54CE7}"/>
              </a:ext>
            </a:extLst>
          </p:cNvPr>
          <p:cNvPicPr>
            <a:picLocks noChangeAspect="1"/>
          </p:cNvPicPr>
          <p:nvPr/>
        </p:nvPicPr>
        <p:blipFill>
          <a:blip r:embed="rId3"/>
          <a:stretch>
            <a:fillRect/>
          </a:stretch>
        </p:blipFill>
        <p:spPr>
          <a:xfrm>
            <a:off x="7043677" y="3805518"/>
            <a:ext cx="3687075" cy="3030411"/>
          </a:xfrm>
          <a:prstGeom prst="rect">
            <a:avLst/>
          </a:prstGeom>
        </p:spPr>
      </p:pic>
    </p:spTree>
    <p:extLst>
      <p:ext uri="{BB962C8B-B14F-4D97-AF65-F5344CB8AC3E}">
        <p14:creationId xmlns:p14="http://schemas.microsoft.com/office/powerpoint/2010/main" val="370452551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4FC79A60-C992-4CF4-B8EE-DE3E4684F716}"/>
              </a:ext>
            </a:extLst>
          </p:cNvPr>
          <p:cNvSpPr txBox="1"/>
          <p:nvPr/>
        </p:nvSpPr>
        <p:spPr>
          <a:xfrm>
            <a:off x="1734475" y="2643722"/>
            <a:ext cx="8599541" cy="923330"/>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6000" b="1" dirty="0">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rPr>
              <a:t>KHỞI ĐỘNG</a:t>
            </a:r>
            <a:endParaRPr lang="zh-CN" altLang="en-US" sz="6000" b="1" dirty="0">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Tree>
    <p:extLst>
      <p:ext uri="{BB962C8B-B14F-4D97-AF65-F5344CB8AC3E}">
        <p14:creationId xmlns:p14="http://schemas.microsoft.com/office/powerpoint/2010/main" val="206791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6950FEC-9B60-4AA9-A833-B26048EC0918}"/>
              </a:ext>
            </a:extLst>
          </p:cNvPr>
          <p:cNvGrpSpPr/>
          <p:nvPr/>
        </p:nvGrpSpPr>
        <p:grpSpPr>
          <a:xfrm>
            <a:off x="3366642" y="1542973"/>
            <a:ext cx="4898082" cy="3069103"/>
            <a:chOff x="0" y="0"/>
            <a:chExt cx="7620000" cy="4348480"/>
          </a:xfrm>
        </p:grpSpPr>
        <p:sp>
          <p:nvSpPr>
            <p:cNvPr id="21" name="Freeform 3">
              <a:extLst>
                <a:ext uri="{FF2B5EF4-FFF2-40B4-BE49-F238E27FC236}">
                  <a16:creationId xmlns:a16="http://schemas.microsoft.com/office/drawing/2014/main" id="{D08DA394-CB69-4765-9337-FA1C8FDD3170}"/>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4">
              <a:extLst>
                <a:ext uri="{FF2B5EF4-FFF2-40B4-BE49-F238E27FC236}">
                  <a16:creationId xmlns:a16="http://schemas.microsoft.com/office/drawing/2014/main" id="{BB02D71A-1594-4806-A931-AC65004133CA}"/>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pic>
        <p:nvPicPr>
          <p:cNvPr id="17" name="Picture 16" descr="A picture containing plant, grass, field&#10;&#10;Description automatically generated">
            <a:extLst>
              <a:ext uri="{FF2B5EF4-FFF2-40B4-BE49-F238E27FC236}">
                <a16:creationId xmlns:a16="http://schemas.microsoft.com/office/drawing/2014/main" id="{167510D4-DDF8-4DBB-9321-54F8E6DC3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a16="http://schemas.microsoft.com/office/drawing/2014/main" id="{5D37BA06-129E-4500-9D36-AE90B7CE8B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a16="http://schemas.microsoft.com/office/drawing/2014/main" id="{D7F408D5-E421-4D4A-BFB8-848188158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a16="http://schemas.microsoft.com/office/drawing/2014/main" id="{845EBDE4-D7C5-4719-A849-FF91FA1ED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1995462D-14F5-4E70-910F-CF6B4525AC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F9481DC1-8E35-4F01-840C-696440B31F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C8C04671-7D86-4E64-B27B-4C9771A3F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F35CCF60-B0B9-4F93-9363-70A9DD3301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pic>
        <p:nvPicPr>
          <p:cNvPr id="29" name="图片 29">
            <a:extLst>
              <a:ext uri="{FF2B5EF4-FFF2-40B4-BE49-F238E27FC236}">
                <a16:creationId xmlns:a16="http://schemas.microsoft.com/office/drawing/2014/main" id="{9B615D07-CEE6-4D05-AF2D-B3FB23D331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2617017" y="849546"/>
            <a:ext cx="1562615" cy="1552233"/>
          </a:xfrm>
          <a:prstGeom prst="rect">
            <a:avLst/>
          </a:prstGeom>
        </p:spPr>
      </p:pic>
      <p:sp>
        <p:nvSpPr>
          <p:cNvPr id="31" name="Rectangle 30">
            <a:extLst>
              <a:ext uri="{FF2B5EF4-FFF2-40B4-BE49-F238E27FC236}">
                <a16:creationId xmlns:a16="http://schemas.microsoft.com/office/drawing/2014/main" id="{5CDD8A2B-804B-493E-82FD-012B3BBDA2C1}"/>
              </a:ext>
            </a:extLst>
          </p:cNvPr>
          <p:cNvSpPr/>
          <p:nvPr/>
        </p:nvSpPr>
        <p:spPr>
          <a:xfrm>
            <a:off x="4057347" y="1840787"/>
            <a:ext cx="3894495" cy="1938992"/>
          </a:xfrm>
          <a:prstGeom prst="rect">
            <a:avLst/>
          </a:prstGeom>
        </p:spPr>
        <p:txBody>
          <a:bodyPr wrap="square">
            <a:spAutoFit/>
          </a:bodyPr>
          <a:lstStyle/>
          <a:p>
            <a:pPr lvl="0" algn="just"/>
            <a:r>
              <a:rPr lang="en-US" sz="2400" b="1" i="1" dirty="0">
                <a:solidFill>
                  <a:srgbClr val="2A4849"/>
                </a:solidFill>
                <a:latin typeface="Times New Roman" panose="02020603050405020304" pitchFamily="18" charset="0"/>
                <a:cs typeface="Times New Roman" panose="02020603050405020304" pitchFamily="18" charset="0"/>
              </a:rPr>
              <a:t>S</a:t>
            </a:r>
            <a:r>
              <a:rPr lang="vi-VN" sz="2400" b="1" i="1" dirty="0">
                <a:solidFill>
                  <a:srgbClr val="2A4849"/>
                </a:solidFill>
                <a:latin typeface="Times New Roman" panose="02020603050405020304" pitchFamily="18" charset="0"/>
                <a:cs typeface="Times New Roman" panose="02020603050405020304" pitchFamily="18" charset="0"/>
              </a:rPr>
              <a:t>ự lo lắng, xót xa, ưu tư về tình trạng hiện thời của TĐ, đều khẳng định sự cần thiết của việc chung tay bả vệ sự sóng trên TĐ.</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56426880-3423-4002-A588-801B9CA5EE82}"/>
              </a:ext>
            </a:extLst>
          </p:cNvPr>
          <p:cNvSpPr/>
          <p:nvPr/>
        </p:nvSpPr>
        <p:spPr>
          <a:xfrm>
            <a:off x="3793091" y="333356"/>
            <a:ext cx="4423006" cy="584775"/>
          </a:xfrm>
          <a:prstGeom prst="rect">
            <a:avLst/>
          </a:prstGeom>
        </p:spPr>
        <p:txBody>
          <a:bodyPr wrap="none">
            <a:spAutoFit/>
          </a:bodyPr>
          <a:lstStyle/>
          <a:p>
            <a:pPr lvl="0">
              <a:defRPr/>
            </a:pPr>
            <a:r>
              <a:rPr lang="de-DE" sz="3200" b="1" dirty="0">
                <a:solidFill>
                  <a:srgbClr val="418765"/>
                </a:solidFill>
                <a:latin typeface="Times New Roman" panose="02020603050405020304" pitchFamily="18" charset="0"/>
                <a:ea typeface="Times New Roman" panose="02020603050405020304" pitchFamily="18" charset="0"/>
              </a:rPr>
              <a:t>Điểm chung về nội dung</a:t>
            </a:r>
            <a:endParaRPr kumimoji="0" lang="en-US" sz="3200" b="0" i="0" u="none" strike="noStrike" kern="1200" cap="none" spc="0" normalizeH="0" baseline="0" noProof="0" dirty="0">
              <a:ln>
                <a:noFill/>
              </a:ln>
              <a:solidFill>
                <a:srgbClr val="418765"/>
              </a:solidFill>
              <a:effectLst/>
              <a:uLnTx/>
              <a:uFillTx/>
              <a:latin typeface="Arial"/>
              <a:ea typeface="+mn-ea"/>
              <a:cs typeface="+mn-cs"/>
            </a:endParaRPr>
          </a:p>
        </p:txBody>
      </p:sp>
      <p:pic>
        <p:nvPicPr>
          <p:cNvPr id="33" name="图片 29">
            <a:extLst>
              <a:ext uri="{FF2B5EF4-FFF2-40B4-BE49-F238E27FC236}">
                <a16:creationId xmlns:a16="http://schemas.microsoft.com/office/drawing/2014/main" id="{C6DDA673-586C-4618-A261-5340023768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7121836" y="3149121"/>
            <a:ext cx="1562615" cy="1552233"/>
          </a:xfrm>
          <a:prstGeom prst="rect">
            <a:avLst/>
          </a:prstGeom>
        </p:spPr>
      </p:pic>
    </p:spTree>
    <p:extLst>
      <p:ext uri="{BB962C8B-B14F-4D97-AF65-F5344CB8AC3E}">
        <p14:creationId xmlns:p14="http://schemas.microsoft.com/office/powerpoint/2010/main" val="16812306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5421" y="12203"/>
            <a:ext cx="2324992" cy="1197064"/>
          </a:xfrm>
          <a:prstGeom prst="rect">
            <a:avLst/>
          </a:prstGeom>
        </p:spPr>
      </p:pic>
      <p:pic>
        <p:nvPicPr>
          <p:cNvPr id="17" name="Picture 16" descr="A picture containing plant, grass, field&#10;&#10;Description automatically generated">
            <a:extLst>
              <a:ext uri="{FF2B5EF4-FFF2-40B4-BE49-F238E27FC236}">
                <a16:creationId xmlns:a16="http://schemas.microsoft.com/office/drawing/2014/main" id="{167510D4-DDF8-4DBB-9321-54F8E6DC3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a16="http://schemas.microsoft.com/office/drawing/2014/main" id="{5D37BA06-129E-4500-9D36-AE90B7CE8B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a16="http://schemas.microsoft.com/office/drawing/2014/main" id="{D7F408D5-E421-4D4A-BFB8-848188158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a16="http://schemas.microsoft.com/office/drawing/2014/main" id="{845EBDE4-D7C5-4719-A849-FF91FA1ED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1995462D-14F5-4E70-910F-CF6B4525AC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F9481DC1-8E35-4F01-840C-696440B31F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C8C04671-7D86-4E64-B27B-4C9771A3F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F35CCF60-B0B9-4F93-9363-70A9DD3301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sp>
        <p:nvSpPr>
          <p:cNvPr id="31" name="Rectangle 30">
            <a:extLst>
              <a:ext uri="{FF2B5EF4-FFF2-40B4-BE49-F238E27FC236}">
                <a16:creationId xmlns:a16="http://schemas.microsoft.com/office/drawing/2014/main" id="{5CDD8A2B-804B-493E-82FD-012B3BBDA2C1}"/>
              </a:ext>
            </a:extLst>
          </p:cNvPr>
          <p:cNvSpPr/>
          <p:nvPr/>
        </p:nvSpPr>
        <p:spPr>
          <a:xfrm>
            <a:off x="34949" y="12203"/>
            <a:ext cx="10355807" cy="3046988"/>
          </a:xfrm>
          <a:prstGeom prst="rect">
            <a:avLst/>
          </a:prstGeom>
        </p:spPr>
        <p:txBody>
          <a:bodyPr wrap="square">
            <a:spAutoFit/>
          </a:bodyPr>
          <a:lstStyle/>
          <a:p>
            <a:pPr lvl="0"/>
            <a:r>
              <a:rPr lang="vi-VN" sz="2400" i="1"/>
              <a:t>Khi gặp khó khăn, bạn thường tìm sự giúp đỡ từ ai?</a:t>
            </a:r>
            <a:endParaRPr lang="en-US" sz="2400"/>
          </a:p>
          <a:p>
            <a:pPr lvl="0"/>
            <a:r>
              <a:rPr lang="vi-VN" sz="2400" i="1"/>
              <a:t>Bạn đã từng chia sẻ cảm xúc của mình với ai đó và cảm thấy nhẹ nhõm hơn chưa?</a:t>
            </a:r>
            <a:endParaRPr lang="en-US" sz="2400"/>
          </a:p>
          <a:p>
            <a:pPr lvl="0"/>
            <a:r>
              <a:rPr lang="vi-VN" sz="2400" i="1"/>
              <a:t>Làm thế nào bạn thể hiện sự quan tâm đến bạn bè của mình khi họ không vui?</a:t>
            </a:r>
            <a:endParaRPr lang="en-US" sz="2400"/>
          </a:p>
          <a:p>
            <a:pPr lvl="0"/>
            <a:r>
              <a:rPr lang="vi-VN" sz="2400" i="1"/>
              <a:t>Khi gặp chuyện không vui, bạn làm gì để cải thiện tinh thần của mình?</a:t>
            </a:r>
            <a:endParaRPr lang="en-US" sz="2400"/>
          </a:p>
          <a:p>
            <a:r>
              <a:rPr lang="vi-VN" sz="2400" i="1"/>
              <a:t>Bạn có sở thích hoặc hoạt động nào giúp bản thân cảm thấy hạnh phúc và thoải mái không?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17348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08350" y="1720612"/>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Chúc</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các</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em</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học</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tốt</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2500376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8FD696D-29B1-404D-83F3-0DC907F66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4790" y="914402"/>
            <a:ext cx="5902302" cy="4009936"/>
          </a:xfrm>
          <a:prstGeom prst="rect">
            <a:avLst/>
          </a:prstGeom>
        </p:spPr>
      </p:pic>
      <p:sp>
        <p:nvSpPr>
          <p:cNvPr id="6" name="文本框 9">
            <a:extLst>
              <a:ext uri="{FF2B5EF4-FFF2-40B4-BE49-F238E27FC236}">
                <a16:creationId xmlns:a16="http://schemas.microsoft.com/office/drawing/2014/main" id="{607A1EEA-14C3-4DC9-ACF9-30723A9C6F29}"/>
              </a:ext>
            </a:extLst>
          </p:cNvPr>
          <p:cNvSpPr txBox="1"/>
          <p:nvPr/>
        </p:nvSpPr>
        <p:spPr>
          <a:xfrm>
            <a:off x="5708177" y="1618229"/>
            <a:ext cx="4337344" cy="2062103"/>
          </a:xfrm>
          <a:prstGeom prst="rect">
            <a:avLst/>
          </a:prstGeom>
          <a:noFill/>
        </p:spPr>
        <p:txBody>
          <a:bodyPr wrap="square" rtlCol="0">
            <a:spAutoFit/>
          </a:bodyPr>
          <a:lstStyle/>
          <a:p>
            <a:pPr lvl="0" algn="just"/>
            <a:r>
              <a:rPr lang="vi-VN" sz="3200">
                <a:latin typeface="Times New Roman" panose="02020603050405020304" pitchFamily="18" charset="0"/>
                <a:ea typeface="字魂36号-正文宋楷" panose="02000000000000000000" charset="-122"/>
                <a:cs typeface="Times New Roman" panose="02020603050405020304" pitchFamily="18" charset="0"/>
              </a:rPr>
              <a:t>Hãy chia sẻ cảm nhận về một âm thanh hoặc bản nhạc từng khiến em xúc động.</a:t>
            </a:r>
            <a:endParaRPr lang="vi-VN" sz="3200" dirty="0">
              <a:latin typeface="Times New Roman" panose="02020603050405020304" pitchFamily="18" charset="0"/>
              <a:ea typeface="字魂36号-正文宋楷" panose="02000000000000000000" charset="-122"/>
              <a:cs typeface="Times New Roman" panose="02020603050405020304" pitchFamily="18" charset="0"/>
            </a:endParaRPr>
          </a:p>
        </p:txBody>
      </p:sp>
      <p:pic>
        <p:nvPicPr>
          <p:cNvPr id="2" name="Picture 1">
            <a:extLst>
              <a:ext uri="{FF2B5EF4-FFF2-40B4-BE49-F238E27FC236}">
                <a16:creationId xmlns:a16="http://schemas.microsoft.com/office/drawing/2014/main" id="{914E2184-2708-40D2-9038-43C2325D77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156">
                        <a14:foregroundMark x1="90156" y1="45156" x2="90156" y2="45156"/>
                      </a14:backgroundRemoval>
                    </a14:imgEffect>
                  </a14:imgLayer>
                </a14:imgProps>
              </a:ext>
            </a:extLst>
          </a:blip>
          <a:stretch>
            <a:fillRect/>
          </a:stretch>
        </p:blipFill>
        <p:spPr>
          <a:xfrm>
            <a:off x="232318" y="532796"/>
            <a:ext cx="5052748" cy="5052748"/>
          </a:xfrm>
          <a:prstGeom prst="rect">
            <a:avLst/>
          </a:prstGeom>
        </p:spPr>
      </p:pic>
    </p:spTree>
    <p:extLst>
      <p:ext uri="{BB962C8B-B14F-4D97-AF65-F5344CB8AC3E}">
        <p14:creationId xmlns:p14="http://schemas.microsoft.com/office/powerpoint/2010/main" val="2926243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607A1EEA-14C3-4DC9-ACF9-30723A9C6F29}"/>
              </a:ext>
            </a:extLst>
          </p:cNvPr>
          <p:cNvSpPr txBox="1"/>
          <p:nvPr/>
        </p:nvSpPr>
        <p:spPr>
          <a:xfrm>
            <a:off x="682581" y="1061229"/>
            <a:ext cx="10728102" cy="3970318"/>
          </a:xfrm>
          <a:prstGeom prst="rect">
            <a:avLst/>
          </a:prstGeom>
          <a:noFill/>
        </p:spPr>
        <p:txBody>
          <a:bodyPr wrap="square" rtlCol="0">
            <a:spAutoFit/>
          </a:bodyPr>
          <a:lstStyle/>
          <a:p>
            <a:pPr lvl="0" algn="just"/>
            <a:r>
              <a:rPr lang="vi-VN" sz="3600">
                <a:latin typeface="Times New Roman" panose="02020603050405020304" pitchFamily="18" charset="0"/>
                <a:ea typeface="字魂36号-正文宋楷" panose="02000000000000000000" charset="-122"/>
                <a:cs typeface="Times New Roman" panose="02020603050405020304" pitchFamily="18" charset="0"/>
              </a:rPr>
              <a:t>Kết nối với nội dung bài học: Những rung động vật lí (âm thanh) với những rung động trong xúc cảm của mỗi người có mối quan hệ mật thiết. Mỗi cá nhân đều có những nỗi niềm riêng (nỗi niềm đó có thể được gợi ra từ một âm thanh hoặc một bản nhạc nào đó mà ta nghe thấy), và cuộc sống trở nên nhân văn hơn khi chúng ta biết cảm thông, chia sẻ trước những nỗi niềm riêng ấy.</a:t>
            </a:r>
            <a:endParaRPr lang="vi-VN" sz="3600" dirty="0">
              <a:latin typeface="Times New Roman" panose="02020603050405020304" pitchFamily="18" charset="0"/>
              <a:ea typeface="字魂36号-正文宋楷" panose="02000000000000000000" charset="-122"/>
              <a:cs typeface="Times New Roman" panose="02020603050405020304" pitchFamily="18" charset="0"/>
            </a:endParaRPr>
          </a:p>
        </p:txBody>
      </p:sp>
    </p:spTree>
    <p:extLst>
      <p:ext uri="{BB962C8B-B14F-4D97-AF65-F5344CB8AC3E}">
        <p14:creationId xmlns:p14="http://schemas.microsoft.com/office/powerpoint/2010/main" val="3398511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4FC79A60-C992-4CF4-B8EE-DE3E4684F716}"/>
              </a:ext>
            </a:extLst>
          </p:cNvPr>
          <p:cNvSpPr txBox="1"/>
          <p:nvPr/>
        </p:nvSpPr>
        <p:spPr>
          <a:xfrm>
            <a:off x="1234440" y="2266177"/>
            <a:ext cx="10027919" cy="923330"/>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HÌNH</a:t>
            </a:r>
            <a:r>
              <a:rPr kumimoji="0" lang="en-US" altLang="zh-CN" sz="60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THÀNH KIẾN THỨC</a:t>
            </a:r>
            <a:endParaRPr kumimoji="0" lang="zh-CN" altLang="en-US" sz="6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Tree>
    <p:extLst>
      <p:ext uri="{BB962C8B-B14F-4D97-AF65-F5344CB8AC3E}">
        <p14:creationId xmlns:p14="http://schemas.microsoft.com/office/powerpoint/2010/main" val="811898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728370" y="1150168"/>
            <a:ext cx="5917129" cy="590931"/>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36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I. </a:t>
            </a:r>
            <a:r>
              <a:rPr lang="en-US" altLang="zh-CN" sz="36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Tìm</a:t>
            </a:r>
            <a:r>
              <a:rPr lang="en-US" altLang="zh-CN" sz="36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36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hiểu</a:t>
            </a:r>
            <a:r>
              <a:rPr lang="en-US" altLang="zh-CN" sz="36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36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chung</a:t>
            </a:r>
            <a:endParaRPr lang="zh-CN" altLang="en-US" sz="36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
        <p:nvSpPr>
          <p:cNvPr id="3" name="AutoShape 2" descr="TOP 20 Đoạn văn cảm nghĩ về bài thơ Tiếng đàn mưa 2024 SIÊU HAY (ản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descr="C:\Users\DEFAULT.SNVLPT01\Desktop\tac-gia-tac-pham-tieng-dan-mua-ngu-van-9-ket-noi-tri-thuc-1-1715073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70" y="1628503"/>
            <a:ext cx="10601481" cy="418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364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967185"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1970984" y="2060188"/>
            <a:ext cx="4429816" cy="2554545"/>
          </a:xfrm>
          <a:prstGeom prst="rect">
            <a:avLst/>
          </a:prstGeom>
          <a:noFill/>
        </p:spPr>
        <p:txBody>
          <a:bodyPr wrap="square" rtlCol="0">
            <a:spAutoFit/>
          </a:bodyPr>
          <a:lstStyle/>
          <a:p>
            <a:r>
              <a:rPr lang="vi-VN" sz="3200" b="1" dirty="0">
                <a:solidFill>
                  <a:schemeClr val="bg1"/>
                </a:solidFill>
                <a:latin typeface="Times New Roman" pitchFamily="18" charset="0"/>
                <a:cs typeface="Times New Roman" pitchFamily="18" charset="0"/>
              </a:rPr>
              <a:t>- Qua sự tìm hiểu và chuẩn bị ở nhà, em hãy nêu nhanh những hiểu biết của em về tác giả của VB </a:t>
            </a:r>
            <a:r>
              <a:rPr lang="en-US" sz="3200" b="1" dirty="0" err="1">
                <a:solidFill>
                  <a:schemeClr val="bg1"/>
                </a:solidFill>
                <a:latin typeface="Times New Roman" pitchFamily="18" charset="0"/>
                <a:cs typeface="Times New Roman" pitchFamily="18" charset="0"/>
              </a:rPr>
              <a:t>này</a:t>
            </a:r>
            <a:r>
              <a:rPr lang="en-US" sz="3200" b="1" dirty="0">
                <a:solidFill>
                  <a:schemeClr val="bg1"/>
                </a:solidFill>
                <a:latin typeface="Times New Roman" pitchFamily="18" charset="0"/>
                <a:cs typeface="Times New Roman" pitchFamily="18" charset="0"/>
              </a:rPr>
              <a:t>.</a:t>
            </a:r>
          </a:p>
        </p:txBody>
      </p:sp>
      <p:pic>
        <p:nvPicPr>
          <p:cNvPr id="6" name="Picture 5">
            <a:extLst>
              <a:ext uri="{FF2B5EF4-FFF2-40B4-BE49-F238E27FC236}">
                <a16:creationId xmlns:a16="http://schemas.microsoft.com/office/drawing/2014/main" id="{20D8D6DD-D9DE-4A14-A957-BDCF96B95FCC}"/>
              </a:ext>
            </a:extLst>
          </p:cNvPr>
          <p:cNvPicPr>
            <a:picLocks noChangeAspect="1"/>
          </p:cNvPicPr>
          <p:nvPr/>
        </p:nvPicPr>
        <p:blipFill>
          <a:blip r:embed="rId3"/>
          <a:stretch>
            <a:fillRect/>
          </a:stretch>
        </p:blipFill>
        <p:spPr>
          <a:xfrm>
            <a:off x="7959422" y="1592229"/>
            <a:ext cx="4230991" cy="4230991"/>
          </a:xfrm>
          <a:prstGeom prst="rect">
            <a:avLst/>
          </a:prstGeom>
        </p:spPr>
      </p:pic>
    </p:spTree>
    <p:extLst>
      <p:ext uri="{BB962C8B-B14F-4D97-AF65-F5344CB8AC3E}">
        <p14:creationId xmlns:p14="http://schemas.microsoft.com/office/powerpoint/2010/main" val="2756425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ChangeArrowheads="1"/>
          </p:cNvSpPr>
          <p:nvPr/>
        </p:nvSpPr>
        <p:spPr bwMode="auto">
          <a:xfrm>
            <a:off x="8314014" y="5567544"/>
            <a:ext cx="3295965" cy="60974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pPr algn="ctr"/>
            <a:r>
              <a:rPr lang="en-US" sz="3600" b="1" dirty="0">
                <a:latin typeface="Times New Roman" panose="02020603050405020304" pitchFamily="18" charset="0"/>
                <a:ea typeface="字魂36号-正文宋楷" panose="02000000000000000000" charset="-122"/>
                <a:cs typeface="Times New Roman" panose="02020603050405020304" pitchFamily="18" charset="0"/>
              </a:rPr>
              <a:t>BÍCH KHÊ</a:t>
            </a:r>
          </a:p>
        </p:txBody>
      </p:sp>
      <p:pic>
        <p:nvPicPr>
          <p:cNvPr id="3074" name="Picture 2" descr="https://hopamviet.vn/assets/images/composers/bich_k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3764" y="855802"/>
            <a:ext cx="4056466" cy="428955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2">
            <a:extLst>
              <a:ext uri="{FF2B5EF4-FFF2-40B4-BE49-F238E27FC236}">
                <a16:creationId xmlns:a16="http://schemas.microsoft.com/office/drawing/2014/main" id="{52BAC4D8-CB8C-4BFE-87BC-9908AE78A7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750" y="122611"/>
            <a:ext cx="11790797" cy="7086600"/>
          </a:xfrm>
          <a:prstGeom prst="rect">
            <a:avLst/>
          </a:prstGeom>
        </p:spPr>
      </p:pic>
      <p:sp>
        <p:nvSpPr>
          <p:cNvPr id="3" name="Rectangle 2"/>
          <p:cNvSpPr/>
          <p:nvPr/>
        </p:nvSpPr>
        <p:spPr>
          <a:xfrm>
            <a:off x="411582" y="1444363"/>
            <a:ext cx="6916271" cy="3539430"/>
          </a:xfrm>
          <a:prstGeom prst="rect">
            <a:avLst/>
          </a:prstGeom>
        </p:spPr>
        <p:txBody>
          <a:bodyPr wrap="square">
            <a:spAutoFit/>
          </a:bodyPr>
          <a:lstStyle/>
          <a:p>
            <a:r>
              <a:rPr lang="en-US" sz="28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rPr>
              <a:t>- </a:t>
            </a:r>
            <a:r>
              <a:rPr lang="vi-VN" sz="28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rPr>
              <a:t>Bích Khê (1916 - 1946) quê ở tỉnh Quảng Ngãi. Ông được đánh giá cao với những bài thơ đặc sắc, giàu tính nhạc. Bích Khê là nhà thơ có nhiều tìm tòi, cách tân trong phong trào Thơ mới (1932 - 1945).</a:t>
            </a:r>
            <a:endParaRPr lang="en-US" sz="28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endParaRPr>
          </a:p>
          <a:p>
            <a:pPr lvl="0"/>
            <a:r>
              <a:rPr lang="en-US" sz="28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rPr>
              <a:t>- </a:t>
            </a:r>
            <a:r>
              <a:rPr lang="vi-VN" sz="28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rPr>
              <a:t>Tiếng đàn mưa nằm trong tập thơ Tinh hoa (tập hợp các sáng tác của Bích Khê từ năm 1938 đến năm 1944).</a:t>
            </a:r>
            <a:endParaRPr lang="en-US" sz="2800" dirty="0">
              <a:solidFill>
                <a:schemeClr val="bg1"/>
              </a:solidFill>
              <a:latin typeface="Times New Roman" panose="02020603050405020304" pitchFamily="18" charset="0"/>
              <a:ea typeface="字魂36号-正文宋楷" panose="02000000000000000000" charset="-122"/>
              <a:cs typeface="Times New Roman" panose="02020603050405020304" pitchFamily="18" charset="0"/>
            </a:endParaRPr>
          </a:p>
        </p:txBody>
      </p:sp>
      <p:sp>
        <p:nvSpPr>
          <p:cNvPr id="7" name="Text Box 5"/>
          <p:cNvSpPr txBox="1">
            <a:spLocks noChangeArrowheads="1"/>
          </p:cNvSpPr>
          <p:nvPr/>
        </p:nvSpPr>
        <p:spPr bwMode="auto">
          <a:xfrm>
            <a:off x="115095" y="122611"/>
            <a:ext cx="9384484" cy="66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50" tIns="54425" rIns="108850" bIns="54425">
            <a:spAutoFit/>
          </a:bodyPr>
          <a:lstStyle/>
          <a:p>
            <a:r>
              <a:rPr lang="vi-VN" sz="3600" b="1" dirty="0">
                <a:latin typeface="Times New Roman" panose="02020603050405020304" pitchFamily="18" charset="0"/>
                <a:ea typeface="字魂36号-正文宋楷" panose="02000000000000000000" charset="-122"/>
                <a:cs typeface="Times New Roman" panose="02020603050405020304" pitchFamily="18" charset="0"/>
              </a:rPr>
              <a:t>1</a:t>
            </a:r>
            <a:r>
              <a:rPr lang="vi-VN" sz="3200" b="1" dirty="0">
                <a:latin typeface="Times New Roman" panose="02020603050405020304" pitchFamily="18" charset="0"/>
                <a:ea typeface="字魂36号-正文宋楷" panose="02000000000000000000" charset="-122"/>
                <a:cs typeface="Times New Roman" panose="02020603050405020304" pitchFamily="18" charset="0"/>
              </a:rPr>
              <a:t>. Tác giả Bích Khê và tác phẩm “Tiếng đàn mưa</a:t>
            </a:r>
            <a:r>
              <a:rPr lang="vi-VN" sz="3200" b="1" i="1" dirty="0"/>
              <a:t>”</a:t>
            </a:r>
            <a:endParaRPr lang="en-US" sz="3200" dirty="0"/>
          </a:p>
        </p:txBody>
      </p:sp>
    </p:spTree>
    <p:extLst>
      <p:ext uri="{BB962C8B-B14F-4D97-AF65-F5344CB8AC3E}">
        <p14:creationId xmlns:p14="http://schemas.microsoft.com/office/powerpoint/2010/main" val="243188079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dissolve">
                                      <p:cBhvr>
                                        <p:cTn id="7" dur="500"/>
                                        <p:tgtEl>
                                          <p:spTgt spid="266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ttagecore Style Horticulture College Major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10 NGÀY MÔI TRƯƠNG THẾ GIỚI VÀ HÀNH ĐỘNG CỦA TUỔI TRẺ</Template>
  <TotalTime>309</TotalTime>
  <Words>1508</Words>
  <Application>Microsoft Office PowerPoint</Application>
  <PresentationFormat>Custom</PresentationFormat>
  <Paragraphs>81</Paragraphs>
  <Slides>32</Slides>
  <Notes>2</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32</vt:i4>
      </vt:variant>
    </vt:vector>
  </HeadingPairs>
  <TitlesOfParts>
    <vt:vector size="56" baseType="lpstr">
      <vt:lpstr>等线</vt:lpstr>
      <vt:lpstr>等线 Light</vt:lpstr>
      <vt:lpstr>Arial</vt:lpstr>
      <vt:lpstr>Calibri</vt:lpstr>
      <vt:lpstr>Cookie</vt:lpstr>
      <vt:lpstr>Impact</vt:lpstr>
      <vt:lpstr>ITC Avant Garde Std Bk</vt:lpstr>
      <vt:lpstr>LiHei Pro</vt:lpstr>
      <vt:lpstr>Lucida Handwriting</vt:lpstr>
      <vt:lpstr>Open Sans</vt:lpstr>
      <vt:lpstr>Roboto Condensed Light</vt:lpstr>
      <vt:lpstr>Signika</vt:lpstr>
      <vt:lpstr>Space Mono</vt:lpstr>
      <vt:lpstr>Times New Roman</vt:lpstr>
      <vt:lpstr>VNI-Ariston</vt:lpstr>
      <vt:lpstr>字魂107号-萌趣欢乐体</vt:lpstr>
      <vt:lpstr>迷你简汉真广标</vt:lpstr>
      <vt:lpstr>Office 主题​​</vt:lpstr>
      <vt:lpstr>1_Office Theme</vt:lpstr>
      <vt:lpstr>Office Theme</vt:lpstr>
      <vt:lpstr>2_Office 主题​​</vt:lpstr>
      <vt:lpstr>Cottagecore Style Horticulture College Major by Slidesgo</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 administrator</cp:lastModifiedBy>
  <cp:revision>51</cp:revision>
  <dcterms:created xsi:type="dcterms:W3CDTF">2022-01-29T02:47:56Z</dcterms:created>
  <dcterms:modified xsi:type="dcterms:W3CDTF">2024-10-10T09:05:47Z</dcterms:modified>
</cp:coreProperties>
</file>