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74" r:id="rId4"/>
    <p:sldId id="275" r:id="rId5"/>
    <p:sldId id="277" r:id="rId6"/>
    <p:sldId id="276" r:id="rId7"/>
    <p:sldId id="258" r:id="rId8"/>
    <p:sldId id="260" r:id="rId9"/>
    <p:sldId id="278" r:id="rId10"/>
    <p:sldId id="280" r:id="rId11"/>
    <p:sldId id="279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h Phuong" initials="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10T21:03:19.525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17633-9251-4A36-AB75-62FCDDD136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174F7-2A59-4B49-A7F7-8F96F9C359BF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1:</a:t>
          </a:r>
        </a:p>
        <a:p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…. “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vui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vua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gả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nàng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Mị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Nương</a:t>
          </a:r>
          <a:r>
            <a: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gm:t>
    </dgm:pt>
    <dgm:pt modelId="{DE762641-8410-4542-A825-33A03E1E649E}" type="parTrans" cxnId="{79AB5088-54DE-4230-8672-4670281CDD92}">
      <dgm:prSet/>
      <dgm:spPr/>
      <dgm:t>
        <a:bodyPr/>
        <a:lstStyle/>
        <a:p>
          <a:endParaRPr lang="en-US"/>
        </a:p>
      </dgm:t>
    </dgm:pt>
    <dgm:pt modelId="{DA10C7B5-1CA8-45F8-B12F-73FF8DCC475F}" type="sibTrans" cxnId="{79AB5088-54DE-4230-8672-4670281CDD92}">
      <dgm:prSet/>
      <dgm:spPr/>
      <dgm:t>
        <a:bodyPr/>
        <a:lstStyle/>
        <a:p>
          <a:endParaRPr lang="en-US"/>
        </a:p>
      </dgm:t>
    </dgm:pt>
    <dgm:pt modelId="{52B7BBCD-A5B3-4401-88FC-6EBE25D1AF10}">
      <dgm:prSet phldrT="[Text]" custT="1"/>
      <dgm:spPr>
        <a:solidFill>
          <a:srgbClr val="FF0066">
            <a:alpha val="90000"/>
          </a:srgbClr>
        </a:solidFill>
      </dgm:spPr>
      <dgm:t>
        <a:bodyPr/>
        <a:lstStyle/>
        <a:p>
          <a:pPr algn="just"/>
          <a:r>
            <a:rPr lang="en-US" sz="3600" dirty="0" err="1">
              <a:latin typeface="Times New Roman" pitchFamily="18" charset="0"/>
              <a:cs typeface="Times New Roman" pitchFamily="18" charset="0"/>
            </a:rPr>
            <a:t>Chân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vật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B2D146D-3DFF-4DF4-9C83-E910213DD899}" type="parTrans" cxnId="{1F78E944-70BF-4B65-8570-509D083700B7}">
      <dgm:prSet/>
      <dgm:spPr/>
      <dgm:t>
        <a:bodyPr/>
        <a:lstStyle/>
        <a:p>
          <a:endParaRPr lang="en-US"/>
        </a:p>
      </dgm:t>
    </dgm:pt>
    <dgm:pt modelId="{CF51F12C-1FCF-4B7F-8702-6EB13757CC1B}" type="sibTrans" cxnId="{1F78E944-70BF-4B65-8570-509D083700B7}">
      <dgm:prSet/>
      <dgm:spPr/>
      <dgm:t>
        <a:bodyPr/>
        <a:lstStyle/>
        <a:p>
          <a:endParaRPr lang="en-US"/>
        </a:p>
      </dgm:t>
    </dgm:pt>
    <dgm:pt modelId="{3AB52C4C-452D-4518-91FA-E46D33F6C9B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2: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lại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CF85B77-ECF5-4DEF-8455-8D68C1550D69}" type="parTrans" cxnId="{6BDF8E7E-DC26-49E7-8E52-AE4ED1627B9A}">
      <dgm:prSet/>
      <dgm:spPr/>
      <dgm:t>
        <a:bodyPr/>
        <a:lstStyle/>
        <a:p>
          <a:endParaRPr lang="en-US"/>
        </a:p>
      </dgm:t>
    </dgm:pt>
    <dgm:pt modelId="{8306FD4F-59ED-44E1-9DE8-165B0500FE86}" type="sibTrans" cxnId="{6BDF8E7E-DC26-49E7-8E52-AE4ED1627B9A}">
      <dgm:prSet/>
      <dgm:spPr/>
      <dgm:t>
        <a:bodyPr/>
        <a:lstStyle/>
        <a:p>
          <a:endParaRPr lang="en-US"/>
        </a:p>
      </dgm:t>
    </dgm:pt>
    <dgm:pt modelId="{08DB005C-B927-454A-8AA5-B9706FF71A28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just"/>
          <a:r>
            <a:rPr lang="en-US" sz="3600" dirty="0" err="1"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Sơn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3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>
              <a:latin typeface="Times New Roman" pitchFamily="18" charset="0"/>
              <a:cs typeface="Times New Roman" pitchFamily="18" charset="0"/>
            </a:rPr>
            <a:t>Tinh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FEE4E1E6-9872-4EC7-AF88-045776BFC3EE}" type="parTrans" cxnId="{95673B00-8BB3-4E44-960B-10D3D9F0CEFC}">
      <dgm:prSet/>
      <dgm:spPr/>
      <dgm:t>
        <a:bodyPr/>
        <a:lstStyle/>
        <a:p>
          <a:endParaRPr lang="en-US"/>
        </a:p>
      </dgm:t>
    </dgm:pt>
    <dgm:pt modelId="{F82008B0-D876-4671-95D7-F52666AB1320}" type="sibTrans" cxnId="{95673B00-8BB3-4E44-960B-10D3D9F0CEFC}">
      <dgm:prSet/>
      <dgm:spPr/>
      <dgm:t>
        <a:bodyPr/>
        <a:lstStyle/>
        <a:p>
          <a:endParaRPr lang="en-US"/>
        </a:p>
      </dgm:t>
    </dgm:pt>
    <dgm:pt modelId="{675860ED-87CC-4AE4-869E-18A101767DD7}" type="pres">
      <dgm:prSet presAssocID="{CEE17633-9251-4A36-AB75-62FCDDD136F6}" presName="Name0" presStyleCnt="0">
        <dgm:presLayoutVars>
          <dgm:dir/>
          <dgm:animLvl val="lvl"/>
          <dgm:resizeHandles val="exact"/>
        </dgm:presLayoutVars>
      </dgm:prSet>
      <dgm:spPr/>
    </dgm:pt>
    <dgm:pt modelId="{7AA363A1-7F76-42E6-B246-D1E3E6232FC5}" type="pres">
      <dgm:prSet presAssocID="{63D174F7-2A59-4B49-A7F7-8F96F9C359BF}" presName="linNode" presStyleCnt="0"/>
      <dgm:spPr/>
    </dgm:pt>
    <dgm:pt modelId="{3CF4D64B-BED5-4D8B-AB59-4C7956833451}" type="pres">
      <dgm:prSet presAssocID="{63D174F7-2A59-4B49-A7F7-8F96F9C359B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0B279DC-1CB0-4A6F-8CE4-7972D1AC315C}" type="pres">
      <dgm:prSet presAssocID="{63D174F7-2A59-4B49-A7F7-8F96F9C359BF}" presName="descendantText" presStyleLbl="alignAccFollowNode1" presStyleIdx="0" presStyleCnt="2">
        <dgm:presLayoutVars>
          <dgm:bulletEnabled val="1"/>
        </dgm:presLayoutVars>
      </dgm:prSet>
      <dgm:spPr/>
    </dgm:pt>
    <dgm:pt modelId="{0E1DBA45-6905-47C5-991E-8BDEB66F3013}" type="pres">
      <dgm:prSet presAssocID="{DA10C7B5-1CA8-45F8-B12F-73FF8DCC475F}" presName="sp" presStyleCnt="0"/>
      <dgm:spPr/>
    </dgm:pt>
    <dgm:pt modelId="{A22621C3-EE42-4E91-A327-4DDAADD3F299}" type="pres">
      <dgm:prSet presAssocID="{3AB52C4C-452D-4518-91FA-E46D33F6C9B4}" presName="linNode" presStyleCnt="0"/>
      <dgm:spPr/>
    </dgm:pt>
    <dgm:pt modelId="{CF68D7DC-10F0-4EAE-9781-0A7FB6C734E8}" type="pres">
      <dgm:prSet presAssocID="{3AB52C4C-452D-4518-91FA-E46D33F6C9B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AB51C0A-B6A3-4ACA-8D1E-290F2851ADF6}" type="pres">
      <dgm:prSet presAssocID="{3AB52C4C-452D-4518-91FA-E46D33F6C9B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5673B00-8BB3-4E44-960B-10D3D9F0CEFC}" srcId="{3AB52C4C-452D-4518-91FA-E46D33F6C9B4}" destId="{08DB005C-B927-454A-8AA5-B9706FF71A28}" srcOrd="0" destOrd="0" parTransId="{FEE4E1E6-9872-4EC7-AF88-045776BFC3EE}" sibTransId="{F82008B0-D876-4671-95D7-F52666AB1320}"/>
    <dgm:cxn modelId="{B9B8E521-9AA7-4069-8741-CCBF2617C4A6}" type="presOf" srcId="{63D174F7-2A59-4B49-A7F7-8F96F9C359BF}" destId="{3CF4D64B-BED5-4D8B-AB59-4C7956833451}" srcOrd="0" destOrd="0" presId="urn:microsoft.com/office/officeart/2005/8/layout/vList5"/>
    <dgm:cxn modelId="{A1D81B26-2383-48EA-AB70-0C038A7110BA}" type="presOf" srcId="{52B7BBCD-A5B3-4401-88FC-6EBE25D1AF10}" destId="{20B279DC-1CB0-4A6F-8CE4-7972D1AC315C}" srcOrd="0" destOrd="0" presId="urn:microsoft.com/office/officeart/2005/8/layout/vList5"/>
    <dgm:cxn modelId="{7043BF26-C371-43CD-8851-6C246B112F1C}" type="presOf" srcId="{CEE17633-9251-4A36-AB75-62FCDDD136F6}" destId="{675860ED-87CC-4AE4-869E-18A101767DD7}" srcOrd="0" destOrd="0" presId="urn:microsoft.com/office/officeart/2005/8/layout/vList5"/>
    <dgm:cxn modelId="{1F78E944-70BF-4B65-8570-509D083700B7}" srcId="{63D174F7-2A59-4B49-A7F7-8F96F9C359BF}" destId="{52B7BBCD-A5B3-4401-88FC-6EBE25D1AF10}" srcOrd="0" destOrd="0" parTransId="{6B2D146D-3DFF-4DF4-9C83-E910213DD899}" sibTransId="{CF51F12C-1FCF-4B7F-8702-6EB13757CC1B}"/>
    <dgm:cxn modelId="{1D9B5E75-6EE0-492C-BC29-10CF1A3E5DD5}" type="presOf" srcId="{08DB005C-B927-454A-8AA5-B9706FF71A28}" destId="{DAB51C0A-B6A3-4ACA-8D1E-290F2851ADF6}" srcOrd="0" destOrd="0" presId="urn:microsoft.com/office/officeart/2005/8/layout/vList5"/>
    <dgm:cxn modelId="{6BDF8E7E-DC26-49E7-8E52-AE4ED1627B9A}" srcId="{CEE17633-9251-4A36-AB75-62FCDDD136F6}" destId="{3AB52C4C-452D-4518-91FA-E46D33F6C9B4}" srcOrd="1" destOrd="0" parTransId="{6CF85B77-ECF5-4DEF-8455-8D68C1550D69}" sibTransId="{8306FD4F-59ED-44E1-9DE8-165B0500FE86}"/>
    <dgm:cxn modelId="{79AB5088-54DE-4230-8672-4670281CDD92}" srcId="{CEE17633-9251-4A36-AB75-62FCDDD136F6}" destId="{63D174F7-2A59-4B49-A7F7-8F96F9C359BF}" srcOrd="0" destOrd="0" parTransId="{DE762641-8410-4542-A825-33A03E1E649E}" sibTransId="{DA10C7B5-1CA8-45F8-B12F-73FF8DCC475F}"/>
    <dgm:cxn modelId="{CFAC899D-9BCB-462C-B894-B411F1F1219E}" type="presOf" srcId="{3AB52C4C-452D-4518-91FA-E46D33F6C9B4}" destId="{CF68D7DC-10F0-4EAE-9781-0A7FB6C734E8}" srcOrd="0" destOrd="0" presId="urn:microsoft.com/office/officeart/2005/8/layout/vList5"/>
    <dgm:cxn modelId="{0CA4ECA1-42EB-4226-875F-28C043E059DD}" type="presParOf" srcId="{675860ED-87CC-4AE4-869E-18A101767DD7}" destId="{7AA363A1-7F76-42E6-B246-D1E3E6232FC5}" srcOrd="0" destOrd="0" presId="urn:microsoft.com/office/officeart/2005/8/layout/vList5"/>
    <dgm:cxn modelId="{95FB8667-E85B-4D64-9C2D-FDEE1B83E3F9}" type="presParOf" srcId="{7AA363A1-7F76-42E6-B246-D1E3E6232FC5}" destId="{3CF4D64B-BED5-4D8B-AB59-4C7956833451}" srcOrd="0" destOrd="0" presId="urn:microsoft.com/office/officeart/2005/8/layout/vList5"/>
    <dgm:cxn modelId="{64BA6CEF-70F7-4068-A428-0662BF775E86}" type="presParOf" srcId="{7AA363A1-7F76-42E6-B246-D1E3E6232FC5}" destId="{20B279DC-1CB0-4A6F-8CE4-7972D1AC315C}" srcOrd="1" destOrd="0" presId="urn:microsoft.com/office/officeart/2005/8/layout/vList5"/>
    <dgm:cxn modelId="{D73C1223-4A0C-4423-9B6E-017E5C96C3CD}" type="presParOf" srcId="{675860ED-87CC-4AE4-869E-18A101767DD7}" destId="{0E1DBA45-6905-47C5-991E-8BDEB66F3013}" srcOrd="1" destOrd="0" presId="urn:microsoft.com/office/officeart/2005/8/layout/vList5"/>
    <dgm:cxn modelId="{427EE97E-6AA0-4F90-A8E1-B71C6A06CCD6}" type="presParOf" srcId="{675860ED-87CC-4AE4-869E-18A101767DD7}" destId="{A22621C3-EE42-4E91-A327-4DDAADD3F299}" srcOrd="2" destOrd="0" presId="urn:microsoft.com/office/officeart/2005/8/layout/vList5"/>
    <dgm:cxn modelId="{C68F36BC-0D5A-4651-A475-224D90D45E27}" type="presParOf" srcId="{A22621C3-EE42-4E91-A327-4DDAADD3F299}" destId="{CF68D7DC-10F0-4EAE-9781-0A7FB6C734E8}" srcOrd="0" destOrd="0" presId="urn:microsoft.com/office/officeart/2005/8/layout/vList5"/>
    <dgm:cxn modelId="{C56AF2BD-A331-4F44-A46B-561E64AB32B1}" type="presParOf" srcId="{A22621C3-EE42-4E91-A327-4DDAADD3F299}" destId="{DAB51C0A-B6A3-4ACA-8D1E-290F2851AD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79DC-1CB0-4A6F-8CE4-7972D1AC315C}">
      <dsp:nvSpPr>
        <dsp:cNvPr id="0" name=""/>
        <dsp:cNvSpPr/>
      </dsp:nvSpPr>
      <dsp:spPr>
        <a:xfrm rot="5400000">
          <a:off x="5111368" y="-1744766"/>
          <a:ext cx="1694943" cy="5608320"/>
        </a:xfrm>
        <a:prstGeom prst="round2SameRect">
          <a:avLst/>
        </a:prstGeom>
        <a:solidFill>
          <a:srgbClr val="FF00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Chân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vật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54680" y="294662"/>
        <a:ext cx="5525580" cy="1529463"/>
      </dsp:txXfrm>
    </dsp:sp>
    <dsp:sp modelId="{3CF4D64B-BED5-4D8B-AB59-4C7956833451}">
      <dsp:nvSpPr>
        <dsp:cNvPr id="0" name=""/>
        <dsp:cNvSpPr/>
      </dsp:nvSpPr>
      <dsp:spPr>
        <a:xfrm>
          <a:off x="0" y="53"/>
          <a:ext cx="3154680" cy="2118679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1: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…. “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vui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vua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gả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nàng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Mị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Nương</a:t>
          </a:r>
          <a:r>
            <a:rPr 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sp:txBody>
      <dsp:txXfrm>
        <a:off x="103425" y="103478"/>
        <a:ext cx="2947830" cy="1911829"/>
      </dsp:txXfrm>
    </dsp:sp>
    <dsp:sp modelId="{DAB51C0A-B6A3-4ACA-8D1E-290F2851ADF6}">
      <dsp:nvSpPr>
        <dsp:cNvPr id="0" name=""/>
        <dsp:cNvSpPr/>
      </dsp:nvSpPr>
      <dsp:spPr>
        <a:xfrm rot="5400000">
          <a:off x="5111368" y="479846"/>
          <a:ext cx="1694943" cy="5608320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Sơn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>
              <a:latin typeface="Times New Roman" pitchFamily="18" charset="0"/>
              <a:cs typeface="Times New Roman" pitchFamily="18" charset="0"/>
            </a:rPr>
            <a:t>Tinh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54680" y="2519274"/>
        <a:ext cx="5525580" cy="1529463"/>
      </dsp:txXfrm>
    </dsp:sp>
    <dsp:sp modelId="{CF68D7DC-10F0-4EAE-9781-0A7FB6C734E8}">
      <dsp:nvSpPr>
        <dsp:cNvPr id="0" name=""/>
        <dsp:cNvSpPr/>
      </dsp:nvSpPr>
      <dsp:spPr>
        <a:xfrm>
          <a:off x="0" y="2224666"/>
          <a:ext cx="3154680" cy="211867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2: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lại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425" y="2328091"/>
        <a:ext cx="2947830" cy="191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F7A3-5129-4AC6-99FE-E2EA7E2E37F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4BC2-C2DC-466B-A671-EB4194C2F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572d6ab7b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1572d6ab7b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0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720000" y="538233"/>
            <a:ext cx="7704000" cy="7636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720000" y="1431800"/>
            <a:ext cx="7704000" cy="584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marL="609219" lvl="0" indent="-423071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438" lvl="1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659" lvl="2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876" lvl="3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6099" lvl="4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5314" lvl="5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4537" lvl="6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3752" lvl="7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2975" lvl="8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C29A-1990-4FDD-8681-EBC06D49C35B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703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C29A-1990-4FDD-8681-EBC06D49C35B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11.jfi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8839200" cy="47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8288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TIẾT 8: SƠN TINH, THỦY TINH</a:t>
            </a:r>
            <a:br>
              <a:rPr lang="en-US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Nguyễn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Nhược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514600" cy="41148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010" y="1866598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1928153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449380"/>
            <a:ext cx="4579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1241" y="2515344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7358" y="442207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8573" y="5006845"/>
            <a:ext cx="4720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hãi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mọn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cha</a:t>
            </a:r>
          </a:p>
        </p:txBody>
      </p:sp>
    </p:spTree>
    <p:extLst>
      <p:ext uri="{BB962C8B-B14F-4D97-AF65-F5344CB8AC3E}">
        <p14:creationId xmlns:p14="http://schemas.microsoft.com/office/powerpoint/2010/main" val="27224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6" grpId="0"/>
      <p:bldP spid="10" grpId="0"/>
      <p:bldP spid="11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514600" cy="41148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7358" y="2690110"/>
            <a:ext cx="6755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0028" y="4800600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5264430" y="1473958"/>
            <a:ext cx="731520" cy="1216152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18097" y="3995928"/>
            <a:ext cx="484632" cy="8046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1" grpId="0"/>
      <p:bldP spid="15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905280"/>
            <a:ext cx="5791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715000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4" y="847498"/>
            <a:ext cx="2895600" cy="4245489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3018884" y="5083623"/>
            <a:ext cx="887787" cy="1216152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90600" y="1486081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715000" y="1498204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6" y="2633662"/>
            <a:ext cx="4038600" cy="391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33662"/>
            <a:ext cx="4038600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57608"/>
              </p:ext>
            </p:extLst>
          </p:nvPr>
        </p:nvGraphicFramePr>
        <p:xfrm>
          <a:off x="457200" y="2590800"/>
          <a:ext cx="8229600" cy="3632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28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95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95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51704"/>
              </p:ext>
            </p:extLst>
          </p:nvPr>
        </p:nvGraphicFramePr>
        <p:xfrm>
          <a:off x="305937" y="990600"/>
          <a:ext cx="8838063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40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89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phi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Râu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ria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quăn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rì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cưỡi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70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Vung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con,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lổm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cổm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mây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to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Giậm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rung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khắp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gầm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lay,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019800"/>
            <a:ext cx="797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5594445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478" y="42309"/>
            <a:ext cx="8110450" cy="13258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53703" y="1368188"/>
            <a:ext cx="3810000" cy="864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809881"/>
            <a:ext cx="1897034" cy="847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45252" y="2850824"/>
            <a:ext cx="1871749" cy="806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2542" y="2846336"/>
            <a:ext cx="2404457" cy="8112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8582" y="2809881"/>
            <a:ext cx="2133599" cy="847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024717" y="2232711"/>
            <a:ext cx="3433986" cy="5771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4458703" y="2232711"/>
            <a:ext cx="3346679" cy="5771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458703" y="2232711"/>
            <a:ext cx="816068" cy="61362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2981127" y="2232711"/>
            <a:ext cx="1477576" cy="6181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5003" y="4057934"/>
            <a:ext cx="5867399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8218" y="4875094"/>
            <a:ext cx="4118982" cy="18305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62052" y="4875094"/>
            <a:ext cx="4091614" cy="17543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30226" y="3657603"/>
            <a:ext cx="484632" cy="36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2" idx="2"/>
          </p:cNvCxnSpPr>
          <p:nvPr/>
        </p:nvCxnSpPr>
        <p:spPr>
          <a:xfrm>
            <a:off x="4458703" y="4515134"/>
            <a:ext cx="570497" cy="35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</p:cNvCxnSpPr>
          <p:nvPr/>
        </p:nvCxnSpPr>
        <p:spPr>
          <a:xfrm flipH="1">
            <a:off x="3830226" y="4515134"/>
            <a:ext cx="628477" cy="35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7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458200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334" y="2275"/>
            <a:ext cx="9124666" cy="6835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749" y="645895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03376" y="63077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0" y="1372190"/>
            <a:ext cx="47480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sấm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đớp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maajo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quẫy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mác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0254" y="1422232"/>
            <a:ext cx="4213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vểnh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tai</a:t>
            </a: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nẩy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vù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xáo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9042" y="4049846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8945" y="4090959"/>
            <a:ext cx="4292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vọt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ran,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50" y="5562600"/>
            <a:ext cx="474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BPTT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17" y="5545540"/>
            <a:ext cx="360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70080" y="5992967"/>
            <a:ext cx="616237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  <p:bldP spid="2" grpId="0"/>
      <p:bldP spid="9" grpId="0"/>
      <p:bldP spid="10" grpId="0" animBg="1"/>
      <p:bldP spid="11" grpId="0"/>
      <p:bldP spid="12" grpId="0"/>
      <p:bldP spid="1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334" y="2275"/>
            <a:ext cx="9124666" cy="68352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748" y="645895"/>
            <a:ext cx="3245451" cy="49710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459940" y="58812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49" y="1372190"/>
            <a:ext cx="50833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22232"/>
            <a:ext cx="32766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2" y="2416243"/>
            <a:ext cx="50503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9355" y="3804987"/>
            <a:ext cx="3352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50" y="3804987"/>
            <a:ext cx="508335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gớm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91" y="5486400"/>
            <a:ext cx="505036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7358" y="5117069"/>
            <a:ext cx="3276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  <p:bldP spid="2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KHỞI ĐỘNG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8921" y="1143000"/>
            <a:ext cx="4114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04800" y="2133600"/>
            <a:ext cx="8382000" cy="1169096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7324"/>
            <a:ext cx="2667000" cy="3218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87324"/>
            <a:ext cx="2937353" cy="314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1400"/>
            <a:ext cx="2552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3638141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6"/>
            <a:ext cx="3065573" cy="3550561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3880936" y="1395167"/>
            <a:ext cx="1382129" cy="1759182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40"/>
          <p:cNvSpPr/>
          <p:nvPr/>
        </p:nvSpPr>
        <p:spPr>
          <a:xfrm>
            <a:off x="3880937" y="1730901"/>
            <a:ext cx="1453063" cy="142344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8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IV</a:t>
            </a:r>
            <a:endParaRPr lang="en-US" altLang="zh-CN" sz="8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8" name="矩形 40"/>
          <p:cNvSpPr/>
          <p:nvPr/>
        </p:nvSpPr>
        <p:spPr>
          <a:xfrm>
            <a:off x="748145" y="3937879"/>
            <a:ext cx="7467599" cy="2192890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138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Tổng</a:t>
            </a:r>
            <a:r>
              <a:rPr lang="en-SG" altLang="zh-CN" sz="13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138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kết</a:t>
            </a:r>
            <a:endParaRPr lang="en-US" altLang="zh-CN" sz="13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7057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819400" y="230910"/>
            <a:ext cx="3886200" cy="9051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TỔNG KẾT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87088" y="1392383"/>
            <a:ext cx="2860964" cy="817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NỘI DUNG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334000" y="1403342"/>
            <a:ext cx="3581400" cy="817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NGHỆ THUẬT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52400" y="2362200"/>
            <a:ext cx="3886200" cy="4495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SG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495800" y="2362201"/>
            <a:ext cx="4419600" cy="41679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SG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BPTT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3" name="Straight Arrow Connector 12"/>
          <p:cNvCxnSpPr>
            <a:stCxn id="3" idx="2"/>
            <a:endCxn id="4" idx="0"/>
          </p:cNvCxnSpPr>
          <p:nvPr/>
        </p:nvCxnSpPr>
        <p:spPr>
          <a:xfrm flipH="1">
            <a:off x="1617570" y="1136075"/>
            <a:ext cx="3144930" cy="25630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  <a:endCxn id="5" idx="0"/>
          </p:cNvCxnSpPr>
          <p:nvPr/>
        </p:nvCxnSpPr>
        <p:spPr>
          <a:xfrm>
            <a:off x="4762500" y="1136075"/>
            <a:ext cx="2362200" cy="26726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218866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5"/>
            <a:ext cx="3065573" cy="2321996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3662905" y="150567"/>
            <a:ext cx="1382129" cy="1759182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40"/>
          <p:cNvSpPr/>
          <p:nvPr/>
        </p:nvSpPr>
        <p:spPr>
          <a:xfrm>
            <a:off x="3860244" y="346614"/>
            <a:ext cx="1184790" cy="142344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8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V.</a:t>
            </a:r>
            <a:endParaRPr lang="en-US" altLang="zh-CN" sz="8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8" name="矩形 40"/>
          <p:cNvSpPr/>
          <p:nvPr/>
        </p:nvSpPr>
        <p:spPr>
          <a:xfrm>
            <a:off x="381000" y="1909749"/>
            <a:ext cx="8534399" cy="1361893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2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 TẬP VẬN DỤNG</a:t>
            </a:r>
          </a:p>
          <a:p>
            <a:pPr algn="ctr" defTabSz="914400"/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1: Theo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em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điều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gì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làm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nên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sức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hấp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của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thơ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Sơn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Tinh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-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Thủy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Tinh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?</a:t>
            </a:r>
            <a:endParaRPr lang="en-US" altLang="zh-CN" sz="2800" b="1" dirty="0">
              <a:solidFill>
                <a:srgbClr val="7030A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7" name="矩形 40"/>
          <p:cNvSpPr/>
          <p:nvPr/>
        </p:nvSpPr>
        <p:spPr>
          <a:xfrm>
            <a:off x="304799" y="3295163"/>
            <a:ext cx="8686799" cy="3085442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2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                                 </a:t>
            </a:r>
            <a:r>
              <a:rPr lang="en-SG" altLang="zh-CN" sz="28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lang="en-SG" altLang="zh-CN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ý:</a:t>
            </a:r>
          </a:p>
          <a:p>
            <a:pPr defTabSz="914400"/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hấp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defTabSz="914400"/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+ NT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miểu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miêu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ngoại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khiến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rất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gần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gũi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thường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defTabSz="914400"/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do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dài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ngắn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gieo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vần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ngắt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linh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, co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giãn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SG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nhiên</a:t>
            </a:r>
            <a:endParaRPr lang="en-SG" altLang="zh-CN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1496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218866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5"/>
            <a:ext cx="3065573" cy="2321996"/>
          </a:xfrm>
          <a:prstGeom prst="rect">
            <a:avLst/>
          </a:prstGeom>
        </p:spPr>
      </p:pic>
      <p:sp>
        <p:nvSpPr>
          <p:cNvPr id="18" name="矩形 40"/>
          <p:cNvSpPr/>
          <p:nvPr/>
        </p:nvSpPr>
        <p:spPr>
          <a:xfrm>
            <a:off x="381000" y="1909749"/>
            <a:ext cx="8534399" cy="1361893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2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 TẬP VẬN DỤNG</a:t>
            </a:r>
          </a:p>
          <a:p>
            <a:pPr algn="ctr" defTabSz="914400"/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2: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Vẽ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tranh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thể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hiện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một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hình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ảnh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thơ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mà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em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ấn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tượng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nhất</a:t>
            </a:r>
            <a:r>
              <a:rPr lang="en-SG" altLang="zh-CN" sz="2800" b="1" dirty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?</a:t>
            </a:r>
            <a:endParaRPr lang="en-US" altLang="zh-CN" sz="2800" b="1" dirty="0">
              <a:solidFill>
                <a:srgbClr val="7030A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429000"/>
            <a:ext cx="3657598" cy="2876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71642"/>
            <a:ext cx="4648200" cy="30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702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ĐỌC – TÌM HIỂU CHUNG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572000" y="2209800"/>
            <a:ext cx="3865324" cy="393734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3886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5"/>
          <p:cNvSpPr/>
          <p:nvPr/>
        </p:nvSpPr>
        <p:spPr>
          <a:xfrm>
            <a:off x="-576360" y="2926692"/>
            <a:ext cx="2071877" cy="542079"/>
          </a:xfrm>
          <a:custGeom>
            <a:avLst/>
            <a:gdLst/>
            <a:ahLst/>
            <a:cxnLst/>
            <a:rect l="l" t="t" r="r" b="b"/>
            <a:pathLst>
              <a:path w="28258" h="5545" extrusionOk="0">
                <a:moveTo>
                  <a:pt x="10378" y="0"/>
                </a:moveTo>
                <a:cubicBezTo>
                  <a:pt x="8312" y="0"/>
                  <a:pt x="6398" y="1151"/>
                  <a:pt x="5310" y="3326"/>
                </a:cubicBezTo>
                <a:cubicBezTo>
                  <a:pt x="4474" y="2885"/>
                  <a:pt x="3683" y="2665"/>
                  <a:pt x="2977" y="2665"/>
                </a:cubicBezTo>
                <a:cubicBezTo>
                  <a:pt x="1507" y="2665"/>
                  <a:pt x="401" y="3622"/>
                  <a:pt x="1" y="5545"/>
                </a:cubicBezTo>
                <a:lnTo>
                  <a:pt x="28257" y="5545"/>
                </a:lnTo>
                <a:cubicBezTo>
                  <a:pt x="26931" y="3847"/>
                  <a:pt x="25535" y="3011"/>
                  <a:pt x="24074" y="3011"/>
                </a:cubicBezTo>
                <a:cubicBezTo>
                  <a:pt x="23363" y="3011"/>
                  <a:pt x="22637" y="3209"/>
                  <a:pt x="21895" y="3601"/>
                </a:cubicBezTo>
                <a:cubicBezTo>
                  <a:pt x="20794" y="1817"/>
                  <a:pt x="19594" y="928"/>
                  <a:pt x="18291" y="928"/>
                </a:cubicBezTo>
                <a:cubicBezTo>
                  <a:pt x="17352" y="928"/>
                  <a:pt x="16360" y="1389"/>
                  <a:pt x="15315" y="2308"/>
                </a:cubicBezTo>
                <a:cubicBezTo>
                  <a:pt x="13806" y="748"/>
                  <a:pt x="12042" y="0"/>
                  <a:pt x="10378" y="0"/>
                </a:cubicBezTo>
                <a:close/>
              </a:path>
            </a:pathLst>
          </a:custGeom>
          <a:solidFill>
            <a:srgbClr val="212529">
              <a:alpha val="7140"/>
            </a:srgbClr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45"/>
          <p:cNvSpPr txBox="1">
            <a:spLocks noGrp="1"/>
          </p:cNvSpPr>
          <p:nvPr>
            <p:ph type="title"/>
          </p:nvPr>
        </p:nvSpPr>
        <p:spPr>
          <a:xfrm>
            <a:off x="1997003" y="76828"/>
            <a:ext cx="6784737" cy="1004356"/>
          </a:xfrm>
          <a:prstGeom prst="rect">
            <a:avLst/>
          </a:prstGeom>
        </p:spPr>
        <p:txBody>
          <a:bodyPr spcFirstLastPara="1" wrap="square" lIns="121822" tIns="121822" rIns="121822" bIns="121822" anchor="t" anchorCtr="0">
            <a:noAutofit/>
          </a:bodyPr>
          <a:lstStyle/>
          <a:p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chung</a:t>
            </a:r>
            <a:b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Tác giả: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1" name="Google Shape;1251;p45"/>
          <p:cNvGrpSpPr/>
          <p:nvPr/>
        </p:nvGrpSpPr>
        <p:grpSpPr>
          <a:xfrm>
            <a:off x="7465273" y="901077"/>
            <a:ext cx="1410638" cy="477688"/>
            <a:chOff x="5123725" y="4548275"/>
            <a:chExt cx="674275" cy="272850"/>
          </a:xfrm>
        </p:grpSpPr>
        <p:sp>
          <p:nvSpPr>
            <p:cNvPr id="1252" name="Google Shape;1252;p45"/>
            <p:cNvSpPr/>
            <p:nvPr/>
          </p:nvSpPr>
          <p:spPr>
            <a:xfrm>
              <a:off x="5123725" y="4603150"/>
              <a:ext cx="311725" cy="97125"/>
            </a:xfrm>
            <a:custGeom>
              <a:avLst/>
              <a:gdLst/>
              <a:ahLst/>
              <a:cxnLst/>
              <a:rect l="l" t="t" r="r" b="b"/>
              <a:pathLst>
                <a:path w="12469" h="3885" extrusionOk="0">
                  <a:moveTo>
                    <a:pt x="1" y="0"/>
                  </a:moveTo>
                  <a:lnTo>
                    <a:pt x="1" y="0"/>
                  </a:lnTo>
                  <a:cubicBezTo>
                    <a:pt x="2227" y="2065"/>
                    <a:pt x="5332" y="1294"/>
                    <a:pt x="6415" y="1805"/>
                  </a:cubicBezTo>
                  <a:cubicBezTo>
                    <a:pt x="7507" y="2325"/>
                    <a:pt x="9001" y="3408"/>
                    <a:pt x="10194" y="3828"/>
                  </a:cubicBezTo>
                  <a:cubicBezTo>
                    <a:pt x="10307" y="3867"/>
                    <a:pt x="10419" y="3885"/>
                    <a:pt x="10530" y="3885"/>
                  </a:cubicBezTo>
                  <a:cubicBezTo>
                    <a:pt x="11581" y="3885"/>
                    <a:pt x="12468" y="2275"/>
                    <a:pt x="12468" y="2275"/>
                  </a:cubicBezTo>
                  <a:lnTo>
                    <a:pt x="12468" y="2275"/>
                  </a:lnTo>
                  <a:cubicBezTo>
                    <a:pt x="12468" y="2275"/>
                    <a:pt x="12244" y="2314"/>
                    <a:pt x="11842" y="2314"/>
                  </a:cubicBezTo>
                  <a:cubicBezTo>
                    <a:pt x="11069" y="2314"/>
                    <a:pt x="9636" y="2167"/>
                    <a:pt x="7868" y="1307"/>
                  </a:cubicBezTo>
                  <a:cubicBezTo>
                    <a:pt x="517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5190725" y="4633250"/>
              <a:ext cx="231550" cy="67000"/>
            </a:xfrm>
            <a:custGeom>
              <a:avLst/>
              <a:gdLst/>
              <a:ahLst/>
              <a:cxnLst/>
              <a:rect l="l" t="t" r="r" b="b"/>
              <a:pathLst>
                <a:path w="9262" h="2680" extrusionOk="0">
                  <a:moveTo>
                    <a:pt x="2414" y="0"/>
                  </a:moveTo>
                  <a:cubicBezTo>
                    <a:pt x="1749" y="0"/>
                    <a:pt x="1243" y="134"/>
                    <a:pt x="178" y="134"/>
                  </a:cubicBezTo>
                  <a:cubicBezTo>
                    <a:pt x="120" y="134"/>
                    <a:pt x="61" y="134"/>
                    <a:pt x="1" y="133"/>
                  </a:cubicBezTo>
                  <a:lnTo>
                    <a:pt x="1" y="133"/>
                  </a:lnTo>
                  <a:cubicBezTo>
                    <a:pt x="1568" y="464"/>
                    <a:pt x="3050" y="277"/>
                    <a:pt x="3735" y="601"/>
                  </a:cubicBezTo>
                  <a:cubicBezTo>
                    <a:pt x="4827" y="1121"/>
                    <a:pt x="6321" y="2204"/>
                    <a:pt x="7514" y="2624"/>
                  </a:cubicBezTo>
                  <a:cubicBezTo>
                    <a:pt x="7626" y="2662"/>
                    <a:pt x="7737" y="2679"/>
                    <a:pt x="7846" y="2679"/>
                  </a:cubicBezTo>
                  <a:cubicBezTo>
                    <a:pt x="8398" y="2679"/>
                    <a:pt x="8905" y="2237"/>
                    <a:pt x="9261" y="1814"/>
                  </a:cubicBezTo>
                  <a:cubicBezTo>
                    <a:pt x="8235" y="1461"/>
                    <a:pt x="6552" y="904"/>
                    <a:pt x="4602" y="370"/>
                  </a:cubicBezTo>
                  <a:cubicBezTo>
                    <a:pt x="3549" y="82"/>
                    <a:pt x="2933" y="0"/>
                    <a:pt x="2414" y="0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5356500" y="4548275"/>
              <a:ext cx="441500" cy="249675"/>
            </a:xfrm>
            <a:custGeom>
              <a:avLst/>
              <a:gdLst/>
              <a:ahLst/>
              <a:cxnLst/>
              <a:rect l="l" t="t" r="r" b="b"/>
              <a:pathLst>
                <a:path w="17660" h="9987" extrusionOk="0">
                  <a:moveTo>
                    <a:pt x="17273" y="1"/>
                  </a:moveTo>
                  <a:cubicBezTo>
                    <a:pt x="16979" y="1"/>
                    <a:pt x="16477" y="155"/>
                    <a:pt x="15855" y="483"/>
                  </a:cubicBezTo>
                  <a:cubicBezTo>
                    <a:pt x="14592" y="1162"/>
                    <a:pt x="9369" y="1833"/>
                    <a:pt x="8329" y="2195"/>
                  </a:cubicBezTo>
                  <a:cubicBezTo>
                    <a:pt x="7297" y="2556"/>
                    <a:pt x="6574" y="3950"/>
                    <a:pt x="4400" y="4520"/>
                  </a:cubicBezTo>
                  <a:cubicBezTo>
                    <a:pt x="4400" y="4520"/>
                    <a:pt x="3348" y="4114"/>
                    <a:pt x="2322" y="4114"/>
                  </a:cubicBezTo>
                  <a:cubicBezTo>
                    <a:pt x="1601" y="4114"/>
                    <a:pt x="893" y="4314"/>
                    <a:pt x="571" y="4997"/>
                  </a:cubicBezTo>
                  <a:cubicBezTo>
                    <a:pt x="1" y="6203"/>
                    <a:pt x="1077" y="6876"/>
                    <a:pt x="1077" y="6876"/>
                  </a:cubicBezTo>
                  <a:cubicBezTo>
                    <a:pt x="1971" y="8220"/>
                    <a:pt x="3128" y="8864"/>
                    <a:pt x="4526" y="8864"/>
                  </a:cubicBezTo>
                  <a:cubicBezTo>
                    <a:pt x="4629" y="8864"/>
                    <a:pt x="4734" y="8861"/>
                    <a:pt x="4841" y="8854"/>
                  </a:cubicBezTo>
                  <a:cubicBezTo>
                    <a:pt x="4841" y="8854"/>
                    <a:pt x="4957" y="9556"/>
                    <a:pt x="5071" y="9700"/>
                  </a:cubicBezTo>
                  <a:cubicBezTo>
                    <a:pt x="5187" y="9851"/>
                    <a:pt x="5498" y="9937"/>
                    <a:pt x="5614" y="9960"/>
                  </a:cubicBezTo>
                  <a:cubicBezTo>
                    <a:pt x="5679" y="9971"/>
                    <a:pt x="5973" y="9986"/>
                    <a:pt x="6261" y="9986"/>
                  </a:cubicBezTo>
                  <a:cubicBezTo>
                    <a:pt x="6515" y="9986"/>
                    <a:pt x="6764" y="9974"/>
                    <a:pt x="6855" y="9937"/>
                  </a:cubicBezTo>
                  <a:cubicBezTo>
                    <a:pt x="6895" y="9923"/>
                    <a:pt x="6929" y="9918"/>
                    <a:pt x="6966" y="9918"/>
                  </a:cubicBezTo>
                  <a:cubicBezTo>
                    <a:pt x="7070" y="9918"/>
                    <a:pt x="7187" y="9961"/>
                    <a:pt x="7467" y="9961"/>
                  </a:cubicBezTo>
                  <a:cubicBezTo>
                    <a:pt x="7574" y="9961"/>
                    <a:pt x="7705" y="9955"/>
                    <a:pt x="7867" y="9937"/>
                  </a:cubicBezTo>
                  <a:cubicBezTo>
                    <a:pt x="8524" y="9873"/>
                    <a:pt x="8408" y="9649"/>
                    <a:pt x="8741" y="9403"/>
                  </a:cubicBezTo>
                  <a:lnTo>
                    <a:pt x="8358" y="8940"/>
                  </a:lnTo>
                  <a:lnTo>
                    <a:pt x="8987" y="9259"/>
                  </a:lnTo>
                  <a:cubicBezTo>
                    <a:pt x="9369" y="9027"/>
                    <a:pt x="9818" y="8646"/>
                    <a:pt x="10019" y="8377"/>
                  </a:cubicBezTo>
                  <a:lnTo>
                    <a:pt x="9521" y="8140"/>
                  </a:lnTo>
                  <a:cubicBezTo>
                    <a:pt x="9521" y="8140"/>
                    <a:pt x="9868" y="8089"/>
                    <a:pt x="10201" y="8046"/>
                  </a:cubicBezTo>
                  <a:cubicBezTo>
                    <a:pt x="10409" y="7770"/>
                    <a:pt x="10908" y="7410"/>
                    <a:pt x="10981" y="7186"/>
                  </a:cubicBezTo>
                  <a:cubicBezTo>
                    <a:pt x="11012" y="7091"/>
                    <a:pt x="10891" y="7059"/>
                    <a:pt x="10677" y="7059"/>
                  </a:cubicBezTo>
                  <a:cubicBezTo>
                    <a:pt x="10290" y="7059"/>
                    <a:pt x="9601" y="7163"/>
                    <a:pt x="8951" y="7186"/>
                  </a:cubicBezTo>
                  <a:cubicBezTo>
                    <a:pt x="8929" y="7187"/>
                    <a:pt x="8907" y="7187"/>
                    <a:pt x="8886" y="7187"/>
                  </a:cubicBezTo>
                  <a:cubicBezTo>
                    <a:pt x="7932" y="7187"/>
                    <a:pt x="7592" y="6406"/>
                    <a:pt x="7592" y="6406"/>
                  </a:cubicBezTo>
                  <a:cubicBezTo>
                    <a:pt x="8641" y="5633"/>
                    <a:pt x="10352" y="4000"/>
                    <a:pt x="10618" y="3929"/>
                  </a:cubicBezTo>
                  <a:cubicBezTo>
                    <a:pt x="10713" y="3901"/>
                    <a:pt x="10843" y="3897"/>
                    <a:pt x="10992" y="3897"/>
                  </a:cubicBezTo>
                  <a:cubicBezTo>
                    <a:pt x="11061" y="3897"/>
                    <a:pt x="11133" y="3898"/>
                    <a:pt x="11207" y="3898"/>
                  </a:cubicBezTo>
                  <a:cubicBezTo>
                    <a:pt x="11445" y="3898"/>
                    <a:pt x="11706" y="3889"/>
                    <a:pt x="11941" y="3813"/>
                  </a:cubicBezTo>
                  <a:cubicBezTo>
                    <a:pt x="12402" y="3653"/>
                    <a:pt x="12331" y="3690"/>
                    <a:pt x="13018" y="3350"/>
                  </a:cubicBezTo>
                  <a:lnTo>
                    <a:pt x="12215" y="3126"/>
                  </a:lnTo>
                  <a:lnTo>
                    <a:pt x="13299" y="3220"/>
                  </a:lnTo>
                  <a:cubicBezTo>
                    <a:pt x="13825" y="2975"/>
                    <a:pt x="14188" y="2873"/>
                    <a:pt x="14902" y="2259"/>
                  </a:cubicBezTo>
                  <a:cubicBezTo>
                    <a:pt x="14975" y="2202"/>
                    <a:pt x="15046" y="2145"/>
                    <a:pt x="15119" y="2086"/>
                  </a:cubicBezTo>
                  <a:lnTo>
                    <a:pt x="14382" y="2086"/>
                  </a:lnTo>
                  <a:lnTo>
                    <a:pt x="15422" y="1876"/>
                  </a:lnTo>
                  <a:cubicBezTo>
                    <a:pt x="16166" y="1372"/>
                    <a:pt x="17019" y="989"/>
                    <a:pt x="17409" y="483"/>
                  </a:cubicBezTo>
                  <a:cubicBezTo>
                    <a:pt x="17659" y="169"/>
                    <a:pt x="17580" y="1"/>
                    <a:pt x="17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5477500" y="4738225"/>
              <a:ext cx="141225" cy="59725"/>
            </a:xfrm>
            <a:custGeom>
              <a:avLst/>
              <a:gdLst/>
              <a:ahLst/>
              <a:cxnLst/>
              <a:rect l="l" t="t" r="r" b="b"/>
              <a:pathLst>
                <a:path w="5649" h="2389" extrusionOk="0">
                  <a:moveTo>
                    <a:pt x="4705" y="1"/>
                  </a:moveTo>
                  <a:cubicBezTo>
                    <a:pt x="3981" y="1"/>
                    <a:pt x="3266" y="213"/>
                    <a:pt x="2825" y="418"/>
                  </a:cubicBezTo>
                  <a:cubicBezTo>
                    <a:pt x="2170" y="718"/>
                    <a:pt x="1591" y="1256"/>
                    <a:pt x="66" y="1256"/>
                  </a:cubicBezTo>
                  <a:cubicBezTo>
                    <a:pt x="44" y="1256"/>
                    <a:pt x="23" y="1256"/>
                    <a:pt x="1" y="1256"/>
                  </a:cubicBezTo>
                  <a:lnTo>
                    <a:pt x="1" y="1256"/>
                  </a:lnTo>
                  <a:cubicBezTo>
                    <a:pt x="1" y="1256"/>
                    <a:pt x="117" y="1958"/>
                    <a:pt x="231" y="2102"/>
                  </a:cubicBezTo>
                  <a:cubicBezTo>
                    <a:pt x="347" y="2253"/>
                    <a:pt x="658" y="2339"/>
                    <a:pt x="774" y="2362"/>
                  </a:cubicBezTo>
                  <a:cubicBezTo>
                    <a:pt x="839" y="2373"/>
                    <a:pt x="1133" y="2388"/>
                    <a:pt x="1421" y="2388"/>
                  </a:cubicBezTo>
                  <a:cubicBezTo>
                    <a:pt x="1675" y="2388"/>
                    <a:pt x="1924" y="2376"/>
                    <a:pt x="2015" y="2339"/>
                  </a:cubicBezTo>
                  <a:cubicBezTo>
                    <a:pt x="2055" y="2325"/>
                    <a:pt x="2089" y="2320"/>
                    <a:pt x="2126" y="2320"/>
                  </a:cubicBezTo>
                  <a:cubicBezTo>
                    <a:pt x="2230" y="2320"/>
                    <a:pt x="2347" y="2363"/>
                    <a:pt x="2627" y="2363"/>
                  </a:cubicBezTo>
                  <a:cubicBezTo>
                    <a:pt x="2734" y="2363"/>
                    <a:pt x="2865" y="2357"/>
                    <a:pt x="3027" y="2339"/>
                  </a:cubicBezTo>
                  <a:cubicBezTo>
                    <a:pt x="3684" y="2275"/>
                    <a:pt x="3568" y="2051"/>
                    <a:pt x="3901" y="1805"/>
                  </a:cubicBezTo>
                  <a:lnTo>
                    <a:pt x="3518" y="1342"/>
                  </a:lnTo>
                  <a:lnTo>
                    <a:pt x="4147" y="1661"/>
                  </a:lnTo>
                  <a:cubicBezTo>
                    <a:pt x="4529" y="1429"/>
                    <a:pt x="4978" y="1048"/>
                    <a:pt x="5179" y="779"/>
                  </a:cubicBezTo>
                  <a:lnTo>
                    <a:pt x="4681" y="542"/>
                  </a:lnTo>
                  <a:cubicBezTo>
                    <a:pt x="4681" y="542"/>
                    <a:pt x="5028" y="491"/>
                    <a:pt x="5361" y="448"/>
                  </a:cubicBezTo>
                  <a:cubicBezTo>
                    <a:pt x="5432" y="354"/>
                    <a:pt x="5541" y="252"/>
                    <a:pt x="5648" y="145"/>
                  </a:cubicBezTo>
                  <a:cubicBezTo>
                    <a:pt x="5347" y="42"/>
                    <a:pt x="5025" y="1"/>
                    <a:pt x="4705" y="1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5465925" y="4548275"/>
              <a:ext cx="332075" cy="176075"/>
            </a:xfrm>
            <a:custGeom>
              <a:avLst/>
              <a:gdLst/>
              <a:ahLst/>
              <a:cxnLst/>
              <a:rect l="l" t="t" r="r" b="b"/>
              <a:pathLst>
                <a:path w="13283" h="7043" extrusionOk="0">
                  <a:moveTo>
                    <a:pt x="12896" y="1"/>
                  </a:moveTo>
                  <a:cubicBezTo>
                    <a:pt x="12602" y="1"/>
                    <a:pt x="12100" y="155"/>
                    <a:pt x="11478" y="483"/>
                  </a:cubicBezTo>
                  <a:cubicBezTo>
                    <a:pt x="11161" y="656"/>
                    <a:pt x="10598" y="822"/>
                    <a:pt x="9904" y="989"/>
                  </a:cubicBezTo>
                  <a:cubicBezTo>
                    <a:pt x="9161" y="1746"/>
                    <a:pt x="8069" y="2700"/>
                    <a:pt x="7094" y="2882"/>
                  </a:cubicBezTo>
                  <a:cubicBezTo>
                    <a:pt x="5434" y="3192"/>
                    <a:pt x="6241" y="3459"/>
                    <a:pt x="4610" y="4139"/>
                  </a:cubicBezTo>
                  <a:cubicBezTo>
                    <a:pt x="2970" y="4809"/>
                    <a:pt x="2017" y="5127"/>
                    <a:pt x="1005" y="5603"/>
                  </a:cubicBezTo>
                  <a:cubicBezTo>
                    <a:pt x="1" y="6080"/>
                    <a:pt x="1121" y="6023"/>
                    <a:pt x="1367" y="6080"/>
                  </a:cubicBezTo>
                  <a:cubicBezTo>
                    <a:pt x="1611" y="6139"/>
                    <a:pt x="2327" y="6796"/>
                    <a:pt x="3851" y="7042"/>
                  </a:cubicBezTo>
                  <a:cubicBezTo>
                    <a:pt x="3397" y="6817"/>
                    <a:pt x="3215" y="6406"/>
                    <a:pt x="3215" y="6406"/>
                  </a:cubicBezTo>
                  <a:cubicBezTo>
                    <a:pt x="4264" y="5633"/>
                    <a:pt x="5975" y="4000"/>
                    <a:pt x="6241" y="3929"/>
                  </a:cubicBezTo>
                  <a:cubicBezTo>
                    <a:pt x="6336" y="3901"/>
                    <a:pt x="6466" y="3897"/>
                    <a:pt x="6615" y="3897"/>
                  </a:cubicBezTo>
                  <a:cubicBezTo>
                    <a:pt x="6684" y="3897"/>
                    <a:pt x="6756" y="3898"/>
                    <a:pt x="6830" y="3898"/>
                  </a:cubicBezTo>
                  <a:cubicBezTo>
                    <a:pt x="7068" y="3898"/>
                    <a:pt x="7329" y="3889"/>
                    <a:pt x="7564" y="3813"/>
                  </a:cubicBezTo>
                  <a:cubicBezTo>
                    <a:pt x="8025" y="3653"/>
                    <a:pt x="7954" y="3690"/>
                    <a:pt x="8641" y="3350"/>
                  </a:cubicBezTo>
                  <a:lnTo>
                    <a:pt x="7838" y="3126"/>
                  </a:lnTo>
                  <a:lnTo>
                    <a:pt x="8922" y="3220"/>
                  </a:lnTo>
                  <a:cubicBezTo>
                    <a:pt x="9448" y="2975"/>
                    <a:pt x="9811" y="2873"/>
                    <a:pt x="10525" y="2259"/>
                  </a:cubicBezTo>
                  <a:cubicBezTo>
                    <a:pt x="10598" y="2202"/>
                    <a:pt x="10669" y="2145"/>
                    <a:pt x="10742" y="2086"/>
                  </a:cubicBezTo>
                  <a:lnTo>
                    <a:pt x="10005" y="2086"/>
                  </a:lnTo>
                  <a:lnTo>
                    <a:pt x="11045" y="1876"/>
                  </a:lnTo>
                  <a:cubicBezTo>
                    <a:pt x="11789" y="1372"/>
                    <a:pt x="12642" y="989"/>
                    <a:pt x="13032" y="483"/>
                  </a:cubicBezTo>
                  <a:cubicBezTo>
                    <a:pt x="13282" y="169"/>
                    <a:pt x="13203" y="1"/>
                    <a:pt x="12896" y="1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5491025" y="4772500"/>
              <a:ext cx="45875" cy="48625"/>
            </a:xfrm>
            <a:custGeom>
              <a:avLst/>
              <a:gdLst/>
              <a:ahLst/>
              <a:cxnLst/>
              <a:rect l="l" t="t" r="r" b="b"/>
              <a:pathLst>
                <a:path w="1835" h="1945" extrusionOk="0">
                  <a:moveTo>
                    <a:pt x="1" y="1"/>
                  </a:moveTo>
                  <a:cubicBezTo>
                    <a:pt x="233" y="991"/>
                    <a:pt x="543" y="1417"/>
                    <a:pt x="840" y="1575"/>
                  </a:cubicBezTo>
                  <a:cubicBezTo>
                    <a:pt x="1127" y="1727"/>
                    <a:pt x="1576" y="1922"/>
                    <a:pt x="1713" y="1944"/>
                  </a:cubicBezTo>
                  <a:cubicBezTo>
                    <a:pt x="1716" y="1945"/>
                    <a:pt x="1720" y="1945"/>
                    <a:pt x="1722" y="1945"/>
                  </a:cubicBezTo>
                  <a:cubicBezTo>
                    <a:pt x="1835" y="1945"/>
                    <a:pt x="1660" y="1681"/>
                    <a:pt x="1280" y="1280"/>
                  </a:cubicBezTo>
                  <a:cubicBezTo>
                    <a:pt x="897" y="875"/>
                    <a:pt x="970" y="658"/>
                    <a:pt x="644" y="448"/>
                  </a:cubicBezTo>
                  <a:cubicBezTo>
                    <a:pt x="313" y="231"/>
                    <a:pt x="196" y="1"/>
                    <a:pt x="196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5493025" y="4772500"/>
              <a:ext cx="43875" cy="48625"/>
            </a:xfrm>
            <a:custGeom>
              <a:avLst/>
              <a:gdLst/>
              <a:ahLst/>
              <a:cxnLst/>
              <a:rect l="l" t="t" r="r" b="b"/>
              <a:pathLst>
                <a:path w="1755" h="1945" extrusionOk="0">
                  <a:moveTo>
                    <a:pt x="0" y="1"/>
                  </a:moveTo>
                  <a:cubicBezTo>
                    <a:pt x="333" y="434"/>
                    <a:pt x="527" y="947"/>
                    <a:pt x="623" y="1481"/>
                  </a:cubicBezTo>
                  <a:cubicBezTo>
                    <a:pt x="666" y="1518"/>
                    <a:pt x="709" y="1547"/>
                    <a:pt x="760" y="1575"/>
                  </a:cubicBezTo>
                  <a:cubicBezTo>
                    <a:pt x="1047" y="1727"/>
                    <a:pt x="1496" y="1922"/>
                    <a:pt x="1633" y="1944"/>
                  </a:cubicBezTo>
                  <a:cubicBezTo>
                    <a:pt x="1636" y="1945"/>
                    <a:pt x="1640" y="1945"/>
                    <a:pt x="1642" y="1945"/>
                  </a:cubicBezTo>
                  <a:cubicBezTo>
                    <a:pt x="1755" y="1945"/>
                    <a:pt x="1580" y="1681"/>
                    <a:pt x="1200" y="1280"/>
                  </a:cubicBezTo>
                  <a:cubicBezTo>
                    <a:pt x="817" y="875"/>
                    <a:pt x="890" y="658"/>
                    <a:pt x="564" y="448"/>
                  </a:cubicBezTo>
                  <a:cubicBezTo>
                    <a:pt x="233" y="23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5500075" y="4771425"/>
              <a:ext cx="50250" cy="44625"/>
            </a:xfrm>
            <a:custGeom>
              <a:avLst/>
              <a:gdLst/>
              <a:ahLst/>
              <a:cxnLst/>
              <a:rect l="l" t="t" r="r" b="b"/>
              <a:pathLst>
                <a:path w="2010" h="1785" extrusionOk="0">
                  <a:moveTo>
                    <a:pt x="195" y="1"/>
                  </a:moveTo>
                  <a:lnTo>
                    <a:pt x="1" y="14"/>
                  </a:lnTo>
                  <a:cubicBezTo>
                    <a:pt x="325" y="983"/>
                    <a:pt x="672" y="1374"/>
                    <a:pt x="975" y="1504"/>
                  </a:cubicBezTo>
                  <a:cubicBezTo>
                    <a:pt x="1278" y="1627"/>
                    <a:pt x="1741" y="1777"/>
                    <a:pt x="1878" y="1784"/>
                  </a:cubicBezTo>
                  <a:cubicBezTo>
                    <a:pt x="1880" y="1784"/>
                    <a:pt x="1882" y="1784"/>
                    <a:pt x="1884" y="1784"/>
                  </a:cubicBezTo>
                  <a:cubicBezTo>
                    <a:pt x="2010" y="1784"/>
                    <a:pt x="1815" y="1535"/>
                    <a:pt x="1395" y="1171"/>
                  </a:cubicBezTo>
                  <a:cubicBezTo>
                    <a:pt x="968" y="803"/>
                    <a:pt x="1025" y="578"/>
                    <a:pt x="679" y="398"/>
                  </a:cubicBezTo>
                  <a:cubicBezTo>
                    <a:pt x="332" y="217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5356500" y="4651150"/>
              <a:ext cx="122850" cy="92025"/>
            </a:xfrm>
            <a:custGeom>
              <a:avLst/>
              <a:gdLst/>
              <a:ahLst/>
              <a:cxnLst/>
              <a:rect l="l" t="t" r="r" b="b"/>
              <a:pathLst>
                <a:path w="4914" h="3681" extrusionOk="0">
                  <a:moveTo>
                    <a:pt x="2307" y="0"/>
                  </a:moveTo>
                  <a:cubicBezTo>
                    <a:pt x="1591" y="0"/>
                    <a:pt x="891" y="202"/>
                    <a:pt x="571" y="882"/>
                  </a:cubicBezTo>
                  <a:cubicBezTo>
                    <a:pt x="1" y="2088"/>
                    <a:pt x="1077" y="2761"/>
                    <a:pt x="1077" y="2761"/>
                  </a:cubicBezTo>
                  <a:cubicBezTo>
                    <a:pt x="1308" y="3114"/>
                    <a:pt x="1561" y="3418"/>
                    <a:pt x="1836" y="3671"/>
                  </a:cubicBezTo>
                  <a:cubicBezTo>
                    <a:pt x="1877" y="3677"/>
                    <a:pt x="1918" y="3680"/>
                    <a:pt x="1962" y="3680"/>
                  </a:cubicBezTo>
                  <a:cubicBezTo>
                    <a:pt x="3021" y="3680"/>
                    <a:pt x="4913" y="1858"/>
                    <a:pt x="3157" y="81"/>
                  </a:cubicBezTo>
                  <a:cubicBezTo>
                    <a:pt x="2887" y="33"/>
                    <a:pt x="2596" y="0"/>
                    <a:pt x="2307" y="0"/>
                  </a:cubicBezTo>
                  <a:close/>
                </a:path>
              </a:pathLst>
            </a:custGeom>
            <a:solidFill>
              <a:srgbClr val="06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5408325" y="4677900"/>
              <a:ext cx="9775" cy="13200"/>
            </a:xfrm>
            <a:custGeom>
              <a:avLst/>
              <a:gdLst/>
              <a:ahLst/>
              <a:cxnLst/>
              <a:rect l="l" t="t" r="r" b="b"/>
              <a:pathLst>
                <a:path w="391" h="528" extrusionOk="0">
                  <a:moveTo>
                    <a:pt x="197" y="1"/>
                  </a:moveTo>
                  <a:cubicBezTo>
                    <a:pt x="88" y="1"/>
                    <a:pt x="1" y="124"/>
                    <a:pt x="1" y="268"/>
                  </a:cubicBezTo>
                  <a:cubicBezTo>
                    <a:pt x="1" y="411"/>
                    <a:pt x="88" y="528"/>
                    <a:pt x="197" y="528"/>
                  </a:cubicBezTo>
                  <a:cubicBezTo>
                    <a:pt x="304" y="528"/>
                    <a:pt x="391" y="411"/>
                    <a:pt x="391" y="268"/>
                  </a:cubicBezTo>
                  <a:cubicBezTo>
                    <a:pt x="391" y="124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5367850" y="4706075"/>
              <a:ext cx="34325" cy="21925"/>
            </a:xfrm>
            <a:custGeom>
              <a:avLst/>
              <a:gdLst/>
              <a:ahLst/>
              <a:cxnLst/>
              <a:rect l="l" t="t" r="r" b="b"/>
              <a:pathLst>
                <a:path w="1373" h="877" extrusionOk="0">
                  <a:moveTo>
                    <a:pt x="110" y="0"/>
                  </a:moveTo>
                  <a:cubicBezTo>
                    <a:pt x="110" y="1"/>
                    <a:pt x="0" y="877"/>
                    <a:pt x="180" y="877"/>
                  </a:cubicBezTo>
                  <a:cubicBezTo>
                    <a:pt x="205" y="877"/>
                    <a:pt x="237" y="859"/>
                    <a:pt x="276" y="817"/>
                  </a:cubicBezTo>
                  <a:cubicBezTo>
                    <a:pt x="570" y="496"/>
                    <a:pt x="1373" y="53"/>
                    <a:pt x="1315" y="53"/>
                  </a:cubicBezTo>
                  <a:cubicBezTo>
                    <a:pt x="1312" y="53"/>
                    <a:pt x="1305" y="54"/>
                    <a:pt x="1296" y="58"/>
                  </a:cubicBezTo>
                  <a:cubicBezTo>
                    <a:pt x="1200" y="88"/>
                    <a:pt x="978" y="126"/>
                    <a:pt x="735" y="126"/>
                  </a:cubicBezTo>
                  <a:cubicBezTo>
                    <a:pt x="518" y="126"/>
                    <a:pt x="285" y="95"/>
                    <a:pt x="110" y="0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4" name="Google Shape;1264;p45"/>
          <p:cNvSpPr/>
          <p:nvPr/>
        </p:nvSpPr>
        <p:spPr>
          <a:xfrm flipH="1">
            <a:off x="1377535" y="647020"/>
            <a:ext cx="2071737" cy="472261"/>
          </a:xfrm>
          <a:custGeom>
            <a:avLst/>
            <a:gdLst/>
            <a:ahLst/>
            <a:cxnLst/>
            <a:rect l="l" t="t" r="r" b="b"/>
            <a:pathLst>
              <a:path w="28455" h="4865" extrusionOk="0">
                <a:moveTo>
                  <a:pt x="18226" y="0"/>
                </a:moveTo>
                <a:cubicBezTo>
                  <a:pt x="16791" y="0"/>
                  <a:pt x="14567" y="945"/>
                  <a:pt x="11645" y="3580"/>
                </a:cubicBezTo>
                <a:cubicBezTo>
                  <a:pt x="11972" y="2555"/>
                  <a:pt x="11763" y="2033"/>
                  <a:pt x="10999" y="2033"/>
                </a:cubicBezTo>
                <a:cubicBezTo>
                  <a:pt x="10243" y="2033"/>
                  <a:pt x="8946" y="2542"/>
                  <a:pt x="7088" y="3580"/>
                </a:cubicBezTo>
                <a:cubicBezTo>
                  <a:pt x="7296" y="2950"/>
                  <a:pt x="7225" y="2536"/>
                  <a:pt x="6626" y="2536"/>
                </a:cubicBezTo>
                <a:cubicBezTo>
                  <a:pt x="5981" y="2536"/>
                  <a:pt x="4724" y="3016"/>
                  <a:pt x="2544" y="4221"/>
                </a:cubicBezTo>
                <a:cubicBezTo>
                  <a:pt x="2882" y="3683"/>
                  <a:pt x="2896" y="3441"/>
                  <a:pt x="2648" y="3441"/>
                </a:cubicBezTo>
                <a:cubicBezTo>
                  <a:pt x="2280" y="3441"/>
                  <a:pt x="1334" y="3972"/>
                  <a:pt x="1" y="4864"/>
                </a:cubicBezTo>
                <a:lnTo>
                  <a:pt x="27167" y="4864"/>
                </a:lnTo>
                <a:cubicBezTo>
                  <a:pt x="28455" y="3310"/>
                  <a:pt x="28409" y="2484"/>
                  <a:pt x="26845" y="2484"/>
                </a:cubicBezTo>
                <a:cubicBezTo>
                  <a:pt x="25741" y="2484"/>
                  <a:pt x="23881" y="2895"/>
                  <a:pt x="21200" y="3753"/>
                </a:cubicBezTo>
                <a:cubicBezTo>
                  <a:pt x="21915" y="3068"/>
                  <a:pt x="21868" y="2531"/>
                  <a:pt x="21296" y="2531"/>
                </a:cubicBezTo>
                <a:cubicBezTo>
                  <a:pt x="20897" y="2531"/>
                  <a:pt x="20241" y="2793"/>
                  <a:pt x="19409" y="3450"/>
                </a:cubicBezTo>
                <a:cubicBezTo>
                  <a:pt x="20684" y="1806"/>
                  <a:pt x="20209" y="0"/>
                  <a:pt x="18226" y="0"/>
                </a:cubicBezTo>
                <a:close/>
              </a:path>
            </a:pathLst>
          </a:custGeom>
          <a:solidFill>
            <a:srgbClr val="212529">
              <a:alpha val="7140"/>
            </a:srgbClr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" name="Google Shape;1726;p55">
            <a:extLst>
              <a:ext uri="{FF2B5EF4-FFF2-40B4-BE49-F238E27FC236}">
                <a16:creationId xmlns:a16="http://schemas.microsoft.com/office/drawing/2014/main" id="{A028513C-A593-DC83-EBEF-6730CF31EF70}"/>
              </a:ext>
            </a:extLst>
          </p:cNvPr>
          <p:cNvGrpSpPr/>
          <p:nvPr/>
        </p:nvGrpSpPr>
        <p:grpSpPr>
          <a:xfrm rot="-5400000">
            <a:off x="487514" y="95228"/>
            <a:ext cx="542080" cy="430655"/>
            <a:chOff x="4783350" y="5161650"/>
            <a:chExt cx="195825" cy="178725"/>
          </a:xfrm>
        </p:grpSpPr>
        <p:sp>
          <p:nvSpPr>
            <p:cNvPr id="5" name="Google Shape;1727;p55">
              <a:extLst>
                <a:ext uri="{FF2B5EF4-FFF2-40B4-BE49-F238E27FC236}">
                  <a16:creationId xmlns:a16="http://schemas.microsoft.com/office/drawing/2014/main" id="{9C3B4B81-5315-FAD6-9011-D88CB1AE201F}"/>
                </a:ext>
              </a:extLst>
            </p:cNvPr>
            <p:cNvSpPr/>
            <p:nvPr/>
          </p:nvSpPr>
          <p:spPr>
            <a:xfrm>
              <a:off x="4825625" y="5244125"/>
              <a:ext cx="153550" cy="96250"/>
            </a:xfrm>
            <a:custGeom>
              <a:avLst/>
              <a:gdLst/>
              <a:ahLst/>
              <a:cxnLst/>
              <a:rect l="l" t="t" r="r" b="b"/>
              <a:pathLst>
                <a:path w="6142" h="3850" extrusionOk="0">
                  <a:moveTo>
                    <a:pt x="5439" y="0"/>
                  </a:moveTo>
                  <a:cubicBezTo>
                    <a:pt x="4587" y="0"/>
                    <a:pt x="2947" y="461"/>
                    <a:pt x="1004" y="1744"/>
                  </a:cubicBezTo>
                  <a:cubicBezTo>
                    <a:pt x="557" y="2039"/>
                    <a:pt x="0" y="3555"/>
                    <a:pt x="130" y="3824"/>
                  </a:cubicBezTo>
                  <a:cubicBezTo>
                    <a:pt x="138" y="3842"/>
                    <a:pt x="150" y="3850"/>
                    <a:pt x="164" y="3850"/>
                  </a:cubicBezTo>
                  <a:cubicBezTo>
                    <a:pt x="358" y="3850"/>
                    <a:pt x="1056" y="2292"/>
                    <a:pt x="1056" y="2292"/>
                  </a:cubicBezTo>
                  <a:cubicBezTo>
                    <a:pt x="1056" y="2292"/>
                    <a:pt x="5771" y="992"/>
                    <a:pt x="6047" y="364"/>
                  </a:cubicBezTo>
                  <a:cubicBezTo>
                    <a:pt x="6142" y="142"/>
                    <a:pt x="5912" y="0"/>
                    <a:pt x="5439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1728;p55">
              <a:extLst>
                <a:ext uri="{FF2B5EF4-FFF2-40B4-BE49-F238E27FC236}">
                  <a16:creationId xmlns:a16="http://schemas.microsoft.com/office/drawing/2014/main" id="{B8BBE9E7-F4F9-5602-7B98-EC425375AB81}"/>
                </a:ext>
              </a:extLst>
            </p:cNvPr>
            <p:cNvSpPr/>
            <p:nvPr/>
          </p:nvSpPr>
          <p:spPr>
            <a:xfrm>
              <a:off x="4783350" y="5161650"/>
              <a:ext cx="119925" cy="141400"/>
            </a:xfrm>
            <a:custGeom>
              <a:avLst/>
              <a:gdLst/>
              <a:ahLst/>
              <a:cxnLst/>
              <a:rect l="l" t="t" r="r" b="b"/>
              <a:pathLst>
                <a:path w="4797" h="5656" extrusionOk="0">
                  <a:moveTo>
                    <a:pt x="4260" y="0"/>
                  </a:moveTo>
                  <a:cubicBezTo>
                    <a:pt x="4234" y="0"/>
                    <a:pt x="4206" y="5"/>
                    <a:pt x="4177" y="16"/>
                  </a:cubicBezTo>
                  <a:cubicBezTo>
                    <a:pt x="3534" y="232"/>
                    <a:pt x="1857" y="4826"/>
                    <a:pt x="1857" y="4826"/>
                  </a:cubicBezTo>
                  <a:cubicBezTo>
                    <a:pt x="1857" y="4826"/>
                    <a:pt x="1" y="5476"/>
                    <a:pt x="254" y="5627"/>
                  </a:cubicBezTo>
                  <a:cubicBezTo>
                    <a:pt x="288" y="5647"/>
                    <a:pt x="347" y="5656"/>
                    <a:pt x="423" y="5656"/>
                  </a:cubicBezTo>
                  <a:cubicBezTo>
                    <a:pt x="908" y="5656"/>
                    <a:pt x="2112" y="5288"/>
                    <a:pt x="2400" y="4920"/>
                  </a:cubicBezTo>
                  <a:cubicBezTo>
                    <a:pt x="4529" y="2204"/>
                    <a:pt x="4797" y="0"/>
                    <a:pt x="4260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1729;p55">
              <a:extLst>
                <a:ext uri="{FF2B5EF4-FFF2-40B4-BE49-F238E27FC236}">
                  <a16:creationId xmlns:a16="http://schemas.microsoft.com/office/drawing/2014/main" id="{A026D779-2361-DFF0-CC95-624FA2FC0315}"/>
                </a:ext>
              </a:extLst>
            </p:cNvPr>
            <p:cNvSpPr/>
            <p:nvPr/>
          </p:nvSpPr>
          <p:spPr>
            <a:xfrm>
              <a:off x="4824500" y="5269550"/>
              <a:ext cx="46625" cy="35725"/>
            </a:xfrm>
            <a:custGeom>
              <a:avLst/>
              <a:gdLst/>
              <a:ahLst/>
              <a:cxnLst/>
              <a:rect l="l" t="t" r="r" b="b"/>
              <a:pathLst>
                <a:path w="1865" h="1429" extrusionOk="0">
                  <a:moveTo>
                    <a:pt x="1324" y="1"/>
                  </a:moveTo>
                  <a:cubicBezTo>
                    <a:pt x="845" y="1"/>
                    <a:pt x="0" y="1204"/>
                    <a:pt x="81" y="1398"/>
                  </a:cubicBezTo>
                  <a:cubicBezTo>
                    <a:pt x="90" y="1419"/>
                    <a:pt x="113" y="1429"/>
                    <a:pt x="147" y="1429"/>
                  </a:cubicBezTo>
                  <a:cubicBezTo>
                    <a:pt x="477" y="1429"/>
                    <a:pt x="1865" y="529"/>
                    <a:pt x="1512" y="91"/>
                  </a:cubicBezTo>
                  <a:cubicBezTo>
                    <a:pt x="1460" y="28"/>
                    <a:pt x="1396" y="1"/>
                    <a:pt x="1324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730;p55">
              <a:extLst>
                <a:ext uri="{FF2B5EF4-FFF2-40B4-BE49-F238E27FC236}">
                  <a16:creationId xmlns:a16="http://schemas.microsoft.com/office/drawing/2014/main" id="{DD779672-9167-01E0-C5BD-1B74EE4EDB8D}"/>
                </a:ext>
              </a:extLst>
            </p:cNvPr>
            <p:cNvSpPr/>
            <p:nvPr/>
          </p:nvSpPr>
          <p:spPr>
            <a:xfrm>
              <a:off x="4861550" y="5206850"/>
              <a:ext cx="77325" cy="65450"/>
            </a:xfrm>
            <a:custGeom>
              <a:avLst/>
              <a:gdLst/>
              <a:ahLst/>
              <a:cxnLst/>
              <a:rect l="l" t="t" r="r" b="b"/>
              <a:pathLst>
                <a:path w="3093" h="2618" extrusionOk="0">
                  <a:moveTo>
                    <a:pt x="2257" y="1"/>
                  </a:moveTo>
                  <a:cubicBezTo>
                    <a:pt x="2252" y="1"/>
                    <a:pt x="2246" y="3"/>
                    <a:pt x="2240" y="5"/>
                  </a:cubicBezTo>
                  <a:cubicBezTo>
                    <a:pt x="1619" y="345"/>
                    <a:pt x="1063" y="988"/>
                    <a:pt x="659" y="1552"/>
                  </a:cubicBezTo>
                  <a:cubicBezTo>
                    <a:pt x="253" y="2115"/>
                    <a:pt x="9" y="2585"/>
                    <a:pt x="9" y="2585"/>
                  </a:cubicBezTo>
                  <a:cubicBezTo>
                    <a:pt x="0" y="2599"/>
                    <a:pt x="9" y="2606"/>
                    <a:pt x="16" y="2613"/>
                  </a:cubicBezTo>
                  <a:cubicBezTo>
                    <a:pt x="19" y="2616"/>
                    <a:pt x="24" y="2618"/>
                    <a:pt x="30" y="2618"/>
                  </a:cubicBezTo>
                  <a:cubicBezTo>
                    <a:pt x="35" y="2618"/>
                    <a:pt x="40" y="2616"/>
                    <a:pt x="43" y="2613"/>
                  </a:cubicBezTo>
                  <a:cubicBezTo>
                    <a:pt x="43" y="2613"/>
                    <a:pt x="43" y="2606"/>
                    <a:pt x="59" y="2592"/>
                  </a:cubicBezTo>
                  <a:cubicBezTo>
                    <a:pt x="210" y="2446"/>
                    <a:pt x="1489" y="1219"/>
                    <a:pt x="3070" y="851"/>
                  </a:cubicBezTo>
                  <a:cubicBezTo>
                    <a:pt x="3086" y="851"/>
                    <a:pt x="3093" y="843"/>
                    <a:pt x="3093" y="829"/>
                  </a:cubicBezTo>
                  <a:cubicBezTo>
                    <a:pt x="3086" y="815"/>
                    <a:pt x="3077" y="815"/>
                    <a:pt x="3063" y="815"/>
                  </a:cubicBezTo>
                  <a:cubicBezTo>
                    <a:pt x="2210" y="1009"/>
                    <a:pt x="1446" y="1449"/>
                    <a:pt x="896" y="1848"/>
                  </a:cubicBezTo>
                  <a:cubicBezTo>
                    <a:pt x="513" y="2120"/>
                    <a:pt x="236" y="2371"/>
                    <a:pt x="103" y="2498"/>
                  </a:cubicBezTo>
                  <a:lnTo>
                    <a:pt x="103" y="2498"/>
                  </a:lnTo>
                  <a:cubicBezTo>
                    <a:pt x="204" y="2311"/>
                    <a:pt x="443" y="1909"/>
                    <a:pt x="766" y="1472"/>
                  </a:cubicBezTo>
                  <a:cubicBezTo>
                    <a:pt x="1163" y="938"/>
                    <a:pt x="1683" y="352"/>
                    <a:pt x="2262" y="42"/>
                  </a:cubicBezTo>
                  <a:cubicBezTo>
                    <a:pt x="2276" y="35"/>
                    <a:pt x="2276" y="19"/>
                    <a:pt x="2269" y="12"/>
                  </a:cubicBezTo>
                  <a:cubicBezTo>
                    <a:pt x="2269" y="4"/>
                    <a:pt x="2264" y="1"/>
                    <a:pt x="2257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oogle Shape;1731;p55">
            <a:extLst>
              <a:ext uri="{FF2B5EF4-FFF2-40B4-BE49-F238E27FC236}">
                <a16:creationId xmlns:a16="http://schemas.microsoft.com/office/drawing/2014/main" id="{76DF8D16-5367-C6C3-C23B-C957B19E07C2}"/>
              </a:ext>
            </a:extLst>
          </p:cNvPr>
          <p:cNvGrpSpPr/>
          <p:nvPr/>
        </p:nvGrpSpPr>
        <p:grpSpPr>
          <a:xfrm rot="5400000" flipH="1">
            <a:off x="8222389" y="5724139"/>
            <a:ext cx="680140" cy="465596"/>
            <a:chOff x="4783350" y="5161650"/>
            <a:chExt cx="195825" cy="178725"/>
          </a:xfrm>
        </p:grpSpPr>
        <p:sp>
          <p:nvSpPr>
            <p:cNvPr id="10" name="Google Shape;1732;p55">
              <a:extLst>
                <a:ext uri="{FF2B5EF4-FFF2-40B4-BE49-F238E27FC236}">
                  <a16:creationId xmlns:a16="http://schemas.microsoft.com/office/drawing/2014/main" id="{D2D12C73-4990-8E99-F9BA-D86E30F573EE}"/>
                </a:ext>
              </a:extLst>
            </p:cNvPr>
            <p:cNvSpPr/>
            <p:nvPr/>
          </p:nvSpPr>
          <p:spPr>
            <a:xfrm>
              <a:off x="4825625" y="5244125"/>
              <a:ext cx="153550" cy="96250"/>
            </a:xfrm>
            <a:custGeom>
              <a:avLst/>
              <a:gdLst/>
              <a:ahLst/>
              <a:cxnLst/>
              <a:rect l="l" t="t" r="r" b="b"/>
              <a:pathLst>
                <a:path w="6142" h="3850" extrusionOk="0">
                  <a:moveTo>
                    <a:pt x="5439" y="0"/>
                  </a:moveTo>
                  <a:cubicBezTo>
                    <a:pt x="4587" y="0"/>
                    <a:pt x="2947" y="461"/>
                    <a:pt x="1004" y="1744"/>
                  </a:cubicBezTo>
                  <a:cubicBezTo>
                    <a:pt x="557" y="2039"/>
                    <a:pt x="0" y="3555"/>
                    <a:pt x="130" y="3824"/>
                  </a:cubicBezTo>
                  <a:cubicBezTo>
                    <a:pt x="138" y="3842"/>
                    <a:pt x="150" y="3850"/>
                    <a:pt x="164" y="3850"/>
                  </a:cubicBezTo>
                  <a:cubicBezTo>
                    <a:pt x="358" y="3850"/>
                    <a:pt x="1056" y="2292"/>
                    <a:pt x="1056" y="2292"/>
                  </a:cubicBezTo>
                  <a:cubicBezTo>
                    <a:pt x="1056" y="2292"/>
                    <a:pt x="5771" y="992"/>
                    <a:pt x="6047" y="364"/>
                  </a:cubicBezTo>
                  <a:cubicBezTo>
                    <a:pt x="6142" y="142"/>
                    <a:pt x="5912" y="0"/>
                    <a:pt x="5439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733;p55">
              <a:extLst>
                <a:ext uri="{FF2B5EF4-FFF2-40B4-BE49-F238E27FC236}">
                  <a16:creationId xmlns:a16="http://schemas.microsoft.com/office/drawing/2014/main" id="{73D91343-5DFE-4191-7835-5DEB6E12116A}"/>
                </a:ext>
              </a:extLst>
            </p:cNvPr>
            <p:cNvSpPr/>
            <p:nvPr/>
          </p:nvSpPr>
          <p:spPr>
            <a:xfrm>
              <a:off x="4783350" y="5161650"/>
              <a:ext cx="119925" cy="141400"/>
            </a:xfrm>
            <a:custGeom>
              <a:avLst/>
              <a:gdLst/>
              <a:ahLst/>
              <a:cxnLst/>
              <a:rect l="l" t="t" r="r" b="b"/>
              <a:pathLst>
                <a:path w="4797" h="5656" extrusionOk="0">
                  <a:moveTo>
                    <a:pt x="4260" y="0"/>
                  </a:moveTo>
                  <a:cubicBezTo>
                    <a:pt x="4234" y="0"/>
                    <a:pt x="4206" y="5"/>
                    <a:pt x="4177" y="16"/>
                  </a:cubicBezTo>
                  <a:cubicBezTo>
                    <a:pt x="3534" y="232"/>
                    <a:pt x="1857" y="4826"/>
                    <a:pt x="1857" y="4826"/>
                  </a:cubicBezTo>
                  <a:cubicBezTo>
                    <a:pt x="1857" y="4826"/>
                    <a:pt x="1" y="5476"/>
                    <a:pt x="254" y="5627"/>
                  </a:cubicBezTo>
                  <a:cubicBezTo>
                    <a:pt x="288" y="5647"/>
                    <a:pt x="347" y="5656"/>
                    <a:pt x="423" y="5656"/>
                  </a:cubicBezTo>
                  <a:cubicBezTo>
                    <a:pt x="908" y="5656"/>
                    <a:pt x="2112" y="5288"/>
                    <a:pt x="2400" y="4920"/>
                  </a:cubicBezTo>
                  <a:cubicBezTo>
                    <a:pt x="4529" y="2204"/>
                    <a:pt x="4797" y="0"/>
                    <a:pt x="4260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734;p55">
              <a:extLst>
                <a:ext uri="{FF2B5EF4-FFF2-40B4-BE49-F238E27FC236}">
                  <a16:creationId xmlns:a16="http://schemas.microsoft.com/office/drawing/2014/main" id="{7E138A4F-2F07-4189-A2E2-F9E7777BBF60}"/>
                </a:ext>
              </a:extLst>
            </p:cNvPr>
            <p:cNvSpPr/>
            <p:nvPr/>
          </p:nvSpPr>
          <p:spPr>
            <a:xfrm>
              <a:off x="4824500" y="5269550"/>
              <a:ext cx="46625" cy="35725"/>
            </a:xfrm>
            <a:custGeom>
              <a:avLst/>
              <a:gdLst/>
              <a:ahLst/>
              <a:cxnLst/>
              <a:rect l="l" t="t" r="r" b="b"/>
              <a:pathLst>
                <a:path w="1865" h="1429" extrusionOk="0">
                  <a:moveTo>
                    <a:pt x="1324" y="1"/>
                  </a:moveTo>
                  <a:cubicBezTo>
                    <a:pt x="845" y="1"/>
                    <a:pt x="0" y="1204"/>
                    <a:pt x="81" y="1398"/>
                  </a:cubicBezTo>
                  <a:cubicBezTo>
                    <a:pt x="90" y="1419"/>
                    <a:pt x="113" y="1429"/>
                    <a:pt x="147" y="1429"/>
                  </a:cubicBezTo>
                  <a:cubicBezTo>
                    <a:pt x="477" y="1429"/>
                    <a:pt x="1865" y="529"/>
                    <a:pt x="1512" y="91"/>
                  </a:cubicBezTo>
                  <a:cubicBezTo>
                    <a:pt x="1460" y="28"/>
                    <a:pt x="1396" y="1"/>
                    <a:pt x="1324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735;p55">
              <a:extLst>
                <a:ext uri="{FF2B5EF4-FFF2-40B4-BE49-F238E27FC236}">
                  <a16:creationId xmlns:a16="http://schemas.microsoft.com/office/drawing/2014/main" id="{D4D00E5B-82B8-CC82-856D-F2F608CF37A6}"/>
                </a:ext>
              </a:extLst>
            </p:cNvPr>
            <p:cNvSpPr/>
            <p:nvPr/>
          </p:nvSpPr>
          <p:spPr>
            <a:xfrm>
              <a:off x="4861550" y="5206850"/>
              <a:ext cx="77325" cy="65450"/>
            </a:xfrm>
            <a:custGeom>
              <a:avLst/>
              <a:gdLst/>
              <a:ahLst/>
              <a:cxnLst/>
              <a:rect l="l" t="t" r="r" b="b"/>
              <a:pathLst>
                <a:path w="3093" h="2618" extrusionOk="0">
                  <a:moveTo>
                    <a:pt x="2257" y="1"/>
                  </a:moveTo>
                  <a:cubicBezTo>
                    <a:pt x="2252" y="1"/>
                    <a:pt x="2246" y="3"/>
                    <a:pt x="2240" y="5"/>
                  </a:cubicBezTo>
                  <a:cubicBezTo>
                    <a:pt x="1619" y="345"/>
                    <a:pt x="1063" y="988"/>
                    <a:pt x="659" y="1552"/>
                  </a:cubicBezTo>
                  <a:cubicBezTo>
                    <a:pt x="253" y="2115"/>
                    <a:pt x="9" y="2585"/>
                    <a:pt x="9" y="2585"/>
                  </a:cubicBezTo>
                  <a:cubicBezTo>
                    <a:pt x="0" y="2599"/>
                    <a:pt x="9" y="2606"/>
                    <a:pt x="16" y="2613"/>
                  </a:cubicBezTo>
                  <a:cubicBezTo>
                    <a:pt x="19" y="2616"/>
                    <a:pt x="24" y="2618"/>
                    <a:pt x="30" y="2618"/>
                  </a:cubicBezTo>
                  <a:cubicBezTo>
                    <a:pt x="35" y="2618"/>
                    <a:pt x="40" y="2616"/>
                    <a:pt x="43" y="2613"/>
                  </a:cubicBezTo>
                  <a:cubicBezTo>
                    <a:pt x="43" y="2613"/>
                    <a:pt x="43" y="2606"/>
                    <a:pt x="59" y="2592"/>
                  </a:cubicBezTo>
                  <a:cubicBezTo>
                    <a:pt x="210" y="2446"/>
                    <a:pt x="1489" y="1219"/>
                    <a:pt x="3070" y="851"/>
                  </a:cubicBezTo>
                  <a:cubicBezTo>
                    <a:pt x="3086" y="851"/>
                    <a:pt x="3093" y="843"/>
                    <a:pt x="3093" y="829"/>
                  </a:cubicBezTo>
                  <a:cubicBezTo>
                    <a:pt x="3086" y="815"/>
                    <a:pt x="3077" y="815"/>
                    <a:pt x="3063" y="815"/>
                  </a:cubicBezTo>
                  <a:cubicBezTo>
                    <a:pt x="2210" y="1009"/>
                    <a:pt x="1446" y="1449"/>
                    <a:pt x="896" y="1848"/>
                  </a:cubicBezTo>
                  <a:cubicBezTo>
                    <a:pt x="513" y="2120"/>
                    <a:pt x="236" y="2371"/>
                    <a:pt x="103" y="2498"/>
                  </a:cubicBezTo>
                  <a:lnTo>
                    <a:pt x="103" y="2498"/>
                  </a:lnTo>
                  <a:cubicBezTo>
                    <a:pt x="204" y="2311"/>
                    <a:pt x="443" y="1909"/>
                    <a:pt x="766" y="1472"/>
                  </a:cubicBezTo>
                  <a:cubicBezTo>
                    <a:pt x="1163" y="938"/>
                    <a:pt x="1683" y="352"/>
                    <a:pt x="2262" y="42"/>
                  </a:cubicBezTo>
                  <a:cubicBezTo>
                    <a:pt x="2276" y="35"/>
                    <a:pt x="2276" y="19"/>
                    <a:pt x="2269" y="12"/>
                  </a:cubicBezTo>
                  <a:cubicBezTo>
                    <a:pt x="2269" y="4"/>
                    <a:pt x="2264" y="1"/>
                    <a:pt x="2257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37" name="Picture 1236">
            <a:extLst>
              <a:ext uri="{FF2B5EF4-FFF2-40B4-BE49-F238E27FC236}">
                <a16:creationId xmlns:a16="http://schemas.microsoft.com/office/drawing/2014/main" id="{D25CCD8E-202C-44CC-245E-F6B552A1C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69"/>
          <a:stretch/>
        </p:blipFill>
        <p:spPr>
          <a:xfrm>
            <a:off x="1656382" y="12527"/>
            <a:ext cx="956594" cy="1105064"/>
          </a:xfrm>
          <a:prstGeom prst="rect">
            <a:avLst/>
          </a:prstGeom>
        </p:spPr>
      </p:pic>
      <p:grpSp>
        <p:nvGrpSpPr>
          <p:cNvPr id="1284" name="Google Shape;405;p9">
            <a:extLst>
              <a:ext uri="{FF2B5EF4-FFF2-40B4-BE49-F238E27FC236}">
                <a16:creationId xmlns:a16="http://schemas.microsoft.com/office/drawing/2014/main" id="{C2049CFC-8D01-90B3-E210-48E6A9AE8707}"/>
              </a:ext>
            </a:extLst>
          </p:cNvPr>
          <p:cNvGrpSpPr/>
          <p:nvPr/>
        </p:nvGrpSpPr>
        <p:grpSpPr>
          <a:xfrm rot="-4122382">
            <a:off x="8065660" y="-705861"/>
            <a:ext cx="1262349" cy="1725600"/>
            <a:chOff x="-214625" y="3943775"/>
            <a:chExt cx="458725" cy="836125"/>
          </a:xfrm>
        </p:grpSpPr>
        <p:sp>
          <p:nvSpPr>
            <p:cNvPr id="1285" name="Google Shape;406;p9">
              <a:extLst>
                <a:ext uri="{FF2B5EF4-FFF2-40B4-BE49-F238E27FC236}">
                  <a16:creationId xmlns:a16="http://schemas.microsoft.com/office/drawing/2014/main" id="{9B6918A7-5A56-8507-AD4A-77BC39A56754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407;p9">
              <a:extLst>
                <a:ext uri="{FF2B5EF4-FFF2-40B4-BE49-F238E27FC236}">
                  <a16:creationId xmlns:a16="http://schemas.microsoft.com/office/drawing/2014/main" id="{C224445A-F210-6FDC-AECD-3C03826AF66C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408;p9">
              <a:extLst>
                <a:ext uri="{FF2B5EF4-FFF2-40B4-BE49-F238E27FC236}">
                  <a16:creationId xmlns:a16="http://schemas.microsoft.com/office/drawing/2014/main" id="{07E5544D-D5A8-E96C-53B6-8F20172348D0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409;p9">
              <a:extLst>
                <a:ext uri="{FF2B5EF4-FFF2-40B4-BE49-F238E27FC236}">
                  <a16:creationId xmlns:a16="http://schemas.microsoft.com/office/drawing/2014/main" id="{8724BB36-AEE6-7CA8-0882-6EAA4BD6B287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410;p9">
              <a:extLst>
                <a:ext uri="{FF2B5EF4-FFF2-40B4-BE49-F238E27FC236}">
                  <a16:creationId xmlns:a16="http://schemas.microsoft.com/office/drawing/2014/main" id="{A0A2A46B-EAE6-9D1D-BFE9-9B0A746A26E5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411;p9">
              <a:extLst>
                <a:ext uri="{FF2B5EF4-FFF2-40B4-BE49-F238E27FC236}">
                  <a16:creationId xmlns:a16="http://schemas.microsoft.com/office/drawing/2014/main" id="{659EB2EB-BAE8-F489-252E-D863DC73CD56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412;p9">
              <a:extLst>
                <a:ext uri="{FF2B5EF4-FFF2-40B4-BE49-F238E27FC236}">
                  <a16:creationId xmlns:a16="http://schemas.microsoft.com/office/drawing/2014/main" id="{09AFFC60-3679-2F68-A8BE-2726886BE6FC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413;p9">
              <a:extLst>
                <a:ext uri="{FF2B5EF4-FFF2-40B4-BE49-F238E27FC236}">
                  <a16:creationId xmlns:a16="http://schemas.microsoft.com/office/drawing/2014/main" id="{7F7E3660-ADAE-26FC-033D-950A96E55C52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414;p9">
              <a:extLst>
                <a:ext uri="{FF2B5EF4-FFF2-40B4-BE49-F238E27FC236}">
                  <a16:creationId xmlns:a16="http://schemas.microsoft.com/office/drawing/2014/main" id="{15F1C31F-75B8-4BB4-8B4F-08E17E0B827E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415;p9">
              <a:extLst>
                <a:ext uri="{FF2B5EF4-FFF2-40B4-BE49-F238E27FC236}">
                  <a16:creationId xmlns:a16="http://schemas.microsoft.com/office/drawing/2014/main" id="{5C2F79D7-959F-3A69-CC52-2D7E36ABCF45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416;p9">
              <a:extLst>
                <a:ext uri="{FF2B5EF4-FFF2-40B4-BE49-F238E27FC236}">
                  <a16:creationId xmlns:a16="http://schemas.microsoft.com/office/drawing/2014/main" id="{D0E4B495-EAF7-530B-79B1-165FC4ECC615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417;p9">
              <a:extLst>
                <a:ext uri="{FF2B5EF4-FFF2-40B4-BE49-F238E27FC236}">
                  <a16:creationId xmlns:a16="http://schemas.microsoft.com/office/drawing/2014/main" id="{2D6732A9-0D0E-24B1-2F11-31D3F3706BDE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7" name="Google Shape;424;p9">
            <a:extLst>
              <a:ext uri="{FF2B5EF4-FFF2-40B4-BE49-F238E27FC236}">
                <a16:creationId xmlns:a16="http://schemas.microsoft.com/office/drawing/2014/main" id="{F7076385-A573-5131-3659-3B400881BBAA}"/>
              </a:ext>
            </a:extLst>
          </p:cNvPr>
          <p:cNvGrpSpPr/>
          <p:nvPr/>
        </p:nvGrpSpPr>
        <p:grpSpPr>
          <a:xfrm rot="14790094">
            <a:off x="-397315" y="-740064"/>
            <a:ext cx="1109077" cy="1516031"/>
            <a:chOff x="-214625" y="3943775"/>
            <a:chExt cx="458725" cy="836125"/>
          </a:xfrm>
        </p:grpSpPr>
        <p:sp>
          <p:nvSpPr>
            <p:cNvPr id="1298" name="Google Shape;425;p9">
              <a:extLst>
                <a:ext uri="{FF2B5EF4-FFF2-40B4-BE49-F238E27FC236}">
                  <a16:creationId xmlns:a16="http://schemas.microsoft.com/office/drawing/2014/main" id="{E76B2288-CA11-DF7B-A372-A4CEF0FD3A7C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426;p9">
              <a:extLst>
                <a:ext uri="{FF2B5EF4-FFF2-40B4-BE49-F238E27FC236}">
                  <a16:creationId xmlns:a16="http://schemas.microsoft.com/office/drawing/2014/main" id="{10D3FE04-F9DB-7044-77CC-61C17A7945C5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427;p9">
              <a:extLst>
                <a:ext uri="{FF2B5EF4-FFF2-40B4-BE49-F238E27FC236}">
                  <a16:creationId xmlns:a16="http://schemas.microsoft.com/office/drawing/2014/main" id="{AED85334-3AAF-2A81-ED63-9D0948202F9E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428;p9">
              <a:extLst>
                <a:ext uri="{FF2B5EF4-FFF2-40B4-BE49-F238E27FC236}">
                  <a16:creationId xmlns:a16="http://schemas.microsoft.com/office/drawing/2014/main" id="{5D18A383-018C-E00A-97F0-A06056A25182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429;p9">
              <a:extLst>
                <a:ext uri="{FF2B5EF4-FFF2-40B4-BE49-F238E27FC236}">
                  <a16:creationId xmlns:a16="http://schemas.microsoft.com/office/drawing/2014/main" id="{6142B2E6-CDCA-F9FE-6168-3DC76F9F3E1B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430;p9">
              <a:extLst>
                <a:ext uri="{FF2B5EF4-FFF2-40B4-BE49-F238E27FC236}">
                  <a16:creationId xmlns:a16="http://schemas.microsoft.com/office/drawing/2014/main" id="{59EB31FE-FDC0-AAB1-7159-4A4C56079499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431;p9">
              <a:extLst>
                <a:ext uri="{FF2B5EF4-FFF2-40B4-BE49-F238E27FC236}">
                  <a16:creationId xmlns:a16="http://schemas.microsoft.com/office/drawing/2014/main" id="{A0885D76-1FFB-BFF8-3128-829E0EB4DF43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432;p9">
              <a:extLst>
                <a:ext uri="{FF2B5EF4-FFF2-40B4-BE49-F238E27FC236}">
                  <a16:creationId xmlns:a16="http://schemas.microsoft.com/office/drawing/2014/main" id="{87A98AFC-FAAF-6EE2-B3B7-E6FD18C95669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433;p9">
              <a:extLst>
                <a:ext uri="{FF2B5EF4-FFF2-40B4-BE49-F238E27FC236}">
                  <a16:creationId xmlns:a16="http://schemas.microsoft.com/office/drawing/2014/main" id="{9F8EDE10-F74A-8783-74BC-E813A9990A33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434;p9">
              <a:extLst>
                <a:ext uri="{FF2B5EF4-FFF2-40B4-BE49-F238E27FC236}">
                  <a16:creationId xmlns:a16="http://schemas.microsoft.com/office/drawing/2014/main" id="{4AD1BA4B-45C8-494E-D80B-BA99CBA1EA8F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435;p9">
              <a:extLst>
                <a:ext uri="{FF2B5EF4-FFF2-40B4-BE49-F238E27FC236}">
                  <a16:creationId xmlns:a16="http://schemas.microsoft.com/office/drawing/2014/main" id="{8F0951B1-8A15-BE3C-E3D0-692C91E09808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436;p9">
              <a:extLst>
                <a:ext uri="{FF2B5EF4-FFF2-40B4-BE49-F238E27FC236}">
                  <a16:creationId xmlns:a16="http://schemas.microsoft.com/office/drawing/2014/main" id="{0223F8B1-CC96-9690-3E2B-56B531664684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2" name="Google Shape;4450;p79">
            <a:extLst>
              <a:ext uri="{FF2B5EF4-FFF2-40B4-BE49-F238E27FC236}">
                <a16:creationId xmlns:a16="http://schemas.microsoft.com/office/drawing/2014/main" id="{B4DFC41E-2A68-B1FC-A44D-5D50C5EE4209}"/>
              </a:ext>
            </a:extLst>
          </p:cNvPr>
          <p:cNvSpPr/>
          <p:nvPr/>
        </p:nvSpPr>
        <p:spPr>
          <a:xfrm>
            <a:off x="786775" y="1759200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3" name="Google Shape;4451;p79">
            <a:extLst>
              <a:ext uri="{FF2B5EF4-FFF2-40B4-BE49-F238E27FC236}">
                <a16:creationId xmlns:a16="http://schemas.microsoft.com/office/drawing/2014/main" id="{115EE2BA-23CB-3D78-CE32-16E4152C7D2E}"/>
              </a:ext>
            </a:extLst>
          </p:cNvPr>
          <p:cNvSpPr/>
          <p:nvPr/>
        </p:nvSpPr>
        <p:spPr>
          <a:xfrm>
            <a:off x="786775" y="3363305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4" name="Google Shape;4452;p79">
            <a:extLst>
              <a:ext uri="{FF2B5EF4-FFF2-40B4-BE49-F238E27FC236}">
                <a16:creationId xmlns:a16="http://schemas.microsoft.com/office/drawing/2014/main" id="{DEB97913-1450-BCEC-D92D-577457232A87}"/>
              </a:ext>
            </a:extLst>
          </p:cNvPr>
          <p:cNvSpPr/>
          <p:nvPr/>
        </p:nvSpPr>
        <p:spPr>
          <a:xfrm>
            <a:off x="786775" y="4962580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5" name="Google Shape;4454;p79">
            <a:extLst>
              <a:ext uri="{FF2B5EF4-FFF2-40B4-BE49-F238E27FC236}">
                <a16:creationId xmlns:a16="http://schemas.microsoft.com/office/drawing/2014/main" id="{EF691FC6-5F35-7AFB-2081-1EDB0DFE5E9E}"/>
              </a:ext>
            </a:extLst>
          </p:cNvPr>
          <p:cNvSpPr txBox="1">
            <a:spLocks/>
          </p:cNvSpPr>
          <p:nvPr/>
        </p:nvSpPr>
        <p:spPr>
          <a:xfrm>
            <a:off x="1172843" y="1630540"/>
            <a:ext cx="5386859" cy="66764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(1914 – 1938)</a:t>
            </a:r>
          </a:p>
        </p:txBody>
      </p:sp>
      <p:sp>
        <p:nvSpPr>
          <p:cNvPr id="1327" name="Google Shape;4456;p79">
            <a:extLst>
              <a:ext uri="{FF2B5EF4-FFF2-40B4-BE49-F238E27FC236}">
                <a16:creationId xmlns:a16="http://schemas.microsoft.com/office/drawing/2014/main" id="{590C56D6-D5C0-0DE3-C3D1-E0CB5F3033D8}"/>
              </a:ext>
            </a:extLst>
          </p:cNvPr>
          <p:cNvSpPr txBox="1">
            <a:spLocks/>
          </p:cNvSpPr>
          <p:nvPr/>
        </p:nvSpPr>
        <p:spPr>
          <a:xfrm>
            <a:off x="1150675" y="2704432"/>
            <a:ext cx="3726125" cy="6883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9" name="Google Shape;4458;p79">
            <a:extLst>
              <a:ext uri="{FF2B5EF4-FFF2-40B4-BE49-F238E27FC236}">
                <a16:creationId xmlns:a16="http://schemas.microsoft.com/office/drawing/2014/main" id="{30BD226F-BFC8-A1A1-4E2F-179F5AEF2674}"/>
              </a:ext>
            </a:extLst>
          </p:cNvPr>
          <p:cNvSpPr txBox="1">
            <a:spLocks/>
          </p:cNvSpPr>
          <p:nvPr/>
        </p:nvSpPr>
        <p:spPr>
          <a:xfrm>
            <a:off x="1139192" y="3775908"/>
            <a:ext cx="5409027" cy="14852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just">
              <a:buClr>
                <a:srgbClr val="B8DEE0"/>
              </a:buClr>
            </a:pP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grpSp>
        <p:nvGrpSpPr>
          <p:cNvPr id="1331" name="Google Shape;4460;p79">
            <a:extLst>
              <a:ext uri="{FF2B5EF4-FFF2-40B4-BE49-F238E27FC236}">
                <a16:creationId xmlns:a16="http://schemas.microsoft.com/office/drawing/2014/main" id="{F977E0EB-F703-4233-9075-63E814F9751F}"/>
              </a:ext>
            </a:extLst>
          </p:cNvPr>
          <p:cNvGrpSpPr/>
          <p:nvPr/>
        </p:nvGrpSpPr>
        <p:grpSpPr>
          <a:xfrm rot="-278174">
            <a:off x="351613" y="2726206"/>
            <a:ext cx="470341" cy="1071217"/>
            <a:chOff x="5573863" y="747125"/>
            <a:chExt cx="782250" cy="1336200"/>
          </a:xfrm>
        </p:grpSpPr>
        <p:sp>
          <p:nvSpPr>
            <p:cNvPr id="1332" name="Google Shape;4461;p79">
              <a:extLst>
                <a:ext uri="{FF2B5EF4-FFF2-40B4-BE49-F238E27FC236}">
                  <a16:creationId xmlns:a16="http://schemas.microsoft.com/office/drawing/2014/main" id="{84ED9462-1CA8-6128-ACEF-B92A965BDB8F}"/>
                </a:ext>
              </a:extLst>
            </p:cNvPr>
            <p:cNvSpPr/>
            <p:nvPr/>
          </p:nvSpPr>
          <p:spPr>
            <a:xfrm>
              <a:off x="6104888" y="1760350"/>
              <a:ext cx="90800" cy="237850"/>
            </a:xfrm>
            <a:custGeom>
              <a:avLst/>
              <a:gdLst/>
              <a:ahLst/>
              <a:cxnLst/>
              <a:rect l="l" t="t" r="r" b="b"/>
              <a:pathLst>
                <a:path w="3632" h="9514" extrusionOk="0">
                  <a:moveTo>
                    <a:pt x="3215" y="1"/>
                  </a:moveTo>
                  <a:cubicBezTo>
                    <a:pt x="2441" y="1620"/>
                    <a:pt x="1726" y="3287"/>
                    <a:pt x="1084" y="4954"/>
                  </a:cubicBezTo>
                  <a:cubicBezTo>
                    <a:pt x="536" y="6371"/>
                    <a:pt x="0" y="7906"/>
                    <a:pt x="36" y="9514"/>
                  </a:cubicBezTo>
                  <a:lnTo>
                    <a:pt x="488" y="9514"/>
                  </a:lnTo>
                  <a:cubicBezTo>
                    <a:pt x="476" y="7978"/>
                    <a:pt x="988" y="6501"/>
                    <a:pt x="1524" y="5120"/>
                  </a:cubicBezTo>
                  <a:cubicBezTo>
                    <a:pt x="2155" y="3453"/>
                    <a:pt x="2869" y="1799"/>
                    <a:pt x="3631" y="191"/>
                  </a:cubicBezTo>
                  <a:lnTo>
                    <a:pt x="3215" y="1"/>
                  </a:lnTo>
                  <a:close/>
                </a:path>
              </a:pathLst>
            </a:custGeom>
            <a:solidFill>
              <a:srgbClr val="2C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33" name="Google Shape;4462;p79">
              <a:extLst>
                <a:ext uri="{FF2B5EF4-FFF2-40B4-BE49-F238E27FC236}">
                  <a16:creationId xmlns:a16="http://schemas.microsoft.com/office/drawing/2014/main" id="{5B3CEEC2-E82F-0763-E9E4-90A542EEBDC7}"/>
                </a:ext>
              </a:extLst>
            </p:cNvPr>
            <p:cNvGrpSpPr/>
            <p:nvPr/>
          </p:nvGrpSpPr>
          <p:grpSpPr>
            <a:xfrm>
              <a:off x="5743513" y="1045375"/>
              <a:ext cx="435200" cy="1037950"/>
              <a:chOff x="5743513" y="1045375"/>
              <a:chExt cx="435200" cy="1037950"/>
            </a:xfrm>
          </p:grpSpPr>
          <p:sp>
            <p:nvSpPr>
              <p:cNvPr id="1350" name="Google Shape;4463;p79">
                <a:extLst>
                  <a:ext uri="{FF2B5EF4-FFF2-40B4-BE49-F238E27FC236}">
                    <a16:creationId xmlns:a16="http://schemas.microsoft.com/office/drawing/2014/main" id="{41A58CB8-3B81-CFE3-5893-D88888B06487}"/>
                  </a:ext>
                </a:extLst>
              </p:cNvPr>
              <p:cNvSpPr/>
              <p:nvPr/>
            </p:nvSpPr>
            <p:spPr>
              <a:xfrm>
                <a:off x="5750663" y="1045375"/>
                <a:ext cx="410200" cy="1037950"/>
              </a:xfrm>
              <a:custGeom>
                <a:avLst/>
                <a:gdLst/>
                <a:ahLst/>
                <a:cxnLst/>
                <a:rect l="l" t="t" r="r" b="b"/>
                <a:pathLst>
                  <a:path w="16408" h="41518" extrusionOk="0">
                    <a:moveTo>
                      <a:pt x="370" y="1"/>
                    </a:moveTo>
                    <a:lnTo>
                      <a:pt x="1" y="263"/>
                    </a:lnTo>
                    <a:cubicBezTo>
                      <a:pt x="3549" y="5156"/>
                      <a:pt x="6180" y="10836"/>
                      <a:pt x="7633" y="16682"/>
                    </a:cubicBezTo>
                    <a:cubicBezTo>
                      <a:pt x="7990" y="18075"/>
                      <a:pt x="8275" y="19503"/>
                      <a:pt x="8561" y="20908"/>
                    </a:cubicBezTo>
                    <a:cubicBezTo>
                      <a:pt x="8764" y="21968"/>
                      <a:pt x="8990" y="23051"/>
                      <a:pt x="9228" y="24111"/>
                    </a:cubicBezTo>
                    <a:cubicBezTo>
                      <a:pt x="10633" y="30219"/>
                      <a:pt x="12907" y="36077"/>
                      <a:pt x="16003" y="41518"/>
                    </a:cubicBezTo>
                    <a:lnTo>
                      <a:pt x="16407" y="41280"/>
                    </a:lnTo>
                    <a:cubicBezTo>
                      <a:pt x="13324" y="35874"/>
                      <a:pt x="11062" y="30064"/>
                      <a:pt x="9680" y="24004"/>
                    </a:cubicBezTo>
                    <a:cubicBezTo>
                      <a:pt x="9442" y="22944"/>
                      <a:pt x="9216" y="21861"/>
                      <a:pt x="9002" y="20813"/>
                    </a:cubicBezTo>
                    <a:cubicBezTo>
                      <a:pt x="8728" y="19420"/>
                      <a:pt x="8442" y="17979"/>
                      <a:pt x="8085" y="16562"/>
                    </a:cubicBezTo>
                    <a:cubicBezTo>
                      <a:pt x="6609" y="10657"/>
                      <a:pt x="3942" y="4918"/>
                      <a:pt x="370" y="1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1" name="Google Shape;4464;p79">
                <a:extLst>
                  <a:ext uri="{FF2B5EF4-FFF2-40B4-BE49-F238E27FC236}">
                    <a16:creationId xmlns:a16="http://schemas.microsoft.com/office/drawing/2014/main" id="{83A7AEAA-4FAC-C728-D7D6-6524AFEF297D}"/>
                  </a:ext>
                </a:extLst>
              </p:cNvPr>
              <p:cNvSpPr/>
              <p:nvPr/>
            </p:nvSpPr>
            <p:spPr>
              <a:xfrm>
                <a:off x="5931038" y="1107000"/>
                <a:ext cx="50050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2872" extrusionOk="0">
                    <a:moveTo>
                      <a:pt x="1549" y="1"/>
                    </a:moveTo>
                    <a:cubicBezTo>
                      <a:pt x="215" y="4584"/>
                      <a:pt x="1" y="9525"/>
                      <a:pt x="60" y="12871"/>
                    </a:cubicBezTo>
                    <a:lnTo>
                      <a:pt x="525" y="12871"/>
                    </a:lnTo>
                    <a:cubicBezTo>
                      <a:pt x="477" y="9561"/>
                      <a:pt x="679" y="4656"/>
                      <a:pt x="2001" y="131"/>
                    </a:cubicBezTo>
                    <a:lnTo>
                      <a:pt x="1549" y="1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2" name="Google Shape;4465;p79">
                <a:extLst>
                  <a:ext uri="{FF2B5EF4-FFF2-40B4-BE49-F238E27FC236}">
                    <a16:creationId xmlns:a16="http://schemas.microsoft.com/office/drawing/2014/main" id="{83DC4326-15A7-740F-EE85-11DDBC34BB25}"/>
                  </a:ext>
                </a:extLst>
              </p:cNvPr>
              <p:cNvSpPr/>
              <p:nvPr/>
            </p:nvSpPr>
            <p:spPr>
              <a:xfrm>
                <a:off x="5978363" y="1349600"/>
                <a:ext cx="119700" cy="28815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1526" extrusionOk="0">
                    <a:moveTo>
                      <a:pt x="4406" y="0"/>
                    </a:moveTo>
                    <a:cubicBezTo>
                      <a:pt x="2096" y="3810"/>
                      <a:pt x="1001" y="7561"/>
                      <a:pt x="1" y="11406"/>
                    </a:cubicBezTo>
                    <a:lnTo>
                      <a:pt x="453" y="11525"/>
                    </a:lnTo>
                    <a:cubicBezTo>
                      <a:pt x="1430" y="7727"/>
                      <a:pt x="2513" y="4001"/>
                      <a:pt x="4787" y="238"/>
                    </a:cubicBez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3" name="Google Shape;4466;p79">
                <a:extLst>
                  <a:ext uri="{FF2B5EF4-FFF2-40B4-BE49-F238E27FC236}">
                    <a16:creationId xmlns:a16="http://schemas.microsoft.com/office/drawing/2014/main" id="{829C5352-F499-C75A-001E-DA037A19B9BC}"/>
                  </a:ext>
                </a:extLst>
              </p:cNvPr>
              <p:cNvSpPr/>
              <p:nvPr/>
            </p:nvSpPr>
            <p:spPr>
              <a:xfrm>
                <a:off x="5889663" y="1697850"/>
                <a:ext cx="188750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8823" extrusionOk="0">
                    <a:moveTo>
                      <a:pt x="334" y="0"/>
                    </a:moveTo>
                    <a:lnTo>
                      <a:pt x="1" y="334"/>
                    </a:lnTo>
                    <a:cubicBezTo>
                      <a:pt x="2489" y="2834"/>
                      <a:pt x="5335" y="6358"/>
                      <a:pt x="7180" y="8823"/>
                    </a:cubicBezTo>
                    <a:lnTo>
                      <a:pt x="7549" y="8549"/>
                    </a:lnTo>
                    <a:cubicBezTo>
                      <a:pt x="5704" y="6073"/>
                      <a:pt x="2835" y="2513"/>
                      <a:pt x="334" y="0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4" name="Google Shape;4467;p79">
                <a:extLst>
                  <a:ext uri="{FF2B5EF4-FFF2-40B4-BE49-F238E27FC236}">
                    <a16:creationId xmlns:a16="http://schemas.microsoft.com/office/drawing/2014/main" id="{4FEE500D-DD36-E5B4-CE02-688243925D7C}"/>
                  </a:ext>
                </a:extLst>
              </p:cNvPr>
              <p:cNvSpPr/>
              <p:nvPr/>
            </p:nvSpPr>
            <p:spPr>
              <a:xfrm>
                <a:off x="5743513" y="1216250"/>
                <a:ext cx="222675" cy="309275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12371" extrusionOk="0">
                    <a:moveTo>
                      <a:pt x="334" y="0"/>
                    </a:moveTo>
                    <a:lnTo>
                      <a:pt x="1" y="333"/>
                    </a:lnTo>
                    <a:cubicBezTo>
                      <a:pt x="3049" y="3381"/>
                      <a:pt x="5597" y="7596"/>
                      <a:pt x="7847" y="11299"/>
                    </a:cubicBezTo>
                    <a:lnTo>
                      <a:pt x="8502" y="12371"/>
                    </a:lnTo>
                    <a:lnTo>
                      <a:pt x="8907" y="12133"/>
                    </a:lnTo>
                    <a:lnTo>
                      <a:pt x="8252" y="11061"/>
                    </a:lnTo>
                    <a:cubicBezTo>
                      <a:pt x="5990" y="7322"/>
                      <a:pt x="3406" y="3096"/>
                      <a:pt x="334" y="0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5" name="Google Shape;4468;p79">
                <a:extLst>
                  <a:ext uri="{FF2B5EF4-FFF2-40B4-BE49-F238E27FC236}">
                    <a16:creationId xmlns:a16="http://schemas.microsoft.com/office/drawing/2014/main" id="{CC73AF8F-C561-C118-E227-8679562F50E7}"/>
                  </a:ext>
                </a:extLst>
              </p:cNvPr>
              <p:cNvSpPr/>
              <p:nvPr/>
            </p:nvSpPr>
            <p:spPr>
              <a:xfrm>
                <a:off x="6012613" y="1529075"/>
                <a:ext cx="16610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431" extrusionOk="0">
                    <a:moveTo>
                      <a:pt x="6358" y="1"/>
                    </a:moveTo>
                    <a:cubicBezTo>
                      <a:pt x="3620" y="2227"/>
                      <a:pt x="1298" y="5608"/>
                      <a:pt x="0" y="9287"/>
                    </a:cubicBezTo>
                    <a:lnTo>
                      <a:pt x="429" y="9430"/>
                    </a:lnTo>
                    <a:cubicBezTo>
                      <a:pt x="1703" y="5823"/>
                      <a:pt x="3965" y="2525"/>
                      <a:pt x="6644" y="358"/>
                    </a:cubicBezTo>
                    <a:lnTo>
                      <a:pt x="6358" y="1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6" name="Google Shape;4469;p79">
                <a:extLst>
                  <a:ext uri="{FF2B5EF4-FFF2-40B4-BE49-F238E27FC236}">
                    <a16:creationId xmlns:a16="http://schemas.microsoft.com/office/drawing/2014/main" id="{6F9D0888-7B13-B4D2-D9DB-1853EF6630E0}"/>
                  </a:ext>
                </a:extLst>
              </p:cNvPr>
              <p:cNvSpPr/>
              <p:nvPr/>
            </p:nvSpPr>
            <p:spPr>
              <a:xfrm>
                <a:off x="5857813" y="1864225"/>
                <a:ext cx="2828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514" extrusionOk="0">
                    <a:moveTo>
                      <a:pt x="215" y="1"/>
                    </a:moveTo>
                    <a:lnTo>
                      <a:pt x="1" y="406"/>
                    </a:lnTo>
                    <a:cubicBezTo>
                      <a:pt x="3370" y="2132"/>
                      <a:pt x="7180" y="4597"/>
                      <a:pt x="11050" y="7514"/>
                    </a:cubicBezTo>
                    <a:lnTo>
                      <a:pt x="11312" y="7157"/>
                    </a:lnTo>
                    <a:cubicBezTo>
                      <a:pt x="7430" y="4216"/>
                      <a:pt x="3585" y="1739"/>
                      <a:pt x="215" y="1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34" name="Google Shape;4470;p79">
              <a:extLst>
                <a:ext uri="{FF2B5EF4-FFF2-40B4-BE49-F238E27FC236}">
                  <a16:creationId xmlns:a16="http://schemas.microsoft.com/office/drawing/2014/main" id="{A2CF8E63-CC6E-1423-581E-A44241DF9136}"/>
                </a:ext>
              </a:extLst>
            </p:cNvPr>
            <p:cNvSpPr/>
            <p:nvPr/>
          </p:nvSpPr>
          <p:spPr>
            <a:xfrm>
              <a:off x="5902763" y="755475"/>
              <a:ext cx="161650" cy="465550"/>
            </a:xfrm>
            <a:custGeom>
              <a:avLst/>
              <a:gdLst/>
              <a:ahLst/>
              <a:cxnLst/>
              <a:rect l="l" t="t" r="r" b="b"/>
              <a:pathLst>
                <a:path w="6466" h="18622" extrusionOk="0">
                  <a:moveTo>
                    <a:pt x="6466" y="0"/>
                  </a:moveTo>
                  <a:cubicBezTo>
                    <a:pt x="4787" y="4429"/>
                    <a:pt x="691" y="7942"/>
                    <a:pt x="215" y="12680"/>
                  </a:cubicBezTo>
                  <a:cubicBezTo>
                    <a:pt x="1" y="14764"/>
                    <a:pt x="560" y="16907"/>
                    <a:pt x="1763" y="18622"/>
                  </a:cubicBezTo>
                  <a:cubicBezTo>
                    <a:pt x="1846" y="15609"/>
                    <a:pt x="2823" y="12609"/>
                    <a:pt x="3835" y="9728"/>
                  </a:cubicBezTo>
                  <a:cubicBezTo>
                    <a:pt x="4966" y="6561"/>
                    <a:pt x="6192" y="3322"/>
                    <a:pt x="6466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4471;p79">
              <a:extLst>
                <a:ext uri="{FF2B5EF4-FFF2-40B4-BE49-F238E27FC236}">
                  <a16:creationId xmlns:a16="http://schemas.microsoft.com/office/drawing/2014/main" id="{C7660E65-04BB-8D77-EA30-4107259A4DDF}"/>
                </a:ext>
              </a:extLst>
            </p:cNvPr>
            <p:cNvSpPr/>
            <p:nvPr/>
          </p:nvSpPr>
          <p:spPr>
            <a:xfrm>
              <a:off x="5947113" y="747125"/>
              <a:ext cx="147075" cy="476275"/>
            </a:xfrm>
            <a:custGeom>
              <a:avLst/>
              <a:gdLst/>
              <a:ahLst/>
              <a:cxnLst/>
              <a:rect l="l" t="t" r="r" b="b"/>
              <a:pathLst>
                <a:path w="5883" h="19051" extrusionOk="0">
                  <a:moveTo>
                    <a:pt x="4823" y="1"/>
                  </a:moveTo>
                  <a:lnTo>
                    <a:pt x="4823" y="1"/>
                  </a:lnTo>
                  <a:cubicBezTo>
                    <a:pt x="4775" y="108"/>
                    <a:pt x="4751" y="227"/>
                    <a:pt x="4704" y="334"/>
                  </a:cubicBezTo>
                  <a:cubicBezTo>
                    <a:pt x="4430" y="3668"/>
                    <a:pt x="3204" y="6895"/>
                    <a:pt x="2072" y="10062"/>
                  </a:cubicBezTo>
                  <a:cubicBezTo>
                    <a:pt x="1049" y="12943"/>
                    <a:pt x="84" y="15943"/>
                    <a:pt x="1" y="18956"/>
                  </a:cubicBezTo>
                  <a:cubicBezTo>
                    <a:pt x="25" y="18979"/>
                    <a:pt x="48" y="19027"/>
                    <a:pt x="72" y="19051"/>
                  </a:cubicBezTo>
                  <a:cubicBezTo>
                    <a:pt x="1477" y="17610"/>
                    <a:pt x="2751" y="15717"/>
                    <a:pt x="3704" y="13931"/>
                  </a:cubicBezTo>
                  <a:cubicBezTo>
                    <a:pt x="5882" y="9812"/>
                    <a:pt x="5418" y="4621"/>
                    <a:pt x="482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4472;p79">
              <a:extLst>
                <a:ext uri="{FF2B5EF4-FFF2-40B4-BE49-F238E27FC236}">
                  <a16:creationId xmlns:a16="http://schemas.microsoft.com/office/drawing/2014/main" id="{26D29542-9300-A387-505D-524EC2F1AB09}"/>
                </a:ext>
              </a:extLst>
            </p:cNvPr>
            <p:cNvSpPr/>
            <p:nvPr/>
          </p:nvSpPr>
          <p:spPr>
            <a:xfrm>
              <a:off x="5619113" y="837025"/>
              <a:ext cx="267000" cy="408700"/>
            </a:xfrm>
            <a:custGeom>
              <a:avLst/>
              <a:gdLst/>
              <a:ahLst/>
              <a:cxnLst/>
              <a:rect l="l" t="t" r="r" b="b"/>
              <a:pathLst>
                <a:path w="10680" h="16348" extrusionOk="0">
                  <a:moveTo>
                    <a:pt x="0" y="1"/>
                  </a:moveTo>
                  <a:cubicBezTo>
                    <a:pt x="1250" y="3096"/>
                    <a:pt x="3393" y="5799"/>
                    <a:pt x="5429" y="8490"/>
                  </a:cubicBezTo>
                  <a:cubicBezTo>
                    <a:pt x="7251" y="10919"/>
                    <a:pt x="9073" y="13514"/>
                    <a:pt x="10061" y="16348"/>
                  </a:cubicBezTo>
                  <a:cubicBezTo>
                    <a:pt x="10680" y="14359"/>
                    <a:pt x="10573" y="12145"/>
                    <a:pt x="9763" y="10216"/>
                  </a:cubicBezTo>
                  <a:cubicBezTo>
                    <a:pt x="7882" y="5858"/>
                    <a:pt x="2929" y="3727"/>
                    <a:pt x="0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4473;p79">
              <a:extLst>
                <a:ext uri="{FF2B5EF4-FFF2-40B4-BE49-F238E27FC236}">
                  <a16:creationId xmlns:a16="http://schemas.microsoft.com/office/drawing/2014/main" id="{DBE2AA55-D48F-B9AC-7CCD-454C9B0E7454}"/>
                </a:ext>
              </a:extLst>
            </p:cNvPr>
            <p:cNvSpPr/>
            <p:nvPr/>
          </p:nvSpPr>
          <p:spPr>
            <a:xfrm>
              <a:off x="5613738" y="829875"/>
              <a:ext cx="256325" cy="418825"/>
            </a:xfrm>
            <a:custGeom>
              <a:avLst/>
              <a:gdLst/>
              <a:ahLst/>
              <a:cxnLst/>
              <a:rect l="l" t="t" r="r" b="b"/>
              <a:pathLst>
                <a:path w="10253" h="16753" extrusionOk="0">
                  <a:moveTo>
                    <a:pt x="1" y="1"/>
                  </a:moveTo>
                  <a:lnTo>
                    <a:pt x="1" y="1"/>
                  </a:lnTo>
                  <a:cubicBezTo>
                    <a:pt x="810" y="4585"/>
                    <a:pt x="1918" y="9692"/>
                    <a:pt x="5228" y="12967"/>
                  </a:cubicBezTo>
                  <a:cubicBezTo>
                    <a:pt x="6656" y="14395"/>
                    <a:pt x="8454" y="15824"/>
                    <a:pt x="10216" y="16753"/>
                  </a:cubicBezTo>
                  <a:cubicBezTo>
                    <a:pt x="10228" y="16729"/>
                    <a:pt x="10240" y="16681"/>
                    <a:pt x="10252" y="16634"/>
                  </a:cubicBezTo>
                  <a:cubicBezTo>
                    <a:pt x="9276" y="13800"/>
                    <a:pt x="7454" y="11205"/>
                    <a:pt x="5632" y="8776"/>
                  </a:cubicBezTo>
                  <a:cubicBezTo>
                    <a:pt x="3608" y="6085"/>
                    <a:pt x="1465" y="3382"/>
                    <a:pt x="215" y="287"/>
                  </a:cubicBezTo>
                  <a:cubicBezTo>
                    <a:pt x="132" y="179"/>
                    <a:pt x="72" y="84"/>
                    <a:pt x="1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4474;p79">
              <a:extLst>
                <a:ext uri="{FF2B5EF4-FFF2-40B4-BE49-F238E27FC236}">
                  <a16:creationId xmlns:a16="http://schemas.microsoft.com/office/drawing/2014/main" id="{3641BB04-1AFF-EF80-71BE-A9F2DFF0A76B}"/>
                </a:ext>
              </a:extLst>
            </p:cNvPr>
            <p:cNvSpPr/>
            <p:nvPr/>
          </p:nvSpPr>
          <p:spPr>
            <a:xfrm>
              <a:off x="5581288" y="1334700"/>
              <a:ext cx="389675" cy="450675"/>
            </a:xfrm>
            <a:custGeom>
              <a:avLst/>
              <a:gdLst/>
              <a:ahLst/>
              <a:cxnLst/>
              <a:rect l="l" t="t" r="r" b="b"/>
              <a:pathLst>
                <a:path w="15587" h="18027" extrusionOk="0">
                  <a:moveTo>
                    <a:pt x="1" y="1"/>
                  </a:moveTo>
                  <a:cubicBezTo>
                    <a:pt x="2085" y="3525"/>
                    <a:pt x="5180" y="6442"/>
                    <a:pt x="8133" y="9323"/>
                  </a:cubicBezTo>
                  <a:cubicBezTo>
                    <a:pt x="10800" y="11943"/>
                    <a:pt x="13479" y="14753"/>
                    <a:pt x="15181" y="18027"/>
                  </a:cubicBezTo>
                  <a:cubicBezTo>
                    <a:pt x="15586" y="15491"/>
                    <a:pt x="15062" y="12836"/>
                    <a:pt x="13717" y="10645"/>
                  </a:cubicBezTo>
                  <a:cubicBezTo>
                    <a:pt x="10645" y="5692"/>
                    <a:pt x="4252" y="4001"/>
                    <a:pt x="1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4475;p79">
              <a:extLst>
                <a:ext uri="{FF2B5EF4-FFF2-40B4-BE49-F238E27FC236}">
                  <a16:creationId xmlns:a16="http://schemas.microsoft.com/office/drawing/2014/main" id="{1AC40DC1-D08C-795F-0EBD-766CE62B3F7D}"/>
                </a:ext>
              </a:extLst>
            </p:cNvPr>
            <p:cNvSpPr/>
            <p:nvPr/>
          </p:nvSpPr>
          <p:spPr>
            <a:xfrm>
              <a:off x="5573863" y="1327575"/>
              <a:ext cx="387575" cy="462575"/>
            </a:xfrm>
            <a:custGeom>
              <a:avLst/>
              <a:gdLst/>
              <a:ahLst/>
              <a:cxnLst/>
              <a:rect l="l" t="t" r="r" b="b"/>
              <a:pathLst>
                <a:path w="15503" h="18503" extrusionOk="0">
                  <a:moveTo>
                    <a:pt x="0" y="0"/>
                  </a:moveTo>
                  <a:lnTo>
                    <a:pt x="0" y="0"/>
                  </a:lnTo>
                  <a:cubicBezTo>
                    <a:pt x="1822" y="5417"/>
                    <a:pt x="4084" y="11406"/>
                    <a:pt x="8692" y="14776"/>
                  </a:cubicBezTo>
                  <a:cubicBezTo>
                    <a:pt x="10692" y="16240"/>
                    <a:pt x="13133" y="17645"/>
                    <a:pt x="15467" y="18502"/>
                  </a:cubicBezTo>
                  <a:cubicBezTo>
                    <a:pt x="15478" y="18443"/>
                    <a:pt x="15478" y="18395"/>
                    <a:pt x="15502" y="18336"/>
                  </a:cubicBezTo>
                  <a:cubicBezTo>
                    <a:pt x="13788" y="15061"/>
                    <a:pt x="11109" y="12252"/>
                    <a:pt x="8442" y="9632"/>
                  </a:cubicBezTo>
                  <a:cubicBezTo>
                    <a:pt x="5501" y="6727"/>
                    <a:pt x="2405" y="3834"/>
                    <a:pt x="322" y="298"/>
                  </a:cubicBezTo>
                  <a:cubicBezTo>
                    <a:pt x="215" y="191"/>
                    <a:pt x="107" y="107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4476;p79">
              <a:extLst>
                <a:ext uri="{FF2B5EF4-FFF2-40B4-BE49-F238E27FC236}">
                  <a16:creationId xmlns:a16="http://schemas.microsoft.com/office/drawing/2014/main" id="{01F8F722-9F2F-CDC3-A3BA-1E9184B3CEFE}"/>
                </a:ext>
              </a:extLst>
            </p:cNvPr>
            <p:cNvSpPr/>
            <p:nvPr/>
          </p:nvSpPr>
          <p:spPr>
            <a:xfrm>
              <a:off x="5982238" y="1075750"/>
              <a:ext cx="259000" cy="479250"/>
            </a:xfrm>
            <a:custGeom>
              <a:avLst/>
              <a:gdLst/>
              <a:ahLst/>
              <a:cxnLst/>
              <a:rect l="l" t="t" r="r" b="b"/>
              <a:pathLst>
                <a:path w="10360" h="19170" extrusionOk="0">
                  <a:moveTo>
                    <a:pt x="10359" y="0"/>
                  </a:moveTo>
                  <a:lnTo>
                    <a:pt x="10359" y="0"/>
                  </a:lnTo>
                  <a:cubicBezTo>
                    <a:pt x="7525" y="4453"/>
                    <a:pt x="2287" y="7335"/>
                    <a:pt x="691" y="12371"/>
                  </a:cubicBezTo>
                  <a:cubicBezTo>
                    <a:pt x="1" y="14585"/>
                    <a:pt x="120" y="17038"/>
                    <a:pt x="1037" y="19169"/>
                  </a:cubicBezTo>
                  <a:cubicBezTo>
                    <a:pt x="1810" y="15931"/>
                    <a:pt x="3537" y="12859"/>
                    <a:pt x="5299" y="9978"/>
                  </a:cubicBezTo>
                  <a:cubicBezTo>
                    <a:pt x="7240" y="6787"/>
                    <a:pt x="9311" y="3560"/>
                    <a:pt x="10359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4477;p79">
              <a:extLst>
                <a:ext uri="{FF2B5EF4-FFF2-40B4-BE49-F238E27FC236}">
                  <a16:creationId xmlns:a16="http://schemas.microsoft.com/office/drawing/2014/main" id="{D583FF43-572B-88B5-A7E9-21AA1D1F1DEC}"/>
                </a:ext>
              </a:extLst>
            </p:cNvPr>
            <p:cNvSpPr/>
            <p:nvPr/>
          </p:nvSpPr>
          <p:spPr>
            <a:xfrm>
              <a:off x="6008138" y="1068000"/>
              <a:ext cx="238150" cy="491175"/>
            </a:xfrm>
            <a:custGeom>
              <a:avLst/>
              <a:gdLst/>
              <a:ahLst/>
              <a:cxnLst/>
              <a:rect l="l" t="t" r="r" b="b"/>
              <a:pathLst>
                <a:path w="9526" h="19647" extrusionOk="0">
                  <a:moveTo>
                    <a:pt x="9526" y="1"/>
                  </a:moveTo>
                  <a:lnTo>
                    <a:pt x="9526" y="1"/>
                  </a:lnTo>
                  <a:cubicBezTo>
                    <a:pt x="9466" y="108"/>
                    <a:pt x="9395" y="227"/>
                    <a:pt x="9323" y="322"/>
                  </a:cubicBezTo>
                  <a:cubicBezTo>
                    <a:pt x="8275" y="3882"/>
                    <a:pt x="6204" y="7109"/>
                    <a:pt x="4263" y="10312"/>
                  </a:cubicBezTo>
                  <a:cubicBezTo>
                    <a:pt x="2501" y="13205"/>
                    <a:pt x="774" y="16253"/>
                    <a:pt x="1" y="19515"/>
                  </a:cubicBezTo>
                  <a:cubicBezTo>
                    <a:pt x="12" y="19551"/>
                    <a:pt x="36" y="19598"/>
                    <a:pt x="60" y="19646"/>
                  </a:cubicBezTo>
                  <a:cubicBezTo>
                    <a:pt x="1917" y="18360"/>
                    <a:pt x="3751" y="16610"/>
                    <a:pt x="5180" y="14884"/>
                  </a:cubicBezTo>
                  <a:cubicBezTo>
                    <a:pt x="8466" y="10895"/>
                    <a:pt x="9145" y="5144"/>
                    <a:pt x="9526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4478;p79">
              <a:extLst>
                <a:ext uri="{FF2B5EF4-FFF2-40B4-BE49-F238E27FC236}">
                  <a16:creationId xmlns:a16="http://schemas.microsoft.com/office/drawing/2014/main" id="{3D4B41A1-BD67-CD08-67BA-8BAA6E002DB3}"/>
                </a:ext>
              </a:extLst>
            </p:cNvPr>
            <p:cNvSpPr/>
            <p:nvPr/>
          </p:nvSpPr>
          <p:spPr>
            <a:xfrm>
              <a:off x="6091788" y="1455550"/>
              <a:ext cx="258975" cy="479250"/>
            </a:xfrm>
            <a:custGeom>
              <a:avLst/>
              <a:gdLst/>
              <a:ahLst/>
              <a:cxnLst/>
              <a:rect l="l" t="t" r="r" b="b"/>
              <a:pathLst>
                <a:path w="10359" h="19170" extrusionOk="0">
                  <a:moveTo>
                    <a:pt x="10359" y="1"/>
                  </a:moveTo>
                  <a:cubicBezTo>
                    <a:pt x="7537" y="4454"/>
                    <a:pt x="2298" y="7347"/>
                    <a:pt x="703" y="12371"/>
                  </a:cubicBezTo>
                  <a:cubicBezTo>
                    <a:pt x="0" y="14586"/>
                    <a:pt x="119" y="17050"/>
                    <a:pt x="1048" y="19170"/>
                  </a:cubicBezTo>
                  <a:cubicBezTo>
                    <a:pt x="1822" y="15931"/>
                    <a:pt x="3548" y="12859"/>
                    <a:pt x="5298" y="9978"/>
                  </a:cubicBezTo>
                  <a:cubicBezTo>
                    <a:pt x="7251" y="6811"/>
                    <a:pt x="9323" y="3561"/>
                    <a:pt x="10359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4479;p79">
              <a:extLst>
                <a:ext uri="{FF2B5EF4-FFF2-40B4-BE49-F238E27FC236}">
                  <a16:creationId xmlns:a16="http://schemas.microsoft.com/office/drawing/2014/main" id="{BA3A4753-B5F1-DAB3-6326-5EBA8BCF2A7C}"/>
                </a:ext>
              </a:extLst>
            </p:cNvPr>
            <p:cNvSpPr/>
            <p:nvPr/>
          </p:nvSpPr>
          <p:spPr>
            <a:xfrm>
              <a:off x="6117963" y="1447825"/>
              <a:ext cx="238150" cy="491150"/>
            </a:xfrm>
            <a:custGeom>
              <a:avLst/>
              <a:gdLst/>
              <a:ahLst/>
              <a:cxnLst/>
              <a:rect l="l" t="t" r="r" b="b"/>
              <a:pathLst>
                <a:path w="9526" h="19646" extrusionOk="0">
                  <a:moveTo>
                    <a:pt x="9526" y="0"/>
                  </a:moveTo>
                  <a:lnTo>
                    <a:pt x="9526" y="0"/>
                  </a:lnTo>
                  <a:cubicBezTo>
                    <a:pt x="9466" y="107"/>
                    <a:pt x="9395" y="226"/>
                    <a:pt x="9312" y="334"/>
                  </a:cubicBezTo>
                  <a:cubicBezTo>
                    <a:pt x="8276" y="3882"/>
                    <a:pt x="6204" y="7120"/>
                    <a:pt x="4251" y="10311"/>
                  </a:cubicBezTo>
                  <a:cubicBezTo>
                    <a:pt x="2501" y="13204"/>
                    <a:pt x="775" y="16252"/>
                    <a:pt x="1" y="19514"/>
                  </a:cubicBezTo>
                  <a:cubicBezTo>
                    <a:pt x="13" y="19550"/>
                    <a:pt x="25" y="19598"/>
                    <a:pt x="60" y="19645"/>
                  </a:cubicBezTo>
                  <a:cubicBezTo>
                    <a:pt x="1918" y="18383"/>
                    <a:pt x="3751" y="16609"/>
                    <a:pt x="5180" y="14883"/>
                  </a:cubicBezTo>
                  <a:cubicBezTo>
                    <a:pt x="8466" y="10894"/>
                    <a:pt x="9133" y="5156"/>
                    <a:pt x="9526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4480;p79">
              <a:extLst>
                <a:ext uri="{FF2B5EF4-FFF2-40B4-BE49-F238E27FC236}">
                  <a16:creationId xmlns:a16="http://schemas.microsoft.com/office/drawing/2014/main" id="{19888BD1-9C51-C8D9-752B-8EB2A54045F1}"/>
                </a:ext>
              </a:extLst>
            </p:cNvPr>
            <p:cNvSpPr/>
            <p:nvPr/>
          </p:nvSpPr>
          <p:spPr>
            <a:xfrm>
              <a:off x="6143863" y="1471025"/>
              <a:ext cx="97375" cy="91125"/>
            </a:xfrm>
            <a:custGeom>
              <a:avLst/>
              <a:gdLst/>
              <a:ahLst/>
              <a:cxnLst/>
              <a:rect l="l" t="t" r="r" b="b"/>
              <a:pathLst>
                <a:path w="3895" h="3645" extrusionOk="0">
                  <a:moveTo>
                    <a:pt x="3894" y="1"/>
                  </a:moveTo>
                  <a:lnTo>
                    <a:pt x="3894" y="1"/>
                  </a:lnTo>
                  <a:cubicBezTo>
                    <a:pt x="2501" y="239"/>
                    <a:pt x="1251" y="1108"/>
                    <a:pt x="525" y="2299"/>
                  </a:cubicBezTo>
                  <a:cubicBezTo>
                    <a:pt x="203" y="2823"/>
                    <a:pt x="1" y="3632"/>
                    <a:pt x="882" y="3644"/>
                  </a:cubicBezTo>
                  <a:cubicBezTo>
                    <a:pt x="889" y="3644"/>
                    <a:pt x="897" y="3644"/>
                    <a:pt x="905" y="3644"/>
                  </a:cubicBezTo>
                  <a:cubicBezTo>
                    <a:pt x="1590" y="3644"/>
                    <a:pt x="2363" y="3115"/>
                    <a:pt x="2799" y="2644"/>
                  </a:cubicBezTo>
                  <a:cubicBezTo>
                    <a:pt x="3477" y="1942"/>
                    <a:pt x="3835" y="965"/>
                    <a:pt x="389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4481;p79">
              <a:extLst>
                <a:ext uri="{FF2B5EF4-FFF2-40B4-BE49-F238E27FC236}">
                  <a16:creationId xmlns:a16="http://schemas.microsoft.com/office/drawing/2014/main" id="{BDE12AEC-FF72-2CED-0A74-78770159BEE8}"/>
                </a:ext>
              </a:extLst>
            </p:cNvPr>
            <p:cNvSpPr/>
            <p:nvPr/>
          </p:nvSpPr>
          <p:spPr>
            <a:xfrm>
              <a:off x="5798288" y="1829475"/>
              <a:ext cx="116275" cy="66100"/>
            </a:xfrm>
            <a:custGeom>
              <a:avLst/>
              <a:gdLst/>
              <a:ahLst/>
              <a:cxnLst/>
              <a:rect l="l" t="t" r="r" b="b"/>
              <a:pathLst>
                <a:path w="4651" h="2644" extrusionOk="0">
                  <a:moveTo>
                    <a:pt x="1290" y="1"/>
                  </a:moveTo>
                  <a:cubicBezTo>
                    <a:pt x="856" y="1"/>
                    <a:pt x="420" y="66"/>
                    <a:pt x="1" y="188"/>
                  </a:cubicBezTo>
                  <a:cubicBezTo>
                    <a:pt x="691" y="1403"/>
                    <a:pt x="1941" y="2284"/>
                    <a:pt x="3311" y="2593"/>
                  </a:cubicBezTo>
                  <a:cubicBezTo>
                    <a:pt x="3445" y="2624"/>
                    <a:pt x="3595" y="2643"/>
                    <a:pt x="3741" y="2643"/>
                  </a:cubicBezTo>
                  <a:cubicBezTo>
                    <a:pt x="4214" y="2643"/>
                    <a:pt x="4651" y="2444"/>
                    <a:pt x="4442" y="1808"/>
                  </a:cubicBezTo>
                  <a:cubicBezTo>
                    <a:pt x="4215" y="1141"/>
                    <a:pt x="3465" y="581"/>
                    <a:pt x="2858" y="319"/>
                  </a:cubicBezTo>
                  <a:cubicBezTo>
                    <a:pt x="2363" y="102"/>
                    <a:pt x="1829" y="1"/>
                    <a:pt x="1290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4482;p79">
              <a:extLst>
                <a:ext uri="{FF2B5EF4-FFF2-40B4-BE49-F238E27FC236}">
                  <a16:creationId xmlns:a16="http://schemas.microsoft.com/office/drawing/2014/main" id="{782BE7D1-BB13-88F3-FCD3-835F0D0A302F}"/>
                </a:ext>
              </a:extLst>
            </p:cNvPr>
            <p:cNvSpPr/>
            <p:nvPr/>
          </p:nvSpPr>
          <p:spPr>
            <a:xfrm>
              <a:off x="5689338" y="1180825"/>
              <a:ext cx="96975" cy="85000"/>
            </a:xfrm>
            <a:custGeom>
              <a:avLst/>
              <a:gdLst/>
              <a:ahLst/>
              <a:cxnLst/>
              <a:rect l="l" t="t" r="r" b="b"/>
              <a:pathLst>
                <a:path w="3879" h="3400" extrusionOk="0">
                  <a:moveTo>
                    <a:pt x="1" y="0"/>
                  </a:moveTo>
                  <a:cubicBezTo>
                    <a:pt x="322" y="1369"/>
                    <a:pt x="1287" y="2536"/>
                    <a:pt x="2549" y="3179"/>
                  </a:cubicBezTo>
                  <a:cubicBezTo>
                    <a:pt x="2780" y="3303"/>
                    <a:pt x="3063" y="3399"/>
                    <a:pt x="3306" y="3399"/>
                  </a:cubicBezTo>
                  <a:cubicBezTo>
                    <a:pt x="3626" y="3399"/>
                    <a:pt x="3879" y="3232"/>
                    <a:pt x="3859" y="2739"/>
                  </a:cubicBezTo>
                  <a:cubicBezTo>
                    <a:pt x="3811" y="2048"/>
                    <a:pt x="3228" y="1298"/>
                    <a:pt x="2727" y="893"/>
                  </a:cubicBezTo>
                  <a:cubicBezTo>
                    <a:pt x="1965" y="274"/>
                    <a:pt x="965" y="0"/>
                    <a:pt x="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4483;p79">
              <a:extLst>
                <a:ext uri="{FF2B5EF4-FFF2-40B4-BE49-F238E27FC236}">
                  <a16:creationId xmlns:a16="http://schemas.microsoft.com/office/drawing/2014/main" id="{DD07E0E4-5BAF-1ED9-2767-B4A96D8B9EAA}"/>
                </a:ext>
              </a:extLst>
            </p:cNvPr>
            <p:cNvSpPr/>
            <p:nvPr/>
          </p:nvSpPr>
          <p:spPr>
            <a:xfrm>
              <a:off x="5705413" y="1301275"/>
              <a:ext cx="159875" cy="140500"/>
            </a:xfrm>
            <a:custGeom>
              <a:avLst/>
              <a:gdLst/>
              <a:ahLst/>
              <a:cxnLst/>
              <a:rect l="l" t="t" r="r" b="b"/>
              <a:pathLst>
                <a:path w="6395" h="5620" extrusionOk="0">
                  <a:moveTo>
                    <a:pt x="3194" y="0"/>
                  </a:moveTo>
                  <a:cubicBezTo>
                    <a:pt x="2270" y="0"/>
                    <a:pt x="1367" y="453"/>
                    <a:pt x="834" y="1290"/>
                  </a:cubicBezTo>
                  <a:cubicBezTo>
                    <a:pt x="1" y="2600"/>
                    <a:pt x="370" y="4350"/>
                    <a:pt x="1680" y="5183"/>
                  </a:cubicBezTo>
                  <a:cubicBezTo>
                    <a:pt x="2149" y="5478"/>
                    <a:pt x="2674" y="5619"/>
                    <a:pt x="3192" y="5619"/>
                  </a:cubicBezTo>
                  <a:cubicBezTo>
                    <a:pt x="4119" y="5619"/>
                    <a:pt x="5026" y="5166"/>
                    <a:pt x="5561" y="4326"/>
                  </a:cubicBezTo>
                  <a:cubicBezTo>
                    <a:pt x="6395" y="3040"/>
                    <a:pt x="6025" y="1290"/>
                    <a:pt x="4716" y="445"/>
                  </a:cubicBezTo>
                  <a:cubicBezTo>
                    <a:pt x="4243" y="144"/>
                    <a:pt x="3715" y="0"/>
                    <a:pt x="3194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4484;p79">
              <a:extLst>
                <a:ext uri="{FF2B5EF4-FFF2-40B4-BE49-F238E27FC236}">
                  <a16:creationId xmlns:a16="http://schemas.microsoft.com/office/drawing/2014/main" id="{9F96EF0A-C44C-86C8-02E2-5F9F0FCA69AC}"/>
                </a:ext>
              </a:extLst>
            </p:cNvPr>
            <p:cNvSpPr/>
            <p:nvPr/>
          </p:nvSpPr>
          <p:spPr>
            <a:xfrm>
              <a:off x="5857238" y="1921000"/>
              <a:ext cx="158675" cy="140500"/>
            </a:xfrm>
            <a:custGeom>
              <a:avLst/>
              <a:gdLst/>
              <a:ahLst/>
              <a:cxnLst/>
              <a:rect l="l" t="t" r="r" b="b"/>
              <a:pathLst>
                <a:path w="6347" h="5620" extrusionOk="0">
                  <a:moveTo>
                    <a:pt x="3174" y="1"/>
                  </a:moveTo>
                  <a:cubicBezTo>
                    <a:pt x="2055" y="1"/>
                    <a:pt x="997" y="666"/>
                    <a:pt x="560" y="1778"/>
                  </a:cubicBezTo>
                  <a:cubicBezTo>
                    <a:pt x="0" y="3219"/>
                    <a:pt x="691" y="4850"/>
                    <a:pt x="2143" y="5421"/>
                  </a:cubicBezTo>
                  <a:cubicBezTo>
                    <a:pt x="2483" y="5556"/>
                    <a:pt x="2833" y="5620"/>
                    <a:pt x="3177" y="5620"/>
                  </a:cubicBezTo>
                  <a:cubicBezTo>
                    <a:pt x="4294" y="5620"/>
                    <a:pt x="5350" y="4948"/>
                    <a:pt x="5787" y="3838"/>
                  </a:cubicBezTo>
                  <a:cubicBezTo>
                    <a:pt x="6346" y="2397"/>
                    <a:pt x="5656" y="766"/>
                    <a:pt x="4203" y="195"/>
                  </a:cubicBezTo>
                  <a:cubicBezTo>
                    <a:pt x="3865" y="63"/>
                    <a:pt x="3517" y="1"/>
                    <a:pt x="3174" y="1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4485;p79">
              <a:extLst>
                <a:ext uri="{FF2B5EF4-FFF2-40B4-BE49-F238E27FC236}">
                  <a16:creationId xmlns:a16="http://schemas.microsoft.com/office/drawing/2014/main" id="{4B675549-6B64-DBF9-F948-DF1D774F9D8B}"/>
                </a:ext>
              </a:extLst>
            </p:cNvPr>
            <p:cNvSpPr/>
            <p:nvPr/>
          </p:nvSpPr>
          <p:spPr>
            <a:xfrm>
              <a:off x="6067963" y="1594825"/>
              <a:ext cx="155400" cy="140275"/>
            </a:xfrm>
            <a:custGeom>
              <a:avLst/>
              <a:gdLst/>
              <a:ahLst/>
              <a:cxnLst/>
              <a:rect l="l" t="t" r="r" b="b"/>
              <a:pathLst>
                <a:path w="6216" h="5611" extrusionOk="0">
                  <a:moveTo>
                    <a:pt x="3108" y="1"/>
                  </a:moveTo>
                  <a:cubicBezTo>
                    <a:pt x="2416" y="1"/>
                    <a:pt x="1723" y="254"/>
                    <a:pt x="1179" y="764"/>
                  </a:cubicBezTo>
                  <a:cubicBezTo>
                    <a:pt x="48" y="1835"/>
                    <a:pt x="1" y="3597"/>
                    <a:pt x="1060" y="4729"/>
                  </a:cubicBezTo>
                  <a:cubicBezTo>
                    <a:pt x="1617" y="5316"/>
                    <a:pt x="2362" y="5611"/>
                    <a:pt x="3108" y="5611"/>
                  </a:cubicBezTo>
                  <a:cubicBezTo>
                    <a:pt x="3800" y="5611"/>
                    <a:pt x="4493" y="5357"/>
                    <a:pt x="5037" y="4848"/>
                  </a:cubicBezTo>
                  <a:cubicBezTo>
                    <a:pt x="6168" y="3776"/>
                    <a:pt x="6216" y="2014"/>
                    <a:pt x="5156" y="883"/>
                  </a:cubicBezTo>
                  <a:cubicBezTo>
                    <a:pt x="4600" y="296"/>
                    <a:pt x="3855" y="1"/>
                    <a:pt x="3108" y="1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7" name="Google Shape;4486;p79">
            <a:extLst>
              <a:ext uri="{FF2B5EF4-FFF2-40B4-BE49-F238E27FC236}">
                <a16:creationId xmlns:a16="http://schemas.microsoft.com/office/drawing/2014/main" id="{B15FE1EA-9562-6099-9E72-EC7429AE12D1}"/>
              </a:ext>
            </a:extLst>
          </p:cNvPr>
          <p:cNvGrpSpPr/>
          <p:nvPr/>
        </p:nvGrpSpPr>
        <p:grpSpPr>
          <a:xfrm rot="9131441">
            <a:off x="327975" y="1596943"/>
            <a:ext cx="419463" cy="1019415"/>
            <a:chOff x="-214625" y="3943775"/>
            <a:chExt cx="458725" cy="836125"/>
          </a:xfrm>
        </p:grpSpPr>
        <p:sp>
          <p:nvSpPr>
            <p:cNvPr id="1358" name="Google Shape;4487;p79">
              <a:extLst>
                <a:ext uri="{FF2B5EF4-FFF2-40B4-BE49-F238E27FC236}">
                  <a16:creationId xmlns:a16="http://schemas.microsoft.com/office/drawing/2014/main" id="{9992FC55-38A9-FBF6-D040-23C6511FB121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4488;p79">
              <a:extLst>
                <a:ext uri="{FF2B5EF4-FFF2-40B4-BE49-F238E27FC236}">
                  <a16:creationId xmlns:a16="http://schemas.microsoft.com/office/drawing/2014/main" id="{2AB73656-8384-8CD7-9573-F2215FD7FC99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4489;p79">
              <a:extLst>
                <a:ext uri="{FF2B5EF4-FFF2-40B4-BE49-F238E27FC236}">
                  <a16:creationId xmlns:a16="http://schemas.microsoft.com/office/drawing/2014/main" id="{E628F6BF-5D63-BAA3-9854-85B1D2A06814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4490;p79">
              <a:extLst>
                <a:ext uri="{FF2B5EF4-FFF2-40B4-BE49-F238E27FC236}">
                  <a16:creationId xmlns:a16="http://schemas.microsoft.com/office/drawing/2014/main" id="{BC3AA4B9-CF3D-E137-90C8-82FB60D499DD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4491;p79">
              <a:extLst>
                <a:ext uri="{FF2B5EF4-FFF2-40B4-BE49-F238E27FC236}">
                  <a16:creationId xmlns:a16="http://schemas.microsoft.com/office/drawing/2014/main" id="{74D6CA38-34EF-2D54-CE24-4E0D5DD3D371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4492;p79">
              <a:extLst>
                <a:ext uri="{FF2B5EF4-FFF2-40B4-BE49-F238E27FC236}">
                  <a16:creationId xmlns:a16="http://schemas.microsoft.com/office/drawing/2014/main" id="{AEEFA2D7-1031-3D11-7A25-788E32619243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4493;p79">
              <a:extLst>
                <a:ext uri="{FF2B5EF4-FFF2-40B4-BE49-F238E27FC236}">
                  <a16:creationId xmlns:a16="http://schemas.microsoft.com/office/drawing/2014/main" id="{415C8DE3-1D01-E85D-2D68-CC5731EDB4B0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4494;p79">
              <a:extLst>
                <a:ext uri="{FF2B5EF4-FFF2-40B4-BE49-F238E27FC236}">
                  <a16:creationId xmlns:a16="http://schemas.microsoft.com/office/drawing/2014/main" id="{3C1992C1-8D89-8418-653C-95BD4AA0A46F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4495;p79">
              <a:extLst>
                <a:ext uri="{FF2B5EF4-FFF2-40B4-BE49-F238E27FC236}">
                  <a16:creationId xmlns:a16="http://schemas.microsoft.com/office/drawing/2014/main" id="{9A8262E0-07C8-44D4-7D2A-DA2119B76D37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4496;p79">
              <a:extLst>
                <a:ext uri="{FF2B5EF4-FFF2-40B4-BE49-F238E27FC236}">
                  <a16:creationId xmlns:a16="http://schemas.microsoft.com/office/drawing/2014/main" id="{52607216-ECD6-E382-752A-6C7935EA2496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4497;p79">
              <a:extLst>
                <a:ext uri="{FF2B5EF4-FFF2-40B4-BE49-F238E27FC236}">
                  <a16:creationId xmlns:a16="http://schemas.microsoft.com/office/drawing/2014/main" id="{3A6F0EFC-0C8C-57C8-6DED-191BE8AE98F3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4498;p79">
              <a:extLst>
                <a:ext uri="{FF2B5EF4-FFF2-40B4-BE49-F238E27FC236}">
                  <a16:creationId xmlns:a16="http://schemas.microsoft.com/office/drawing/2014/main" id="{8014AA0F-D24C-AD31-21DC-18D0685DEB3D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0" name="Google Shape;4499;p79">
            <a:extLst>
              <a:ext uri="{FF2B5EF4-FFF2-40B4-BE49-F238E27FC236}">
                <a16:creationId xmlns:a16="http://schemas.microsoft.com/office/drawing/2014/main" id="{1DC75FA4-3FE3-0680-16F7-04826304EE15}"/>
              </a:ext>
            </a:extLst>
          </p:cNvPr>
          <p:cNvGrpSpPr/>
          <p:nvPr/>
        </p:nvGrpSpPr>
        <p:grpSpPr>
          <a:xfrm rot="622724" flipH="1">
            <a:off x="369558" y="5517721"/>
            <a:ext cx="395676" cy="1069216"/>
            <a:chOff x="1803775" y="5029925"/>
            <a:chExt cx="655775" cy="1329050"/>
          </a:xfrm>
        </p:grpSpPr>
        <p:sp>
          <p:nvSpPr>
            <p:cNvPr id="1371" name="Google Shape;4500;p79">
              <a:extLst>
                <a:ext uri="{FF2B5EF4-FFF2-40B4-BE49-F238E27FC236}">
                  <a16:creationId xmlns:a16="http://schemas.microsoft.com/office/drawing/2014/main" id="{4DEF06B0-2A6F-62E4-015C-F0EBE34C45E3}"/>
                </a:ext>
              </a:extLst>
            </p:cNvPr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4501;p79">
              <a:extLst>
                <a:ext uri="{FF2B5EF4-FFF2-40B4-BE49-F238E27FC236}">
                  <a16:creationId xmlns:a16="http://schemas.microsoft.com/office/drawing/2014/main" id="{4A7CE251-0346-EDD4-3355-00D2DAB5C188}"/>
                </a:ext>
              </a:extLst>
            </p:cNvPr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4502;p79">
              <a:extLst>
                <a:ext uri="{FF2B5EF4-FFF2-40B4-BE49-F238E27FC236}">
                  <a16:creationId xmlns:a16="http://schemas.microsoft.com/office/drawing/2014/main" id="{3F30620C-5DA0-5D6F-2641-CC2DF1ECA72A}"/>
                </a:ext>
              </a:extLst>
            </p:cNvPr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4503;p79">
              <a:extLst>
                <a:ext uri="{FF2B5EF4-FFF2-40B4-BE49-F238E27FC236}">
                  <a16:creationId xmlns:a16="http://schemas.microsoft.com/office/drawing/2014/main" id="{3FC80A5A-9BD7-0A75-03F3-68CAA2BCA27A}"/>
                </a:ext>
              </a:extLst>
            </p:cNvPr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4504;p79">
              <a:extLst>
                <a:ext uri="{FF2B5EF4-FFF2-40B4-BE49-F238E27FC236}">
                  <a16:creationId xmlns:a16="http://schemas.microsoft.com/office/drawing/2014/main" id="{8DA48C4A-1379-4AB3-3021-58ACAD814377}"/>
                </a:ext>
              </a:extLst>
            </p:cNvPr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4505;p79">
              <a:extLst>
                <a:ext uri="{FF2B5EF4-FFF2-40B4-BE49-F238E27FC236}">
                  <a16:creationId xmlns:a16="http://schemas.microsoft.com/office/drawing/2014/main" id="{3AD5586C-BB21-FFE1-A2F1-C5C9E98C8FEF}"/>
                </a:ext>
              </a:extLst>
            </p:cNvPr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4506;p79">
              <a:extLst>
                <a:ext uri="{FF2B5EF4-FFF2-40B4-BE49-F238E27FC236}">
                  <a16:creationId xmlns:a16="http://schemas.microsoft.com/office/drawing/2014/main" id="{1EFCB646-D15E-A3E8-FBF7-A5D21574E64B}"/>
                </a:ext>
              </a:extLst>
            </p:cNvPr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4507;p79">
              <a:extLst>
                <a:ext uri="{FF2B5EF4-FFF2-40B4-BE49-F238E27FC236}">
                  <a16:creationId xmlns:a16="http://schemas.microsoft.com/office/drawing/2014/main" id="{E8CD56B9-6D21-4527-6686-B24ECC520CD5}"/>
                </a:ext>
              </a:extLst>
            </p:cNvPr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4508;p79">
              <a:extLst>
                <a:ext uri="{FF2B5EF4-FFF2-40B4-BE49-F238E27FC236}">
                  <a16:creationId xmlns:a16="http://schemas.microsoft.com/office/drawing/2014/main" id="{712B9BB3-B858-8454-B884-DB7B5EB2B26F}"/>
                </a:ext>
              </a:extLst>
            </p:cNvPr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4509;p79">
              <a:extLst>
                <a:ext uri="{FF2B5EF4-FFF2-40B4-BE49-F238E27FC236}">
                  <a16:creationId xmlns:a16="http://schemas.microsoft.com/office/drawing/2014/main" id="{8B3BE88F-2832-4E2D-CA36-29485D46A49E}"/>
                </a:ext>
              </a:extLst>
            </p:cNvPr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4510;p79">
              <a:extLst>
                <a:ext uri="{FF2B5EF4-FFF2-40B4-BE49-F238E27FC236}">
                  <a16:creationId xmlns:a16="http://schemas.microsoft.com/office/drawing/2014/main" id="{B65CEB60-45D5-7F7B-1F55-8F058C1260E7}"/>
                </a:ext>
              </a:extLst>
            </p:cNvPr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9" y="1860015"/>
            <a:ext cx="2341563" cy="323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" name="Google Shape;4499;p79">
            <a:extLst>
              <a:ext uri="{FF2B5EF4-FFF2-40B4-BE49-F238E27FC236}">
                <a16:creationId xmlns:a16="http://schemas.microsoft.com/office/drawing/2014/main" id="{1DC75FA4-3FE3-0680-16F7-04826304EE15}"/>
              </a:ext>
            </a:extLst>
          </p:cNvPr>
          <p:cNvGrpSpPr/>
          <p:nvPr/>
        </p:nvGrpSpPr>
        <p:grpSpPr>
          <a:xfrm rot="622724" flipH="1">
            <a:off x="522111" y="4366883"/>
            <a:ext cx="395676" cy="1069216"/>
            <a:chOff x="1803775" y="5029925"/>
            <a:chExt cx="655775" cy="1329050"/>
          </a:xfrm>
        </p:grpSpPr>
        <p:sp>
          <p:nvSpPr>
            <p:cNvPr id="114" name="Google Shape;4500;p79">
              <a:extLst>
                <a:ext uri="{FF2B5EF4-FFF2-40B4-BE49-F238E27FC236}">
                  <a16:creationId xmlns:a16="http://schemas.microsoft.com/office/drawing/2014/main" id="{4DEF06B0-2A6F-62E4-015C-F0EBE34C45E3}"/>
                </a:ext>
              </a:extLst>
            </p:cNvPr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4501;p79">
              <a:extLst>
                <a:ext uri="{FF2B5EF4-FFF2-40B4-BE49-F238E27FC236}">
                  <a16:creationId xmlns:a16="http://schemas.microsoft.com/office/drawing/2014/main" id="{4A7CE251-0346-EDD4-3355-00D2DAB5C188}"/>
                </a:ext>
              </a:extLst>
            </p:cNvPr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4502;p79">
              <a:extLst>
                <a:ext uri="{FF2B5EF4-FFF2-40B4-BE49-F238E27FC236}">
                  <a16:creationId xmlns:a16="http://schemas.microsoft.com/office/drawing/2014/main" id="{3F30620C-5DA0-5D6F-2641-CC2DF1ECA72A}"/>
                </a:ext>
              </a:extLst>
            </p:cNvPr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4503;p79">
              <a:extLst>
                <a:ext uri="{FF2B5EF4-FFF2-40B4-BE49-F238E27FC236}">
                  <a16:creationId xmlns:a16="http://schemas.microsoft.com/office/drawing/2014/main" id="{3FC80A5A-9BD7-0A75-03F3-68CAA2BCA27A}"/>
                </a:ext>
              </a:extLst>
            </p:cNvPr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4504;p79">
              <a:extLst>
                <a:ext uri="{FF2B5EF4-FFF2-40B4-BE49-F238E27FC236}">
                  <a16:creationId xmlns:a16="http://schemas.microsoft.com/office/drawing/2014/main" id="{8DA48C4A-1379-4AB3-3021-58ACAD814377}"/>
                </a:ext>
              </a:extLst>
            </p:cNvPr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4505;p79">
              <a:extLst>
                <a:ext uri="{FF2B5EF4-FFF2-40B4-BE49-F238E27FC236}">
                  <a16:creationId xmlns:a16="http://schemas.microsoft.com/office/drawing/2014/main" id="{3AD5586C-BB21-FFE1-A2F1-C5C9E98C8FEF}"/>
                </a:ext>
              </a:extLst>
            </p:cNvPr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4506;p79">
              <a:extLst>
                <a:ext uri="{FF2B5EF4-FFF2-40B4-BE49-F238E27FC236}">
                  <a16:creationId xmlns:a16="http://schemas.microsoft.com/office/drawing/2014/main" id="{1EFCB646-D15E-A3E8-FBF7-A5D21574E64B}"/>
                </a:ext>
              </a:extLst>
            </p:cNvPr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4507;p79">
              <a:extLst>
                <a:ext uri="{FF2B5EF4-FFF2-40B4-BE49-F238E27FC236}">
                  <a16:creationId xmlns:a16="http://schemas.microsoft.com/office/drawing/2014/main" id="{E8CD56B9-6D21-4527-6686-B24ECC520CD5}"/>
                </a:ext>
              </a:extLst>
            </p:cNvPr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4508;p79">
              <a:extLst>
                <a:ext uri="{FF2B5EF4-FFF2-40B4-BE49-F238E27FC236}">
                  <a16:creationId xmlns:a16="http://schemas.microsoft.com/office/drawing/2014/main" id="{712B9BB3-B858-8454-B884-DB7B5EB2B26F}"/>
                </a:ext>
              </a:extLst>
            </p:cNvPr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4509;p79">
              <a:extLst>
                <a:ext uri="{FF2B5EF4-FFF2-40B4-BE49-F238E27FC236}">
                  <a16:creationId xmlns:a16="http://schemas.microsoft.com/office/drawing/2014/main" id="{8B3BE88F-2832-4E2D-CA36-29485D46A49E}"/>
                </a:ext>
              </a:extLst>
            </p:cNvPr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4510;p79">
              <a:extLst>
                <a:ext uri="{FF2B5EF4-FFF2-40B4-BE49-F238E27FC236}">
                  <a16:creationId xmlns:a16="http://schemas.microsoft.com/office/drawing/2014/main" id="{B65CEB60-45D5-7F7B-1F55-8F058C1260E7}"/>
                </a:ext>
              </a:extLst>
            </p:cNvPr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5" name="Google Shape;4456;p79">
            <a:extLst>
              <a:ext uri="{FF2B5EF4-FFF2-40B4-BE49-F238E27FC236}">
                <a16:creationId xmlns:a16="http://schemas.microsoft.com/office/drawing/2014/main" id="{590C56D6-D5C0-0DE3-C3D1-E0CB5F3033D8}"/>
              </a:ext>
            </a:extLst>
          </p:cNvPr>
          <p:cNvSpPr txBox="1">
            <a:spLocks/>
          </p:cNvSpPr>
          <p:nvPr/>
        </p:nvSpPr>
        <p:spPr>
          <a:xfrm>
            <a:off x="1158237" y="5447780"/>
            <a:ext cx="6922526" cy="10626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164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ĐỌC – TÌM HIỂU CHUNG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321" y="2057400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3434219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5285232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PTBĐ</a:t>
            </a:r>
          </a:p>
        </p:txBody>
      </p:sp>
      <p:sp>
        <p:nvSpPr>
          <p:cNvPr id="14" name="Oval 13"/>
          <p:cNvSpPr/>
          <p:nvPr/>
        </p:nvSpPr>
        <p:spPr>
          <a:xfrm>
            <a:off x="2506249" y="2057400"/>
            <a:ext cx="35052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06249" y="5285232"/>
            <a:ext cx="3505200" cy="1191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6249" y="3276600"/>
            <a:ext cx="3742151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NXB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2018, tr.217 – 223.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040699" y="22722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064707" y="37200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065750" y="54726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7400"/>
            <a:ext cx="2667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75480704"/>
              </p:ext>
            </p:extLst>
          </p:nvPr>
        </p:nvGraphicFramePr>
        <p:xfrm>
          <a:off x="76200" y="2362200"/>
          <a:ext cx="876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0" y="1432990"/>
            <a:ext cx="2514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152400"/>
            <a:ext cx="4953000" cy="148081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TÌM HIỂU CHUNG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608552" y="1249843"/>
            <a:ext cx="3657599" cy="61264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37089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75603"/>
              </p:ext>
            </p:extLst>
          </p:nvPr>
        </p:nvGraphicFramePr>
        <p:xfrm>
          <a:off x="76200" y="1981201"/>
          <a:ext cx="89916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539"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265">
                <a:tc gridSpan="2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265">
                <a:tc row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90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2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265">
                <a:tc gridSpan="2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90235"/>
              </p:ext>
            </p:extLst>
          </p:nvPr>
        </p:nvGraphicFramePr>
        <p:xfrm>
          <a:off x="152400" y="1066800"/>
          <a:ext cx="88392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0375">
                <a:tc gridSpan="2"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2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825">
                <a:tc gridSpan="2"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Hùng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Vương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Mị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Nương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kén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rể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vợ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đòi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cướp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Mị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Nương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85">
                <a:tc rowSpan="3">
                  <a:txBody>
                    <a:bodyPr/>
                    <a:lstStyle/>
                    <a:p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miệng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xuôi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849">
                <a:tc gridSpan="2"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2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6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3950" y="274321"/>
            <a:ext cx="8110450" cy="13258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022073"/>
            <a:ext cx="3810000" cy="864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3923609"/>
            <a:ext cx="1897034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0651" y="3923609"/>
            <a:ext cx="1871749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2543" y="3923609"/>
            <a:ext cx="2404457" cy="132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05600" y="3906273"/>
            <a:ext cx="2133599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024717" y="2886596"/>
            <a:ext cx="3547283" cy="10370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493619" y="2898713"/>
            <a:ext cx="3278781" cy="100756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572000" y="2886596"/>
            <a:ext cx="702772" cy="10370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922584" y="2886596"/>
            <a:ext cx="1649416" cy="102662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08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81&quot;&gt;&lt;property id=&quot;20148&quot; value=&quot;5&quot;/&gt;&lt;property id=&quot;20300&quot; value=&quot;Slide 1 - &amp;quot;TIẾT 13 - 14: SƠN TINH, THỦY TINH (Truyền thuyết)&amp;quot;&quot;/&gt;&lt;property id=&quot;20307&quot; value=&quot;256&quot;/&gt;&lt;/object&gt;&lt;object type=&quot;3&quot; unique_id=&quot;10082&quot;&gt;&lt;property id=&quot;20148&quot; value=&quot;5&quot;/&gt;&lt;property id=&quot;20300&quot; value=&quot;Slide 2 - &amp;quot;I. ĐỌC - TÌM HIỂU CHUNG&amp;quot;&quot;/&gt;&lt;property id=&quot;20307&quot; value=&quot;257&quot;/&gt;&lt;/object&gt;&lt;object type=&quot;3&quot; unique_id=&quot;10083&quot;&gt;&lt;property id=&quot;20148&quot; value=&quot;5&quot;/&gt;&lt;property id=&quot;20300&quot; value=&quot;Slide 4 - &amp;quot;I. ĐỌC - TÌM HIỂU CHUNG&amp;quot;&quot;/&gt;&lt;property id=&quot;20307&quot; value=&quot;258&quot;/&gt;&lt;/object&gt;&lt;object type=&quot;3&quot; unique_id=&quot;10189&quot;&gt;&lt;property id=&quot;20148&quot; value=&quot;5&quot;/&gt;&lt;property id=&quot;20300&quot; value=&quot;Slide 3&quot;/&gt;&lt;property id=&quot;20307&quot; value=&quot;259&quot;/&gt;&lt;/object&gt;&lt;object type=&quot;3&quot; unique_id=&quot;10190&quot;&gt;&lt;property id=&quot;20148&quot; value=&quot;5&quot;/&gt;&lt;property id=&quot;20300&quot; value=&quot;Slide 5 - &amp;quot;II. PHÂN TÍCH&amp;quot;&quot;/&gt;&lt;property id=&quot;20307&quot; value=&quot;260&quot;/&gt;&lt;/object&gt;&lt;object type=&quot;3&quot; unique_id=&quot;10191&quot;&gt;&lt;property id=&quot;20148&quot; value=&quot;5&quot;/&gt;&lt;property id=&quot;20300&quot; value=&quot;Slide 6&quot;/&gt;&lt;property id=&quot;20307&quot; value=&quot;261&quot;/&gt;&lt;/object&gt;&lt;object type=&quot;3&quot; unique_id=&quot;10192&quot;&gt;&lt;property id=&quot;20148&quot; value=&quot;5&quot;/&gt;&lt;property id=&quot;20300&quot; value=&quot;Slide 8&quot;/&gt;&lt;property id=&quot;20307&quot; value=&quot;264&quot;/&gt;&lt;/object&gt;&lt;object type=&quot;3&quot; unique_id=&quot;10193&quot;&gt;&lt;property id=&quot;20148&quot; value=&quot;5&quot;/&gt;&lt;property id=&quot;20300&quot; value=&quot;Slide 9&quot;/&gt;&lt;property id=&quot;20307&quot; value=&quot;262&quot;/&gt;&lt;/object&gt;&lt;object type=&quot;3&quot; unique_id=&quot;10194&quot;&gt;&lt;property id=&quot;20148&quot; value=&quot;5&quot;/&gt;&lt;property id=&quot;20300&quot; value=&quot;Slide 10 - &amp;quot;II. PHÂN TÍCH&amp;quot;&quot;/&gt;&lt;property id=&quot;20307&quot; value=&quot;263&quot;/&gt;&lt;/object&gt;&lt;object type=&quot;3&quot; unique_id=&quot;10371&quot;&gt;&lt;property id=&quot;20148&quot; value=&quot;5&quot;/&gt;&lt;property id=&quot;20300&quot; value=&quot;Slide 11&quot;/&gt;&lt;property id=&quot;20307&quot; value=&quot;265&quot;/&gt;&lt;/object&gt;&lt;object type=&quot;3&quot; unique_id=&quot;10372&quot;&gt;&lt;property id=&quot;20148&quot; value=&quot;5&quot;/&gt;&lt;property id=&quot;20300&quot; value=&quot;Slide 12 - &amp;quot;c. Kết quả &amp;quot;&quot;/&gt;&lt;property id=&quot;20307&quot; value=&quot;266&quot;/&gt;&lt;/object&gt;&lt;object type=&quot;3&quot; unique_id=&quot;10477&quot;&gt;&lt;property id=&quot;20148&quot; value=&quot;5&quot;/&gt;&lt;property id=&quot;20300&quot; value=&quot;Slide 13&quot;/&gt;&lt;property id=&quot;20307&quot; value=&quot;267&quot;/&gt;&lt;/object&gt;&lt;object type=&quot;3&quot; unique_id=&quot;10478&quot;&gt;&lt;property id=&quot;20148&quot; value=&quot;5&quot;/&gt;&lt;property id=&quot;20300&quot; value=&quot;Slide 14 - &amp;quot;III.  TỔNG KẾT        &amp;quot;&quot;/&gt;&lt;property id=&quot;20307&quot; value=&quot;268&quot;/&gt;&lt;/object&gt;&lt;object type=&quot;3&quot; unique_id=&quot;10479&quot;&gt;&lt;property id=&quot;20148&quot; value=&quot;5&quot;/&gt;&lt;property id=&quot;20300&quot; value=&quot;Slide 15&quot;/&gt;&lt;property id=&quot;20307&quot; value=&quot;272&quot;/&gt;&lt;/object&gt;&lt;object type=&quot;3&quot; unique_id=&quot;10480&quot;&gt;&lt;property id=&quot;20148&quot; value=&quot;5&quot;/&gt;&lt;property id=&quot;20300&quot; value=&quot;Slide 16&quot;/&gt;&lt;property id=&quot;20307&quot; value=&quot;269&quot;/&gt;&lt;/object&gt;&lt;object type=&quot;3&quot; unique_id=&quot;10481&quot;&gt;&lt;property id=&quot;20148&quot; value=&quot;5&quot;/&gt;&lt;property id=&quot;20300&quot; value=&quot;Slide 17&quot;/&gt;&lt;property id=&quot;20307&quot; value=&quot;270&quot;/&gt;&lt;/object&gt;&lt;object type=&quot;3&quot; unique_id=&quot;10482&quot;&gt;&lt;property id=&quot;20148&quot; value=&quot;5&quot;/&gt;&lt;property id=&quot;20300&quot; value=&quot;Slide 18&quot;/&gt;&lt;property id=&quot;20307&quot; value=&quot;271&quot;/&gt;&lt;/object&gt;&lt;object type=&quot;3&quot; unique_id=&quot;10654&quot;&gt;&lt;property id=&quot;20148&quot; value=&quot;5&quot;/&gt;&lt;property id=&quot;20300&quot; value=&quot;Slide 7 - &amp;quot;So sánh hai nhân vật Sơn Tinh, Thủy Tinh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1533</Words>
  <Application>Microsoft Office PowerPoint</Application>
  <PresentationFormat>On-screen Show (4:3)</PresentationFormat>
  <Paragraphs>189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#9Slide03 Arima Madurai Black</vt:lpstr>
      <vt:lpstr>Arial</vt:lpstr>
      <vt:lpstr>Calibri</vt:lpstr>
      <vt:lpstr>Times New Roman</vt:lpstr>
      <vt:lpstr>Office Theme</vt:lpstr>
      <vt:lpstr>1_Office Theme</vt:lpstr>
      <vt:lpstr>TIẾT 8: SƠN TINH, THỦY TINH (Trích, Nguyễn Nhược Pháp)</vt:lpstr>
      <vt:lpstr>I. KHỞI ĐỘNG</vt:lpstr>
      <vt:lpstr>I. ĐỌC – TÌM HIỂU CHUNG 1. Đọc văn bản</vt:lpstr>
      <vt:lpstr>2. Tìm hiểu chung a/ Tác giả: </vt:lpstr>
      <vt:lpstr>I. ĐỌC – TÌM HIỂU CHUNG 2. Tìm hiểu chung b. Tác phẩm</vt:lpstr>
      <vt:lpstr>II. ĐỌC – TÌM HIỂU CHUNG 2. Tìm hiểu chung b) Tác phẩm</vt:lpstr>
      <vt:lpstr>III. KHÁM PHÁ VĂN BẢN</vt:lpstr>
      <vt:lpstr>PowerPoint Presentation</vt:lpstr>
      <vt:lpstr>PowerPoint Presentation</vt:lpstr>
      <vt:lpstr>2. Tìm hiểu Phần I: Chân dung các nhân vật</vt:lpstr>
      <vt:lpstr>2. Tìm hiểu Phần I: Chân dung các nhân vật</vt:lpstr>
      <vt:lpstr>2. Tìm hiểu Phần I: Chân dung các nhân vật</vt:lpstr>
      <vt:lpstr>2. Tìm hiểu Phần I: Chân dung các nhân vật</vt:lpstr>
      <vt:lpstr>2. Tìm hiểu Phần I: Chân dung các nhân vật  PHIẾU HỌC TẬP SỐ 3</vt:lpstr>
      <vt:lpstr>2. Tìm hiểu Phần I: Chân dung các nhân vật</vt:lpstr>
      <vt:lpstr>PowerPoint Presentation</vt:lpstr>
      <vt:lpstr>3. Tìm hiểu Phần II: Cuộc giao tranh giữa Sơn Tinh và Thủy Tinh</vt:lpstr>
      <vt:lpstr>3. Tìm hiểu Phần II: Cuộc giao tranh giữa Sơn Tinh và Thủy Tinh</vt:lpstr>
      <vt:lpstr>4. Yếu tố kì ảo trong văn bản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TUANPHAM</dc:creator>
  <cp:lastModifiedBy>admin administrator</cp:lastModifiedBy>
  <cp:revision>66</cp:revision>
  <dcterms:created xsi:type="dcterms:W3CDTF">2006-08-16T00:00:00Z</dcterms:created>
  <dcterms:modified xsi:type="dcterms:W3CDTF">2024-09-30T02:33:43Z</dcterms:modified>
</cp:coreProperties>
</file>