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28"/>
  </p:notesMasterIdLst>
  <p:sldIdLst>
    <p:sldId id="572" r:id="rId3"/>
    <p:sldId id="573" r:id="rId4"/>
    <p:sldId id="574" r:id="rId5"/>
    <p:sldId id="470" r:id="rId6"/>
    <p:sldId id="577" r:id="rId7"/>
    <p:sldId id="588" r:id="rId8"/>
    <p:sldId id="578" r:id="rId9"/>
    <p:sldId id="583" r:id="rId10"/>
    <p:sldId id="580" r:id="rId11"/>
    <p:sldId id="582" r:id="rId12"/>
    <p:sldId id="587" r:id="rId13"/>
    <p:sldId id="519" r:id="rId14"/>
    <p:sldId id="570" r:id="rId15"/>
    <p:sldId id="571" r:id="rId16"/>
    <p:sldId id="559" r:id="rId17"/>
    <p:sldId id="591" r:id="rId18"/>
    <p:sldId id="584" r:id="rId19"/>
    <p:sldId id="585" r:id="rId20"/>
    <p:sldId id="586" r:id="rId21"/>
    <p:sldId id="562" r:id="rId22"/>
    <p:sldId id="564" r:id="rId23"/>
    <p:sldId id="563" r:id="rId24"/>
    <p:sldId id="523" r:id="rId25"/>
    <p:sldId id="536" r:id="rId26"/>
    <p:sldId id="53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E461C-C99A-4EF1-95D9-6E0469D77722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00302-9B6D-49B7-BFFC-DCE1AFC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49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97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414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21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59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68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sương</a:t>
            </a:r>
            <a:endParaRPr lang="en-US" dirty="0"/>
          </a:p>
          <a:p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mười</a:t>
            </a:r>
            <a:r>
              <a:rPr lang="en-US" dirty="0"/>
              <a:t> </a:t>
            </a:r>
            <a:r>
              <a:rPr lang="en-US" dirty="0" err="1"/>
              <a:t>mưa</a:t>
            </a:r>
            <a:endParaRPr lang="en-US" dirty="0"/>
          </a:p>
          <a:p>
            <a:r>
              <a:rPr lang="en-US" dirty="0" err="1"/>
              <a:t>Chín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mười</a:t>
            </a:r>
            <a:r>
              <a:rPr lang="en-US" dirty="0"/>
              <a:t> ý</a:t>
            </a:r>
          </a:p>
          <a:p>
            <a:r>
              <a:rPr lang="en-US" dirty="0"/>
              <a:t>Ba </a:t>
            </a:r>
            <a:r>
              <a:rPr lang="en-US" dirty="0" err="1"/>
              <a:t>chốn</a:t>
            </a:r>
            <a:r>
              <a:rPr lang="en-US" dirty="0"/>
              <a:t> </a:t>
            </a:r>
            <a:r>
              <a:rPr lang="en-US" dirty="0" err="1"/>
              <a:t>bốn</a:t>
            </a:r>
            <a:r>
              <a:rPr lang="en-US" dirty="0"/>
              <a:t> </a:t>
            </a:r>
            <a:r>
              <a:rPr lang="en-US" dirty="0" err="1"/>
              <a:t>nơi</a:t>
            </a:r>
            <a:endParaRPr lang="en-US" dirty="0"/>
          </a:p>
          <a:p>
            <a:r>
              <a:rPr lang="en-US" dirty="0"/>
              <a:t>Ba </a:t>
            </a:r>
            <a:r>
              <a:rPr lang="en-US" dirty="0" err="1"/>
              <a:t>chìm</a:t>
            </a:r>
            <a:r>
              <a:rPr lang="en-US" dirty="0"/>
              <a:t> </a:t>
            </a:r>
            <a:r>
              <a:rPr lang="en-US" dirty="0" err="1"/>
              <a:t>bảy</a:t>
            </a:r>
            <a:r>
              <a:rPr lang="en-US" dirty="0"/>
              <a:t> </a:t>
            </a:r>
            <a:r>
              <a:rPr lang="en-US" dirty="0" err="1"/>
              <a:t>nổi</a:t>
            </a:r>
            <a:endParaRPr lang="en-US" dirty="0"/>
          </a:p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nhịn</a:t>
            </a:r>
            <a:r>
              <a:rPr lang="en-US" dirty="0"/>
              <a:t>, </a:t>
            </a:r>
            <a:r>
              <a:rPr lang="en-US" dirty="0" err="1"/>
              <a:t>chín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lành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3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g10235a20c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5" name="Google Shape;2065;g10235a20c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156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385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6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29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Chỉ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từ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=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từ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trỏ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sự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vật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giúp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người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đọc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xác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định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sự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vật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trong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không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gian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thời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gian</a:t>
            </a:r>
            <a:endParaRPr lang="en-US" sz="11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nl-NL" sz="1100" dirty="0">
                <a:latin typeface="Times New Roman" pitchFamily="18" charset="0"/>
                <a:cs typeface="Times New Roman" pitchFamily="18" charset="0"/>
              </a:rPr>
              <a:t>VD thêm: ông, ngài, bà, bức, tấm, cái, nắm, mớ, lít, </a:t>
            </a:r>
            <a:r>
              <a:rPr lang="nl-NL" sz="1100" i="1" dirty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nl-NL" sz="11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nl-NL" sz="1100" i="1" dirty="0"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nl-NL" sz="1100" dirty="0">
                <a:latin typeface="Times New Roman" pitchFamily="18" charset="0"/>
                <a:cs typeface="Times New Roman" pitchFamily="18" charset="0"/>
              </a:rPr>
              <a:t>, kg, </a:t>
            </a:r>
            <a:r>
              <a:rPr lang="nl-NL" sz="1100" i="1" dirty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nl-NL" sz="11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nl-NL" sz="1100" i="1" dirty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nl-NL" sz="1100" dirty="0">
                <a:latin typeface="Times New Roman" pitchFamily="18" charset="0"/>
                <a:cs typeface="Times New Roman" pitchFamily="18" charset="0"/>
              </a:rPr>
              <a:t>,...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02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40575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88055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2990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30744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015906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14" y="-9"/>
            <a:ext cx="12192020" cy="6879959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 </a:t>
              </a:r>
              <a:endParaRPr sz="24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546283" y="235703"/>
            <a:ext cx="11099435" cy="638659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32"/>
          <p:cNvSpPr/>
          <p:nvPr/>
        </p:nvSpPr>
        <p:spPr>
          <a:xfrm>
            <a:off x="10316348" y="4376085"/>
            <a:ext cx="527395" cy="458355"/>
          </a:xfrm>
          <a:custGeom>
            <a:avLst/>
            <a:gdLst/>
            <a:ahLst/>
            <a:cxnLst/>
            <a:rect l="l" t="t" r="r" b="b"/>
            <a:pathLst>
              <a:path w="25384" h="22061" extrusionOk="0">
                <a:moveTo>
                  <a:pt x="14708" y="1572"/>
                </a:moveTo>
                <a:lnTo>
                  <a:pt x="15012" y="1750"/>
                </a:lnTo>
                <a:lnTo>
                  <a:pt x="15266" y="1927"/>
                </a:lnTo>
                <a:lnTo>
                  <a:pt x="15494" y="2130"/>
                </a:lnTo>
                <a:lnTo>
                  <a:pt x="15646" y="2358"/>
                </a:lnTo>
                <a:lnTo>
                  <a:pt x="15773" y="2561"/>
                </a:lnTo>
                <a:lnTo>
                  <a:pt x="15875" y="2789"/>
                </a:lnTo>
                <a:lnTo>
                  <a:pt x="15951" y="3043"/>
                </a:lnTo>
                <a:lnTo>
                  <a:pt x="16001" y="3271"/>
                </a:lnTo>
                <a:lnTo>
                  <a:pt x="16052" y="3753"/>
                </a:lnTo>
                <a:lnTo>
                  <a:pt x="16077" y="4260"/>
                </a:lnTo>
                <a:lnTo>
                  <a:pt x="16128" y="4742"/>
                </a:lnTo>
                <a:lnTo>
                  <a:pt x="16179" y="4995"/>
                </a:lnTo>
                <a:lnTo>
                  <a:pt x="16255" y="5224"/>
                </a:lnTo>
                <a:lnTo>
                  <a:pt x="15114" y="5376"/>
                </a:lnTo>
                <a:lnTo>
                  <a:pt x="14708" y="1572"/>
                </a:lnTo>
                <a:close/>
                <a:moveTo>
                  <a:pt x="22772" y="6846"/>
                </a:moveTo>
                <a:lnTo>
                  <a:pt x="23025" y="6999"/>
                </a:lnTo>
                <a:lnTo>
                  <a:pt x="23228" y="7125"/>
                </a:lnTo>
                <a:lnTo>
                  <a:pt x="23406" y="7278"/>
                </a:lnTo>
                <a:lnTo>
                  <a:pt x="23558" y="7455"/>
                </a:lnTo>
                <a:lnTo>
                  <a:pt x="23685" y="7607"/>
                </a:lnTo>
                <a:lnTo>
                  <a:pt x="23786" y="7785"/>
                </a:lnTo>
                <a:lnTo>
                  <a:pt x="23862" y="7962"/>
                </a:lnTo>
                <a:lnTo>
                  <a:pt x="23887" y="8165"/>
                </a:lnTo>
                <a:lnTo>
                  <a:pt x="23989" y="9230"/>
                </a:lnTo>
                <a:lnTo>
                  <a:pt x="24065" y="10270"/>
                </a:lnTo>
                <a:lnTo>
                  <a:pt x="24192" y="12425"/>
                </a:lnTo>
                <a:lnTo>
                  <a:pt x="23989" y="12425"/>
                </a:lnTo>
                <a:lnTo>
                  <a:pt x="23786" y="12374"/>
                </a:lnTo>
                <a:lnTo>
                  <a:pt x="23634" y="12324"/>
                </a:lnTo>
                <a:lnTo>
                  <a:pt x="23507" y="12248"/>
                </a:lnTo>
                <a:lnTo>
                  <a:pt x="23406" y="12146"/>
                </a:lnTo>
                <a:lnTo>
                  <a:pt x="23330" y="12019"/>
                </a:lnTo>
                <a:lnTo>
                  <a:pt x="23253" y="11867"/>
                </a:lnTo>
                <a:lnTo>
                  <a:pt x="23228" y="11715"/>
                </a:lnTo>
                <a:lnTo>
                  <a:pt x="23000" y="9331"/>
                </a:lnTo>
                <a:lnTo>
                  <a:pt x="22772" y="6846"/>
                </a:lnTo>
                <a:close/>
                <a:moveTo>
                  <a:pt x="22670" y="12958"/>
                </a:moveTo>
                <a:lnTo>
                  <a:pt x="22873" y="13034"/>
                </a:lnTo>
                <a:lnTo>
                  <a:pt x="23051" y="13135"/>
                </a:lnTo>
                <a:lnTo>
                  <a:pt x="23228" y="13262"/>
                </a:lnTo>
                <a:lnTo>
                  <a:pt x="23380" y="13439"/>
                </a:lnTo>
                <a:lnTo>
                  <a:pt x="23532" y="13617"/>
                </a:lnTo>
                <a:lnTo>
                  <a:pt x="23837" y="13997"/>
                </a:lnTo>
                <a:lnTo>
                  <a:pt x="23152" y="14175"/>
                </a:lnTo>
                <a:lnTo>
                  <a:pt x="22467" y="14301"/>
                </a:lnTo>
                <a:lnTo>
                  <a:pt x="21783" y="14428"/>
                </a:lnTo>
                <a:lnTo>
                  <a:pt x="21123" y="14530"/>
                </a:lnTo>
                <a:lnTo>
                  <a:pt x="20439" y="14606"/>
                </a:lnTo>
                <a:lnTo>
                  <a:pt x="19780" y="14631"/>
                </a:lnTo>
                <a:lnTo>
                  <a:pt x="19120" y="14656"/>
                </a:lnTo>
                <a:lnTo>
                  <a:pt x="18436" y="14631"/>
                </a:lnTo>
                <a:lnTo>
                  <a:pt x="18283" y="14606"/>
                </a:lnTo>
                <a:lnTo>
                  <a:pt x="18106" y="14530"/>
                </a:lnTo>
                <a:lnTo>
                  <a:pt x="17954" y="14454"/>
                </a:lnTo>
                <a:lnTo>
                  <a:pt x="17776" y="14352"/>
                </a:lnTo>
                <a:lnTo>
                  <a:pt x="17472" y="14099"/>
                </a:lnTo>
                <a:lnTo>
                  <a:pt x="17142" y="13870"/>
                </a:lnTo>
                <a:lnTo>
                  <a:pt x="17244" y="13566"/>
                </a:lnTo>
                <a:lnTo>
                  <a:pt x="19830" y="13236"/>
                </a:lnTo>
                <a:lnTo>
                  <a:pt x="21123" y="13084"/>
                </a:lnTo>
                <a:lnTo>
                  <a:pt x="22442" y="12958"/>
                </a:lnTo>
                <a:close/>
                <a:moveTo>
                  <a:pt x="7532" y="14631"/>
                </a:moveTo>
                <a:lnTo>
                  <a:pt x="7735" y="16153"/>
                </a:lnTo>
                <a:lnTo>
                  <a:pt x="7050" y="16279"/>
                </a:lnTo>
                <a:lnTo>
                  <a:pt x="6442" y="16355"/>
                </a:lnTo>
                <a:lnTo>
                  <a:pt x="5174" y="16431"/>
                </a:lnTo>
                <a:lnTo>
                  <a:pt x="3931" y="16508"/>
                </a:lnTo>
                <a:lnTo>
                  <a:pt x="3526" y="16533"/>
                </a:lnTo>
                <a:lnTo>
                  <a:pt x="3221" y="16533"/>
                </a:lnTo>
                <a:lnTo>
                  <a:pt x="2993" y="16508"/>
                </a:lnTo>
                <a:lnTo>
                  <a:pt x="2892" y="16457"/>
                </a:lnTo>
                <a:lnTo>
                  <a:pt x="2790" y="16406"/>
                </a:lnTo>
                <a:lnTo>
                  <a:pt x="2714" y="16355"/>
                </a:lnTo>
                <a:lnTo>
                  <a:pt x="2638" y="16254"/>
                </a:lnTo>
                <a:lnTo>
                  <a:pt x="2486" y="16026"/>
                </a:lnTo>
                <a:lnTo>
                  <a:pt x="2308" y="15696"/>
                </a:lnTo>
                <a:lnTo>
                  <a:pt x="2106" y="15265"/>
                </a:lnTo>
                <a:lnTo>
                  <a:pt x="7532" y="14631"/>
                </a:lnTo>
                <a:close/>
                <a:moveTo>
                  <a:pt x="16001" y="14606"/>
                </a:moveTo>
                <a:lnTo>
                  <a:pt x="16382" y="14783"/>
                </a:lnTo>
                <a:lnTo>
                  <a:pt x="16711" y="14961"/>
                </a:lnTo>
                <a:lnTo>
                  <a:pt x="16965" y="15189"/>
                </a:lnTo>
                <a:lnTo>
                  <a:pt x="17066" y="15316"/>
                </a:lnTo>
                <a:lnTo>
                  <a:pt x="17168" y="15443"/>
                </a:lnTo>
                <a:lnTo>
                  <a:pt x="17244" y="15569"/>
                </a:lnTo>
                <a:lnTo>
                  <a:pt x="17320" y="15721"/>
                </a:lnTo>
                <a:lnTo>
                  <a:pt x="17345" y="15874"/>
                </a:lnTo>
                <a:lnTo>
                  <a:pt x="17396" y="16026"/>
                </a:lnTo>
                <a:lnTo>
                  <a:pt x="17421" y="16381"/>
                </a:lnTo>
                <a:lnTo>
                  <a:pt x="17396" y="16761"/>
                </a:lnTo>
                <a:lnTo>
                  <a:pt x="17371" y="17243"/>
                </a:lnTo>
                <a:lnTo>
                  <a:pt x="17371" y="17775"/>
                </a:lnTo>
                <a:lnTo>
                  <a:pt x="17371" y="18967"/>
                </a:lnTo>
                <a:lnTo>
                  <a:pt x="16914" y="18790"/>
                </a:lnTo>
                <a:lnTo>
                  <a:pt x="16711" y="18714"/>
                </a:lnTo>
                <a:lnTo>
                  <a:pt x="16534" y="18612"/>
                </a:lnTo>
                <a:lnTo>
                  <a:pt x="16407" y="18511"/>
                </a:lnTo>
                <a:lnTo>
                  <a:pt x="16306" y="18384"/>
                </a:lnTo>
                <a:lnTo>
                  <a:pt x="16230" y="18232"/>
                </a:lnTo>
                <a:lnTo>
                  <a:pt x="16204" y="18029"/>
                </a:lnTo>
                <a:lnTo>
                  <a:pt x="16103" y="16355"/>
                </a:lnTo>
                <a:lnTo>
                  <a:pt x="16001" y="14606"/>
                </a:lnTo>
                <a:close/>
                <a:moveTo>
                  <a:pt x="13440" y="1014"/>
                </a:moveTo>
                <a:lnTo>
                  <a:pt x="13998" y="6415"/>
                </a:lnTo>
                <a:lnTo>
                  <a:pt x="14480" y="6491"/>
                </a:lnTo>
                <a:lnTo>
                  <a:pt x="14962" y="6568"/>
                </a:lnTo>
                <a:lnTo>
                  <a:pt x="15443" y="6593"/>
                </a:lnTo>
                <a:lnTo>
                  <a:pt x="16838" y="6593"/>
                </a:lnTo>
                <a:lnTo>
                  <a:pt x="17776" y="6517"/>
                </a:lnTo>
                <a:lnTo>
                  <a:pt x="19678" y="6390"/>
                </a:lnTo>
                <a:lnTo>
                  <a:pt x="20616" y="6339"/>
                </a:lnTo>
                <a:lnTo>
                  <a:pt x="21098" y="6339"/>
                </a:lnTo>
                <a:lnTo>
                  <a:pt x="21580" y="6365"/>
                </a:lnTo>
                <a:lnTo>
                  <a:pt x="22112" y="11766"/>
                </a:lnTo>
                <a:lnTo>
                  <a:pt x="21326" y="11943"/>
                </a:lnTo>
                <a:lnTo>
                  <a:pt x="20971" y="12045"/>
                </a:lnTo>
                <a:lnTo>
                  <a:pt x="20616" y="12095"/>
                </a:lnTo>
                <a:lnTo>
                  <a:pt x="18410" y="12248"/>
                </a:lnTo>
                <a:lnTo>
                  <a:pt x="16204" y="12374"/>
                </a:lnTo>
                <a:lnTo>
                  <a:pt x="15849" y="12400"/>
                </a:lnTo>
                <a:lnTo>
                  <a:pt x="15570" y="12450"/>
                </a:lnTo>
                <a:lnTo>
                  <a:pt x="15342" y="12526"/>
                </a:lnTo>
                <a:lnTo>
                  <a:pt x="15266" y="12577"/>
                </a:lnTo>
                <a:lnTo>
                  <a:pt x="15190" y="12628"/>
                </a:lnTo>
                <a:lnTo>
                  <a:pt x="15139" y="12704"/>
                </a:lnTo>
                <a:lnTo>
                  <a:pt x="15088" y="12805"/>
                </a:lnTo>
                <a:lnTo>
                  <a:pt x="15012" y="13008"/>
                </a:lnTo>
                <a:lnTo>
                  <a:pt x="14987" y="13287"/>
                </a:lnTo>
                <a:lnTo>
                  <a:pt x="14962" y="13668"/>
                </a:lnTo>
                <a:lnTo>
                  <a:pt x="14962" y="14504"/>
                </a:lnTo>
                <a:lnTo>
                  <a:pt x="14987" y="15366"/>
                </a:lnTo>
                <a:lnTo>
                  <a:pt x="15038" y="17065"/>
                </a:lnTo>
                <a:lnTo>
                  <a:pt x="15088" y="17750"/>
                </a:lnTo>
                <a:lnTo>
                  <a:pt x="15139" y="18561"/>
                </a:lnTo>
                <a:lnTo>
                  <a:pt x="8952" y="19145"/>
                </a:lnTo>
                <a:lnTo>
                  <a:pt x="8775" y="17065"/>
                </a:lnTo>
                <a:lnTo>
                  <a:pt x="8698" y="16051"/>
                </a:lnTo>
                <a:lnTo>
                  <a:pt x="8597" y="15062"/>
                </a:lnTo>
                <a:lnTo>
                  <a:pt x="8521" y="14530"/>
                </a:lnTo>
                <a:lnTo>
                  <a:pt x="8420" y="14124"/>
                </a:lnTo>
                <a:lnTo>
                  <a:pt x="8369" y="13972"/>
                </a:lnTo>
                <a:lnTo>
                  <a:pt x="8293" y="13845"/>
                </a:lnTo>
                <a:lnTo>
                  <a:pt x="8217" y="13744"/>
                </a:lnTo>
                <a:lnTo>
                  <a:pt x="8115" y="13642"/>
                </a:lnTo>
                <a:lnTo>
                  <a:pt x="7988" y="13591"/>
                </a:lnTo>
                <a:lnTo>
                  <a:pt x="7862" y="13541"/>
                </a:lnTo>
                <a:lnTo>
                  <a:pt x="7710" y="13515"/>
                </a:lnTo>
                <a:lnTo>
                  <a:pt x="7532" y="13515"/>
                </a:lnTo>
                <a:lnTo>
                  <a:pt x="7101" y="13541"/>
                </a:lnTo>
                <a:lnTo>
                  <a:pt x="6543" y="13591"/>
                </a:lnTo>
                <a:lnTo>
                  <a:pt x="5529" y="13744"/>
                </a:lnTo>
                <a:lnTo>
                  <a:pt x="4489" y="13870"/>
                </a:lnTo>
                <a:lnTo>
                  <a:pt x="2435" y="14099"/>
                </a:lnTo>
                <a:lnTo>
                  <a:pt x="2055" y="14099"/>
                </a:lnTo>
                <a:lnTo>
                  <a:pt x="1573" y="14048"/>
                </a:lnTo>
                <a:lnTo>
                  <a:pt x="1015" y="8571"/>
                </a:lnTo>
                <a:lnTo>
                  <a:pt x="2156" y="8368"/>
                </a:lnTo>
                <a:lnTo>
                  <a:pt x="3297" y="8165"/>
                </a:lnTo>
                <a:lnTo>
                  <a:pt x="4413" y="7988"/>
                </a:lnTo>
                <a:lnTo>
                  <a:pt x="4971" y="7937"/>
                </a:lnTo>
                <a:lnTo>
                  <a:pt x="5529" y="7886"/>
                </a:lnTo>
                <a:lnTo>
                  <a:pt x="6036" y="7810"/>
                </a:lnTo>
                <a:lnTo>
                  <a:pt x="6264" y="7785"/>
                </a:lnTo>
                <a:lnTo>
                  <a:pt x="6442" y="7709"/>
                </a:lnTo>
                <a:lnTo>
                  <a:pt x="6594" y="7658"/>
                </a:lnTo>
                <a:lnTo>
                  <a:pt x="6721" y="7582"/>
                </a:lnTo>
                <a:lnTo>
                  <a:pt x="6822" y="7480"/>
                </a:lnTo>
                <a:lnTo>
                  <a:pt x="6898" y="7379"/>
                </a:lnTo>
                <a:lnTo>
                  <a:pt x="6949" y="7252"/>
                </a:lnTo>
                <a:lnTo>
                  <a:pt x="7000" y="7125"/>
                </a:lnTo>
                <a:lnTo>
                  <a:pt x="7025" y="6973"/>
                </a:lnTo>
                <a:lnTo>
                  <a:pt x="7050" y="6821"/>
                </a:lnTo>
                <a:lnTo>
                  <a:pt x="7050" y="6466"/>
                </a:lnTo>
                <a:lnTo>
                  <a:pt x="7025" y="6035"/>
                </a:lnTo>
                <a:lnTo>
                  <a:pt x="6923" y="4919"/>
                </a:lnTo>
                <a:lnTo>
                  <a:pt x="6822" y="3829"/>
                </a:lnTo>
                <a:lnTo>
                  <a:pt x="6568" y="1598"/>
                </a:lnTo>
                <a:lnTo>
                  <a:pt x="7000" y="1496"/>
                </a:lnTo>
                <a:lnTo>
                  <a:pt x="7431" y="1420"/>
                </a:lnTo>
                <a:lnTo>
                  <a:pt x="7836" y="1344"/>
                </a:lnTo>
                <a:lnTo>
                  <a:pt x="8267" y="1319"/>
                </a:lnTo>
                <a:lnTo>
                  <a:pt x="9130" y="1243"/>
                </a:lnTo>
                <a:lnTo>
                  <a:pt x="9966" y="1217"/>
                </a:lnTo>
                <a:lnTo>
                  <a:pt x="11691" y="1166"/>
                </a:lnTo>
                <a:lnTo>
                  <a:pt x="12578" y="1116"/>
                </a:lnTo>
                <a:lnTo>
                  <a:pt x="13440" y="1014"/>
                </a:lnTo>
                <a:close/>
                <a:moveTo>
                  <a:pt x="15798" y="19652"/>
                </a:moveTo>
                <a:lnTo>
                  <a:pt x="15951" y="19677"/>
                </a:lnTo>
                <a:lnTo>
                  <a:pt x="16103" y="19728"/>
                </a:lnTo>
                <a:lnTo>
                  <a:pt x="16255" y="19855"/>
                </a:lnTo>
                <a:lnTo>
                  <a:pt x="16407" y="20007"/>
                </a:lnTo>
                <a:lnTo>
                  <a:pt x="16889" y="20565"/>
                </a:lnTo>
                <a:lnTo>
                  <a:pt x="13618" y="20844"/>
                </a:lnTo>
                <a:lnTo>
                  <a:pt x="11107" y="21072"/>
                </a:lnTo>
                <a:lnTo>
                  <a:pt x="10905" y="21097"/>
                </a:lnTo>
                <a:lnTo>
                  <a:pt x="10752" y="21097"/>
                </a:lnTo>
                <a:lnTo>
                  <a:pt x="10626" y="21072"/>
                </a:lnTo>
                <a:lnTo>
                  <a:pt x="10524" y="21021"/>
                </a:lnTo>
                <a:lnTo>
                  <a:pt x="10397" y="20920"/>
                </a:lnTo>
                <a:lnTo>
                  <a:pt x="10271" y="20742"/>
                </a:lnTo>
                <a:lnTo>
                  <a:pt x="9916" y="20235"/>
                </a:lnTo>
                <a:lnTo>
                  <a:pt x="11361" y="20058"/>
                </a:lnTo>
                <a:lnTo>
                  <a:pt x="12781" y="19905"/>
                </a:lnTo>
                <a:lnTo>
                  <a:pt x="14100" y="19779"/>
                </a:lnTo>
                <a:lnTo>
                  <a:pt x="15418" y="19677"/>
                </a:lnTo>
                <a:lnTo>
                  <a:pt x="15621" y="19652"/>
                </a:lnTo>
                <a:close/>
                <a:moveTo>
                  <a:pt x="13313" y="0"/>
                </a:moveTo>
                <a:lnTo>
                  <a:pt x="11893" y="51"/>
                </a:lnTo>
                <a:lnTo>
                  <a:pt x="10473" y="101"/>
                </a:lnTo>
                <a:lnTo>
                  <a:pt x="9079" y="178"/>
                </a:lnTo>
                <a:lnTo>
                  <a:pt x="7659" y="279"/>
                </a:lnTo>
                <a:lnTo>
                  <a:pt x="6949" y="355"/>
                </a:lnTo>
                <a:lnTo>
                  <a:pt x="6416" y="431"/>
                </a:lnTo>
                <a:lnTo>
                  <a:pt x="6213" y="507"/>
                </a:lnTo>
                <a:lnTo>
                  <a:pt x="6036" y="558"/>
                </a:lnTo>
                <a:lnTo>
                  <a:pt x="5884" y="659"/>
                </a:lnTo>
                <a:lnTo>
                  <a:pt x="5782" y="761"/>
                </a:lnTo>
                <a:lnTo>
                  <a:pt x="5681" y="888"/>
                </a:lnTo>
                <a:lnTo>
                  <a:pt x="5630" y="1040"/>
                </a:lnTo>
                <a:lnTo>
                  <a:pt x="5580" y="1217"/>
                </a:lnTo>
                <a:lnTo>
                  <a:pt x="5554" y="1445"/>
                </a:lnTo>
                <a:lnTo>
                  <a:pt x="5554" y="2003"/>
                </a:lnTo>
                <a:lnTo>
                  <a:pt x="5580" y="2739"/>
                </a:lnTo>
                <a:lnTo>
                  <a:pt x="5656" y="4767"/>
                </a:lnTo>
                <a:lnTo>
                  <a:pt x="5757" y="6846"/>
                </a:lnTo>
                <a:lnTo>
                  <a:pt x="4489" y="7075"/>
                </a:lnTo>
                <a:lnTo>
                  <a:pt x="2765" y="7379"/>
                </a:lnTo>
                <a:lnTo>
                  <a:pt x="1877" y="7531"/>
                </a:lnTo>
                <a:lnTo>
                  <a:pt x="1015" y="7683"/>
                </a:lnTo>
                <a:lnTo>
                  <a:pt x="711" y="7759"/>
                </a:lnTo>
                <a:lnTo>
                  <a:pt x="457" y="7835"/>
                </a:lnTo>
                <a:lnTo>
                  <a:pt x="255" y="7937"/>
                </a:lnTo>
                <a:lnTo>
                  <a:pt x="128" y="8038"/>
                </a:lnTo>
                <a:lnTo>
                  <a:pt x="52" y="8190"/>
                </a:lnTo>
                <a:lnTo>
                  <a:pt x="26" y="8393"/>
                </a:lnTo>
                <a:lnTo>
                  <a:pt x="1" y="8621"/>
                </a:lnTo>
                <a:lnTo>
                  <a:pt x="26" y="8951"/>
                </a:lnTo>
                <a:lnTo>
                  <a:pt x="128" y="11208"/>
                </a:lnTo>
                <a:lnTo>
                  <a:pt x="255" y="13465"/>
                </a:lnTo>
                <a:lnTo>
                  <a:pt x="305" y="13972"/>
                </a:lnTo>
                <a:lnTo>
                  <a:pt x="407" y="14454"/>
                </a:lnTo>
                <a:lnTo>
                  <a:pt x="559" y="14910"/>
                </a:lnTo>
                <a:lnTo>
                  <a:pt x="736" y="15341"/>
                </a:lnTo>
                <a:lnTo>
                  <a:pt x="965" y="15772"/>
                </a:lnTo>
                <a:lnTo>
                  <a:pt x="1193" y="16203"/>
                </a:lnTo>
                <a:lnTo>
                  <a:pt x="1472" y="16609"/>
                </a:lnTo>
                <a:lnTo>
                  <a:pt x="1776" y="16989"/>
                </a:lnTo>
                <a:lnTo>
                  <a:pt x="1877" y="17141"/>
                </a:lnTo>
                <a:lnTo>
                  <a:pt x="2004" y="17243"/>
                </a:lnTo>
                <a:lnTo>
                  <a:pt x="2131" y="17344"/>
                </a:lnTo>
                <a:lnTo>
                  <a:pt x="2283" y="17420"/>
                </a:lnTo>
                <a:lnTo>
                  <a:pt x="2435" y="17496"/>
                </a:lnTo>
                <a:lnTo>
                  <a:pt x="2587" y="17522"/>
                </a:lnTo>
                <a:lnTo>
                  <a:pt x="2765" y="17547"/>
                </a:lnTo>
                <a:lnTo>
                  <a:pt x="2942" y="17547"/>
                </a:lnTo>
                <a:lnTo>
                  <a:pt x="4591" y="17496"/>
                </a:lnTo>
                <a:lnTo>
                  <a:pt x="6213" y="17446"/>
                </a:lnTo>
                <a:lnTo>
                  <a:pt x="7836" y="17446"/>
                </a:lnTo>
                <a:lnTo>
                  <a:pt x="7786" y="17775"/>
                </a:lnTo>
                <a:lnTo>
                  <a:pt x="7760" y="18105"/>
                </a:lnTo>
                <a:lnTo>
                  <a:pt x="7760" y="18409"/>
                </a:lnTo>
                <a:lnTo>
                  <a:pt x="7786" y="18714"/>
                </a:lnTo>
                <a:lnTo>
                  <a:pt x="7836" y="18993"/>
                </a:lnTo>
                <a:lnTo>
                  <a:pt x="7887" y="19271"/>
                </a:lnTo>
                <a:lnTo>
                  <a:pt x="7988" y="19525"/>
                </a:lnTo>
                <a:lnTo>
                  <a:pt x="8090" y="19779"/>
                </a:lnTo>
                <a:lnTo>
                  <a:pt x="8191" y="20032"/>
                </a:lnTo>
                <a:lnTo>
                  <a:pt x="8343" y="20260"/>
                </a:lnTo>
                <a:lnTo>
                  <a:pt x="8496" y="20514"/>
                </a:lnTo>
                <a:lnTo>
                  <a:pt x="8673" y="20717"/>
                </a:lnTo>
                <a:lnTo>
                  <a:pt x="9028" y="21148"/>
                </a:lnTo>
                <a:lnTo>
                  <a:pt x="9459" y="21554"/>
                </a:lnTo>
                <a:lnTo>
                  <a:pt x="9637" y="21706"/>
                </a:lnTo>
                <a:lnTo>
                  <a:pt x="9789" y="21807"/>
                </a:lnTo>
                <a:lnTo>
                  <a:pt x="9966" y="21909"/>
                </a:lnTo>
                <a:lnTo>
                  <a:pt x="10144" y="21985"/>
                </a:lnTo>
                <a:lnTo>
                  <a:pt x="10321" y="22035"/>
                </a:lnTo>
                <a:lnTo>
                  <a:pt x="10499" y="22061"/>
                </a:lnTo>
                <a:lnTo>
                  <a:pt x="10702" y="22061"/>
                </a:lnTo>
                <a:lnTo>
                  <a:pt x="10930" y="22035"/>
                </a:lnTo>
                <a:lnTo>
                  <a:pt x="12122" y="21909"/>
                </a:lnTo>
                <a:lnTo>
                  <a:pt x="13288" y="21807"/>
                </a:lnTo>
                <a:lnTo>
                  <a:pt x="15672" y="21630"/>
                </a:lnTo>
                <a:lnTo>
                  <a:pt x="16483" y="21579"/>
                </a:lnTo>
                <a:lnTo>
                  <a:pt x="17117" y="21528"/>
                </a:lnTo>
                <a:lnTo>
                  <a:pt x="17371" y="21503"/>
                </a:lnTo>
                <a:lnTo>
                  <a:pt x="17624" y="21452"/>
                </a:lnTo>
                <a:lnTo>
                  <a:pt x="17827" y="21351"/>
                </a:lnTo>
                <a:lnTo>
                  <a:pt x="17979" y="21249"/>
                </a:lnTo>
                <a:lnTo>
                  <a:pt x="18131" y="21097"/>
                </a:lnTo>
                <a:lnTo>
                  <a:pt x="18233" y="20920"/>
                </a:lnTo>
                <a:lnTo>
                  <a:pt x="18334" y="20691"/>
                </a:lnTo>
                <a:lnTo>
                  <a:pt x="18385" y="20387"/>
                </a:lnTo>
                <a:lnTo>
                  <a:pt x="18436" y="20032"/>
                </a:lnTo>
                <a:lnTo>
                  <a:pt x="18461" y="19626"/>
                </a:lnTo>
                <a:lnTo>
                  <a:pt x="18461" y="19119"/>
                </a:lnTo>
                <a:lnTo>
                  <a:pt x="18461" y="18561"/>
                </a:lnTo>
                <a:lnTo>
                  <a:pt x="18436" y="17877"/>
                </a:lnTo>
                <a:lnTo>
                  <a:pt x="18436" y="17218"/>
                </a:lnTo>
                <a:lnTo>
                  <a:pt x="18436" y="15950"/>
                </a:lnTo>
                <a:lnTo>
                  <a:pt x="21225" y="15519"/>
                </a:lnTo>
                <a:lnTo>
                  <a:pt x="22594" y="15316"/>
                </a:lnTo>
                <a:lnTo>
                  <a:pt x="23913" y="15062"/>
                </a:lnTo>
                <a:lnTo>
                  <a:pt x="24318" y="14986"/>
                </a:lnTo>
                <a:lnTo>
                  <a:pt x="24648" y="14859"/>
                </a:lnTo>
                <a:lnTo>
                  <a:pt x="24775" y="14758"/>
                </a:lnTo>
                <a:lnTo>
                  <a:pt x="24902" y="14682"/>
                </a:lnTo>
                <a:lnTo>
                  <a:pt x="25003" y="14580"/>
                </a:lnTo>
                <a:lnTo>
                  <a:pt x="25105" y="14454"/>
                </a:lnTo>
                <a:lnTo>
                  <a:pt x="25181" y="14352"/>
                </a:lnTo>
                <a:lnTo>
                  <a:pt x="25257" y="14200"/>
                </a:lnTo>
                <a:lnTo>
                  <a:pt x="25307" y="14048"/>
                </a:lnTo>
                <a:lnTo>
                  <a:pt x="25333" y="13896"/>
                </a:lnTo>
                <a:lnTo>
                  <a:pt x="25383" y="13541"/>
                </a:lnTo>
                <a:lnTo>
                  <a:pt x="25358" y="13110"/>
                </a:lnTo>
                <a:lnTo>
                  <a:pt x="25307" y="12248"/>
                </a:lnTo>
                <a:lnTo>
                  <a:pt x="25206" y="11360"/>
                </a:lnTo>
                <a:lnTo>
                  <a:pt x="25155" y="10473"/>
                </a:lnTo>
                <a:lnTo>
                  <a:pt x="25155" y="10041"/>
                </a:lnTo>
                <a:lnTo>
                  <a:pt x="25155" y="9610"/>
                </a:lnTo>
                <a:lnTo>
                  <a:pt x="25155" y="9281"/>
                </a:lnTo>
                <a:lnTo>
                  <a:pt x="25130" y="8951"/>
                </a:lnTo>
                <a:lnTo>
                  <a:pt x="25079" y="8647"/>
                </a:lnTo>
                <a:lnTo>
                  <a:pt x="25028" y="8368"/>
                </a:lnTo>
                <a:lnTo>
                  <a:pt x="24952" y="8089"/>
                </a:lnTo>
                <a:lnTo>
                  <a:pt x="24851" y="7810"/>
                </a:lnTo>
                <a:lnTo>
                  <a:pt x="24724" y="7556"/>
                </a:lnTo>
                <a:lnTo>
                  <a:pt x="24597" y="7303"/>
                </a:lnTo>
                <a:lnTo>
                  <a:pt x="24445" y="7075"/>
                </a:lnTo>
                <a:lnTo>
                  <a:pt x="24293" y="6846"/>
                </a:lnTo>
                <a:lnTo>
                  <a:pt x="24090" y="6618"/>
                </a:lnTo>
                <a:lnTo>
                  <a:pt x="23913" y="6415"/>
                </a:lnTo>
                <a:lnTo>
                  <a:pt x="23456" y="6010"/>
                </a:lnTo>
                <a:lnTo>
                  <a:pt x="22975" y="5629"/>
                </a:lnTo>
                <a:lnTo>
                  <a:pt x="22696" y="5452"/>
                </a:lnTo>
                <a:lnTo>
                  <a:pt x="22417" y="5300"/>
                </a:lnTo>
                <a:lnTo>
                  <a:pt x="22112" y="5198"/>
                </a:lnTo>
                <a:lnTo>
                  <a:pt x="21833" y="5122"/>
                </a:lnTo>
                <a:lnTo>
                  <a:pt x="21555" y="5071"/>
                </a:lnTo>
                <a:lnTo>
                  <a:pt x="20921" y="5071"/>
                </a:lnTo>
                <a:lnTo>
                  <a:pt x="20616" y="5122"/>
                </a:lnTo>
                <a:lnTo>
                  <a:pt x="19830" y="5198"/>
                </a:lnTo>
                <a:lnTo>
                  <a:pt x="19044" y="5249"/>
                </a:lnTo>
                <a:lnTo>
                  <a:pt x="17447" y="5325"/>
                </a:lnTo>
                <a:lnTo>
                  <a:pt x="17218" y="4083"/>
                </a:lnTo>
                <a:lnTo>
                  <a:pt x="17016" y="2967"/>
                </a:lnTo>
                <a:lnTo>
                  <a:pt x="16914" y="2663"/>
                </a:lnTo>
                <a:lnTo>
                  <a:pt x="16813" y="2333"/>
                </a:lnTo>
                <a:lnTo>
                  <a:pt x="16686" y="2054"/>
                </a:lnTo>
                <a:lnTo>
                  <a:pt x="16508" y="1775"/>
                </a:lnTo>
                <a:lnTo>
                  <a:pt x="16331" y="1496"/>
                </a:lnTo>
                <a:lnTo>
                  <a:pt x="16128" y="1268"/>
                </a:lnTo>
                <a:lnTo>
                  <a:pt x="15925" y="1040"/>
                </a:lnTo>
                <a:lnTo>
                  <a:pt x="15672" y="811"/>
                </a:lnTo>
                <a:lnTo>
                  <a:pt x="15418" y="634"/>
                </a:lnTo>
                <a:lnTo>
                  <a:pt x="15165" y="456"/>
                </a:lnTo>
                <a:lnTo>
                  <a:pt x="14886" y="330"/>
                </a:lnTo>
                <a:lnTo>
                  <a:pt x="14581" y="203"/>
                </a:lnTo>
                <a:lnTo>
                  <a:pt x="14277" y="127"/>
                </a:lnTo>
                <a:lnTo>
                  <a:pt x="13973" y="51"/>
                </a:lnTo>
                <a:lnTo>
                  <a:pt x="13643" y="25"/>
                </a:lnTo>
                <a:lnTo>
                  <a:pt x="1331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32"/>
          <p:cNvSpPr/>
          <p:nvPr/>
        </p:nvSpPr>
        <p:spPr>
          <a:xfrm>
            <a:off x="10013362" y="5003881"/>
            <a:ext cx="830356" cy="796924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32"/>
          <p:cNvSpPr/>
          <p:nvPr/>
        </p:nvSpPr>
        <p:spPr>
          <a:xfrm>
            <a:off x="1308100" y="719350"/>
            <a:ext cx="794567" cy="528164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32"/>
          <p:cNvSpPr/>
          <p:nvPr/>
        </p:nvSpPr>
        <p:spPr>
          <a:xfrm>
            <a:off x="1643095" y="1314075"/>
            <a:ext cx="657607" cy="810104"/>
          </a:xfrm>
          <a:custGeom>
            <a:avLst/>
            <a:gdLst/>
            <a:ahLst/>
            <a:cxnLst/>
            <a:rect l="l" t="t" r="r" b="b"/>
            <a:pathLst>
              <a:path w="35425" h="43640" extrusionOk="0">
                <a:moveTo>
                  <a:pt x="34360" y="6238"/>
                </a:moveTo>
                <a:lnTo>
                  <a:pt x="34385" y="6796"/>
                </a:lnTo>
                <a:lnTo>
                  <a:pt x="34410" y="7354"/>
                </a:lnTo>
                <a:lnTo>
                  <a:pt x="34461" y="11969"/>
                </a:lnTo>
                <a:lnTo>
                  <a:pt x="34461" y="12222"/>
                </a:lnTo>
                <a:lnTo>
                  <a:pt x="34436" y="12425"/>
                </a:lnTo>
                <a:lnTo>
                  <a:pt x="34410" y="12603"/>
                </a:lnTo>
                <a:lnTo>
                  <a:pt x="34334" y="12755"/>
                </a:lnTo>
                <a:lnTo>
                  <a:pt x="34233" y="12907"/>
                </a:lnTo>
                <a:lnTo>
                  <a:pt x="34055" y="13059"/>
                </a:lnTo>
                <a:lnTo>
                  <a:pt x="33523" y="13440"/>
                </a:lnTo>
                <a:lnTo>
                  <a:pt x="33447" y="13161"/>
                </a:lnTo>
                <a:lnTo>
                  <a:pt x="33396" y="12882"/>
                </a:lnTo>
                <a:lnTo>
                  <a:pt x="32965" y="8520"/>
                </a:lnTo>
                <a:lnTo>
                  <a:pt x="32940" y="8165"/>
                </a:lnTo>
                <a:lnTo>
                  <a:pt x="32965" y="7988"/>
                </a:lnTo>
                <a:lnTo>
                  <a:pt x="33016" y="7861"/>
                </a:lnTo>
                <a:lnTo>
                  <a:pt x="33295" y="7430"/>
                </a:lnTo>
                <a:lnTo>
                  <a:pt x="33599" y="7024"/>
                </a:lnTo>
                <a:lnTo>
                  <a:pt x="33929" y="6618"/>
                </a:lnTo>
                <a:lnTo>
                  <a:pt x="34131" y="6441"/>
                </a:lnTo>
                <a:lnTo>
                  <a:pt x="34360" y="6238"/>
                </a:lnTo>
                <a:close/>
                <a:moveTo>
                  <a:pt x="32103" y="9053"/>
                </a:moveTo>
                <a:lnTo>
                  <a:pt x="32509" y="12603"/>
                </a:lnTo>
                <a:lnTo>
                  <a:pt x="32585" y="13363"/>
                </a:lnTo>
                <a:lnTo>
                  <a:pt x="32635" y="13947"/>
                </a:lnTo>
                <a:lnTo>
                  <a:pt x="32635" y="14200"/>
                </a:lnTo>
                <a:lnTo>
                  <a:pt x="32635" y="14428"/>
                </a:lnTo>
                <a:lnTo>
                  <a:pt x="32585" y="14631"/>
                </a:lnTo>
                <a:lnTo>
                  <a:pt x="32559" y="14834"/>
                </a:lnTo>
                <a:lnTo>
                  <a:pt x="32483" y="15012"/>
                </a:lnTo>
                <a:lnTo>
                  <a:pt x="32382" y="15189"/>
                </a:lnTo>
                <a:lnTo>
                  <a:pt x="32280" y="15392"/>
                </a:lnTo>
                <a:lnTo>
                  <a:pt x="32128" y="15595"/>
                </a:lnTo>
                <a:lnTo>
                  <a:pt x="31773" y="16051"/>
                </a:lnTo>
                <a:lnTo>
                  <a:pt x="31266" y="16635"/>
                </a:lnTo>
                <a:lnTo>
                  <a:pt x="31139" y="16736"/>
                </a:lnTo>
                <a:lnTo>
                  <a:pt x="30911" y="16863"/>
                </a:lnTo>
                <a:lnTo>
                  <a:pt x="30657" y="14352"/>
                </a:lnTo>
                <a:lnTo>
                  <a:pt x="30404" y="11918"/>
                </a:lnTo>
                <a:lnTo>
                  <a:pt x="30404" y="11741"/>
                </a:lnTo>
                <a:lnTo>
                  <a:pt x="30429" y="11563"/>
                </a:lnTo>
                <a:lnTo>
                  <a:pt x="30480" y="11411"/>
                </a:lnTo>
                <a:lnTo>
                  <a:pt x="30556" y="11259"/>
                </a:lnTo>
                <a:lnTo>
                  <a:pt x="31266" y="10245"/>
                </a:lnTo>
                <a:lnTo>
                  <a:pt x="32103" y="9053"/>
                </a:lnTo>
                <a:close/>
                <a:moveTo>
                  <a:pt x="29592" y="13034"/>
                </a:moveTo>
                <a:lnTo>
                  <a:pt x="29871" y="15265"/>
                </a:lnTo>
                <a:lnTo>
                  <a:pt x="29998" y="16381"/>
                </a:lnTo>
                <a:lnTo>
                  <a:pt x="30125" y="17522"/>
                </a:lnTo>
                <a:lnTo>
                  <a:pt x="30125" y="17776"/>
                </a:lnTo>
                <a:lnTo>
                  <a:pt x="30074" y="18055"/>
                </a:lnTo>
                <a:lnTo>
                  <a:pt x="29973" y="18333"/>
                </a:lnTo>
                <a:lnTo>
                  <a:pt x="29846" y="18562"/>
                </a:lnTo>
                <a:lnTo>
                  <a:pt x="29643" y="18891"/>
                </a:lnTo>
                <a:lnTo>
                  <a:pt x="29415" y="19196"/>
                </a:lnTo>
                <a:lnTo>
                  <a:pt x="28806" y="19956"/>
                </a:lnTo>
                <a:lnTo>
                  <a:pt x="28426" y="17598"/>
                </a:lnTo>
                <a:lnTo>
                  <a:pt x="28375" y="17015"/>
                </a:lnTo>
                <a:lnTo>
                  <a:pt x="28325" y="16736"/>
                </a:lnTo>
                <a:lnTo>
                  <a:pt x="28249" y="16457"/>
                </a:lnTo>
                <a:lnTo>
                  <a:pt x="28147" y="16178"/>
                </a:lnTo>
                <a:lnTo>
                  <a:pt x="28071" y="15899"/>
                </a:lnTo>
                <a:lnTo>
                  <a:pt x="28046" y="15646"/>
                </a:lnTo>
                <a:lnTo>
                  <a:pt x="28046" y="15417"/>
                </a:lnTo>
                <a:lnTo>
                  <a:pt x="28071" y="15164"/>
                </a:lnTo>
                <a:lnTo>
                  <a:pt x="28147" y="14936"/>
                </a:lnTo>
                <a:lnTo>
                  <a:pt x="28223" y="14733"/>
                </a:lnTo>
                <a:lnTo>
                  <a:pt x="28325" y="14530"/>
                </a:lnTo>
                <a:lnTo>
                  <a:pt x="28451" y="14327"/>
                </a:lnTo>
                <a:lnTo>
                  <a:pt x="28578" y="14124"/>
                </a:lnTo>
                <a:lnTo>
                  <a:pt x="28908" y="13744"/>
                </a:lnTo>
                <a:lnTo>
                  <a:pt x="29237" y="13389"/>
                </a:lnTo>
                <a:lnTo>
                  <a:pt x="29592" y="13034"/>
                </a:lnTo>
                <a:close/>
                <a:moveTo>
                  <a:pt x="26981" y="16457"/>
                </a:moveTo>
                <a:lnTo>
                  <a:pt x="27285" y="16508"/>
                </a:lnTo>
                <a:lnTo>
                  <a:pt x="27640" y="18638"/>
                </a:lnTo>
                <a:lnTo>
                  <a:pt x="27792" y="19728"/>
                </a:lnTo>
                <a:lnTo>
                  <a:pt x="27944" y="20793"/>
                </a:lnTo>
                <a:lnTo>
                  <a:pt x="27970" y="20895"/>
                </a:lnTo>
                <a:lnTo>
                  <a:pt x="27944" y="20996"/>
                </a:lnTo>
                <a:lnTo>
                  <a:pt x="27868" y="21199"/>
                </a:lnTo>
                <a:lnTo>
                  <a:pt x="27767" y="21427"/>
                </a:lnTo>
                <a:lnTo>
                  <a:pt x="27640" y="21630"/>
                </a:lnTo>
                <a:lnTo>
                  <a:pt x="27437" y="21934"/>
                </a:lnTo>
                <a:lnTo>
                  <a:pt x="27209" y="22238"/>
                </a:lnTo>
                <a:lnTo>
                  <a:pt x="26752" y="22872"/>
                </a:lnTo>
                <a:lnTo>
                  <a:pt x="26575" y="22720"/>
                </a:lnTo>
                <a:lnTo>
                  <a:pt x="26524" y="22670"/>
                </a:lnTo>
                <a:lnTo>
                  <a:pt x="26499" y="22619"/>
                </a:lnTo>
                <a:lnTo>
                  <a:pt x="26169" y="20616"/>
                </a:lnTo>
                <a:lnTo>
                  <a:pt x="25865" y="18638"/>
                </a:lnTo>
                <a:lnTo>
                  <a:pt x="25840" y="18460"/>
                </a:lnTo>
                <a:lnTo>
                  <a:pt x="25865" y="18283"/>
                </a:lnTo>
                <a:lnTo>
                  <a:pt x="25916" y="18131"/>
                </a:lnTo>
                <a:lnTo>
                  <a:pt x="25966" y="17978"/>
                </a:lnTo>
                <a:lnTo>
                  <a:pt x="26220" y="17598"/>
                </a:lnTo>
                <a:lnTo>
                  <a:pt x="26474" y="17218"/>
                </a:lnTo>
                <a:lnTo>
                  <a:pt x="26981" y="16457"/>
                </a:lnTo>
                <a:close/>
                <a:moveTo>
                  <a:pt x="24825" y="19703"/>
                </a:moveTo>
                <a:lnTo>
                  <a:pt x="25054" y="19830"/>
                </a:lnTo>
                <a:lnTo>
                  <a:pt x="25383" y="21807"/>
                </a:lnTo>
                <a:lnTo>
                  <a:pt x="25713" y="23785"/>
                </a:lnTo>
                <a:lnTo>
                  <a:pt x="25713" y="24013"/>
                </a:lnTo>
                <a:lnTo>
                  <a:pt x="25687" y="24242"/>
                </a:lnTo>
                <a:lnTo>
                  <a:pt x="25611" y="24445"/>
                </a:lnTo>
                <a:lnTo>
                  <a:pt x="25510" y="24647"/>
                </a:lnTo>
                <a:lnTo>
                  <a:pt x="25206" y="25104"/>
                </a:lnTo>
                <a:lnTo>
                  <a:pt x="24876" y="25560"/>
                </a:lnTo>
                <a:lnTo>
                  <a:pt x="24166" y="26549"/>
                </a:lnTo>
                <a:lnTo>
                  <a:pt x="23989" y="26143"/>
                </a:lnTo>
                <a:lnTo>
                  <a:pt x="23938" y="25991"/>
                </a:lnTo>
                <a:lnTo>
                  <a:pt x="23887" y="25839"/>
                </a:lnTo>
                <a:lnTo>
                  <a:pt x="23608" y="24191"/>
                </a:lnTo>
                <a:lnTo>
                  <a:pt x="23355" y="22543"/>
                </a:lnTo>
                <a:lnTo>
                  <a:pt x="23355" y="22340"/>
                </a:lnTo>
                <a:lnTo>
                  <a:pt x="23329" y="22137"/>
                </a:lnTo>
                <a:lnTo>
                  <a:pt x="23355" y="21960"/>
                </a:lnTo>
                <a:lnTo>
                  <a:pt x="23431" y="21782"/>
                </a:lnTo>
                <a:lnTo>
                  <a:pt x="23760" y="21250"/>
                </a:lnTo>
                <a:lnTo>
                  <a:pt x="24115" y="20742"/>
                </a:lnTo>
                <a:lnTo>
                  <a:pt x="24825" y="19703"/>
                </a:lnTo>
                <a:close/>
                <a:moveTo>
                  <a:pt x="22467" y="23354"/>
                </a:moveTo>
                <a:lnTo>
                  <a:pt x="22594" y="24039"/>
                </a:lnTo>
                <a:lnTo>
                  <a:pt x="22695" y="24698"/>
                </a:lnTo>
                <a:lnTo>
                  <a:pt x="22822" y="25281"/>
                </a:lnTo>
                <a:lnTo>
                  <a:pt x="22898" y="25586"/>
                </a:lnTo>
                <a:lnTo>
                  <a:pt x="22974" y="25865"/>
                </a:lnTo>
                <a:lnTo>
                  <a:pt x="23076" y="26169"/>
                </a:lnTo>
                <a:lnTo>
                  <a:pt x="23152" y="26473"/>
                </a:lnTo>
                <a:lnTo>
                  <a:pt x="23202" y="26752"/>
                </a:lnTo>
                <a:lnTo>
                  <a:pt x="23202" y="27056"/>
                </a:lnTo>
                <a:lnTo>
                  <a:pt x="23202" y="27335"/>
                </a:lnTo>
                <a:lnTo>
                  <a:pt x="23177" y="27614"/>
                </a:lnTo>
                <a:lnTo>
                  <a:pt x="23101" y="27868"/>
                </a:lnTo>
                <a:lnTo>
                  <a:pt x="23025" y="28121"/>
                </a:lnTo>
                <a:lnTo>
                  <a:pt x="22949" y="28375"/>
                </a:lnTo>
                <a:lnTo>
                  <a:pt x="22822" y="28628"/>
                </a:lnTo>
                <a:lnTo>
                  <a:pt x="22695" y="28857"/>
                </a:lnTo>
                <a:lnTo>
                  <a:pt x="22543" y="29110"/>
                </a:lnTo>
                <a:lnTo>
                  <a:pt x="22214" y="29567"/>
                </a:lnTo>
                <a:lnTo>
                  <a:pt x="21833" y="30023"/>
                </a:lnTo>
                <a:lnTo>
                  <a:pt x="21732" y="30099"/>
                </a:lnTo>
                <a:lnTo>
                  <a:pt x="21478" y="30226"/>
                </a:lnTo>
                <a:lnTo>
                  <a:pt x="21402" y="29491"/>
                </a:lnTo>
                <a:lnTo>
                  <a:pt x="21351" y="28781"/>
                </a:lnTo>
                <a:lnTo>
                  <a:pt x="21250" y="28121"/>
                </a:lnTo>
                <a:lnTo>
                  <a:pt x="21174" y="27817"/>
                </a:lnTo>
                <a:lnTo>
                  <a:pt x="21098" y="27487"/>
                </a:lnTo>
                <a:lnTo>
                  <a:pt x="21022" y="27234"/>
                </a:lnTo>
                <a:lnTo>
                  <a:pt x="20946" y="26980"/>
                </a:lnTo>
                <a:lnTo>
                  <a:pt x="20920" y="26727"/>
                </a:lnTo>
                <a:lnTo>
                  <a:pt x="20895" y="26473"/>
                </a:lnTo>
                <a:lnTo>
                  <a:pt x="20895" y="26245"/>
                </a:lnTo>
                <a:lnTo>
                  <a:pt x="20920" y="26017"/>
                </a:lnTo>
                <a:lnTo>
                  <a:pt x="20946" y="25788"/>
                </a:lnTo>
                <a:lnTo>
                  <a:pt x="21022" y="25560"/>
                </a:lnTo>
                <a:lnTo>
                  <a:pt x="21072" y="25357"/>
                </a:lnTo>
                <a:lnTo>
                  <a:pt x="21174" y="25129"/>
                </a:lnTo>
                <a:lnTo>
                  <a:pt x="21377" y="24723"/>
                </a:lnTo>
                <a:lnTo>
                  <a:pt x="21656" y="24318"/>
                </a:lnTo>
                <a:lnTo>
                  <a:pt x="21985" y="23937"/>
                </a:lnTo>
                <a:lnTo>
                  <a:pt x="22467" y="23354"/>
                </a:lnTo>
                <a:close/>
                <a:moveTo>
                  <a:pt x="1243" y="23861"/>
                </a:moveTo>
                <a:lnTo>
                  <a:pt x="2308" y="25104"/>
                </a:lnTo>
                <a:lnTo>
                  <a:pt x="3373" y="26372"/>
                </a:lnTo>
                <a:lnTo>
                  <a:pt x="3424" y="26524"/>
                </a:lnTo>
                <a:lnTo>
                  <a:pt x="3475" y="26676"/>
                </a:lnTo>
                <a:lnTo>
                  <a:pt x="3475" y="26853"/>
                </a:lnTo>
                <a:lnTo>
                  <a:pt x="3475" y="27031"/>
                </a:lnTo>
                <a:lnTo>
                  <a:pt x="3297" y="29465"/>
                </a:lnTo>
                <a:lnTo>
                  <a:pt x="3094" y="31874"/>
                </a:lnTo>
                <a:lnTo>
                  <a:pt x="3044" y="32102"/>
                </a:lnTo>
                <a:lnTo>
                  <a:pt x="2993" y="32407"/>
                </a:lnTo>
                <a:lnTo>
                  <a:pt x="2587" y="32128"/>
                </a:lnTo>
                <a:lnTo>
                  <a:pt x="2207" y="31849"/>
                </a:lnTo>
                <a:lnTo>
                  <a:pt x="1902" y="31545"/>
                </a:lnTo>
                <a:lnTo>
                  <a:pt x="1750" y="31367"/>
                </a:lnTo>
                <a:lnTo>
                  <a:pt x="1624" y="31215"/>
                </a:lnTo>
                <a:lnTo>
                  <a:pt x="1522" y="31037"/>
                </a:lnTo>
                <a:lnTo>
                  <a:pt x="1421" y="30835"/>
                </a:lnTo>
                <a:lnTo>
                  <a:pt x="1345" y="30632"/>
                </a:lnTo>
                <a:lnTo>
                  <a:pt x="1294" y="30429"/>
                </a:lnTo>
                <a:lnTo>
                  <a:pt x="1243" y="30201"/>
                </a:lnTo>
                <a:lnTo>
                  <a:pt x="1218" y="29972"/>
                </a:lnTo>
                <a:lnTo>
                  <a:pt x="1192" y="29719"/>
                </a:lnTo>
                <a:lnTo>
                  <a:pt x="1218" y="29440"/>
                </a:lnTo>
                <a:lnTo>
                  <a:pt x="1243" y="28882"/>
                </a:lnTo>
                <a:lnTo>
                  <a:pt x="1243" y="28350"/>
                </a:lnTo>
                <a:lnTo>
                  <a:pt x="1243" y="27792"/>
                </a:lnTo>
                <a:lnTo>
                  <a:pt x="1192" y="27259"/>
                </a:lnTo>
                <a:lnTo>
                  <a:pt x="1116" y="26143"/>
                </a:lnTo>
                <a:lnTo>
                  <a:pt x="1015" y="25053"/>
                </a:lnTo>
                <a:lnTo>
                  <a:pt x="1015" y="24521"/>
                </a:lnTo>
                <a:lnTo>
                  <a:pt x="1015" y="23963"/>
                </a:lnTo>
                <a:lnTo>
                  <a:pt x="1243" y="23861"/>
                </a:lnTo>
                <a:close/>
                <a:moveTo>
                  <a:pt x="19906" y="27031"/>
                </a:moveTo>
                <a:lnTo>
                  <a:pt x="20084" y="27563"/>
                </a:lnTo>
                <a:lnTo>
                  <a:pt x="20134" y="27741"/>
                </a:lnTo>
                <a:lnTo>
                  <a:pt x="20185" y="27944"/>
                </a:lnTo>
                <a:lnTo>
                  <a:pt x="20261" y="28502"/>
                </a:lnTo>
                <a:lnTo>
                  <a:pt x="20337" y="29085"/>
                </a:lnTo>
                <a:lnTo>
                  <a:pt x="20413" y="29668"/>
                </a:lnTo>
                <a:lnTo>
                  <a:pt x="20464" y="29947"/>
                </a:lnTo>
                <a:lnTo>
                  <a:pt x="20540" y="30226"/>
                </a:lnTo>
                <a:lnTo>
                  <a:pt x="20616" y="30454"/>
                </a:lnTo>
                <a:lnTo>
                  <a:pt x="20641" y="30682"/>
                </a:lnTo>
                <a:lnTo>
                  <a:pt x="20667" y="30911"/>
                </a:lnTo>
                <a:lnTo>
                  <a:pt x="20667" y="31139"/>
                </a:lnTo>
                <a:lnTo>
                  <a:pt x="20667" y="31342"/>
                </a:lnTo>
                <a:lnTo>
                  <a:pt x="20616" y="31545"/>
                </a:lnTo>
                <a:lnTo>
                  <a:pt x="20565" y="31747"/>
                </a:lnTo>
                <a:lnTo>
                  <a:pt x="20489" y="31925"/>
                </a:lnTo>
                <a:lnTo>
                  <a:pt x="20312" y="32305"/>
                </a:lnTo>
                <a:lnTo>
                  <a:pt x="20084" y="32686"/>
                </a:lnTo>
                <a:lnTo>
                  <a:pt x="19805" y="33041"/>
                </a:lnTo>
                <a:lnTo>
                  <a:pt x="19475" y="33421"/>
                </a:lnTo>
                <a:lnTo>
                  <a:pt x="18993" y="31392"/>
                </a:lnTo>
                <a:lnTo>
                  <a:pt x="18765" y="30454"/>
                </a:lnTo>
                <a:lnTo>
                  <a:pt x="18562" y="29516"/>
                </a:lnTo>
                <a:lnTo>
                  <a:pt x="18537" y="29313"/>
                </a:lnTo>
                <a:lnTo>
                  <a:pt x="18562" y="29085"/>
                </a:lnTo>
                <a:lnTo>
                  <a:pt x="18638" y="28857"/>
                </a:lnTo>
                <a:lnTo>
                  <a:pt x="18714" y="28679"/>
                </a:lnTo>
                <a:lnTo>
                  <a:pt x="18968" y="28273"/>
                </a:lnTo>
                <a:lnTo>
                  <a:pt x="19247" y="27893"/>
                </a:lnTo>
                <a:lnTo>
                  <a:pt x="19906" y="27031"/>
                </a:lnTo>
                <a:close/>
                <a:moveTo>
                  <a:pt x="27539" y="761"/>
                </a:moveTo>
                <a:lnTo>
                  <a:pt x="27970" y="913"/>
                </a:lnTo>
                <a:lnTo>
                  <a:pt x="28401" y="1065"/>
                </a:lnTo>
                <a:lnTo>
                  <a:pt x="29237" y="1420"/>
                </a:lnTo>
                <a:lnTo>
                  <a:pt x="30074" y="1801"/>
                </a:lnTo>
                <a:lnTo>
                  <a:pt x="30860" y="2206"/>
                </a:lnTo>
                <a:lnTo>
                  <a:pt x="32458" y="2992"/>
                </a:lnTo>
                <a:lnTo>
                  <a:pt x="33269" y="3373"/>
                </a:lnTo>
                <a:lnTo>
                  <a:pt x="34055" y="3702"/>
                </a:lnTo>
                <a:lnTo>
                  <a:pt x="34131" y="3981"/>
                </a:lnTo>
                <a:lnTo>
                  <a:pt x="34131" y="4032"/>
                </a:lnTo>
                <a:lnTo>
                  <a:pt x="34131" y="4083"/>
                </a:lnTo>
                <a:lnTo>
                  <a:pt x="33954" y="4463"/>
                </a:lnTo>
                <a:lnTo>
                  <a:pt x="33878" y="4641"/>
                </a:lnTo>
                <a:lnTo>
                  <a:pt x="33751" y="4793"/>
                </a:lnTo>
                <a:lnTo>
                  <a:pt x="13110" y="34841"/>
                </a:lnTo>
                <a:lnTo>
                  <a:pt x="11538" y="33294"/>
                </a:lnTo>
                <a:lnTo>
                  <a:pt x="10017" y="31722"/>
                </a:lnTo>
                <a:lnTo>
                  <a:pt x="6999" y="28578"/>
                </a:lnTo>
                <a:lnTo>
                  <a:pt x="4007" y="25433"/>
                </a:lnTo>
                <a:lnTo>
                  <a:pt x="2511" y="23861"/>
                </a:lnTo>
                <a:lnTo>
                  <a:pt x="964" y="22289"/>
                </a:lnTo>
                <a:lnTo>
                  <a:pt x="6949" y="16153"/>
                </a:lnTo>
                <a:lnTo>
                  <a:pt x="7709" y="16635"/>
                </a:lnTo>
                <a:lnTo>
                  <a:pt x="8039" y="16863"/>
                </a:lnTo>
                <a:lnTo>
                  <a:pt x="8343" y="17116"/>
                </a:lnTo>
                <a:lnTo>
                  <a:pt x="9357" y="18080"/>
                </a:lnTo>
                <a:lnTo>
                  <a:pt x="10346" y="19043"/>
                </a:lnTo>
                <a:lnTo>
                  <a:pt x="12324" y="20996"/>
                </a:lnTo>
                <a:lnTo>
                  <a:pt x="12654" y="21326"/>
                </a:lnTo>
                <a:lnTo>
                  <a:pt x="12907" y="21579"/>
                </a:lnTo>
                <a:lnTo>
                  <a:pt x="13136" y="21757"/>
                </a:lnTo>
                <a:lnTo>
                  <a:pt x="13313" y="21858"/>
                </a:lnTo>
                <a:lnTo>
                  <a:pt x="13415" y="21883"/>
                </a:lnTo>
                <a:lnTo>
                  <a:pt x="13592" y="21883"/>
                </a:lnTo>
                <a:lnTo>
                  <a:pt x="13668" y="21833"/>
                </a:lnTo>
                <a:lnTo>
                  <a:pt x="13846" y="21731"/>
                </a:lnTo>
                <a:lnTo>
                  <a:pt x="14049" y="21528"/>
                </a:lnTo>
                <a:lnTo>
                  <a:pt x="14277" y="21250"/>
                </a:lnTo>
                <a:lnTo>
                  <a:pt x="14885" y="20463"/>
                </a:lnTo>
                <a:lnTo>
                  <a:pt x="15164" y="20058"/>
                </a:lnTo>
                <a:lnTo>
                  <a:pt x="15418" y="19652"/>
                </a:lnTo>
                <a:lnTo>
                  <a:pt x="16736" y="17395"/>
                </a:lnTo>
                <a:lnTo>
                  <a:pt x="18106" y="15189"/>
                </a:lnTo>
                <a:lnTo>
                  <a:pt x="19500" y="12958"/>
                </a:lnTo>
                <a:lnTo>
                  <a:pt x="20895" y="10777"/>
                </a:lnTo>
                <a:lnTo>
                  <a:pt x="23786" y="6416"/>
                </a:lnTo>
                <a:lnTo>
                  <a:pt x="26676" y="2080"/>
                </a:lnTo>
                <a:lnTo>
                  <a:pt x="27539" y="761"/>
                </a:lnTo>
                <a:close/>
                <a:moveTo>
                  <a:pt x="4590" y="27716"/>
                </a:moveTo>
                <a:lnTo>
                  <a:pt x="5275" y="28451"/>
                </a:lnTo>
                <a:lnTo>
                  <a:pt x="5960" y="29212"/>
                </a:lnTo>
                <a:lnTo>
                  <a:pt x="6036" y="29313"/>
                </a:lnTo>
                <a:lnTo>
                  <a:pt x="6112" y="29440"/>
                </a:lnTo>
                <a:lnTo>
                  <a:pt x="6137" y="29592"/>
                </a:lnTo>
                <a:lnTo>
                  <a:pt x="6137" y="29719"/>
                </a:lnTo>
                <a:lnTo>
                  <a:pt x="5858" y="32255"/>
                </a:lnTo>
                <a:lnTo>
                  <a:pt x="5503" y="34968"/>
                </a:lnTo>
                <a:lnTo>
                  <a:pt x="4692" y="34156"/>
                </a:lnTo>
                <a:lnTo>
                  <a:pt x="4311" y="33801"/>
                </a:lnTo>
                <a:lnTo>
                  <a:pt x="3956" y="33421"/>
                </a:lnTo>
                <a:lnTo>
                  <a:pt x="3880" y="33320"/>
                </a:lnTo>
                <a:lnTo>
                  <a:pt x="3855" y="33193"/>
                </a:lnTo>
                <a:lnTo>
                  <a:pt x="3855" y="33041"/>
                </a:lnTo>
                <a:lnTo>
                  <a:pt x="3855" y="32888"/>
                </a:lnTo>
                <a:lnTo>
                  <a:pt x="4083" y="30403"/>
                </a:lnTo>
                <a:lnTo>
                  <a:pt x="4337" y="27918"/>
                </a:lnTo>
                <a:lnTo>
                  <a:pt x="4362" y="27893"/>
                </a:lnTo>
                <a:lnTo>
                  <a:pt x="4413" y="27842"/>
                </a:lnTo>
                <a:lnTo>
                  <a:pt x="4590" y="27716"/>
                </a:lnTo>
                <a:close/>
                <a:moveTo>
                  <a:pt x="17700" y="30150"/>
                </a:moveTo>
                <a:lnTo>
                  <a:pt x="18156" y="32356"/>
                </a:lnTo>
                <a:lnTo>
                  <a:pt x="18562" y="34334"/>
                </a:lnTo>
                <a:lnTo>
                  <a:pt x="18562" y="34537"/>
                </a:lnTo>
                <a:lnTo>
                  <a:pt x="18537" y="34740"/>
                </a:lnTo>
                <a:lnTo>
                  <a:pt x="18486" y="34942"/>
                </a:lnTo>
                <a:lnTo>
                  <a:pt x="18410" y="35095"/>
                </a:lnTo>
                <a:lnTo>
                  <a:pt x="18080" y="35602"/>
                </a:lnTo>
                <a:lnTo>
                  <a:pt x="17725" y="36109"/>
                </a:lnTo>
                <a:lnTo>
                  <a:pt x="16939" y="37225"/>
                </a:lnTo>
                <a:lnTo>
                  <a:pt x="16432" y="35044"/>
                </a:lnTo>
                <a:lnTo>
                  <a:pt x="16001" y="33015"/>
                </a:lnTo>
                <a:lnTo>
                  <a:pt x="15976" y="32838"/>
                </a:lnTo>
                <a:lnTo>
                  <a:pt x="16001" y="32686"/>
                </a:lnTo>
                <a:lnTo>
                  <a:pt x="16077" y="32508"/>
                </a:lnTo>
                <a:lnTo>
                  <a:pt x="16153" y="32356"/>
                </a:lnTo>
                <a:lnTo>
                  <a:pt x="16863" y="31342"/>
                </a:lnTo>
                <a:lnTo>
                  <a:pt x="17700" y="30150"/>
                </a:lnTo>
                <a:close/>
                <a:moveTo>
                  <a:pt x="6974" y="30606"/>
                </a:moveTo>
                <a:lnTo>
                  <a:pt x="7430" y="30835"/>
                </a:lnTo>
                <a:lnTo>
                  <a:pt x="7633" y="30961"/>
                </a:lnTo>
                <a:lnTo>
                  <a:pt x="7811" y="31088"/>
                </a:lnTo>
                <a:lnTo>
                  <a:pt x="7963" y="31215"/>
                </a:lnTo>
                <a:lnTo>
                  <a:pt x="8115" y="31342"/>
                </a:lnTo>
                <a:lnTo>
                  <a:pt x="8242" y="31494"/>
                </a:lnTo>
                <a:lnTo>
                  <a:pt x="8343" y="31646"/>
                </a:lnTo>
                <a:lnTo>
                  <a:pt x="8419" y="31798"/>
                </a:lnTo>
                <a:lnTo>
                  <a:pt x="8495" y="31976"/>
                </a:lnTo>
                <a:lnTo>
                  <a:pt x="8546" y="32153"/>
                </a:lnTo>
                <a:lnTo>
                  <a:pt x="8571" y="32331"/>
                </a:lnTo>
                <a:lnTo>
                  <a:pt x="8597" y="32533"/>
                </a:lnTo>
                <a:lnTo>
                  <a:pt x="8597" y="32762"/>
                </a:lnTo>
                <a:lnTo>
                  <a:pt x="8546" y="33218"/>
                </a:lnTo>
                <a:lnTo>
                  <a:pt x="8318" y="35247"/>
                </a:lnTo>
                <a:lnTo>
                  <a:pt x="8064" y="37275"/>
                </a:lnTo>
                <a:lnTo>
                  <a:pt x="7887" y="37250"/>
                </a:lnTo>
                <a:lnTo>
                  <a:pt x="7836" y="37225"/>
                </a:lnTo>
                <a:lnTo>
                  <a:pt x="7582" y="37072"/>
                </a:lnTo>
                <a:lnTo>
                  <a:pt x="7354" y="36920"/>
                </a:lnTo>
                <a:lnTo>
                  <a:pt x="7177" y="36743"/>
                </a:lnTo>
                <a:lnTo>
                  <a:pt x="6999" y="36565"/>
                </a:lnTo>
                <a:lnTo>
                  <a:pt x="6847" y="36388"/>
                </a:lnTo>
                <a:lnTo>
                  <a:pt x="6720" y="36185"/>
                </a:lnTo>
                <a:lnTo>
                  <a:pt x="6619" y="35982"/>
                </a:lnTo>
                <a:lnTo>
                  <a:pt x="6543" y="35779"/>
                </a:lnTo>
                <a:lnTo>
                  <a:pt x="6467" y="35551"/>
                </a:lnTo>
                <a:lnTo>
                  <a:pt x="6441" y="35323"/>
                </a:lnTo>
                <a:lnTo>
                  <a:pt x="6416" y="35095"/>
                </a:lnTo>
                <a:lnTo>
                  <a:pt x="6391" y="34866"/>
                </a:lnTo>
                <a:lnTo>
                  <a:pt x="6416" y="34613"/>
                </a:lnTo>
                <a:lnTo>
                  <a:pt x="6441" y="34359"/>
                </a:lnTo>
                <a:lnTo>
                  <a:pt x="6543" y="33801"/>
                </a:lnTo>
                <a:lnTo>
                  <a:pt x="6619" y="33421"/>
                </a:lnTo>
                <a:lnTo>
                  <a:pt x="6695" y="33015"/>
                </a:lnTo>
                <a:lnTo>
                  <a:pt x="6796" y="32229"/>
                </a:lnTo>
                <a:lnTo>
                  <a:pt x="6872" y="31418"/>
                </a:lnTo>
                <a:lnTo>
                  <a:pt x="6974" y="30606"/>
                </a:lnTo>
                <a:close/>
                <a:moveTo>
                  <a:pt x="9636" y="33193"/>
                </a:moveTo>
                <a:lnTo>
                  <a:pt x="9789" y="33218"/>
                </a:lnTo>
                <a:lnTo>
                  <a:pt x="9865" y="33243"/>
                </a:lnTo>
                <a:lnTo>
                  <a:pt x="10397" y="33700"/>
                </a:lnTo>
                <a:lnTo>
                  <a:pt x="10803" y="34055"/>
                </a:lnTo>
                <a:lnTo>
                  <a:pt x="10955" y="34207"/>
                </a:lnTo>
                <a:lnTo>
                  <a:pt x="11082" y="34359"/>
                </a:lnTo>
                <a:lnTo>
                  <a:pt x="11183" y="34511"/>
                </a:lnTo>
                <a:lnTo>
                  <a:pt x="11234" y="34689"/>
                </a:lnTo>
                <a:lnTo>
                  <a:pt x="11285" y="34841"/>
                </a:lnTo>
                <a:lnTo>
                  <a:pt x="11310" y="35018"/>
                </a:lnTo>
                <a:lnTo>
                  <a:pt x="11335" y="35196"/>
                </a:lnTo>
                <a:lnTo>
                  <a:pt x="11310" y="35424"/>
                </a:lnTo>
                <a:lnTo>
                  <a:pt x="11234" y="35957"/>
                </a:lnTo>
                <a:lnTo>
                  <a:pt x="11132" y="36616"/>
                </a:lnTo>
                <a:lnTo>
                  <a:pt x="10600" y="39456"/>
                </a:lnTo>
                <a:lnTo>
                  <a:pt x="10575" y="39507"/>
                </a:lnTo>
                <a:lnTo>
                  <a:pt x="10397" y="39583"/>
                </a:lnTo>
                <a:lnTo>
                  <a:pt x="9789" y="39076"/>
                </a:lnTo>
                <a:lnTo>
                  <a:pt x="9484" y="38797"/>
                </a:lnTo>
                <a:lnTo>
                  <a:pt x="9180" y="38492"/>
                </a:lnTo>
                <a:lnTo>
                  <a:pt x="9079" y="38340"/>
                </a:lnTo>
                <a:lnTo>
                  <a:pt x="9002" y="38163"/>
                </a:lnTo>
                <a:lnTo>
                  <a:pt x="8952" y="37960"/>
                </a:lnTo>
                <a:lnTo>
                  <a:pt x="8952" y="37782"/>
                </a:lnTo>
                <a:lnTo>
                  <a:pt x="9281" y="35500"/>
                </a:lnTo>
                <a:lnTo>
                  <a:pt x="9636" y="33193"/>
                </a:lnTo>
                <a:close/>
                <a:moveTo>
                  <a:pt x="15266" y="33852"/>
                </a:moveTo>
                <a:lnTo>
                  <a:pt x="15671" y="35957"/>
                </a:lnTo>
                <a:lnTo>
                  <a:pt x="16026" y="37960"/>
                </a:lnTo>
                <a:lnTo>
                  <a:pt x="16052" y="38137"/>
                </a:lnTo>
                <a:lnTo>
                  <a:pt x="16052" y="38315"/>
                </a:lnTo>
                <a:lnTo>
                  <a:pt x="16026" y="38492"/>
                </a:lnTo>
                <a:lnTo>
                  <a:pt x="15976" y="38619"/>
                </a:lnTo>
                <a:lnTo>
                  <a:pt x="15570" y="39304"/>
                </a:lnTo>
                <a:lnTo>
                  <a:pt x="15139" y="39988"/>
                </a:lnTo>
                <a:lnTo>
                  <a:pt x="14885" y="40343"/>
                </a:lnTo>
                <a:lnTo>
                  <a:pt x="14632" y="40673"/>
                </a:lnTo>
                <a:lnTo>
                  <a:pt x="14327" y="41003"/>
                </a:lnTo>
                <a:lnTo>
                  <a:pt x="13998" y="41332"/>
                </a:lnTo>
                <a:lnTo>
                  <a:pt x="13871" y="39126"/>
                </a:lnTo>
                <a:lnTo>
                  <a:pt x="13770" y="38087"/>
                </a:lnTo>
                <a:lnTo>
                  <a:pt x="13643" y="37098"/>
                </a:lnTo>
                <a:lnTo>
                  <a:pt x="13617" y="36819"/>
                </a:lnTo>
                <a:lnTo>
                  <a:pt x="13617" y="36591"/>
                </a:lnTo>
                <a:lnTo>
                  <a:pt x="13643" y="36337"/>
                </a:lnTo>
                <a:lnTo>
                  <a:pt x="13668" y="36109"/>
                </a:lnTo>
                <a:lnTo>
                  <a:pt x="13744" y="35906"/>
                </a:lnTo>
                <a:lnTo>
                  <a:pt x="13820" y="35703"/>
                </a:lnTo>
                <a:lnTo>
                  <a:pt x="13896" y="35500"/>
                </a:lnTo>
                <a:lnTo>
                  <a:pt x="14023" y="35297"/>
                </a:lnTo>
                <a:lnTo>
                  <a:pt x="14277" y="34942"/>
                </a:lnTo>
                <a:lnTo>
                  <a:pt x="14581" y="34587"/>
                </a:lnTo>
                <a:lnTo>
                  <a:pt x="15266" y="33852"/>
                </a:lnTo>
                <a:close/>
                <a:moveTo>
                  <a:pt x="12350" y="35526"/>
                </a:moveTo>
                <a:lnTo>
                  <a:pt x="12426" y="35678"/>
                </a:lnTo>
                <a:lnTo>
                  <a:pt x="12502" y="35906"/>
                </a:lnTo>
                <a:lnTo>
                  <a:pt x="12629" y="36464"/>
                </a:lnTo>
                <a:lnTo>
                  <a:pt x="12730" y="37148"/>
                </a:lnTo>
                <a:lnTo>
                  <a:pt x="12831" y="37960"/>
                </a:lnTo>
                <a:lnTo>
                  <a:pt x="12882" y="38822"/>
                </a:lnTo>
                <a:lnTo>
                  <a:pt x="12933" y="39710"/>
                </a:lnTo>
                <a:lnTo>
                  <a:pt x="12933" y="40622"/>
                </a:lnTo>
                <a:lnTo>
                  <a:pt x="12907" y="41485"/>
                </a:lnTo>
                <a:lnTo>
                  <a:pt x="12705" y="41434"/>
                </a:lnTo>
                <a:lnTo>
                  <a:pt x="12502" y="41358"/>
                </a:lnTo>
                <a:lnTo>
                  <a:pt x="12324" y="41231"/>
                </a:lnTo>
                <a:lnTo>
                  <a:pt x="12147" y="41104"/>
                </a:lnTo>
                <a:lnTo>
                  <a:pt x="11842" y="40800"/>
                </a:lnTo>
                <a:lnTo>
                  <a:pt x="11538" y="40521"/>
                </a:lnTo>
                <a:lnTo>
                  <a:pt x="11487" y="40445"/>
                </a:lnTo>
                <a:lnTo>
                  <a:pt x="11437" y="40343"/>
                </a:lnTo>
                <a:lnTo>
                  <a:pt x="11411" y="40217"/>
                </a:lnTo>
                <a:lnTo>
                  <a:pt x="11411" y="40115"/>
                </a:lnTo>
                <a:lnTo>
                  <a:pt x="11868" y="37858"/>
                </a:lnTo>
                <a:lnTo>
                  <a:pt x="12350" y="35526"/>
                </a:lnTo>
                <a:close/>
                <a:moveTo>
                  <a:pt x="27564" y="0"/>
                </a:moveTo>
                <a:lnTo>
                  <a:pt x="27412" y="51"/>
                </a:lnTo>
                <a:lnTo>
                  <a:pt x="27260" y="102"/>
                </a:lnTo>
                <a:lnTo>
                  <a:pt x="27133" y="203"/>
                </a:lnTo>
                <a:lnTo>
                  <a:pt x="27006" y="330"/>
                </a:lnTo>
                <a:lnTo>
                  <a:pt x="26879" y="482"/>
                </a:lnTo>
                <a:lnTo>
                  <a:pt x="25738" y="2130"/>
                </a:lnTo>
                <a:lnTo>
                  <a:pt x="24597" y="3778"/>
                </a:lnTo>
                <a:lnTo>
                  <a:pt x="23456" y="5427"/>
                </a:lnTo>
                <a:lnTo>
                  <a:pt x="22315" y="7075"/>
                </a:lnTo>
                <a:lnTo>
                  <a:pt x="20134" y="10397"/>
                </a:lnTo>
                <a:lnTo>
                  <a:pt x="17928" y="13744"/>
                </a:lnTo>
                <a:lnTo>
                  <a:pt x="13415" y="20641"/>
                </a:lnTo>
                <a:lnTo>
                  <a:pt x="13262" y="20286"/>
                </a:lnTo>
                <a:lnTo>
                  <a:pt x="13186" y="20159"/>
                </a:lnTo>
                <a:lnTo>
                  <a:pt x="13110" y="20058"/>
                </a:lnTo>
                <a:lnTo>
                  <a:pt x="11259" y="18232"/>
                </a:lnTo>
                <a:lnTo>
                  <a:pt x="10346" y="17319"/>
                </a:lnTo>
                <a:lnTo>
                  <a:pt x="9383" y="16432"/>
                </a:lnTo>
                <a:lnTo>
                  <a:pt x="8977" y="16102"/>
                </a:lnTo>
                <a:lnTo>
                  <a:pt x="8546" y="15798"/>
                </a:lnTo>
                <a:lnTo>
                  <a:pt x="8115" y="15519"/>
                </a:lnTo>
                <a:lnTo>
                  <a:pt x="7659" y="15265"/>
                </a:lnTo>
                <a:lnTo>
                  <a:pt x="7456" y="15189"/>
                </a:lnTo>
                <a:lnTo>
                  <a:pt x="7278" y="15113"/>
                </a:lnTo>
                <a:lnTo>
                  <a:pt x="7075" y="15088"/>
                </a:lnTo>
                <a:lnTo>
                  <a:pt x="6898" y="15113"/>
                </a:lnTo>
                <a:lnTo>
                  <a:pt x="6720" y="15164"/>
                </a:lnTo>
                <a:lnTo>
                  <a:pt x="6543" y="15240"/>
                </a:lnTo>
                <a:lnTo>
                  <a:pt x="6365" y="15367"/>
                </a:lnTo>
                <a:lnTo>
                  <a:pt x="6188" y="15519"/>
                </a:lnTo>
                <a:lnTo>
                  <a:pt x="3297" y="18536"/>
                </a:lnTo>
                <a:lnTo>
                  <a:pt x="432" y="21579"/>
                </a:lnTo>
                <a:lnTo>
                  <a:pt x="280" y="21757"/>
                </a:lnTo>
                <a:lnTo>
                  <a:pt x="178" y="21985"/>
                </a:lnTo>
                <a:lnTo>
                  <a:pt x="102" y="22213"/>
                </a:lnTo>
                <a:lnTo>
                  <a:pt x="77" y="22467"/>
                </a:lnTo>
                <a:lnTo>
                  <a:pt x="1" y="25180"/>
                </a:lnTo>
                <a:lnTo>
                  <a:pt x="1" y="27918"/>
                </a:lnTo>
                <a:lnTo>
                  <a:pt x="1" y="28578"/>
                </a:lnTo>
                <a:lnTo>
                  <a:pt x="51" y="29237"/>
                </a:lnTo>
                <a:lnTo>
                  <a:pt x="102" y="29922"/>
                </a:lnTo>
                <a:lnTo>
                  <a:pt x="178" y="30581"/>
                </a:lnTo>
                <a:lnTo>
                  <a:pt x="254" y="30835"/>
                </a:lnTo>
                <a:lnTo>
                  <a:pt x="356" y="31088"/>
                </a:lnTo>
                <a:lnTo>
                  <a:pt x="508" y="31342"/>
                </a:lnTo>
                <a:lnTo>
                  <a:pt x="685" y="31570"/>
                </a:lnTo>
                <a:lnTo>
                  <a:pt x="2029" y="32990"/>
                </a:lnTo>
                <a:lnTo>
                  <a:pt x="3399" y="34410"/>
                </a:lnTo>
                <a:lnTo>
                  <a:pt x="4793" y="35830"/>
                </a:lnTo>
                <a:lnTo>
                  <a:pt x="6188" y="37199"/>
                </a:lnTo>
                <a:lnTo>
                  <a:pt x="7633" y="38568"/>
                </a:lnTo>
                <a:lnTo>
                  <a:pt x="9079" y="39887"/>
                </a:lnTo>
                <a:lnTo>
                  <a:pt x="10575" y="41180"/>
                </a:lnTo>
                <a:lnTo>
                  <a:pt x="12096" y="42448"/>
                </a:lnTo>
                <a:lnTo>
                  <a:pt x="12857" y="43057"/>
                </a:lnTo>
                <a:lnTo>
                  <a:pt x="13643" y="43640"/>
                </a:lnTo>
                <a:lnTo>
                  <a:pt x="13820" y="43513"/>
                </a:lnTo>
                <a:lnTo>
                  <a:pt x="13896" y="43462"/>
                </a:lnTo>
                <a:lnTo>
                  <a:pt x="13972" y="43386"/>
                </a:lnTo>
                <a:lnTo>
                  <a:pt x="17041" y="38974"/>
                </a:lnTo>
                <a:lnTo>
                  <a:pt x="20109" y="34562"/>
                </a:lnTo>
                <a:lnTo>
                  <a:pt x="24977" y="27487"/>
                </a:lnTo>
                <a:lnTo>
                  <a:pt x="29846" y="20438"/>
                </a:lnTo>
                <a:lnTo>
                  <a:pt x="31139" y="18612"/>
                </a:lnTo>
                <a:lnTo>
                  <a:pt x="32432" y="16812"/>
                </a:lnTo>
                <a:lnTo>
                  <a:pt x="35044" y="13186"/>
                </a:lnTo>
                <a:lnTo>
                  <a:pt x="35171" y="12958"/>
                </a:lnTo>
                <a:lnTo>
                  <a:pt x="35298" y="12730"/>
                </a:lnTo>
                <a:lnTo>
                  <a:pt x="35399" y="12501"/>
                </a:lnTo>
                <a:lnTo>
                  <a:pt x="35425" y="12375"/>
                </a:lnTo>
                <a:lnTo>
                  <a:pt x="35425" y="12248"/>
                </a:lnTo>
                <a:lnTo>
                  <a:pt x="35374" y="8140"/>
                </a:lnTo>
                <a:lnTo>
                  <a:pt x="35323" y="4032"/>
                </a:lnTo>
                <a:lnTo>
                  <a:pt x="35298" y="3804"/>
                </a:lnTo>
                <a:lnTo>
                  <a:pt x="35272" y="3626"/>
                </a:lnTo>
                <a:lnTo>
                  <a:pt x="35196" y="3449"/>
                </a:lnTo>
                <a:lnTo>
                  <a:pt x="35120" y="3322"/>
                </a:lnTo>
                <a:lnTo>
                  <a:pt x="34994" y="3170"/>
                </a:lnTo>
                <a:lnTo>
                  <a:pt x="34867" y="3068"/>
                </a:lnTo>
                <a:lnTo>
                  <a:pt x="34715" y="2967"/>
                </a:lnTo>
                <a:lnTo>
                  <a:pt x="34537" y="2866"/>
                </a:lnTo>
                <a:lnTo>
                  <a:pt x="32027" y="1674"/>
                </a:lnTo>
                <a:lnTo>
                  <a:pt x="29491" y="507"/>
                </a:lnTo>
                <a:lnTo>
                  <a:pt x="29136" y="355"/>
                </a:lnTo>
                <a:lnTo>
                  <a:pt x="28781" y="254"/>
                </a:lnTo>
                <a:lnTo>
                  <a:pt x="28071" y="51"/>
                </a:lnTo>
                <a:lnTo>
                  <a:pt x="2789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0689438" y="3128380"/>
            <a:ext cx="551580" cy="1078297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225825" y="5003877"/>
            <a:ext cx="634028" cy="1128695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0393405" y="719331"/>
            <a:ext cx="627625" cy="1145627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950967" y="3709704"/>
            <a:ext cx="783920" cy="914387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0534882" y="2150865"/>
            <a:ext cx="634845" cy="780696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897678" y="2292002"/>
            <a:ext cx="602615" cy="114322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073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15" y="-10973"/>
            <a:ext cx="12252332" cy="6890929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 </a:t>
              </a:r>
              <a:endParaRPr sz="24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546283" y="235703"/>
            <a:ext cx="11099435" cy="638659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6"/>
          <p:cNvSpPr/>
          <p:nvPr/>
        </p:nvSpPr>
        <p:spPr>
          <a:xfrm>
            <a:off x="1356326" y="820934"/>
            <a:ext cx="1249293" cy="873647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16"/>
          <p:cNvSpPr/>
          <p:nvPr/>
        </p:nvSpPr>
        <p:spPr>
          <a:xfrm>
            <a:off x="10540632" y="5772771"/>
            <a:ext cx="443856" cy="609628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1291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2203197" cy="6890896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 </a:t>
              </a:r>
              <a:endParaRPr sz="24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557479" y="235703"/>
            <a:ext cx="11099435" cy="638659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3767800" y="2271577"/>
            <a:ext cx="4656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3232800" y="3729432"/>
            <a:ext cx="5726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0694060" y="4284107"/>
            <a:ext cx="546987" cy="751276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9"/>
          <p:cNvSpPr/>
          <p:nvPr/>
        </p:nvSpPr>
        <p:spPr>
          <a:xfrm>
            <a:off x="9708326" y="5202434"/>
            <a:ext cx="1249293" cy="873647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9"/>
          <p:cNvSpPr/>
          <p:nvPr/>
        </p:nvSpPr>
        <p:spPr>
          <a:xfrm>
            <a:off x="1186862" y="933865"/>
            <a:ext cx="830356" cy="796924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9"/>
          <p:cNvSpPr/>
          <p:nvPr/>
        </p:nvSpPr>
        <p:spPr>
          <a:xfrm>
            <a:off x="1112751" y="2165953"/>
            <a:ext cx="386005" cy="569579"/>
          </a:xfrm>
          <a:custGeom>
            <a:avLst/>
            <a:gdLst/>
            <a:ahLst/>
            <a:cxnLst/>
            <a:rect l="l" t="t" r="r" b="b"/>
            <a:pathLst>
              <a:path w="20794" h="30683" extrusionOk="0">
                <a:moveTo>
                  <a:pt x="7456" y="1065"/>
                </a:moveTo>
                <a:lnTo>
                  <a:pt x="7836" y="1091"/>
                </a:lnTo>
                <a:lnTo>
                  <a:pt x="8191" y="1167"/>
                </a:lnTo>
                <a:lnTo>
                  <a:pt x="8546" y="1294"/>
                </a:lnTo>
                <a:lnTo>
                  <a:pt x="8876" y="1446"/>
                </a:lnTo>
                <a:lnTo>
                  <a:pt x="9180" y="1649"/>
                </a:lnTo>
                <a:lnTo>
                  <a:pt x="9484" y="1877"/>
                </a:lnTo>
                <a:lnTo>
                  <a:pt x="9738" y="2130"/>
                </a:lnTo>
                <a:lnTo>
                  <a:pt x="9966" y="2409"/>
                </a:lnTo>
                <a:lnTo>
                  <a:pt x="10169" y="2688"/>
                </a:lnTo>
                <a:lnTo>
                  <a:pt x="10346" y="3018"/>
                </a:lnTo>
                <a:lnTo>
                  <a:pt x="10499" y="3347"/>
                </a:lnTo>
                <a:lnTo>
                  <a:pt x="10600" y="3677"/>
                </a:lnTo>
                <a:lnTo>
                  <a:pt x="10651" y="4007"/>
                </a:lnTo>
                <a:lnTo>
                  <a:pt x="10651" y="4336"/>
                </a:lnTo>
                <a:lnTo>
                  <a:pt x="10625" y="4666"/>
                </a:lnTo>
                <a:lnTo>
                  <a:pt x="10549" y="4996"/>
                </a:lnTo>
                <a:lnTo>
                  <a:pt x="10423" y="5300"/>
                </a:lnTo>
                <a:lnTo>
                  <a:pt x="10245" y="5579"/>
                </a:lnTo>
                <a:lnTo>
                  <a:pt x="10042" y="5832"/>
                </a:lnTo>
                <a:lnTo>
                  <a:pt x="9789" y="6061"/>
                </a:lnTo>
                <a:lnTo>
                  <a:pt x="9510" y="6238"/>
                </a:lnTo>
                <a:lnTo>
                  <a:pt x="9205" y="6390"/>
                </a:lnTo>
                <a:lnTo>
                  <a:pt x="8901" y="6492"/>
                </a:lnTo>
                <a:lnTo>
                  <a:pt x="8597" y="6542"/>
                </a:lnTo>
                <a:lnTo>
                  <a:pt x="8394" y="6542"/>
                </a:lnTo>
                <a:lnTo>
                  <a:pt x="8216" y="6517"/>
                </a:lnTo>
                <a:lnTo>
                  <a:pt x="7811" y="6466"/>
                </a:lnTo>
                <a:lnTo>
                  <a:pt x="7456" y="6340"/>
                </a:lnTo>
                <a:lnTo>
                  <a:pt x="7101" y="6162"/>
                </a:lnTo>
                <a:lnTo>
                  <a:pt x="6771" y="5959"/>
                </a:lnTo>
                <a:lnTo>
                  <a:pt x="6492" y="5731"/>
                </a:lnTo>
                <a:lnTo>
                  <a:pt x="6264" y="5452"/>
                </a:lnTo>
                <a:lnTo>
                  <a:pt x="6163" y="5300"/>
                </a:lnTo>
                <a:lnTo>
                  <a:pt x="6086" y="5148"/>
                </a:lnTo>
                <a:lnTo>
                  <a:pt x="6010" y="4945"/>
                </a:lnTo>
                <a:lnTo>
                  <a:pt x="5934" y="4717"/>
                </a:lnTo>
                <a:lnTo>
                  <a:pt x="5884" y="4489"/>
                </a:lnTo>
                <a:lnTo>
                  <a:pt x="5858" y="4260"/>
                </a:lnTo>
                <a:lnTo>
                  <a:pt x="5833" y="4032"/>
                </a:lnTo>
                <a:lnTo>
                  <a:pt x="5833" y="3779"/>
                </a:lnTo>
                <a:lnTo>
                  <a:pt x="5833" y="3525"/>
                </a:lnTo>
                <a:lnTo>
                  <a:pt x="5858" y="3297"/>
                </a:lnTo>
                <a:lnTo>
                  <a:pt x="5909" y="3043"/>
                </a:lnTo>
                <a:lnTo>
                  <a:pt x="5960" y="2815"/>
                </a:lnTo>
                <a:lnTo>
                  <a:pt x="6036" y="2587"/>
                </a:lnTo>
                <a:lnTo>
                  <a:pt x="6137" y="2359"/>
                </a:lnTo>
                <a:lnTo>
                  <a:pt x="6239" y="2156"/>
                </a:lnTo>
                <a:lnTo>
                  <a:pt x="6340" y="1953"/>
                </a:lnTo>
                <a:lnTo>
                  <a:pt x="6492" y="1775"/>
                </a:lnTo>
                <a:lnTo>
                  <a:pt x="6619" y="1623"/>
                </a:lnTo>
                <a:lnTo>
                  <a:pt x="6847" y="1420"/>
                </a:lnTo>
                <a:lnTo>
                  <a:pt x="7075" y="1268"/>
                </a:lnTo>
                <a:lnTo>
                  <a:pt x="7456" y="1065"/>
                </a:lnTo>
                <a:close/>
                <a:moveTo>
                  <a:pt x="11462" y="2435"/>
                </a:moveTo>
                <a:lnTo>
                  <a:pt x="11640" y="2612"/>
                </a:lnTo>
                <a:lnTo>
                  <a:pt x="11817" y="2764"/>
                </a:lnTo>
                <a:lnTo>
                  <a:pt x="11969" y="2942"/>
                </a:lnTo>
                <a:lnTo>
                  <a:pt x="12121" y="3119"/>
                </a:lnTo>
                <a:lnTo>
                  <a:pt x="12223" y="3297"/>
                </a:lnTo>
                <a:lnTo>
                  <a:pt x="12324" y="3474"/>
                </a:lnTo>
                <a:lnTo>
                  <a:pt x="12400" y="3677"/>
                </a:lnTo>
                <a:lnTo>
                  <a:pt x="12476" y="3855"/>
                </a:lnTo>
                <a:lnTo>
                  <a:pt x="12527" y="4083"/>
                </a:lnTo>
                <a:lnTo>
                  <a:pt x="12553" y="4286"/>
                </a:lnTo>
                <a:lnTo>
                  <a:pt x="12553" y="4514"/>
                </a:lnTo>
                <a:lnTo>
                  <a:pt x="12527" y="4742"/>
                </a:lnTo>
                <a:lnTo>
                  <a:pt x="12502" y="4970"/>
                </a:lnTo>
                <a:lnTo>
                  <a:pt x="12451" y="5224"/>
                </a:lnTo>
                <a:lnTo>
                  <a:pt x="12299" y="5756"/>
                </a:lnTo>
                <a:lnTo>
                  <a:pt x="12096" y="6213"/>
                </a:lnTo>
                <a:lnTo>
                  <a:pt x="11995" y="6416"/>
                </a:lnTo>
                <a:lnTo>
                  <a:pt x="11868" y="6593"/>
                </a:lnTo>
                <a:lnTo>
                  <a:pt x="11741" y="6771"/>
                </a:lnTo>
                <a:lnTo>
                  <a:pt x="11614" y="6923"/>
                </a:lnTo>
                <a:lnTo>
                  <a:pt x="11462" y="7050"/>
                </a:lnTo>
                <a:lnTo>
                  <a:pt x="11310" y="7151"/>
                </a:lnTo>
                <a:lnTo>
                  <a:pt x="11158" y="7252"/>
                </a:lnTo>
                <a:lnTo>
                  <a:pt x="10955" y="7354"/>
                </a:lnTo>
                <a:lnTo>
                  <a:pt x="10778" y="7405"/>
                </a:lnTo>
                <a:lnTo>
                  <a:pt x="10575" y="7455"/>
                </a:lnTo>
                <a:lnTo>
                  <a:pt x="10346" y="7506"/>
                </a:lnTo>
                <a:lnTo>
                  <a:pt x="10093" y="7531"/>
                </a:lnTo>
                <a:lnTo>
                  <a:pt x="9586" y="7531"/>
                </a:lnTo>
                <a:lnTo>
                  <a:pt x="10042" y="6999"/>
                </a:lnTo>
                <a:lnTo>
                  <a:pt x="10524" y="6441"/>
                </a:lnTo>
                <a:lnTo>
                  <a:pt x="10752" y="6162"/>
                </a:lnTo>
                <a:lnTo>
                  <a:pt x="10955" y="5883"/>
                </a:lnTo>
                <a:lnTo>
                  <a:pt x="11133" y="5579"/>
                </a:lnTo>
                <a:lnTo>
                  <a:pt x="11259" y="5275"/>
                </a:lnTo>
                <a:lnTo>
                  <a:pt x="11361" y="4945"/>
                </a:lnTo>
                <a:lnTo>
                  <a:pt x="11411" y="4590"/>
                </a:lnTo>
                <a:lnTo>
                  <a:pt x="11462" y="4235"/>
                </a:lnTo>
                <a:lnTo>
                  <a:pt x="11462" y="3855"/>
                </a:lnTo>
                <a:lnTo>
                  <a:pt x="11462" y="3145"/>
                </a:lnTo>
                <a:lnTo>
                  <a:pt x="11462" y="2435"/>
                </a:lnTo>
                <a:close/>
                <a:moveTo>
                  <a:pt x="7430" y="0"/>
                </a:moveTo>
                <a:lnTo>
                  <a:pt x="7278" y="26"/>
                </a:lnTo>
                <a:lnTo>
                  <a:pt x="7126" y="76"/>
                </a:lnTo>
                <a:lnTo>
                  <a:pt x="6999" y="127"/>
                </a:lnTo>
                <a:lnTo>
                  <a:pt x="6441" y="482"/>
                </a:lnTo>
                <a:lnTo>
                  <a:pt x="5934" y="888"/>
                </a:lnTo>
                <a:lnTo>
                  <a:pt x="5706" y="1091"/>
                </a:lnTo>
                <a:lnTo>
                  <a:pt x="5503" y="1294"/>
                </a:lnTo>
                <a:lnTo>
                  <a:pt x="5300" y="1522"/>
                </a:lnTo>
                <a:lnTo>
                  <a:pt x="5098" y="1750"/>
                </a:lnTo>
                <a:lnTo>
                  <a:pt x="4945" y="2004"/>
                </a:lnTo>
                <a:lnTo>
                  <a:pt x="4793" y="2257"/>
                </a:lnTo>
                <a:lnTo>
                  <a:pt x="4666" y="2536"/>
                </a:lnTo>
                <a:lnTo>
                  <a:pt x="4565" y="2815"/>
                </a:lnTo>
                <a:lnTo>
                  <a:pt x="4489" y="3119"/>
                </a:lnTo>
                <a:lnTo>
                  <a:pt x="4438" y="3449"/>
                </a:lnTo>
                <a:lnTo>
                  <a:pt x="4388" y="3779"/>
                </a:lnTo>
                <a:lnTo>
                  <a:pt x="4388" y="4134"/>
                </a:lnTo>
                <a:lnTo>
                  <a:pt x="4388" y="4489"/>
                </a:lnTo>
                <a:lnTo>
                  <a:pt x="4413" y="4818"/>
                </a:lnTo>
                <a:lnTo>
                  <a:pt x="4464" y="5148"/>
                </a:lnTo>
                <a:lnTo>
                  <a:pt x="4540" y="5452"/>
                </a:lnTo>
                <a:lnTo>
                  <a:pt x="4666" y="5756"/>
                </a:lnTo>
                <a:lnTo>
                  <a:pt x="4819" y="6061"/>
                </a:lnTo>
                <a:lnTo>
                  <a:pt x="4996" y="6314"/>
                </a:lnTo>
                <a:lnTo>
                  <a:pt x="5224" y="6568"/>
                </a:lnTo>
                <a:lnTo>
                  <a:pt x="5757" y="7075"/>
                </a:lnTo>
                <a:lnTo>
                  <a:pt x="6315" y="7557"/>
                </a:lnTo>
                <a:lnTo>
                  <a:pt x="6594" y="7760"/>
                </a:lnTo>
                <a:lnTo>
                  <a:pt x="6898" y="7962"/>
                </a:lnTo>
                <a:lnTo>
                  <a:pt x="7202" y="8165"/>
                </a:lnTo>
                <a:lnTo>
                  <a:pt x="7506" y="8317"/>
                </a:lnTo>
                <a:lnTo>
                  <a:pt x="7912" y="8470"/>
                </a:lnTo>
                <a:lnTo>
                  <a:pt x="8318" y="8596"/>
                </a:lnTo>
                <a:lnTo>
                  <a:pt x="8698" y="8672"/>
                </a:lnTo>
                <a:lnTo>
                  <a:pt x="9079" y="8749"/>
                </a:lnTo>
                <a:lnTo>
                  <a:pt x="9459" y="8774"/>
                </a:lnTo>
                <a:lnTo>
                  <a:pt x="9814" y="8749"/>
                </a:lnTo>
                <a:lnTo>
                  <a:pt x="10144" y="8723"/>
                </a:lnTo>
                <a:lnTo>
                  <a:pt x="10499" y="8647"/>
                </a:lnTo>
                <a:lnTo>
                  <a:pt x="10803" y="8571"/>
                </a:lnTo>
                <a:lnTo>
                  <a:pt x="11107" y="8444"/>
                </a:lnTo>
                <a:lnTo>
                  <a:pt x="11411" y="8267"/>
                </a:lnTo>
                <a:lnTo>
                  <a:pt x="11690" y="8089"/>
                </a:lnTo>
                <a:lnTo>
                  <a:pt x="11944" y="7886"/>
                </a:lnTo>
                <a:lnTo>
                  <a:pt x="12198" y="7633"/>
                </a:lnTo>
                <a:lnTo>
                  <a:pt x="12426" y="7354"/>
                </a:lnTo>
                <a:lnTo>
                  <a:pt x="12654" y="7050"/>
                </a:lnTo>
                <a:lnTo>
                  <a:pt x="12857" y="6695"/>
                </a:lnTo>
                <a:lnTo>
                  <a:pt x="13009" y="6340"/>
                </a:lnTo>
                <a:lnTo>
                  <a:pt x="13136" y="5959"/>
                </a:lnTo>
                <a:lnTo>
                  <a:pt x="13237" y="5579"/>
                </a:lnTo>
                <a:lnTo>
                  <a:pt x="13288" y="5173"/>
                </a:lnTo>
                <a:lnTo>
                  <a:pt x="13313" y="4793"/>
                </a:lnTo>
                <a:lnTo>
                  <a:pt x="13288" y="4387"/>
                </a:lnTo>
                <a:lnTo>
                  <a:pt x="13263" y="3981"/>
                </a:lnTo>
                <a:lnTo>
                  <a:pt x="13161" y="3601"/>
                </a:lnTo>
                <a:lnTo>
                  <a:pt x="13060" y="3221"/>
                </a:lnTo>
                <a:lnTo>
                  <a:pt x="12908" y="2840"/>
                </a:lnTo>
                <a:lnTo>
                  <a:pt x="12730" y="2485"/>
                </a:lnTo>
                <a:lnTo>
                  <a:pt x="12527" y="2156"/>
                </a:lnTo>
                <a:lnTo>
                  <a:pt x="12274" y="1826"/>
                </a:lnTo>
                <a:lnTo>
                  <a:pt x="12020" y="1522"/>
                </a:lnTo>
                <a:lnTo>
                  <a:pt x="11716" y="1243"/>
                </a:lnTo>
                <a:lnTo>
                  <a:pt x="11488" y="1065"/>
                </a:lnTo>
                <a:lnTo>
                  <a:pt x="11259" y="888"/>
                </a:lnTo>
                <a:lnTo>
                  <a:pt x="11006" y="761"/>
                </a:lnTo>
                <a:lnTo>
                  <a:pt x="10778" y="634"/>
                </a:lnTo>
                <a:lnTo>
                  <a:pt x="10524" y="507"/>
                </a:lnTo>
                <a:lnTo>
                  <a:pt x="10270" y="431"/>
                </a:lnTo>
                <a:lnTo>
                  <a:pt x="9738" y="279"/>
                </a:lnTo>
                <a:lnTo>
                  <a:pt x="9231" y="152"/>
                </a:lnTo>
                <a:lnTo>
                  <a:pt x="8673" y="76"/>
                </a:lnTo>
                <a:lnTo>
                  <a:pt x="8140" y="26"/>
                </a:lnTo>
                <a:lnTo>
                  <a:pt x="7583" y="0"/>
                </a:lnTo>
                <a:close/>
                <a:moveTo>
                  <a:pt x="13465" y="12527"/>
                </a:moveTo>
                <a:lnTo>
                  <a:pt x="15621" y="12552"/>
                </a:lnTo>
                <a:lnTo>
                  <a:pt x="16508" y="12577"/>
                </a:lnTo>
                <a:lnTo>
                  <a:pt x="17218" y="12628"/>
                </a:lnTo>
                <a:lnTo>
                  <a:pt x="17218" y="17269"/>
                </a:lnTo>
                <a:lnTo>
                  <a:pt x="1928" y="17776"/>
                </a:lnTo>
                <a:lnTo>
                  <a:pt x="990" y="13211"/>
                </a:lnTo>
                <a:lnTo>
                  <a:pt x="1319" y="13135"/>
                </a:lnTo>
                <a:lnTo>
                  <a:pt x="1877" y="13034"/>
                </a:lnTo>
                <a:lnTo>
                  <a:pt x="2613" y="12958"/>
                </a:lnTo>
                <a:lnTo>
                  <a:pt x="3525" y="12882"/>
                </a:lnTo>
                <a:lnTo>
                  <a:pt x="5757" y="12755"/>
                </a:lnTo>
                <a:lnTo>
                  <a:pt x="8318" y="12654"/>
                </a:lnTo>
                <a:lnTo>
                  <a:pt x="10955" y="12577"/>
                </a:lnTo>
                <a:lnTo>
                  <a:pt x="13465" y="12527"/>
                </a:lnTo>
                <a:close/>
                <a:moveTo>
                  <a:pt x="18233" y="12856"/>
                </a:moveTo>
                <a:lnTo>
                  <a:pt x="18512" y="12907"/>
                </a:lnTo>
                <a:lnTo>
                  <a:pt x="18765" y="12983"/>
                </a:lnTo>
                <a:lnTo>
                  <a:pt x="18968" y="13085"/>
                </a:lnTo>
                <a:lnTo>
                  <a:pt x="19120" y="13211"/>
                </a:lnTo>
                <a:lnTo>
                  <a:pt x="19247" y="13389"/>
                </a:lnTo>
                <a:lnTo>
                  <a:pt x="19348" y="13592"/>
                </a:lnTo>
                <a:lnTo>
                  <a:pt x="19399" y="13820"/>
                </a:lnTo>
                <a:lnTo>
                  <a:pt x="19450" y="14099"/>
                </a:lnTo>
                <a:lnTo>
                  <a:pt x="19500" y="15062"/>
                </a:lnTo>
                <a:lnTo>
                  <a:pt x="19577" y="16026"/>
                </a:lnTo>
                <a:lnTo>
                  <a:pt x="19779" y="18080"/>
                </a:lnTo>
                <a:lnTo>
                  <a:pt x="19348" y="17953"/>
                </a:lnTo>
                <a:lnTo>
                  <a:pt x="19044" y="17826"/>
                </a:lnTo>
                <a:lnTo>
                  <a:pt x="18816" y="17725"/>
                </a:lnTo>
                <a:lnTo>
                  <a:pt x="18664" y="17624"/>
                </a:lnTo>
                <a:lnTo>
                  <a:pt x="18588" y="17471"/>
                </a:lnTo>
                <a:lnTo>
                  <a:pt x="18537" y="17294"/>
                </a:lnTo>
                <a:lnTo>
                  <a:pt x="18486" y="17066"/>
                </a:lnTo>
                <a:lnTo>
                  <a:pt x="18486" y="16761"/>
                </a:lnTo>
                <a:lnTo>
                  <a:pt x="18233" y="12856"/>
                </a:lnTo>
                <a:close/>
                <a:moveTo>
                  <a:pt x="17396" y="18486"/>
                </a:moveTo>
                <a:lnTo>
                  <a:pt x="17675" y="18511"/>
                </a:lnTo>
                <a:lnTo>
                  <a:pt x="17928" y="18536"/>
                </a:lnTo>
                <a:lnTo>
                  <a:pt x="18182" y="18612"/>
                </a:lnTo>
                <a:lnTo>
                  <a:pt x="18410" y="18689"/>
                </a:lnTo>
                <a:lnTo>
                  <a:pt x="18638" y="18790"/>
                </a:lnTo>
                <a:lnTo>
                  <a:pt x="18841" y="18942"/>
                </a:lnTo>
                <a:lnTo>
                  <a:pt x="19044" y="19120"/>
                </a:lnTo>
                <a:lnTo>
                  <a:pt x="18993" y="19424"/>
                </a:lnTo>
                <a:lnTo>
                  <a:pt x="15976" y="19601"/>
                </a:lnTo>
                <a:lnTo>
                  <a:pt x="14480" y="19677"/>
                </a:lnTo>
                <a:lnTo>
                  <a:pt x="10701" y="19677"/>
                </a:lnTo>
                <a:lnTo>
                  <a:pt x="9586" y="19652"/>
                </a:lnTo>
                <a:lnTo>
                  <a:pt x="8445" y="19677"/>
                </a:lnTo>
                <a:lnTo>
                  <a:pt x="7329" y="19703"/>
                </a:lnTo>
                <a:lnTo>
                  <a:pt x="6188" y="19779"/>
                </a:lnTo>
                <a:lnTo>
                  <a:pt x="5047" y="19855"/>
                </a:lnTo>
                <a:lnTo>
                  <a:pt x="3931" y="20007"/>
                </a:lnTo>
                <a:lnTo>
                  <a:pt x="3678" y="20032"/>
                </a:lnTo>
                <a:lnTo>
                  <a:pt x="3475" y="20032"/>
                </a:lnTo>
                <a:lnTo>
                  <a:pt x="3323" y="20007"/>
                </a:lnTo>
                <a:lnTo>
                  <a:pt x="3196" y="19956"/>
                </a:lnTo>
                <a:lnTo>
                  <a:pt x="3069" y="19830"/>
                </a:lnTo>
                <a:lnTo>
                  <a:pt x="2968" y="19652"/>
                </a:lnTo>
                <a:lnTo>
                  <a:pt x="2663" y="19044"/>
                </a:lnTo>
                <a:lnTo>
                  <a:pt x="3880" y="18917"/>
                </a:lnTo>
                <a:lnTo>
                  <a:pt x="4464" y="18866"/>
                </a:lnTo>
                <a:lnTo>
                  <a:pt x="5047" y="18841"/>
                </a:lnTo>
                <a:lnTo>
                  <a:pt x="11107" y="18663"/>
                </a:lnTo>
                <a:lnTo>
                  <a:pt x="17142" y="18486"/>
                </a:lnTo>
                <a:close/>
                <a:moveTo>
                  <a:pt x="11133" y="11487"/>
                </a:moveTo>
                <a:lnTo>
                  <a:pt x="6543" y="11690"/>
                </a:lnTo>
                <a:lnTo>
                  <a:pt x="2714" y="11867"/>
                </a:lnTo>
                <a:lnTo>
                  <a:pt x="2207" y="11893"/>
                </a:lnTo>
                <a:lnTo>
                  <a:pt x="1700" y="11944"/>
                </a:lnTo>
                <a:lnTo>
                  <a:pt x="711" y="12070"/>
                </a:lnTo>
                <a:lnTo>
                  <a:pt x="533" y="12121"/>
                </a:lnTo>
                <a:lnTo>
                  <a:pt x="381" y="12172"/>
                </a:lnTo>
                <a:lnTo>
                  <a:pt x="254" y="12222"/>
                </a:lnTo>
                <a:lnTo>
                  <a:pt x="153" y="12324"/>
                </a:lnTo>
                <a:lnTo>
                  <a:pt x="77" y="12451"/>
                </a:lnTo>
                <a:lnTo>
                  <a:pt x="26" y="12577"/>
                </a:lnTo>
                <a:lnTo>
                  <a:pt x="1" y="12730"/>
                </a:lnTo>
                <a:lnTo>
                  <a:pt x="26" y="12932"/>
                </a:lnTo>
                <a:lnTo>
                  <a:pt x="330" y="15164"/>
                </a:lnTo>
                <a:lnTo>
                  <a:pt x="457" y="16305"/>
                </a:lnTo>
                <a:lnTo>
                  <a:pt x="584" y="17421"/>
                </a:lnTo>
                <a:lnTo>
                  <a:pt x="609" y="17649"/>
                </a:lnTo>
                <a:lnTo>
                  <a:pt x="660" y="17877"/>
                </a:lnTo>
                <a:lnTo>
                  <a:pt x="787" y="18283"/>
                </a:lnTo>
                <a:lnTo>
                  <a:pt x="964" y="18689"/>
                </a:lnTo>
                <a:lnTo>
                  <a:pt x="1167" y="19044"/>
                </a:lnTo>
                <a:lnTo>
                  <a:pt x="1421" y="19399"/>
                </a:lnTo>
                <a:lnTo>
                  <a:pt x="1700" y="19728"/>
                </a:lnTo>
                <a:lnTo>
                  <a:pt x="1979" y="20032"/>
                </a:lnTo>
                <a:lnTo>
                  <a:pt x="2308" y="20362"/>
                </a:lnTo>
                <a:lnTo>
                  <a:pt x="2435" y="20489"/>
                </a:lnTo>
                <a:lnTo>
                  <a:pt x="2587" y="20590"/>
                </a:lnTo>
                <a:lnTo>
                  <a:pt x="2739" y="20692"/>
                </a:lnTo>
                <a:lnTo>
                  <a:pt x="2917" y="20742"/>
                </a:lnTo>
                <a:lnTo>
                  <a:pt x="3069" y="20793"/>
                </a:lnTo>
                <a:lnTo>
                  <a:pt x="3246" y="20819"/>
                </a:lnTo>
                <a:lnTo>
                  <a:pt x="3627" y="20844"/>
                </a:lnTo>
                <a:lnTo>
                  <a:pt x="6086" y="20793"/>
                </a:lnTo>
                <a:lnTo>
                  <a:pt x="8521" y="20742"/>
                </a:lnTo>
                <a:lnTo>
                  <a:pt x="10980" y="20692"/>
                </a:lnTo>
                <a:lnTo>
                  <a:pt x="13440" y="20641"/>
                </a:lnTo>
                <a:lnTo>
                  <a:pt x="15063" y="20590"/>
                </a:lnTo>
                <a:lnTo>
                  <a:pt x="16686" y="20514"/>
                </a:lnTo>
                <a:lnTo>
                  <a:pt x="19957" y="20311"/>
                </a:lnTo>
                <a:lnTo>
                  <a:pt x="20236" y="20286"/>
                </a:lnTo>
                <a:lnTo>
                  <a:pt x="20439" y="20235"/>
                </a:lnTo>
                <a:lnTo>
                  <a:pt x="20591" y="20185"/>
                </a:lnTo>
                <a:lnTo>
                  <a:pt x="20692" y="20109"/>
                </a:lnTo>
                <a:lnTo>
                  <a:pt x="20768" y="19982"/>
                </a:lnTo>
                <a:lnTo>
                  <a:pt x="20794" y="19804"/>
                </a:lnTo>
                <a:lnTo>
                  <a:pt x="20794" y="19576"/>
                </a:lnTo>
                <a:lnTo>
                  <a:pt x="20794" y="19297"/>
                </a:lnTo>
                <a:lnTo>
                  <a:pt x="20794" y="18410"/>
                </a:lnTo>
                <a:lnTo>
                  <a:pt x="20794" y="17979"/>
                </a:lnTo>
                <a:lnTo>
                  <a:pt x="20768" y="17547"/>
                </a:lnTo>
                <a:lnTo>
                  <a:pt x="20540" y="15341"/>
                </a:lnTo>
                <a:lnTo>
                  <a:pt x="20261" y="13186"/>
                </a:lnTo>
                <a:lnTo>
                  <a:pt x="20261" y="13059"/>
                </a:lnTo>
                <a:lnTo>
                  <a:pt x="20210" y="12932"/>
                </a:lnTo>
                <a:lnTo>
                  <a:pt x="20160" y="12806"/>
                </a:lnTo>
                <a:lnTo>
                  <a:pt x="20084" y="12730"/>
                </a:lnTo>
                <a:lnTo>
                  <a:pt x="19475" y="12299"/>
                </a:lnTo>
                <a:lnTo>
                  <a:pt x="19171" y="12096"/>
                </a:lnTo>
                <a:lnTo>
                  <a:pt x="18867" y="11893"/>
                </a:lnTo>
                <a:lnTo>
                  <a:pt x="18537" y="11715"/>
                </a:lnTo>
                <a:lnTo>
                  <a:pt x="18207" y="11589"/>
                </a:lnTo>
                <a:lnTo>
                  <a:pt x="17827" y="11512"/>
                </a:lnTo>
                <a:lnTo>
                  <a:pt x="17624" y="11487"/>
                </a:lnTo>
                <a:lnTo>
                  <a:pt x="15621" y="11487"/>
                </a:lnTo>
                <a:lnTo>
                  <a:pt x="13896" y="11512"/>
                </a:lnTo>
                <a:lnTo>
                  <a:pt x="11133" y="11487"/>
                </a:lnTo>
                <a:close/>
                <a:moveTo>
                  <a:pt x="10676" y="23075"/>
                </a:moveTo>
                <a:lnTo>
                  <a:pt x="11006" y="23101"/>
                </a:lnTo>
                <a:lnTo>
                  <a:pt x="11310" y="23177"/>
                </a:lnTo>
                <a:lnTo>
                  <a:pt x="11614" y="23304"/>
                </a:lnTo>
                <a:lnTo>
                  <a:pt x="11893" y="23456"/>
                </a:lnTo>
                <a:lnTo>
                  <a:pt x="12172" y="23684"/>
                </a:lnTo>
                <a:lnTo>
                  <a:pt x="12400" y="23937"/>
                </a:lnTo>
                <a:lnTo>
                  <a:pt x="12629" y="24242"/>
                </a:lnTo>
                <a:lnTo>
                  <a:pt x="12831" y="24571"/>
                </a:lnTo>
                <a:lnTo>
                  <a:pt x="12908" y="24774"/>
                </a:lnTo>
                <a:lnTo>
                  <a:pt x="12958" y="24952"/>
                </a:lnTo>
                <a:lnTo>
                  <a:pt x="13009" y="25129"/>
                </a:lnTo>
                <a:lnTo>
                  <a:pt x="13034" y="25307"/>
                </a:lnTo>
                <a:lnTo>
                  <a:pt x="13060" y="25459"/>
                </a:lnTo>
                <a:lnTo>
                  <a:pt x="13060" y="25636"/>
                </a:lnTo>
                <a:lnTo>
                  <a:pt x="13009" y="25966"/>
                </a:lnTo>
                <a:lnTo>
                  <a:pt x="12908" y="26296"/>
                </a:lnTo>
                <a:lnTo>
                  <a:pt x="12730" y="26600"/>
                </a:lnTo>
                <a:lnTo>
                  <a:pt x="12527" y="26904"/>
                </a:lnTo>
                <a:lnTo>
                  <a:pt x="12274" y="27209"/>
                </a:lnTo>
                <a:lnTo>
                  <a:pt x="11995" y="27487"/>
                </a:lnTo>
                <a:lnTo>
                  <a:pt x="11665" y="27741"/>
                </a:lnTo>
                <a:lnTo>
                  <a:pt x="11335" y="27944"/>
                </a:lnTo>
                <a:lnTo>
                  <a:pt x="11006" y="28096"/>
                </a:lnTo>
                <a:lnTo>
                  <a:pt x="10676" y="28197"/>
                </a:lnTo>
                <a:lnTo>
                  <a:pt x="10321" y="28248"/>
                </a:lnTo>
                <a:lnTo>
                  <a:pt x="9991" y="28274"/>
                </a:lnTo>
                <a:lnTo>
                  <a:pt x="9636" y="28248"/>
                </a:lnTo>
                <a:lnTo>
                  <a:pt x="9307" y="28172"/>
                </a:lnTo>
                <a:lnTo>
                  <a:pt x="8977" y="28071"/>
                </a:lnTo>
                <a:lnTo>
                  <a:pt x="8673" y="27919"/>
                </a:lnTo>
                <a:lnTo>
                  <a:pt x="8394" y="27716"/>
                </a:lnTo>
                <a:lnTo>
                  <a:pt x="8115" y="27487"/>
                </a:lnTo>
                <a:lnTo>
                  <a:pt x="7861" y="27209"/>
                </a:lnTo>
                <a:lnTo>
                  <a:pt x="7633" y="26879"/>
                </a:lnTo>
                <a:lnTo>
                  <a:pt x="7430" y="26524"/>
                </a:lnTo>
                <a:lnTo>
                  <a:pt x="7304" y="26169"/>
                </a:lnTo>
                <a:lnTo>
                  <a:pt x="7202" y="25814"/>
                </a:lnTo>
                <a:lnTo>
                  <a:pt x="7177" y="25510"/>
                </a:lnTo>
                <a:lnTo>
                  <a:pt x="7202" y="25180"/>
                </a:lnTo>
                <a:lnTo>
                  <a:pt x="7304" y="24876"/>
                </a:lnTo>
                <a:lnTo>
                  <a:pt x="7430" y="24597"/>
                </a:lnTo>
                <a:lnTo>
                  <a:pt x="7633" y="24292"/>
                </a:lnTo>
                <a:lnTo>
                  <a:pt x="7912" y="24014"/>
                </a:lnTo>
                <a:lnTo>
                  <a:pt x="8166" y="23785"/>
                </a:lnTo>
                <a:lnTo>
                  <a:pt x="8470" y="23608"/>
                </a:lnTo>
                <a:lnTo>
                  <a:pt x="8774" y="23430"/>
                </a:lnTo>
                <a:lnTo>
                  <a:pt x="9104" y="23304"/>
                </a:lnTo>
                <a:lnTo>
                  <a:pt x="9459" y="23202"/>
                </a:lnTo>
                <a:lnTo>
                  <a:pt x="9839" y="23151"/>
                </a:lnTo>
                <a:lnTo>
                  <a:pt x="10245" y="23101"/>
                </a:lnTo>
                <a:lnTo>
                  <a:pt x="10676" y="23075"/>
                </a:lnTo>
                <a:close/>
                <a:moveTo>
                  <a:pt x="13973" y="25028"/>
                </a:moveTo>
                <a:lnTo>
                  <a:pt x="14125" y="25205"/>
                </a:lnTo>
                <a:lnTo>
                  <a:pt x="14277" y="25408"/>
                </a:lnTo>
                <a:lnTo>
                  <a:pt x="14378" y="25586"/>
                </a:lnTo>
                <a:lnTo>
                  <a:pt x="14480" y="25789"/>
                </a:lnTo>
                <a:lnTo>
                  <a:pt x="14556" y="25991"/>
                </a:lnTo>
                <a:lnTo>
                  <a:pt x="14606" y="26194"/>
                </a:lnTo>
                <a:lnTo>
                  <a:pt x="14632" y="26397"/>
                </a:lnTo>
                <a:lnTo>
                  <a:pt x="14632" y="26625"/>
                </a:lnTo>
                <a:lnTo>
                  <a:pt x="14632" y="26854"/>
                </a:lnTo>
                <a:lnTo>
                  <a:pt x="14581" y="27056"/>
                </a:lnTo>
                <a:lnTo>
                  <a:pt x="14530" y="27285"/>
                </a:lnTo>
                <a:lnTo>
                  <a:pt x="14454" y="27513"/>
                </a:lnTo>
                <a:lnTo>
                  <a:pt x="14378" y="27741"/>
                </a:lnTo>
                <a:lnTo>
                  <a:pt x="14251" y="27969"/>
                </a:lnTo>
                <a:lnTo>
                  <a:pt x="14125" y="28223"/>
                </a:lnTo>
                <a:lnTo>
                  <a:pt x="13973" y="28451"/>
                </a:lnTo>
                <a:lnTo>
                  <a:pt x="13668" y="28831"/>
                </a:lnTo>
                <a:lnTo>
                  <a:pt x="13516" y="28984"/>
                </a:lnTo>
                <a:lnTo>
                  <a:pt x="13364" y="29136"/>
                </a:lnTo>
                <a:lnTo>
                  <a:pt x="13186" y="29237"/>
                </a:lnTo>
                <a:lnTo>
                  <a:pt x="13009" y="29339"/>
                </a:lnTo>
                <a:lnTo>
                  <a:pt x="12831" y="29440"/>
                </a:lnTo>
                <a:lnTo>
                  <a:pt x="12654" y="29491"/>
                </a:lnTo>
                <a:lnTo>
                  <a:pt x="12476" y="29541"/>
                </a:lnTo>
                <a:lnTo>
                  <a:pt x="12274" y="29567"/>
                </a:lnTo>
                <a:lnTo>
                  <a:pt x="12071" y="29567"/>
                </a:lnTo>
                <a:lnTo>
                  <a:pt x="11843" y="29541"/>
                </a:lnTo>
                <a:lnTo>
                  <a:pt x="11614" y="29516"/>
                </a:lnTo>
                <a:lnTo>
                  <a:pt x="11386" y="29465"/>
                </a:lnTo>
                <a:lnTo>
                  <a:pt x="10879" y="29288"/>
                </a:lnTo>
                <a:lnTo>
                  <a:pt x="11488" y="28907"/>
                </a:lnTo>
                <a:lnTo>
                  <a:pt x="12071" y="28476"/>
                </a:lnTo>
                <a:lnTo>
                  <a:pt x="12350" y="28274"/>
                </a:lnTo>
                <a:lnTo>
                  <a:pt x="12603" y="28045"/>
                </a:lnTo>
                <a:lnTo>
                  <a:pt x="12857" y="27817"/>
                </a:lnTo>
                <a:lnTo>
                  <a:pt x="13060" y="27564"/>
                </a:lnTo>
                <a:lnTo>
                  <a:pt x="13263" y="27310"/>
                </a:lnTo>
                <a:lnTo>
                  <a:pt x="13465" y="27056"/>
                </a:lnTo>
                <a:lnTo>
                  <a:pt x="13618" y="26752"/>
                </a:lnTo>
                <a:lnTo>
                  <a:pt x="13744" y="26448"/>
                </a:lnTo>
                <a:lnTo>
                  <a:pt x="13846" y="26118"/>
                </a:lnTo>
                <a:lnTo>
                  <a:pt x="13922" y="25789"/>
                </a:lnTo>
                <a:lnTo>
                  <a:pt x="13973" y="25408"/>
                </a:lnTo>
                <a:lnTo>
                  <a:pt x="13973" y="25028"/>
                </a:lnTo>
                <a:close/>
                <a:moveTo>
                  <a:pt x="10270" y="22239"/>
                </a:moveTo>
                <a:lnTo>
                  <a:pt x="9586" y="22264"/>
                </a:lnTo>
                <a:lnTo>
                  <a:pt x="9307" y="22289"/>
                </a:lnTo>
                <a:lnTo>
                  <a:pt x="9028" y="22315"/>
                </a:lnTo>
                <a:lnTo>
                  <a:pt x="8774" y="22365"/>
                </a:lnTo>
                <a:lnTo>
                  <a:pt x="8521" y="22441"/>
                </a:lnTo>
                <a:lnTo>
                  <a:pt x="8267" y="22543"/>
                </a:lnTo>
                <a:lnTo>
                  <a:pt x="8039" y="22644"/>
                </a:lnTo>
                <a:lnTo>
                  <a:pt x="7811" y="22771"/>
                </a:lnTo>
                <a:lnTo>
                  <a:pt x="7583" y="22923"/>
                </a:lnTo>
                <a:lnTo>
                  <a:pt x="7380" y="23075"/>
                </a:lnTo>
                <a:lnTo>
                  <a:pt x="7177" y="23227"/>
                </a:lnTo>
                <a:lnTo>
                  <a:pt x="6999" y="23430"/>
                </a:lnTo>
                <a:lnTo>
                  <a:pt x="6822" y="23633"/>
                </a:lnTo>
                <a:lnTo>
                  <a:pt x="6670" y="23836"/>
                </a:lnTo>
                <a:lnTo>
                  <a:pt x="6518" y="24090"/>
                </a:lnTo>
                <a:lnTo>
                  <a:pt x="6391" y="24343"/>
                </a:lnTo>
                <a:lnTo>
                  <a:pt x="6289" y="24597"/>
                </a:lnTo>
                <a:lnTo>
                  <a:pt x="6188" y="24850"/>
                </a:lnTo>
                <a:lnTo>
                  <a:pt x="6112" y="25104"/>
                </a:lnTo>
                <a:lnTo>
                  <a:pt x="6086" y="25357"/>
                </a:lnTo>
                <a:lnTo>
                  <a:pt x="6061" y="25611"/>
                </a:lnTo>
                <a:lnTo>
                  <a:pt x="6061" y="25865"/>
                </a:lnTo>
                <a:lnTo>
                  <a:pt x="6086" y="26118"/>
                </a:lnTo>
                <a:lnTo>
                  <a:pt x="6137" y="26346"/>
                </a:lnTo>
                <a:lnTo>
                  <a:pt x="6188" y="26575"/>
                </a:lnTo>
                <a:lnTo>
                  <a:pt x="6264" y="26803"/>
                </a:lnTo>
                <a:lnTo>
                  <a:pt x="6365" y="27031"/>
                </a:lnTo>
                <a:lnTo>
                  <a:pt x="6492" y="27234"/>
                </a:lnTo>
                <a:lnTo>
                  <a:pt x="6619" y="27462"/>
                </a:lnTo>
                <a:lnTo>
                  <a:pt x="6923" y="27868"/>
                </a:lnTo>
                <a:lnTo>
                  <a:pt x="7278" y="28248"/>
                </a:lnTo>
                <a:lnTo>
                  <a:pt x="7811" y="28755"/>
                </a:lnTo>
                <a:lnTo>
                  <a:pt x="8369" y="29212"/>
                </a:lnTo>
                <a:lnTo>
                  <a:pt x="8952" y="29617"/>
                </a:lnTo>
                <a:lnTo>
                  <a:pt x="9560" y="30023"/>
                </a:lnTo>
                <a:lnTo>
                  <a:pt x="9789" y="30150"/>
                </a:lnTo>
                <a:lnTo>
                  <a:pt x="10042" y="30251"/>
                </a:lnTo>
                <a:lnTo>
                  <a:pt x="10549" y="30429"/>
                </a:lnTo>
                <a:lnTo>
                  <a:pt x="11031" y="30581"/>
                </a:lnTo>
                <a:lnTo>
                  <a:pt x="11437" y="30682"/>
                </a:lnTo>
                <a:lnTo>
                  <a:pt x="12172" y="30606"/>
                </a:lnTo>
                <a:lnTo>
                  <a:pt x="12451" y="30556"/>
                </a:lnTo>
                <a:lnTo>
                  <a:pt x="12679" y="30505"/>
                </a:lnTo>
                <a:lnTo>
                  <a:pt x="12908" y="30429"/>
                </a:lnTo>
                <a:lnTo>
                  <a:pt x="13136" y="30327"/>
                </a:lnTo>
                <a:lnTo>
                  <a:pt x="13339" y="30201"/>
                </a:lnTo>
                <a:lnTo>
                  <a:pt x="13541" y="30074"/>
                </a:lnTo>
                <a:lnTo>
                  <a:pt x="13744" y="29947"/>
                </a:lnTo>
                <a:lnTo>
                  <a:pt x="13922" y="29795"/>
                </a:lnTo>
                <a:lnTo>
                  <a:pt x="14099" y="29617"/>
                </a:lnTo>
                <a:lnTo>
                  <a:pt x="14251" y="29440"/>
                </a:lnTo>
                <a:lnTo>
                  <a:pt x="14556" y="29034"/>
                </a:lnTo>
                <a:lnTo>
                  <a:pt x="14784" y="28629"/>
                </a:lnTo>
                <a:lnTo>
                  <a:pt x="14987" y="28172"/>
                </a:lnTo>
                <a:lnTo>
                  <a:pt x="15139" y="27690"/>
                </a:lnTo>
                <a:lnTo>
                  <a:pt x="15240" y="27209"/>
                </a:lnTo>
                <a:lnTo>
                  <a:pt x="15291" y="26701"/>
                </a:lnTo>
                <a:lnTo>
                  <a:pt x="15291" y="26220"/>
                </a:lnTo>
                <a:lnTo>
                  <a:pt x="15215" y="25738"/>
                </a:lnTo>
                <a:lnTo>
                  <a:pt x="15164" y="25510"/>
                </a:lnTo>
                <a:lnTo>
                  <a:pt x="15114" y="25281"/>
                </a:lnTo>
                <a:lnTo>
                  <a:pt x="15012" y="25053"/>
                </a:lnTo>
                <a:lnTo>
                  <a:pt x="14936" y="24825"/>
                </a:lnTo>
                <a:lnTo>
                  <a:pt x="14809" y="24622"/>
                </a:lnTo>
                <a:lnTo>
                  <a:pt x="14683" y="24394"/>
                </a:lnTo>
                <a:lnTo>
                  <a:pt x="14556" y="24216"/>
                </a:lnTo>
                <a:lnTo>
                  <a:pt x="14378" y="24039"/>
                </a:lnTo>
                <a:lnTo>
                  <a:pt x="14125" y="23785"/>
                </a:lnTo>
                <a:lnTo>
                  <a:pt x="13871" y="23532"/>
                </a:lnTo>
                <a:lnTo>
                  <a:pt x="13618" y="23329"/>
                </a:lnTo>
                <a:lnTo>
                  <a:pt x="13339" y="23151"/>
                </a:lnTo>
                <a:lnTo>
                  <a:pt x="13060" y="22974"/>
                </a:lnTo>
                <a:lnTo>
                  <a:pt x="12781" y="22822"/>
                </a:lnTo>
                <a:lnTo>
                  <a:pt x="12476" y="22695"/>
                </a:lnTo>
                <a:lnTo>
                  <a:pt x="12172" y="22568"/>
                </a:lnTo>
                <a:lnTo>
                  <a:pt x="11868" y="22492"/>
                </a:lnTo>
                <a:lnTo>
                  <a:pt x="11564" y="22391"/>
                </a:lnTo>
                <a:lnTo>
                  <a:pt x="11234" y="22340"/>
                </a:lnTo>
                <a:lnTo>
                  <a:pt x="10930" y="22289"/>
                </a:lnTo>
                <a:lnTo>
                  <a:pt x="10600" y="22264"/>
                </a:lnTo>
                <a:lnTo>
                  <a:pt x="10270" y="222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573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35292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713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500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4022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189363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385958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167540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17495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84042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30168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796035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363784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63032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54432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01496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05562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64191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7666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4771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5" r:id="rId14"/>
    <p:sldLayoutId id="2147483706" r:id="rId15"/>
    <p:sldLayoutId id="2147483707" r:id="rId16"/>
  </p:sldLayoutIdLst>
  <p:transition spd="slow" advClick="0">
    <p:push dir="u"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16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C80FB5-6E85-5FE2-70AA-446005BC1DB1}"/>
              </a:ext>
            </a:extLst>
          </p:cNvPr>
          <p:cNvSpPr txBox="1"/>
          <p:nvPr/>
        </p:nvSpPr>
        <p:spPr>
          <a:xfrm flipH="1">
            <a:off x="1853739" y="1449747"/>
            <a:ext cx="840855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400" dirty="0">
              <a:solidFill>
                <a:srgbClr val="FF0000"/>
              </a:solidFill>
              <a:latin typeface="Times New Rman"/>
            </a:endParaRPr>
          </a:p>
          <a:p>
            <a:pPr algn="ctr"/>
            <a:r>
              <a:rPr lang="en-US" sz="8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man"/>
              </a:rPr>
              <a:t>SỐ GÌ ĐÂY ???</a:t>
            </a:r>
            <a:endParaRPr lang="en-US" sz="8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man"/>
            </a:endParaRPr>
          </a:p>
        </p:txBody>
      </p:sp>
    </p:spTree>
    <p:extLst>
      <p:ext uri="{BB962C8B-B14F-4D97-AF65-F5344CB8AC3E}">
        <p14:creationId xmlns:p14="http://schemas.microsoft.com/office/powerpoint/2010/main" val="392721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360BB-4DBC-88F6-25E2-98F199FD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003"/>
            <a:ext cx="12192000" cy="6858000"/>
          </a:xfrm>
          <a:prstGeom prst="rect">
            <a:avLst/>
          </a:prstGeom>
        </p:spPr>
      </p:pic>
      <p:sp>
        <p:nvSpPr>
          <p:cNvPr id="6" name="Google Shape;4524;p57">
            <a:extLst>
              <a:ext uri="{FF2B5EF4-FFF2-40B4-BE49-F238E27FC236}">
                <a16:creationId xmlns:a16="http://schemas.microsoft.com/office/drawing/2014/main" id="{93E22057-578C-7594-5990-AEFC07062396}"/>
              </a:ext>
            </a:extLst>
          </p:cNvPr>
          <p:cNvSpPr/>
          <p:nvPr/>
        </p:nvSpPr>
        <p:spPr>
          <a:xfrm>
            <a:off x="1020645" y="3624851"/>
            <a:ext cx="725099" cy="725941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4525;p57">
            <a:extLst>
              <a:ext uri="{FF2B5EF4-FFF2-40B4-BE49-F238E27FC236}">
                <a16:creationId xmlns:a16="http://schemas.microsoft.com/office/drawing/2014/main" id="{4F3C3FDF-9813-2316-E460-50502B297A55}"/>
              </a:ext>
            </a:extLst>
          </p:cNvPr>
          <p:cNvSpPr/>
          <p:nvPr/>
        </p:nvSpPr>
        <p:spPr>
          <a:xfrm>
            <a:off x="1097112" y="5221034"/>
            <a:ext cx="725099" cy="725941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8" name="Google Shape;4526;p57">
            <a:extLst>
              <a:ext uri="{FF2B5EF4-FFF2-40B4-BE49-F238E27FC236}">
                <a16:creationId xmlns:a16="http://schemas.microsoft.com/office/drawing/2014/main" id="{8256FEB9-9052-3478-50A2-1DFE726DB23B}"/>
              </a:ext>
            </a:extLst>
          </p:cNvPr>
          <p:cNvGrpSpPr/>
          <p:nvPr/>
        </p:nvGrpSpPr>
        <p:grpSpPr>
          <a:xfrm>
            <a:off x="1129829" y="3705395"/>
            <a:ext cx="459900" cy="599300"/>
            <a:chOff x="4009225" y="1937825"/>
            <a:chExt cx="344925" cy="449475"/>
          </a:xfrm>
        </p:grpSpPr>
        <p:sp>
          <p:nvSpPr>
            <p:cNvPr id="9" name="Google Shape;4527;p57">
              <a:extLst>
                <a:ext uri="{FF2B5EF4-FFF2-40B4-BE49-F238E27FC236}">
                  <a16:creationId xmlns:a16="http://schemas.microsoft.com/office/drawing/2014/main" id="{A9C128E1-6AA8-0BBC-233B-3CC526E870AE}"/>
                </a:ext>
              </a:extLst>
            </p:cNvPr>
            <p:cNvSpPr/>
            <p:nvPr/>
          </p:nvSpPr>
          <p:spPr>
            <a:xfrm>
              <a:off x="4256600" y="2183275"/>
              <a:ext cx="61850" cy="13400"/>
            </a:xfrm>
            <a:custGeom>
              <a:avLst/>
              <a:gdLst/>
              <a:ahLst/>
              <a:cxnLst/>
              <a:rect l="l" t="t" r="r" b="b"/>
              <a:pathLst>
                <a:path w="2474" h="536" extrusionOk="0">
                  <a:moveTo>
                    <a:pt x="255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0" y="255"/>
                  </a:lnTo>
                  <a:lnTo>
                    <a:pt x="26" y="383"/>
                  </a:lnTo>
                  <a:lnTo>
                    <a:pt x="77" y="459"/>
                  </a:lnTo>
                  <a:lnTo>
                    <a:pt x="153" y="510"/>
                  </a:lnTo>
                  <a:lnTo>
                    <a:pt x="255" y="536"/>
                  </a:lnTo>
                  <a:lnTo>
                    <a:pt x="2193" y="536"/>
                  </a:lnTo>
                  <a:lnTo>
                    <a:pt x="2295" y="510"/>
                  </a:lnTo>
                  <a:lnTo>
                    <a:pt x="2397" y="459"/>
                  </a:lnTo>
                  <a:lnTo>
                    <a:pt x="2448" y="383"/>
                  </a:lnTo>
                  <a:lnTo>
                    <a:pt x="2474" y="255"/>
                  </a:lnTo>
                  <a:lnTo>
                    <a:pt x="2448" y="153"/>
                  </a:lnTo>
                  <a:lnTo>
                    <a:pt x="2397" y="77"/>
                  </a:lnTo>
                  <a:lnTo>
                    <a:pt x="2295" y="26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528;p57">
              <a:extLst>
                <a:ext uri="{FF2B5EF4-FFF2-40B4-BE49-F238E27FC236}">
                  <a16:creationId xmlns:a16="http://schemas.microsoft.com/office/drawing/2014/main" id="{F44DF196-EC40-64EA-C067-F38F893554B5}"/>
                </a:ext>
              </a:extLst>
            </p:cNvPr>
            <p:cNvSpPr/>
            <p:nvPr/>
          </p:nvSpPr>
          <p:spPr>
            <a:xfrm>
              <a:off x="4305050" y="2169875"/>
              <a:ext cx="40175" cy="40200"/>
            </a:xfrm>
            <a:custGeom>
              <a:avLst/>
              <a:gdLst/>
              <a:ahLst/>
              <a:cxnLst/>
              <a:rect l="l" t="t" r="r" b="b"/>
              <a:pathLst>
                <a:path w="1607" h="1608" extrusionOk="0">
                  <a:moveTo>
                    <a:pt x="791" y="1"/>
                  </a:moveTo>
                  <a:lnTo>
                    <a:pt x="612" y="26"/>
                  </a:lnTo>
                  <a:lnTo>
                    <a:pt x="434" y="77"/>
                  </a:lnTo>
                  <a:lnTo>
                    <a:pt x="281" y="179"/>
                  </a:lnTo>
                  <a:lnTo>
                    <a:pt x="153" y="307"/>
                  </a:lnTo>
                  <a:lnTo>
                    <a:pt x="77" y="460"/>
                  </a:lnTo>
                  <a:lnTo>
                    <a:pt x="0" y="638"/>
                  </a:lnTo>
                  <a:lnTo>
                    <a:pt x="0" y="817"/>
                  </a:lnTo>
                  <a:lnTo>
                    <a:pt x="26" y="1021"/>
                  </a:lnTo>
                  <a:lnTo>
                    <a:pt x="102" y="1199"/>
                  </a:lnTo>
                  <a:lnTo>
                    <a:pt x="230" y="1378"/>
                  </a:lnTo>
                  <a:lnTo>
                    <a:pt x="383" y="1505"/>
                  </a:lnTo>
                  <a:lnTo>
                    <a:pt x="587" y="1582"/>
                  </a:lnTo>
                  <a:lnTo>
                    <a:pt x="791" y="1607"/>
                  </a:lnTo>
                  <a:lnTo>
                    <a:pt x="995" y="1582"/>
                  </a:lnTo>
                  <a:lnTo>
                    <a:pt x="1148" y="1531"/>
                  </a:lnTo>
                  <a:lnTo>
                    <a:pt x="1301" y="1429"/>
                  </a:lnTo>
                  <a:lnTo>
                    <a:pt x="1428" y="1301"/>
                  </a:lnTo>
                  <a:lnTo>
                    <a:pt x="1530" y="1148"/>
                  </a:lnTo>
                  <a:lnTo>
                    <a:pt x="1581" y="970"/>
                  </a:lnTo>
                  <a:lnTo>
                    <a:pt x="1607" y="791"/>
                  </a:lnTo>
                  <a:lnTo>
                    <a:pt x="1581" y="587"/>
                  </a:lnTo>
                  <a:lnTo>
                    <a:pt x="1505" y="383"/>
                  </a:lnTo>
                  <a:lnTo>
                    <a:pt x="1377" y="230"/>
                  </a:lnTo>
                  <a:lnTo>
                    <a:pt x="1199" y="103"/>
                  </a:lnTo>
                  <a:lnTo>
                    <a:pt x="1020" y="26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529;p57">
              <a:extLst>
                <a:ext uri="{FF2B5EF4-FFF2-40B4-BE49-F238E27FC236}">
                  <a16:creationId xmlns:a16="http://schemas.microsoft.com/office/drawing/2014/main" id="{58489833-09E5-B1FD-66D0-A769A5981A59}"/>
                </a:ext>
              </a:extLst>
            </p:cNvPr>
            <p:cNvSpPr/>
            <p:nvPr/>
          </p:nvSpPr>
          <p:spPr>
            <a:xfrm>
              <a:off x="4045550" y="2183275"/>
              <a:ext cx="61875" cy="13400"/>
            </a:xfrm>
            <a:custGeom>
              <a:avLst/>
              <a:gdLst/>
              <a:ahLst/>
              <a:cxnLst/>
              <a:rect l="l" t="t" r="r" b="b"/>
              <a:pathLst>
                <a:path w="2475" h="536" extrusionOk="0">
                  <a:moveTo>
                    <a:pt x="256" y="0"/>
                  </a:moveTo>
                  <a:lnTo>
                    <a:pt x="154" y="26"/>
                  </a:lnTo>
                  <a:lnTo>
                    <a:pt x="78" y="77"/>
                  </a:lnTo>
                  <a:lnTo>
                    <a:pt x="27" y="153"/>
                  </a:lnTo>
                  <a:lnTo>
                    <a:pt x="1" y="255"/>
                  </a:lnTo>
                  <a:lnTo>
                    <a:pt x="27" y="383"/>
                  </a:lnTo>
                  <a:lnTo>
                    <a:pt x="78" y="459"/>
                  </a:lnTo>
                  <a:lnTo>
                    <a:pt x="154" y="510"/>
                  </a:lnTo>
                  <a:lnTo>
                    <a:pt x="256" y="536"/>
                  </a:lnTo>
                  <a:lnTo>
                    <a:pt x="2194" y="536"/>
                  </a:lnTo>
                  <a:lnTo>
                    <a:pt x="2296" y="510"/>
                  </a:lnTo>
                  <a:lnTo>
                    <a:pt x="2398" y="459"/>
                  </a:lnTo>
                  <a:lnTo>
                    <a:pt x="2449" y="383"/>
                  </a:lnTo>
                  <a:lnTo>
                    <a:pt x="2475" y="255"/>
                  </a:lnTo>
                  <a:lnTo>
                    <a:pt x="2449" y="153"/>
                  </a:lnTo>
                  <a:lnTo>
                    <a:pt x="2398" y="77"/>
                  </a:lnTo>
                  <a:lnTo>
                    <a:pt x="2296" y="26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530;p57">
              <a:extLst>
                <a:ext uri="{FF2B5EF4-FFF2-40B4-BE49-F238E27FC236}">
                  <a16:creationId xmlns:a16="http://schemas.microsoft.com/office/drawing/2014/main" id="{605E798C-B74A-4D1F-BC09-3453F3E9F3D4}"/>
                </a:ext>
              </a:extLst>
            </p:cNvPr>
            <p:cNvSpPr/>
            <p:nvPr/>
          </p:nvSpPr>
          <p:spPr>
            <a:xfrm>
              <a:off x="4018150" y="2169875"/>
              <a:ext cx="40825" cy="40200"/>
            </a:xfrm>
            <a:custGeom>
              <a:avLst/>
              <a:gdLst/>
              <a:ahLst/>
              <a:cxnLst/>
              <a:rect l="l" t="t" r="r" b="b"/>
              <a:pathLst>
                <a:path w="1633" h="1608" extrusionOk="0">
                  <a:moveTo>
                    <a:pt x="816" y="1"/>
                  </a:moveTo>
                  <a:lnTo>
                    <a:pt x="612" y="26"/>
                  </a:lnTo>
                  <a:lnTo>
                    <a:pt x="408" y="103"/>
                  </a:lnTo>
                  <a:lnTo>
                    <a:pt x="255" y="230"/>
                  </a:lnTo>
                  <a:lnTo>
                    <a:pt x="128" y="383"/>
                  </a:lnTo>
                  <a:lnTo>
                    <a:pt x="26" y="587"/>
                  </a:lnTo>
                  <a:lnTo>
                    <a:pt x="0" y="791"/>
                  </a:lnTo>
                  <a:lnTo>
                    <a:pt x="26" y="970"/>
                  </a:lnTo>
                  <a:lnTo>
                    <a:pt x="77" y="1148"/>
                  </a:lnTo>
                  <a:lnTo>
                    <a:pt x="179" y="1301"/>
                  </a:lnTo>
                  <a:lnTo>
                    <a:pt x="306" y="1429"/>
                  </a:lnTo>
                  <a:lnTo>
                    <a:pt x="459" y="1531"/>
                  </a:lnTo>
                  <a:lnTo>
                    <a:pt x="638" y="1582"/>
                  </a:lnTo>
                  <a:lnTo>
                    <a:pt x="816" y="1607"/>
                  </a:lnTo>
                  <a:lnTo>
                    <a:pt x="1020" y="1582"/>
                  </a:lnTo>
                  <a:lnTo>
                    <a:pt x="1225" y="1505"/>
                  </a:lnTo>
                  <a:lnTo>
                    <a:pt x="1403" y="1378"/>
                  </a:lnTo>
                  <a:lnTo>
                    <a:pt x="1531" y="1199"/>
                  </a:lnTo>
                  <a:lnTo>
                    <a:pt x="1607" y="1021"/>
                  </a:lnTo>
                  <a:lnTo>
                    <a:pt x="1633" y="817"/>
                  </a:lnTo>
                  <a:lnTo>
                    <a:pt x="1607" y="638"/>
                  </a:lnTo>
                  <a:lnTo>
                    <a:pt x="1556" y="460"/>
                  </a:lnTo>
                  <a:lnTo>
                    <a:pt x="1454" y="307"/>
                  </a:lnTo>
                  <a:lnTo>
                    <a:pt x="1327" y="179"/>
                  </a:lnTo>
                  <a:lnTo>
                    <a:pt x="1174" y="77"/>
                  </a:lnTo>
                  <a:lnTo>
                    <a:pt x="995" y="2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531;p57">
              <a:extLst>
                <a:ext uri="{FF2B5EF4-FFF2-40B4-BE49-F238E27FC236}">
                  <a16:creationId xmlns:a16="http://schemas.microsoft.com/office/drawing/2014/main" id="{442FD9CA-009D-E1F5-BCC2-454233EB3F12}"/>
                </a:ext>
              </a:extLst>
            </p:cNvPr>
            <p:cNvSpPr/>
            <p:nvPr/>
          </p:nvSpPr>
          <p:spPr>
            <a:xfrm>
              <a:off x="4193475" y="2183275"/>
              <a:ext cx="61225" cy="13400"/>
            </a:xfrm>
            <a:custGeom>
              <a:avLst/>
              <a:gdLst/>
              <a:ahLst/>
              <a:cxnLst/>
              <a:rect l="l" t="t" r="r" b="b"/>
              <a:pathLst>
                <a:path w="2449" h="536" extrusionOk="0">
                  <a:moveTo>
                    <a:pt x="255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83"/>
                  </a:lnTo>
                  <a:lnTo>
                    <a:pt x="77" y="459"/>
                  </a:lnTo>
                  <a:lnTo>
                    <a:pt x="153" y="510"/>
                  </a:lnTo>
                  <a:lnTo>
                    <a:pt x="255" y="536"/>
                  </a:lnTo>
                  <a:lnTo>
                    <a:pt x="2194" y="536"/>
                  </a:lnTo>
                  <a:lnTo>
                    <a:pt x="2296" y="510"/>
                  </a:lnTo>
                  <a:lnTo>
                    <a:pt x="2372" y="459"/>
                  </a:lnTo>
                  <a:lnTo>
                    <a:pt x="2449" y="383"/>
                  </a:lnTo>
                  <a:lnTo>
                    <a:pt x="2449" y="255"/>
                  </a:lnTo>
                  <a:lnTo>
                    <a:pt x="2449" y="153"/>
                  </a:lnTo>
                  <a:lnTo>
                    <a:pt x="2372" y="77"/>
                  </a:lnTo>
                  <a:lnTo>
                    <a:pt x="2296" y="26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532;p57">
              <a:extLst>
                <a:ext uri="{FF2B5EF4-FFF2-40B4-BE49-F238E27FC236}">
                  <a16:creationId xmlns:a16="http://schemas.microsoft.com/office/drawing/2014/main" id="{BB935E90-C198-445D-2E86-C7EE767A956C}"/>
                </a:ext>
              </a:extLst>
            </p:cNvPr>
            <p:cNvSpPr/>
            <p:nvPr/>
          </p:nvSpPr>
          <p:spPr>
            <a:xfrm>
              <a:off x="4108675" y="2183275"/>
              <a:ext cx="61875" cy="13400"/>
            </a:xfrm>
            <a:custGeom>
              <a:avLst/>
              <a:gdLst/>
              <a:ahLst/>
              <a:cxnLst/>
              <a:rect l="l" t="t" r="r" b="b"/>
              <a:pathLst>
                <a:path w="2475" h="536" extrusionOk="0">
                  <a:moveTo>
                    <a:pt x="281" y="0"/>
                  </a:moveTo>
                  <a:lnTo>
                    <a:pt x="154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5"/>
                  </a:lnTo>
                  <a:lnTo>
                    <a:pt x="26" y="383"/>
                  </a:lnTo>
                  <a:lnTo>
                    <a:pt x="77" y="459"/>
                  </a:lnTo>
                  <a:lnTo>
                    <a:pt x="154" y="510"/>
                  </a:lnTo>
                  <a:lnTo>
                    <a:pt x="281" y="536"/>
                  </a:lnTo>
                  <a:lnTo>
                    <a:pt x="2219" y="536"/>
                  </a:lnTo>
                  <a:lnTo>
                    <a:pt x="2321" y="510"/>
                  </a:lnTo>
                  <a:lnTo>
                    <a:pt x="2398" y="459"/>
                  </a:lnTo>
                  <a:lnTo>
                    <a:pt x="2449" y="383"/>
                  </a:lnTo>
                  <a:lnTo>
                    <a:pt x="2474" y="255"/>
                  </a:lnTo>
                  <a:lnTo>
                    <a:pt x="2449" y="153"/>
                  </a:lnTo>
                  <a:lnTo>
                    <a:pt x="2398" y="77"/>
                  </a:lnTo>
                  <a:lnTo>
                    <a:pt x="2321" y="26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533;p57">
              <a:extLst>
                <a:ext uri="{FF2B5EF4-FFF2-40B4-BE49-F238E27FC236}">
                  <a16:creationId xmlns:a16="http://schemas.microsoft.com/office/drawing/2014/main" id="{71527260-CC7A-9589-D2B8-32E5D3A7C89D}"/>
                </a:ext>
              </a:extLst>
            </p:cNvPr>
            <p:cNvSpPr/>
            <p:nvPr/>
          </p:nvSpPr>
          <p:spPr>
            <a:xfrm>
              <a:off x="4307600" y="2340100"/>
              <a:ext cx="26150" cy="47200"/>
            </a:xfrm>
            <a:custGeom>
              <a:avLst/>
              <a:gdLst/>
              <a:ahLst/>
              <a:cxnLst/>
              <a:rect l="l" t="t" r="r" b="b"/>
              <a:pathLst>
                <a:path w="1046" h="1888" extrusionOk="0">
                  <a:moveTo>
                    <a:pt x="179" y="1"/>
                  </a:moveTo>
                  <a:lnTo>
                    <a:pt x="77" y="77"/>
                  </a:lnTo>
                  <a:lnTo>
                    <a:pt x="26" y="154"/>
                  </a:lnTo>
                  <a:lnTo>
                    <a:pt x="0" y="256"/>
                  </a:lnTo>
                  <a:lnTo>
                    <a:pt x="26" y="358"/>
                  </a:lnTo>
                  <a:lnTo>
                    <a:pt x="510" y="1735"/>
                  </a:lnTo>
                  <a:lnTo>
                    <a:pt x="561" y="1786"/>
                  </a:lnTo>
                  <a:lnTo>
                    <a:pt x="612" y="1862"/>
                  </a:lnTo>
                  <a:lnTo>
                    <a:pt x="689" y="1888"/>
                  </a:lnTo>
                  <a:lnTo>
                    <a:pt x="867" y="1888"/>
                  </a:lnTo>
                  <a:lnTo>
                    <a:pt x="944" y="1837"/>
                  </a:lnTo>
                  <a:lnTo>
                    <a:pt x="1020" y="1735"/>
                  </a:lnTo>
                  <a:lnTo>
                    <a:pt x="1046" y="1633"/>
                  </a:lnTo>
                  <a:lnTo>
                    <a:pt x="1020" y="1531"/>
                  </a:lnTo>
                  <a:lnTo>
                    <a:pt x="510" y="179"/>
                  </a:lnTo>
                  <a:lnTo>
                    <a:pt x="459" y="77"/>
                  </a:lnTo>
                  <a:lnTo>
                    <a:pt x="383" y="26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534;p57">
              <a:extLst>
                <a:ext uri="{FF2B5EF4-FFF2-40B4-BE49-F238E27FC236}">
                  <a16:creationId xmlns:a16="http://schemas.microsoft.com/office/drawing/2014/main" id="{FB7352CD-3ECA-568F-657B-FB1368606453}"/>
                </a:ext>
              </a:extLst>
            </p:cNvPr>
            <p:cNvSpPr/>
            <p:nvPr/>
          </p:nvSpPr>
          <p:spPr>
            <a:xfrm>
              <a:off x="4028975" y="2340100"/>
              <a:ext cx="27450" cy="47200"/>
            </a:xfrm>
            <a:custGeom>
              <a:avLst/>
              <a:gdLst/>
              <a:ahLst/>
              <a:cxnLst/>
              <a:rect l="l" t="t" r="r" b="b"/>
              <a:pathLst>
                <a:path w="1098" h="1888" extrusionOk="0">
                  <a:moveTo>
                    <a:pt x="817" y="1"/>
                  </a:moveTo>
                  <a:lnTo>
                    <a:pt x="715" y="26"/>
                  </a:lnTo>
                  <a:lnTo>
                    <a:pt x="638" y="77"/>
                  </a:lnTo>
                  <a:lnTo>
                    <a:pt x="562" y="154"/>
                  </a:lnTo>
                  <a:lnTo>
                    <a:pt x="26" y="1531"/>
                  </a:lnTo>
                  <a:lnTo>
                    <a:pt x="1" y="1633"/>
                  </a:lnTo>
                  <a:lnTo>
                    <a:pt x="26" y="1735"/>
                  </a:lnTo>
                  <a:lnTo>
                    <a:pt x="103" y="1811"/>
                  </a:lnTo>
                  <a:lnTo>
                    <a:pt x="179" y="1888"/>
                  </a:lnTo>
                  <a:lnTo>
                    <a:pt x="358" y="1888"/>
                  </a:lnTo>
                  <a:lnTo>
                    <a:pt x="434" y="1862"/>
                  </a:lnTo>
                  <a:lnTo>
                    <a:pt x="485" y="1811"/>
                  </a:lnTo>
                  <a:lnTo>
                    <a:pt x="536" y="1735"/>
                  </a:lnTo>
                  <a:lnTo>
                    <a:pt x="1072" y="358"/>
                  </a:lnTo>
                  <a:lnTo>
                    <a:pt x="1098" y="256"/>
                  </a:lnTo>
                  <a:lnTo>
                    <a:pt x="1072" y="154"/>
                  </a:lnTo>
                  <a:lnTo>
                    <a:pt x="996" y="77"/>
                  </a:lnTo>
                  <a:lnTo>
                    <a:pt x="919" y="26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535;p57">
              <a:extLst>
                <a:ext uri="{FF2B5EF4-FFF2-40B4-BE49-F238E27FC236}">
                  <a16:creationId xmlns:a16="http://schemas.microsoft.com/office/drawing/2014/main" id="{EDD35CCA-BEC2-69E4-5ADA-2B717FD0C505}"/>
                </a:ext>
              </a:extLst>
            </p:cNvPr>
            <p:cNvSpPr/>
            <p:nvPr/>
          </p:nvSpPr>
          <p:spPr>
            <a:xfrm>
              <a:off x="4046850" y="2029625"/>
              <a:ext cx="135175" cy="295200"/>
            </a:xfrm>
            <a:custGeom>
              <a:avLst/>
              <a:gdLst/>
              <a:ahLst/>
              <a:cxnLst/>
              <a:rect l="l" t="t" r="r" b="b"/>
              <a:pathLst>
                <a:path w="5407" h="11808" extrusionOk="0">
                  <a:moveTo>
                    <a:pt x="4131" y="0"/>
                  </a:moveTo>
                  <a:lnTo>
                    <a:pt x="0" y="11425"/>
                  </a:lnTo>
                  <a:lnTo>
                    <a:pt x="1122" y="11808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C4D6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4536;p57">
              <a:extLst>
                <a:ext uri="{FF2B5EF4-FFF2-40B4-BE49-F238E27FC236}">
                  <a16:creationId xmlns:a16="http://schemas.microsoft.com/office/drawing/2014/main" id="{18B58E43-A076-9B82-06F6-47DA9D7D8F5B}"/>
                </a:ext>
              </a:extLst>
            </p:cNvPr>
            <p:cNvSpPr/>
            <p:nvPr/>
          </p:nvSpPr>
          <p:spPr>
            <a:xfrm>
              <a:off x="4032175" y="2294200"/>
              <a:ext cx="54225" cy="54225"/>
            </a:xfrm>
            <a:custGeom>
              <a:avLst/>
              <a:gdLst/>
              <a:ahLst/>
              <a:cxnLst/>
              <a:rect l="l" t="t" r="r" b="b"/>
              <a:pathLst>
                <a:path w="2169" h="2169" extrusionOk="0">
                  <a:moveTo>
                    <a:pt x="1097" y="1"/>
                  </a:moveTo>
                  <a:lnTo>
                    <a:pt x="893" y="26"/>
                  </a:lnTo>
                  <a:lnTo>
                    <a:pt x="689" y="103"/>
                  </a:lnTo>
                  <a:lnTo>
                    <a:pt x="510" y="205"/>
                  </a:lnTo>
                  <a:lnTo>
                    <a:pt x="332" y="332"/>
                  </a:lnTo>
                  <a:lnTo>
                    <a:pt x="204" y="511"/>
                  </a:lnTo>
                  <a:lnTo>
                    <a:pt x="102" y="689"/>
                  </a:lnTo>
                  <a:lnTo>
                    <a:pt x="26" y="893"/>
                  </a:lnTo>
                  <a:lnTo>
                    <a:pt x="0" y="1097"/>
                  </a:lnTo>
                  <a:lnTo>
                    <a:pt x="26" y="1301"/>
                  </a:lnTo>
                  <a:lnTo>
                    <a:pt x="77" y="1505"/>
                  </a:lnTo>
                  <a:lnTo>
                    <a:pt x="179" y="1684"/>
                  </a:lnTo>
                  <a:lnTo>
                    <a:pt x="306" y="1862"/>
                  </a:lnTo>
                  <a:lnTo>
                    <a:pt x="485" y="1990"/>
                  </a:lnTo>
                  <a:lnTo>
                    <a:pt x="664" y="2092"/>
                  </a:lnTo>
                  <a:lnTo>
                    <a:pt x="868" y="2143"/>
                  </a:lnTo>
                  <a:lnTo>
                    <a:pt x="1072" y="2168"/>
                  </a:lnTo>
                  <a:lnTo>
                    <a:pt x="1276" y="2143"/>
                  </a:lnTo>
                  <a:lnTo>
                    <a:pt x="1480" y="2092"/>
                  </a:lnTo>
                  <a:lnTo>
                    <a:pt x="1658" y="1990"/>
                  </a:lnTo>
                  <a:lnTo>
                    <a:pt x="1837" y="1837"/>
                  </a:lnTo>
                  <a:lnTo>
                    <a:pt x="1990" y="1658"/>
                  </a:lnTo>
                  <a:lnTo>
                    <a:pt x="2066" y="1480"/>
                  </a:lnTo>
                  <a:lnTo>
                    <a:pt x="2143" y="1276"/>
                  </a:lnTo>
                  <a:lnTo>
                    <a:pt x="2168" y="1072"/>
                  </a:lnTo>
                  <a:lnTo>
                    <a:pt x="2143" y="868"/>
                  </a:lnTo>
                  <a:lnTo>
                    <a:pt x="2092" y="664"/>
                  </a:lnTo>
                  <a:lnTo>
                    <a:pt x="1990" y="485"/>
                  </a:lnTo>
                  <a:lnTo>
                    <a:pt x="1862" y="307"/>
                  </a:lnTo>
                  <a:lnTo>
                    <a:pt x="1684" y="179"/>
                  </a:lnTo>
                  <a:lnTo>
                    <a:pt x="1505" y="77"/>
                  </a:lnTo>
                  <a:lnTo>
                    <a:pt x="1301" y="26"/>
                  </a:lnTo>
                  <a:lnTo>
                    <a:pt x="1097" y="1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537;p57">
              <a:extLst>
                <a:ext uri="{FF2B5EF4-FFF2-40B4-BE49-F238E27FC236}">
                  <a16:creationId xmlns:a16="http://schemas.microsoft.com/office/drawing/2014/main" id="{5D7F723B-9C9A-03EA-6894-4162DFD19ECF}"/>
                </a:ext>
              </a:extLst>
            </p:cNvPr>
            <p:cNvSpPr/>
            <p:nvPr/>
          </p:nvSpPr>
          <p:spPr>
            <a:xfrm>
              <a:off x="4050675" y="231270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0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30"/>
                  </a:lnTo>
                  <a:lnTo>
                    <a:pt x="0" y="357"/>
                  </a:lnTo>
                  <a:lnTo>
                    <a:pt x="0" y="485"/>
                  </a:lnTo>
                  <a:lnTo>
                    <a:pt x="77" y="612"/>
                  </a:lnTo>
                  <a:lnTo>
                    <a:pt x="204" y="689"/>
                  </a:lnTo>
                  <a:lnTo>
                    <a:pt x="332" y="714"/>
                  </a:lnTo>
                  <a:lnTo>
                    <a:pt x="485" y="689"/>
                  </a:lnTo>
                  <a:lnTo>
                    <a:pt x="587" y="587"/>
                  </a:lnTo>
                  <a:lnTo>
                    <a:pt x="663" y="485"/>
                  </a:lnTo>
                  <a:lnTo>
                    <a:pt x="714" y="332"/>
                  </a:lnTo>
                  <a:lnTo>
                    <a:pt x="689" y="204"/>
                  </a:lnTo>
                  <a:lnTo>
                    <a:pt x="612" y="102"/>
                  </a:lnTo>
                  <a:lnTo>
                    <a:pt x="485" y="26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538;p57">
              <a:extLst>
                <a:ext uri="{FF2B5EF4-FFF2-40B4-BE49-F238E27FC236}">
                  <a16:creationId xmlns:a16="http://schemas.microsoft.com/office/drawing/2014/main" id="{64737F73-61D6-FA0D-66F8-10D35B9CFA41}"/>
                </a:ext>
              </a:extLst>
            </p:cNvPr>
            <p:cNvSpPr/>
            <p:nvPr/>
          </p:nvSpPr>
          <p:spPr>
            <a:xfrm>
              <a:off x="4182000" y="2029625"/>
              <a:ext cx="135175" cy="295200"/>
            </a:xfrm>
            <a:custGeom>
              <a:avLst/>
              <a:gdLst/>
              <a:ahLst/>
              <a:cxnLst/>
              <a:rect l="l" t="t" r="r" b="b"/>
              <a:pathLst>
                <a:path w="5407" h="11808" extrusionOk="0">
                  <a:moveTo>
                    <a:pt x="0" y="0"/>
                  </a:moveTo>
                  <a:lnTo>
                    <a:pt x="4285" y="11808"/>
                  </a:lnTo>
                  <a:lnTo>
                    <a:pt x="5407" y="11425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C4D6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539;p57">
              <a:extLst>
                <a:ext uri="{FF2B5EF4-FFF2-40B4-BE49-F238E27FC236}">
                  <a16:creationId xmlns:a16="http://schemas.microsoft.com/office/drawing/2014/main" id="{714C022F-55ED-EBF4-EBE8-2FC28BB03D83}"/>
                </a:ext>
              </a:extLst>
            </p:cNvPr>
            <p:cNvSpPr/>
            <p:nvPr/>
          </p:nvSpPr>
          <p:spPr>
            <a:xfrm>
              <a:off x="4277625" y="2294200"/>
              <a:ext cx="53575" cy="54225"/>
            </a:xfrm>
            <a:custGeom>
              <a:avLst/>
              <a:gdLst/>
              <a:ahLst/>
              <a:cxnLst/>
              <a:rect l="l" t="t" r="r" b="b"/>
              <a:pathLst>
                <a:path w="2143" h="2169" extrusionOk="0">
                  <a:moveTo>
                    <a:pt x="1046" y="1"/>
                  </a:moveTo>
                  <a:lnTo>
                    <a:pt x="842" y="26"/>
                  </a:lnTo>
                  <a:lnTo>
                    <a:pt x="638" y="77"/>
                  </a:lnTo>
                  <a:lnTo>
                    <a:pt x="460" y="179"/>
                  </a:lnTo>
                  <a:lnTo>
                    <a:pt x="307" y="332"/>
                  </a:lnTo>
                  <a:lnTo>
                    <a:pt x="154" y="485"/>
                  </a:lnTo>
                  <a:lnTo>
                    <a:pt x="52" y="664"/>
                  </a:lnTo>
                  <a:lnTo>
                    <a:pt x="1" y="868"/>
                  </a:lnTo>
                  <a:lnTo>
                    <a:pt x="1" y="1072"/>
                  </a:lnTo>
                  <a:lnTo>
                    <a:pt x="1" y="1276"/>
                  </a:lnTo>
                  <a:lnTo>
                    <a:pt x="77" y="1480"/>
                  </a:lnTo>
                  <a:lnTo>
                    <a:pt x="179" y="1684"/>
                  </a:lnTo>
                  <a:lnTo>
                    <a:pt x="307" y="1837"/>
                  </a:lnTo>
                  <a:lnTo>
                    <a:pt x="485" y="1990"/>
                  </a:lnTo>
                  <a:lnTo>
                    <a:pt x="664" y="2092"/>
                  </a:lnTo>
                  <a:lnTo>
                    <a:pt x="868" y="2143"/>
                  </a:lnTo>
                  <a:lnTo>
                    <a:pt x="1072" y="2168"/>
                  </a:lnTo>
                  <a:lnTo>
                    <a:pt x="1276" y="2143"/>
                  </a:lnTo>
                  <a:lnTo>
                    <a:pt x="1480" y="2092"/>
                  </a:lnTo>
                  <a:lnTo>
                    <a:pt x="1658" y="1990"/>
                  </a:lnTo>
                  <a:lnTo>
                    <a:pt x="1837" y="1862"/>
                  </a:lnTo>
                  <a:lnTo>
                    <a:pt x="1964" y="1684"/>
                  </a:lnTo>
                  <a:lnTo>
                    <a:pt x="2066" y="1505"/>
                  </a:lnTo>
                  <a:lnTo>
                    <a:pt x="2117" y="1301"/>
                  </a:lnTo>
                  <a:lnTo>
                    <a:pt x="2143" y="1097"/>
                  </a:lnTo>
                  <a:lnTo>
                    <a:pt x="2117" y="893"/>
                  </a:lnTo>
                  <a:lnTo>
                    <a:pt x="2066" y="689"/>
                  </a:lnTo>
                  <a:lnTo>
                    <a:pt x="1964" y="511"/>
                  </a:lnTo>
                  <a:lnTo>
                    <a:pt x="1811" y="332"/>
                  </a:lnTo>
                  <a:lnTo>
                    <a:pt x="1658" y="205"/>
                  </a:lnTo>
                  <a:lnTo>
                    <a:pt x="1454" y="103"/>
                  </a:lnTo>
                  <a:lnTo>
                    <a:pt x="1250" y="26"/>
                  </a:lnTo>
                  <a:lnTo>
                    <a:pt x="1046" y="1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540;p57">
              <a:extLst>
                <a:ext uri="{FF2B5EF4-FFF2-40B4-BE49-F238E27FC236}">
                  <a16:creationId xmlns:a16="http://schemas.microsoft.com/office/drawing/2014/main" id="{1FCB50EF-0B40-841E-326A-F07E6356B985}"/>
                </a:ext>
              </a:extLst>
            </p:cNvPr>
            <p:cNvSpPr/>
            <p:nvPr/>
          </p:nvSpPr>
          <p:spPr>
            <a:xfrm>
              <a:off x="4295475" y="231270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8" y="0"/>
                  </a:moveTo>
                  <a:lnTo>
                    <a:pt x="205" y="26"/>
                  </a:lnTo>
                  <a:lnTo>
                    <a:pt x="103" y="102"/>
                  </a:lnTo>
                  <a:lnTo>
                    <a:pt x="26" y="204"/>
                  </a:lnTo>
                  <a:lnTo>
                    <a:pt x="1" y="332"/>
                  </a:lnTo>
                  <a:lnTo>
                    <a:pt x="26" y="485"/>
                  </a:lnTo>
                  <a:lnTo>
                    <a:pt x="103" y="587"/>
                  </a:lnTo>
                  <a:lnTo>
                    <a:pt x="230" y="689"/>
                  </a:lnTo>
                  <a:lnTo>
                    <a:pt x="358" y="714"/>
                  </a:lnTo>
                  <a:lnTo>
                    <a:pt x="485" y="689"/>
                  </a:lnTo>
                  <a:lnTo>
                    <a:pt x="613" y="612"/>
                  </a:lnTo>
                  <a:lnTo>
                    <a:pt x="689" y="485"/>
                  </a:lnTo>
                  <a:lnTo>
                    <a:pt x="715" y="357"/>
                  </a:lnTo>
                  <a:lnTo>
                    <a:pt x="689" y="230"/>
                  </a:lnTo>
                  <a:lnTo>
                    <a:pt x="613" y="102"/>
                  </a:lnTo>
                  <a:lnTo>
                    <a:pt x="485" y="2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541;p57">
              <a:extLst>
                <a:ext uri="{FF2B5EF4-FFF2-40B4-BE49-F238E27FC236}">
                  <a16:creationId xmlns:a16="http://schemas.microsoft.com/office/drawing/2014/main" id="{AA59D611-EB20-2C67-164F-CC9699C8D1F4}"/>
                </a:ext>
              </a:extLst>
            </p:cNvPr>
            <p:cNvSpPr/>
            <p:nvPr/>
          </p:nvSpPr>
          <p:spPr>
            <a:xfrm>
              <a:off x="4164150" y="1937825"/>
              <a:ext cx="35725" cy="72050"/>
            </a:xfrm>
            <a:custGeom>
              <a:avLst/>
              <a:gdLst/>
              <a:ahLst/>
              <a:cxnLst/>
              <a:rect l="l" t="t" r="r" b="b"/>
              <a:pathLst>
                <a:path w="1429" h="2882" extrusionOk="0">
                  <a:moveTo>
                    <a:pt x="332" y="0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4"/>
                  </a:lnTo>
                  <a:lnTo>
                    <a:pt x="0" y="357"/>
                  </a:lnTo>
                  <a:lnTo>
                    <a:pt x="0" y="2882"/>
                  </a:lnTo>
                  <a:lnTo>
                    <a:pt x="1428" y="2882"/>
                  </a:lnTo>
                  <a:lnTo>
                    <a:pt x="1428" y="357"/>
                  </a:lnTo>
                  <a:lnTo>
                    <a:pt x="1403" y="204"/>
                  </a:lnTo>
                  <a:lnTo>
                    <a:pt x="1326" y="102"/>
                  </a:lnTo>
                  <a:lnTo>
                    <a:pt x="1224" y="26"/>
                  </a:lnTo>
                  <a:lnTo>
                    <a:pt x="10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542;p57">
              <a:extLst>
                <a:ext uri="{FF2B5EF4-FFF2-40B4-BE49-F238E27FC236}">
                  <a16:creationId xmlns:a16="http://schemas.microsoft.com/office/drawing/2014/main" id="{51A102BF-134E-555B-D474-1F97ACFB9056}"/>
                </a:ext>
              </a:extLst>
            </p:cNvPr>
            <p:cNvSpPr/>
            <p:nvPr/>
          </p:nvSpPr>
          <p:spPr>
            <a:xfrm>
              <a:off x="4164150" y="1975425"/>
              <a:ext cx="35725" cy="34450"/>
            </a:xfrm>
            <a:custGeom>
              <a:avLst/>
              <a:gdLst/>
              <a:ahLst/>
              <a:cxnLst/>
              <a:rect l="l" t="t" r="r" b="b"/>
              <a:pathLst>
                <a:path w="1429" h="1378" extrusionOk="0">
                  <a:moveTo>
                    <a:pt x="714" y="1"/>
                  </a:moveTo>
                  <a:lnTo>
                    <a:pt x="510" y="26"/>
                  </a:lnTo>
                  <a:lnTo>
                    <a:pt x="332" y="26"/>
                  </a:lnTo>
                  <a:lnTo>
                    <a:pt x="153" y="77"/>
                  </a:lnTo>
                  <a:lnTo>
                    <a:pt x="0" y="128"/>
                  </a:lnTo>
                  <a:lnTo>
                    <a:pt x="0" y="1378"/>
                  </a:lnTo>
                  <a:lnTo>
                    <a:pt x="1428" y="1378"/>
                  </a:lnTo>
                  <a:lnTo>
                    <a:pt x="1428" y="128"/>
                  </a:lnTo>
                  <a:lnTo>
                    <a:pt x="1250" y="77"/>
                  </a:lnTo>
                  <a:lnTo>
                    <a:pt x="1071" y="26"/>
                  </a:lnTo>
                  <a:lnTo>
                    <a:pt x="893" y="26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543;p57">
              <a:extLst>
                <a:ext uri="{FF2B5EF4-FFF2-40B4-BE49-F238E27FC236}">
                  <a16:creationId xmlns:a16="http://schemas.microsoft.com/office/drawing/2014/main" id="{008FC750-6540-9C4B-C675-B541D0A48636}"/>
                </a:ext>
              </a:extLst>
            </p:cNvPr>
            <p:cNvSpPr/>
            <p:nvPr/>
          </p:nvSpPr>
          <p:spPr>
            <a:xfrm>
              <a:off x="4145650" y="1993925"/>
              <a:ext cx="72075" cy="71425"/>
            </a:xfrm>
            <a:custGeom>
              <a:avLst/>
              <a:gdLst/>
              <a:ahLst/>
              <a:cxnLst/>
              <a:rect l="l" t="t" r="r" b="b"/>
              <a:pathLst>
                <a:path w="2883" h="2857" extrusionOk="0">
                  <a:moveTo>
                    <a:pt x="1454" y="0"/>
                  </a:moveTo>
                  <a:lnTo>
                    <a:pt x="1199" y="26"/>
                  </a:lnTo>
                  <a:lnTo>
                    <a:pt x="919" y="102"/>
                  </a:lnTo>
                  <a:lnTo>
                    <a:pt x="664" y="230"/>
                  </a:lnTo>
                  <a:lnTo>
                    <a:pt x="434" y="434"/>
                  </a:lnTo>
                  <a:lnTo>
                    <a:pt x="256" y="663"/>
                  </a:lnTo>
                  <a:lnTo>
                    <a:pt x="128" y="893"/>
                  </a:lnTo>
                  <a:lnTo>
                    <a:pt x="52" y="1173"/>
                  </a:lnTo>
                  <a:lnTo>
                    <a:pt x="1" y="1454"/>
                  </a:lnTo>
                  <a:lnTo>
                    <a:pt x="26" y="1709"/>
                  </a:lnTo>
                  <a:lnTo>
                    <a:pt x="103" y="1989"/>
                  </a:lnTo>
                  <a:lnTo>
                    <a:pt x="230" y="2219"/>
                  </a:lnTo>
                  <a:lnTo>
                    <a:pt x="409" y="2448"/>
                  </a:lnTo>
                  <a:lnTo>
                    <a:pt x="638" y="2627"/>
                  </a:lnTo>
                  <a:lnTo>
                    <a:pt x="893" y="2754"/>
                  </a:lnTo>
                  <a:lnTo>
                    <a:pt x="1148" y="2831"/>
                  </a:lnTo>
                  <a:lnTo>
                    <a:pt x="1429" y="2856"/>
                  </a:lnTo>
                  <a:lnTo>
                    <a:pt x="1709" y="2831"/>
                  </a:lnTo>
                  <a:lnTo>
                    <a:pt x="1964" y="2754"/>
                  </a:lnTo>
                  <a:lnTo>
                    <a:pt x="2219" y="2627"/>
                  </a:lnTo>
                  <a:lnTo>
                    <a:pt x="2449" y="2423"/>
                  </a:lnTo>
                  <a:lnTo>
                    <a:pt x="2628" y="2193"/>
                  </a:lnTo>
                  <a:lnTo>
                    <a:pt x="2781" y="1964"/>
                  </a:lnTo>
                  <a:lnTo>
                    <a:pt x="2857" y="1683"/>
                  </a:lnTo>
                  <a:lnTo>
                    <a:pt x="2883" y="1403"/>
                  </a:lnTo>
                  <a:lnTo>
                    <a:pt x="2857" y="1148"/>
                  </a:lnTo>
                  <a:lnTo>
                    <a:pt x="2781" y="867"/>
                  </a:lnTo>
                  <a:lnTo>
                    <a:pt x="2653" y="612"/>
                  </a:lnTo>
                  <a:lnTo>
                    <a:pt x="2475" y="408"/>
                  </a:lnTo>
                  <a:lnTo>
                    <a:pt x="2245" y="230"/>
                  </a:lnTo>
                  <a:lnTo>
                    <a:pt x="1990" y="102"/>
                  </a:lnTo>
                  <a:lnTo>
                    <a:pt x="1735" y="26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FFD8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544;p57">
              <a:extLst>
                <a:ext uri="{FF2B5EF4-FFF2-40B4-BE49-F238E27FC236}">
                  <a16:creationId xmlns:a16="http://schemas.microsoft.com/office/drawing/2014/main" id="{1339557F-E5EF-0F8B-6B68-7B4FE1318CE6}"/>
                </a:ext>
              </a:extLst>
            </p:cNvPr>
            <p:cNvSpPr/>
            <p:nvPr/>
          </p:nvSpPr>
          <p:spPr>
            <a:xfrm>
              <a:off x="4150750" y="1998375"/>
              <a:ext cx="66975" cy="66975"/>
            </a:xfrm>
            <a:custGeom>
              <a:avLst/>
              <a:gdLst/>
              <a:ahLst/>
              <a:cxnLst/>
              <a:rect l="l" t="t" r="r" b="b"/>
              <a:pathLst>
                <a:path w="2679" h="2679" extrusionOk="0">
                  <a:moveTo>
                    <a:pt x="1990" y="1"/>
                  </a:moveTo>
                  <a:lnTo>
                    <a:pt x="2066" y="179"/>
                  </a:lnTo>
                  <a:lnTo>
                    <a:pt x="2117" y="358"/>
                  </a:lnTo>
                  <a:lnTo>
                    <a:pt x="2169" y="536"/>
                  </a:lnTo>
                  <a:lnTo>
                    <a:pt x="2169" y="740"/>
                  </a:lnTo>
                  <a:lnTo>
                    <a:pt x="2143" y="1046"/>
                  </a:lnTo>
                  <a:lnTo>
                    <a:pt x="2066" y="1301"/>
                  </a:lnTo>
                  <a:lnTo>
                    <a:pt x="1939" y="1556"/>
                  </a:lnTo>
                  <a:lnTo>
                    <a:pt x="1760" y="1760"/>
                  </a:lnTo>
                  <a:lnTo>
                    <a:pt x="1556" y="1939"/>
                  </a:lnTo>
                  <a:lnTo>
                    <a:pt x="1301" y="2066"/>
                  </a:lnTo>
                  <a:lnTo>
                    <a:pt x="1021" y="2168"/>
                  </a:lnTo>
                  <a:lnTo>
                    <a:pt x="740" y="2194"/>
                  </a:lnTo>
                  <a:lnTo>
                    <a:pt x="536" y="2168"/>
                  </a:lnTo>
                  <a:lnTo>
                    <a:pt x="358" y="2143"/>
                  </a:lnTo>
                  <a:lnTo>
                    <a:pt x="179" y="2066"/>
                  </a:lnTo>
                  <a:lnTo>
                    <a:pt x="1" y="1990"/>
                  </a:lnTo>
                  <a:lnTo>
                    <a:pt x="1" y="1990"/>
                  </a:lnTo>
                  <a:lnTo>
                    <a:pt x="103" y="2143"/>
                  </a:lnTo>
                  <a:lnTo>
                    <a:pt x="230" y="2270"/>
                  </a:lnTo>
                  <a:lnTo>
                    <a:pt x="358" y="2398"/>
                  </a:lnTo>
                  <a:lnTo>
                    <a:pt x="511" y="2500"/>
                  </a:lnTo>
                  <a:lnTo>
                    <a:pt x="689" y="2576"/>
                  </a:lnTo>
                  <a:lnTo>
                    <a:pt x="868" y="2627"/>
                  </a:lnTo>
                  <a:lnTo>
                    <a:pt x="1046" y="2678"/>
                  </a:lnTo>
                  <a:lnTo>
                    <a:pt x="1250" y="2678"/>
                  </a:lnTo>
                  <a:lnTo>
                    <a:pt x="1531" y="2653"/>
                  </a:lnTo>
                  <a:lnTo>
                    <a:pt x="1811" y="2576"/>
                  </a:lnTo>
                  <a:lnTo>
                    <a:pt x="2041" y="2449"/>
                  </a:lnTo>
                  <a:lnTo>
                    <a:pt x="2271" y="2270"/>
                  </a:lnTo>
                  <a:lnTo>
                    <a:pt x="2449" y="2066"/>
                  </a:lnTo>
                  <a:lnTo>
                    <a:pt x="2577" y="1811"/>
                  </a:lnTo>
                  <a:lnTo>
                    <a:pt x="2653" y="1531"/>
                  </a:lnTo>
                  <a:lnTo>
                    <a:pt x="2679" y="1250"/>
                  </a:lnTo>
                  <a:lnTo>
                    <a:pt x="2679" y="1046"/>
                  </a:lnTo>
                  <a:lnTo>
                    <a:pt x="2628" y="868"/>
                  </a:lnTo>
                  <a:lnTo>
                    <a:pt x="2577" y="689"/>
                  </a:lnTo>
                  <a:lnTo>
                    <a:pt x="2500" y="536"/>
                  </a:lnTo>
                  <a:lnTo>
                    <a:pt x="2398" y="383"/>
                  </a:lnTo>
                  <a:lnTo>
                    <a:pt x="2271" y="230"/>
                  </a:lnTo>
                  <a:lnTo>
                    <a:pt x="2143" y="103"/>
                  </a:lnTo>
                  <a:lnTo>
                    <a:pt x="1990" y="1"/>
                  </a:lnTo>
                  <a:close/>
                </a:path>
              </a:pathLst>
            </a:custGeom>
            <a:solidFill>
              <a:srgbClr val="FFD8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545;p57">
              <a:extLst>
                <a:ext uri="{FF2B5EF4-FFF2-40B4-BE49-F238E27FC236}">
                  <a16:creationId xmlns:a16="http://schemas.microsoft.com/office/drawing/2014/main" id="{3B2C9887-84C3-419B-F667-D281513F0483}"/>
                </a:ext>
              </a:extLst>
            </p:cNvPr>
            <p:cNvSpPr/>
            <p:nvPr/>
          </p:nvSpPr>
          <p:spPr>
            <a:xfrm>
              <a:off x="4173075" y="202070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0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30"/>
                  </a:lnTo>
                  <a:lnTo>
                    <a:pt x="0" y="357"/>
                  </a:lnTo>
                  <a:lnTo>
                    <a:pt x="26" y="485"/>
                  </a:lnTo>
                  <a:lnTo>
                    <a:pt x="102" y="612"/>
                  </a:lnTo>
                  <a:lnTo>
                    <a:pt x="230" y="689"/>
                  </a:lnTo>
                  <a:lnTo>
                    <a:pt x="357" y="714"/>
                  </a:lnTo>
                  <a:lnTo>
                    <a:pt x="485" y="689"/>
                  </a:lnTo>
                  <a:lnTo>
                    <a:pt x="612" y="612"/>
                  </a:lnTo>
                  <a:lnTo>
                    <a:pt x="689" y="485"/>
                  </a:lnTo>
                  <a:lnTo>
                    <a:pt x="714" y="357"/>
                  </a:lnTo>
                  <a:lnTo>
                    <a:pt x="689" y="230"/>
                  </a:lnTo>
                  <a:lnTo>
                    <a:pt x="587" y="102"/>
                  </a:lnTo>
                  <a:lnTo>
                    <a:pt x="485" y="26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546;p57">
              <a:extLst>
                <a:ext uri="{FF2B5EF4-FFF2-40B4-BE49-F238E27FC236}">
                  <a16:creationId xmlns:a16="http://schemas.microsoft.com/office/drawing/2014/main" id="{55CFBD99-2EF3-00DA-19DF-6A9CA825FDA1}"/>
                </a:ext>
              </a:extLst>
            </p:cNvPr>
            <p:cNvSpPr/>
            <p:nvPr/>
          </p:nvSpPr>
          <p:spPr>
            <a:xfrm>
              <a:off x="4009225" y="1963325"/>
              <a:ext cx="344925" cy="179175"/>
            </a:xfrm>
            <a:custGeom>
              <a:avLst/>
              <a:gdLst/>
              <a:ahLst/>
              <a:cxnLst/>
              <a:rect l="l" t="t" r="r" b="b"/>
              <a:pathLst>
                <a:path w="13797" h="7167" extrusionOk="0">
                  <a:moveTo>
                    <a:pt x="281" y="0"/>
                  </a:moveTo>
                  <a:lnTo>
                    <a:pt x="179" y="26"/>
                  </a:lnTo>
                  <a:lnTo>
                    <a:pt x="77" y="77"/>
                  </a:lnTo>
                  <a:lnTo>
                    <a:pt x="26" y="179"/>
                  </a:lnTo>
                  <a:lnTo>
                    <a:pt x="0" y="281"/>
                  </a:lnTo>
                  <a:lnTo>
                    <a:pt x="26" y="638"/>
                  </a:lnTo>
                  <a:lnTo>
                    <a:pt x="51" y="969"/>
                  </a:lnTo>
                  <a:lnTo>
                    <a:pt x="77" y="1326"/>
                  </a:lnTo>
                  <a:lnTo>
                    <a:pt x="153" y="1658"/>
                  </a:lnTo>
                  <a:lnTo>
                    <a:pt x="230" y="1989"/>
                  </a:lnTo>
                  <a:lnTo>
                    <a:pt x="306" y="2321"/>
                  </a:lnTo>
                  <a:lnTo>
                    <a:pt x="434" y="2652"/>
                  </a:lnTo>
                  <a:lnTo>
                    <a:pt x="561" y="2958"/>
                  </a:lnTo>
                  <a:lnTo>
                    <a:pt x="689" y="3264"/>
                  </a:lnTo>
                  <a:lnTo>
                    <a:pt x="842" y="3570"/>
                  </a:lnTo>
                  <a:lnTo>
                    <a:pt x="1020" y="3851"/>
                  </a:lnTo>
                  <a:lnTo>
                    <a:pt x="1199" y="4131"/>
                  </a:lnTo>
                  <a:lnTo>
                    <a:pt x="1377" y="4386"/>
                  </a:lnTo>
                  <a:lnTo>
                    <a:pt x="1582" y="4667"/>
                  </a:lnTo>
                  <a:lnTo>
                    <a:pt x="1811" y="4896"/>
                  </a:lnTo>
                  <a:lnTo>
                    <a:pt x="2041" y="5151"/>
                  </a:lnTo>
                  <a:lnTo>
                    <a:pt x="2270" y="5381"/>
                  </a:lnTo>
                  <a:lnTo>
                    <a:pt x="2525" y="5585"/>
                  </a:lnTo>
                  <a:lnTo>
                    <a:pt x="2780" y="5789"/>
                  </a:lnTo>
                  <a:lnTo>
                    <a:pt x="3061" y="5993"/>
                  </a:lnTo>
                  <a:lnTo>
                    <a:pt x="3341" y="6172"/>
                  </a:lnTo>
                  <a:lnTo>
                    <a:pt x="3622" y="6325"/>
                  </a:lnTo>
                  <a:lnTo>
                    <a:pt x="3928" y="6478"/>
                  </a:lnTo>
                  <a:lnTo>
                    <a:pt x="4234" y="6631"/>
                  </a:lnTo>
                  <a:lnTo>
                    <a:pt x="4540" y="6758"/>
                  </a:lnTo>
                  <a:lnTo>
                    <a:pt x="4846" y="6860"/>
                  </a:lnTo>
                  <a:lnTo>
                    <a:pt x="5177" y="6962"/>
                  </a:lnTo>
                  <a:lnTo>
                    <a:pt x="5509" y="7039"/>
                  </a:lnTo>
                  <a:lnTo>
                    <a:pt x="5866" y="7090"/>
                  </a:lnTo>
                  <a:lnTo>
                    <a:pt x="6197" y="7141"/>
                  </a:lnTo>
                  <a:lnTo>
                    <a:pt x="6554" y="7166"/>
                  </a:lnTo>
                  <a:lnTo>
                    <a:pt x="7268" y="7166"/>
                  </a:lnTo>
                  <a:lnTo>
                    <a:pt x="7600" y="7141"/>
                  </a:lnTo>
                  <a:lnTo>
                    <a:pt x="7957" y="7090"/>
                  </a:lnTo>
                  <a:lnTo>
                    <a:pt x="8289" y="7039"/>
                  </a:lnTo>
                  <a:lnTo>
                    <a:pt x="8620" y="6962"/>
                  </a:lnTo>
                  <a:lnTo>
                    <a:pt x="8952" y="6860"/>
                  </a:lnTo>
                  <a:lnTo>
                    <a:pt x="9283" y="6758"/>
                  </a:lnTo>
                  <a:lnTo>
                    <a:pt x="9589" y="6631"/>
                  </a:lnTo>
                  <a:lnTo>
                    <a:pt x="9895" y="6478"/>
                  </a:lnTo>
                  <a:lnTo>
                    <a:pt x="10201" y="6325"/>
                  </a:lnTo>
                  <a:lnTo>
                    <a:pt x="10482" y="6172"/>
                  </a:lnTo>
                  <a:lnTo>
                    <a:pt x="10762" y="5993"/>
                  </a:lnTo>
                  <a:lnTo>
                    <a:pt x="11017" y="5789"/>
                  </a:lnTo>
                  <a:lnTo>
                    <a:pt x="11298" y="5585"/>
                  </a:lnTo>
                  <a:lnTo>
                    <a:pt x="11553" y="5381"/>
                  </a:lnTo>
                  <a:lnTo>
                    <a:pt x="11782" y="5151"/>
                  </a:lnTo>
                  <a:lnTo>
                    <a:pt x="12012" y="4896"/>
                  </a:lnTo>
                  <a:lnTo>
                    <a:pt x="12216" y="4667"/>
                  </a:lnTo>
                  <a:lnTo>
                    <a:pt x="12420" y="4386"/>
                  </a:lnTo>
                  <a:lnTo>
                    <a:pt x="12624" y="4131"/>
                  </a:lnTo>
                  <a:lnTo>
                    <a:pt x="12802" y="3851"/>
                  </a:lnTo>
                  <a:lnTo>
                    <a:pt x="12981" y="3570"/>
                  </a:lnTo>
                  <a:lnTo>
                    <a:pt x="13108" y="3264"/>
                  </a:lnTo>
                  <a:lnTo>
                    <a:pt x="13261" y="2958"/>
                  </a:lnTo>
                  <a:lnTo>
                    <a:pt x="13389" y="2652"/>
                  </a:lnTo>
                  <a:lnTo>
                    <a:pt x="13491" y="2321"/>
                  </a:lnTo>
                  <a:lnTo>
                    <a:pt x="13593" y="1989"/>
                  </a:lnTo>
                  <a:lnTo>
                    <a:pt x="13669" y="1658"/>
                  </a:lnTo>
                  <a:lnTo>
                    <a:pt x="13720" y="1326"/>
                  </a:lnTo>
                  <a:lnTo>
                    <a:pt x="13771" y="969"/>
                  </a:lnTo>
                  <a:lnTo>
                    <a:pt x="13797" y="638"/>
                  </a:lnTo>
                  <a:lnTo>
                    <a:pt x="13797" y="281"/>
                  </a:lnTo>
                  <a:lnTo>
                    <a:pt x="13771" y="179"/>
                  </a:lnTo>
                  <a:lnTo>
                    <a:pt x="13720" y="77"/>
                  </a:lnTo>
                  <a:lnTo>
                    <a:pt x="13644" y="26"/>
                  </a:lnTo>
                  <a:lnTo>
                    <a:pt x="13542" y="0"/>
                  </a:lnTo>
                  <a:lnTo>
                    <a:pt x="13440" y="26"/>
                  </a:lnTo>
                  <a:lnTo>
                    <a:pt x="13338" y="77"/>
                  </a:lnTo>
                  <a:lnTo>
                    <a:pt x="13287" y="179"/>
                  </a:lnTo>
                  <a:lnTo>
                    <a:pt x="13261" y="281"/>
                  </a:lnTo>
                  <a:lnTo>
                    <a:pt x="13261" y="612"/>
                  </a:lnTo>
                  <a:lnTo>
                    <a:pt x="13236" y="918"/>
                  </a:lnTo>
                  <a:lnTo>
                    <a:pt x="13185" y="1250"/>
                  </a:lnTo>
                  <a:lnTo>
                    <a:pt x="13134" y="1556"/>
                  </a:lnTo>
                  <a:lnTo>
                    <a:pt x="13057" y="1862"/>
                  </a:lnTo>
                  <a:lnTo>
                    <a:pt x="12981" y="2168"/>
                  </a:lnTo>
                  <a:lnTo>
                    <a:pt x="12879" y="2448"/>
                  </a:lnTo>
                  <a:lnTo>
                    <a:pt x="12777" y="2754"/>
                  </a:lnTo>
                  <a:lnTo>
                    <a:pt x="12496" y="3315"/>
                  </a:lnTo>
                  <a:lnTo>
                    <a:pt x="12190" y="3825"/>
                  </a:lnTo>
                  <a:lnTo>
                    <a:pt x="11808" y="4310"/>
                  </a:lnTo>
                  <a:lnTo>
                    <a:pt x="11400" y="4769"/>
                  </a:lnTo>
                  <a:lnTo>
                    <a:pt x="10941" y="5177"/>
                  </a:lnTo>
                  <a:lnTo>
                    <a:pt x="10456" y="5560"/>
                  </a:lnTo>
                  <a:lnTo>
                    <a:pt x="9946" y="5866"/>
                  </a:lnTo>
                  <a:lnTo>
                    <a:pt x="9385" y="6146"/>
                  </a:lnTo>
                  <a:lnTo>
                    <a:pt x="9079" y="6248"/>
                  </a:lnTo>
                  <a:lnTo>
                    <a:pt x="8799" y="6350"/>
                  </a:lnTo>
                  <a:lnTo>
                    <a:pt x="8493" y="6427"/>
                  </a:lnTo>
                  <a:lnTo>
                    <a:pt x="8187" y="6503"/>
                  </a:lnTo>
                  <a:lnTo>
                    <a:pt x="7881" y="6554"/>
                  </a:lnTo>
                  <a:lnTo>
                    <a:pt x="7549" y="6605"/>
                  </a:lnTo>
                  <a:lnTo>
                    <a:pt x="7243" y="6631"/>
                  </a:lnTo>
                  <a:lnTo>
                    <a:pt x="6580" y="6631"/>
                  </a:lnTo>
                  <a:lnTo>
                    <a:pt x="6248" y="6605"/>
                  </a:lnTo>
                  <a:lnTo>
                    <a:pt x="5942" y="6554"/>
                  </a:lnTo>
                  <a:lnTo>
                    <a:pt x="5636" y="6503"/>
                  </a:lnTo>
                  <a:lnTo>
                    <a:pt x="5305" y="6427"/>
                  </a:lnTo>
                  <a:lnTo>
                    <a:pt x="5024" y="6350"/>
                  </a:lnTo>
                  <a:lnTo>
                    <a:pt x="4718" y="6248"/>
                  </a:lnTo>
                  <a:lnTo>
                    <a:pt x="4438" y="6146"/>
                  </a:lnTo>
                  <a:lnTo>
                    <a:pt x="3877" y="5866"/>
                  </a:lnTo>
                  <a:lnTo>
                    <a:pt x="3341" y="5560"/>
                  </a:lnTo>
                  <a:lnTo>
                    <a:pt x="2857" y="5177"/>
                  </a:lnTo>
                  <a:lnTo>
                    <a:pt x="2398" y="4769"/>
                  </a:lnTo>
                  <a:lnTo>
                    <a:pt x="1990" y="4310"/>
                  </a:lnTo>
                  <a:lnTo>
                    <a:pt x="1633" y="3825"/>
                  </a:lnTo>
                  <a:lnTo>
                    <a:pt x="1301" y="3315"/>
                  </a:lnTo>
                  <a:lnTo>
                    <a:pt x="1046" y="2754"/>
                  </a:lnTo>
                  <a:lnTo>
                    <a:pt x="918" y="2448"/>
                  </a:lnTo>
                  <a:lnTo>
                    <a:pt x="842" y="2168"/>
                  </a:lnTo>
                  <a:lnTo>
                    <a:pt x="740" y="1862"/>
                  </a:lnTo>
                  <a:lnTo>
                    <a:pt x="663" y="1556"/>
                  </a:lnTo>
                  <a:lnTo>
                    <a:pt x="612" y="1250"/>
                  </a:lnTo>
                  <a:lnTo>
                    <a:pt x="587" y="918"/>
                  </a:lnTo>
                  <a:lnTo>
                    <a:pt x="561" y="612"/>
                  </a:lnTo>
                  <a:lnTo>
                    <a:pt x="536" y="281"/>
                  </a:lnTo>
                  <a:lnTo>
                    <a:pt x="510" y="179"/>
                  </a:lnTo>
                  <a:lnTo>
                    <a:pt x="459" y="77"/>
                  </a:lnTo>
                  <a:lnTo>
                    <a:pt x="383" y="26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547;p57">
              <a:extLst>
                <a:ext uri="{FF2B5EF4-FFF2-40B4-BE49-F238E27FC236}">
                  <a16:creationId xmlns:a16="http://schemas.microsoft.com/office/drawing/2014/main" id="{E162F3CD-ADD4-F8C2-ABCC-9067ECE3E7A6}"/>
                </a:ext>
              </a:extLst>
            </p:cNvPr>
            <p:cNvSpPr/>
            <p:nvPr/>
          </p:nvSpPr>
          <p:spPr>
            <a:xfrm>
              <a:off x="4157125" y="2169875"/>
              <a:ext cx="49750" cy="40200"/>
            </a:xfrm>
            <a:custGeom>
              <a:avLst/>
              <a:gdLst/>
              <a:ahLst/>
              <a:cxnLst/>
              <a:rect l="l" t="t" r="r" b="b"/>
              <a:pathLst>
                <a:path w="1990" h="1608" extrusionOk="0">
                  <a:moveTo>
                    <a:pt x="281" y="1"/>
                  </a:moveTo>
                  <a:lnTo>
                    <a:pt x="154" y="26"/>
                  </a:lnTo>
                  <a:lnTo>
                    <a:pt x="77" y="77"/>
                  </a:lnTo>
                  <a:lnTo>
                    <a:pt x="26" y="154"/>
                  </a:lnTo>
                  <a:lnTo>
                    <a:pt x="1" y="256"/>
                  </a:lnTo>
                  <a:lnTo>
                    <a:pt x="1" y="1352"/>
                  </a:lnTo>
                  <a:lnTo>
                    <a:pt x="26" y="1454"/>
                  </a:lnTo>
                  <a:lnTo>
                    <a:pt x="77" y="1531"/>
                  </a:lnTo>
                  <a:lnTo>
                    <a:pt x="154" y="1582"/>
                  </a:lnTo>
                  <a:lnTo>
                    <a:pt x="281" y="1607"/>
                  </a:lnTo>
                  <a:lnTo>
                    <a:pt x="1709" y="1607"/>
                  </a:lnTo>
                  <a:lnTo>
                    <a:pt x="1811" y="1582"/>
                  </a:lnTo>
                  <a:lnTo>
                    <a:pt x="1888" y="1531"/>
                  </a:lnTo>
                  <a:lnTo>
                    <a:pt x="1965" y="1454"/>
                  </a:lnTo>
                  <a:lnTo>
                    <a:pt x="1990" y="1352"/>
                  </a:lnTo>
                  <a:lnTo>
                    <a:pt x="1990" y="256"/>
                  </a:lnTo>
                  <a:lnTo>
                    <a:pt x="1965" y="154"/>
                  </a:lnTo>
                  <a:lnTo>
                    <a:pt x="1888" y="77"/>
                  </a:lnTo>
                  <a:lnTo>
                    <a:pt x="1811" y="26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" name="Google Shape;4548;p57">
            <a:extLst>
              <a:ext uri="{FF2B5EF4-FFF2-40B4-BE49-F238E27FC236}">
                <a16:creationId xmlns:a16="http://schemas.microsoft.com/office/drawing/2014/main" id="{5C2902E5-E52F-8156-BB36-0FA2BD0981BB}"/>
              </a:ext>
            </a:extLst>
          </p:cNvPr>
          <p:cNvGrpSpPr/>
          <p:nvPr/>
        </p:nvGrpSpPr>
        <p:grpSpPr>
          <a:xfrm>
            <a:off x="1131529" y="5296671"/>
            <a:ext cx="600167" cy="599300"/>
            <a:chOff x="4700325" y="1937825"/>
            <a:chExt cx="450125" cy="449475"/>
          </a:xfrm>
        </p:grpSpPr>
        <p:sp>
          <p:nvSpPr>
            <p:cNvPr id="31" name="Google Shape;4549;p57">
              <a:extLst>
                <a:ext uri="{FF2B5EF4-FFF2-40B4-BE49-F238E27FC236}">
                  <a16:creationId xmlns:a16="http://schemas.microsoft.com/office/drawing/2014/main" id="{AB6E406C-9FA4-EC1C-BA53-4908DEF52FD9}"/>
                </a:ext>
              </a:extLst>
            </p:cNvPr>
            <p:cNvSpPr/>
            <p:nvPr/>
          </p:nvSpPr>
          <p:spPr>
            <a:xfrm>
              <a:off x="4707350" y="2159050"/>
              <a:ext cx="443100" cy="221875"/>
            </a:xfrm>
            <a:custGeom>
              <a:avLst/>
              <a:gdLst/>
              <a:ahLst/>
              <a:cxnLst/>
              <a:rect l="l" t="t" r="r" b="b"/>
              <a:pathLst>
                <a:path w="17724" h="8875" extrusionOk="0">
                  <a:moveTo>
                    <a:pt x="17724" y="0"/>
                  </a:moveTo>
                  <a:lnTo>
                    <a:pt x="17622" y="255"/>
                  </a:lnTo>
                  <a:lnTo>
                    <a:pt x="17316" y="944"/>
                  </a:lnTo>
                  <a:lnTo>
                    <a:pt x="17086" y="1377"/>
                  </a:lnTo>
                  <a:lnTo>
                    <a:pt x="16831" y="1887"/>
                  </a:lnTo>
                  <a:lnTo>
                    <a:pt x="16525" y="2423"/>
                  </a:lnTo>
                  <a:lnTo>
                    <a:pt x="16168" y="2958"/>
                  </a:lnTo>
                  <a:lnTo>
                    <a:pt x="15811" y="3519"/>
                  </a:lnTo>
                  <a:lnTo>
                    <a:pt x="15378" y="4055"/>
                  </a:lnTo>
                  <a:lnTo>
                    <a:pt x="14944" y="4540"/>
                  </a:lnTo>
                  <a:lnTo>
                    <a:pt x="14689" y="4769"/>
                  </a:lnTo>
                  <a:lnTo>
                    <a:pt x="14460" y="4999"/>
                  </a:lnTo>
                  <a:lnTo>
                    <a:pt x="14205" y="5203"/>
                  </a:lnTo>
                  <a:lnTo>
                    <a:pt x="13950" y="5381"/>
                  </a:lnTo>
                  <a:lnTo>
                    <a:pt x="13695" y="5534"/>
                  </a:lnTo>
                  <a:lnTo>
                    <a:pt x="13414" y="5662"/>
                  </a:lnTo>
                  <a:lnTo>
                    <a:pt x="13134" y="5764"/>
                  </a:lnTo>
                  <a:lnTo>
                    <a:pt x="12853" y="5840"/>
                  </a:lnTo>
                  <a:lnTo>
                    <a:pt x="12573" y="5891"/>
                  </a:lnTo>
                  <a:lnTo>
                    <a:pt x="12292" y="5917"/>
                  </a:lnTo>
                  <a:lnTo>
                    <a:pt x="12037" y="5917"/>
                  </a:lnTo>
                  <a:lnTo>
                    <a:pt x="11782" y="5866"/>
                  </a:lnTo>
                  <a:lnTo>
                    <a:pt x="11527" y="5815"/>
                  </a:lnTo>
                  <a:lnTo>
                    <a:pt x="11297" y="5738"/>
                  </a:lnTo>
                  <a:lnTo>
                    <a:pt x="11068" y="5636"/>
                  </a:lnTo>
                  <a:lnTo>
                    <a:pt x="10838" y="5509"/>
                  </a:lnTo>
                  <a:lnTo>
                    <a:pt x="10379" y="5254"/>
                  </a:lnTo>
                  <a:lnTo>
                    <a:pt x="9971" y="4922"/>
                  </a:lnTo>
                  <a:lnTo>
                    <a:pt x="9563" y="4540"/>
                  </a:lnTo>
                  <a:lnTo>
                    <a:pt x="9155" y="4157"/>
                  </a:lnTo>
                  <a:lnTo>
                    <a:pt x="8773" y="3749"/>
                  </a:lnTo>
                  <a:lnTo>
                    <a:pt x="8008" y="2958"/>
                  </a:lnTo>
                  <a:lnTo>
                    <a:pt x="7600" y="2601"/>
                  </a:lnTo>
                  <a:lnTo>
                    <a:pt x="7217" y="2270"/>
                  </a:lnTo>
                  <a:lnTo>
                    <a:pt x="6809" y="1989"/>
                  </a:lnTo>
                  <a:lnTo>
                    <a:pt x="6580" y="1887"/>
                  </a:lnTo>
                  <a:lnTo>
                    <a:pt x="6376" y="1785"/>
                  </a:lnTo>
                  <a:lnTo>
                    <a:pt x="6172" y="1709"/>
                  </a:lnTo>
                  <a:lnTo>
                    <a:pt x="5942" y="1632"/>
                  </a:lnTo>
                  <a:lnTo>
                    <a:pt x="5713" y="1607"/>
                  </a:lnTo>
                  <a:lnTo>
                    <a:pt x="5126" y="1607"/>
                  </a:lnTo>
                  <a:lnTo>
                    <a:pt x="4794" y="1683"/>
                  </a:lnTo>
                  <a:lnTo>
                    <a:pt x="4488" y="1785"/>
                  </a:lnTo>
                  <a:lnTo>
                    <a:pt x="4182" y="1913"/>
                  </a:lnTo>
                  <a:lnTo>
                    <a:pt x="3876" y="2066"/>
                  </a:lnTo>
                  <a:lnTo>
                    <a:pt x="3596" y="2270"/>
                  </a:lnTo>
                  <a:lnTo>
                    <a:pt x="3315" y="2499"/>
                  </a:lnTo>
                  <a:lnTo>
                    <a:pt x="3060" y="2729"/>
                  </a:lnTo>
                  <a:lnTo>
                    <a:pt x="2805" y="3009"/>
                  </a:lnTo>
                  <a:lnTo>
                    <a:pt x="2550" y="3290"/>
                  </a:lnTo>
                  <a:lnTo>
                    <a:pt x="2321" y="3596"/>
                  </a:lnTo>
                  <a:lnTo>
                    <a:pt x="2117" y="3902"/>
                  </a:lnTo>
                  <a:lnTo>
                    <a:pt x="1709" y="4565"/>
                  </a:lnTo>
                  <a:lnTo>
                    <a:pt x="1352" y="5228"/>
                  </a:lnTo>
                  <a:lnTo>
                    <a:pt x="1020" y="5917"/>
                  </a:lnTo>
                  <a:lnTo>
                    <a:pt x="765" y="6580"/>
                  </a:lnTo>
                  <a:lnTo>
                    <a:pt x="510" y="7192"/>
                  </a:lnTo>
                  <a:lnTo>
                    <a:pt x="332" y="7727"/>
                  </a:lnTo>
                  <a:lnTo>
                    <a:pt x="77" y="8569"/>
                  </a:lnTo>
                  <a:lnTo>
                    <a:pt x="0" y="8875"/>
                  </a:lnTo>
                  <a:lnTo>
                    <a:pt x="17724" y="8875"/>
                  </a:lnTo>
                  <a:lnTo>
                    <a:pt x="17724" y="0"/>
                  </a:lnTo>
                  <a:close/>
                </a:path>
              </a:pathLst>
            </a:custGeom>
            <a:solidFill>
              <a:srgbClr val="B3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550;p57">
              <a:extLst>
                <a:ext uri="{FF2B5EF4-FFF2-40B4-BE49-F238E27FC236}">
                  <a16:creationId xmlns:a16="http://schemas.microsoft.com/office/drawing/2014/main" id="{1DEA2BE6-1718-1705-AE2F-E500662788BF}"/>
                </a:ext>
              </a:extLst>
            </p:cNvPr>
            <p:cNvSpPr/>
            <p:nvPr/>
          </p:nvSpPr>
          <p:spPr>
            <a:xfrm>
              <a:off x="4707350" y="2159050"/>
              <a:ext cx="443100" cy="221875"/>
            </a:xfrm>
            <a:custGeom>
              <a:avLst/>
              <a:gdLst/>
              <a:ahLst/>
              <a:cxnLst/>
              <a:rect l="l" t="t" r="r" b="b"/>
              <a:pathLst>
                <a:path w="17724" h="8875" extrusionOk="0">
                  <a:moveTo>
                    <a:pt x="17724" y="0"/>
                  </a:moveTo>
                  <a:lnTo>
                    <a:pt x="17622" y="230"/>
                  </a:lnTo>
                  <a:lnTo>
                    <a:pt x="17367" y="842"/>
                  </a:lnTo>
                  <a:lnTo>
                    <a:pt x="17367" y="7931"/>
                  </a:lnTo>
                  <a:lnTo>
                    <a:pt x="17341" y="8084"/>
                  </a:lnTo>
                  <a:lnTo>
                    <a:pt x="17265" y="8186"/>
                  </a:lnTo>
                  <a:lnTo>
                    <a:pt x="17137" y="8263"/>
                  </a:lnTo>
                  <a:lnTo>
                    <a:pt x="17010" y="8288"/>
                  </a:lnTo>
                  <a:lnTo>
                    <a:pt x="153" y="8288"/>
                  </a:lnTo>
                  <a:lnTo>
                    <a:pt x="0" y="8875"/>
                  </a:lnTo>
                  <a:lnTo>
                    <a:pt x="17724" y="8875"/>
                  </a:lnTo>
                  <a:lnTo>
                    <a:pt x="17724" y="0"/>
                  </a:lnTo>
                  <a:close/>
                </a:path>
              </a:pathLst>
            </a:custGeom>
            <a:solidFill>
              <a:srgbClr val="B3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551;p57">
              <a:extLst>
                <a:ext uri="{FF2B5EF4-FFF2-40B4-BE49-F238E27FC236}">
                  <a16:creationId xmlns:a16="http://schemas.microsoft.com/office/drawing/2014/main" id="{E095DF5F-F26D-536A-7BCB-E45473346777}"/>
                </a:ext>
              </a:extLst>
            </p:cNvPr>
            <p:cNvSpPr/>
            <p:nvPr/>
          </p:nvSpPr>
          <p:spPr>
            <a:xfrm>
              <a:off x="4700975" y="2155225"/>
              <a:ext cx="449475" cy="232075"/>
            </a:xfrm>
            <a:custGeom>
              <a:avLst/>
              <a:gdLst/>
              <a:ahLst/>
              <a:cxnLst/>
              <a:rect l="l" t="t" r="r" b="b"/>
              <a:pathLst>
                <a:path w="17979" h="9283" extrusionOk="0">
                  <a:moveTo>
                    <a:pt x="17800" y="0"/>
                  </a:moveTo>
                  <a:lnTo>
                    <a:pt x="17749" y="26"/>
                  </a:lnTo>
                  <a:lnTo>
                    <a:pt x="17724" y="51"/>
                  </a:lnTo>
                  <a:lnTo>
                    <a:pt x="17724" y="77"/>
                  </a:lnTo>
                  <a:lnTo>
                    <a:pt x="17622" y="332"/>
                  </a:lnTo>
                  <a:lnTo>
                    <a:pt x="17316" y="995"/>
                  </a:lnTo>
                  <a:lnTo>
                    <a:pt x="17112" y="1428"/>
                  </a:lnTo>
                  <a:lnTo>
                    <a:pt x="16857" y="1913"/>
                  </a:lnTo>
                  <a:lnTo>
                    <a:pt x="16551" y="2423"/>
                  </a:lnTo>
                  <a:lnTo>
                    <a:pt x="16219" y="2958"/>
                  </a:lnTo>
                  <a:lnTo>
                    <a:pt x="15862" y="3494"/>
                  </a:lnTo>
                  <a:lnTo>
                    <a:pt x="15454" y="4004"/>
                  </a:lnTo>
                  <a:lnTo>
                    <a:pt x="15021" y="4489"/>
                  </a:lnTo>
                  <a:lnTo>
                    <a:pt x="14817" y="4718"/>
                  </a:lnTo>
                  <a:lnTo>
                    <a:pt x="14587" y="4922"/>
                  </a:lnTo>
                  <a:lnTo>
                    <a:pt x="14332" y="5101"/>
                  </a:lnTo>
                  <a:lnTo>
                    <a:pt x="14103" y="5279"/>
                  </a:lnTo>
                  <a:lnTo>
                    <a:pt x="13848" y="5432"/>
                  </a:lnTo>
                  <a:lnTo>
                    <a:pt x="13593" y="5560"/>
                  </a:lnTo>
                  <a:lnTo>
                    <a:pt x="13338" y="5662"/>
                  </a:lnTo>
                  <a:lnTo>
                    <a:pt x="13083" y="5738"/>
                  </a:lnTo>
                  <a:lnTo>
                    <a:pt x="12802" y="5789"/>
                  </a:lnTo>
                  <a:lnTo>
                    <a:pt x="12547" y="5815"/>
                  </a:lnTo>
                  <a:lnTo>
                    <a:pt x="12292" y="5789"/>
                  </a:lnTo>
                  <a:lnTo>
                    <a:pt x="12063" y="5764"/>
                  </a:lnTo>
                  <a:lnTo>
                    <a:pt x="11807" y="5687"/>
                  </a:lnTo>
                  <a:lnTo>
                    <a:pt x="11603" y="5611"/>
                  </a:lnTo>
                  <a:lnTo>
                    <a:pt x="11374" y="5509"/>
                  </a:lnTo>
                  <a:lnTo>
                    <a:pt x="11144" y="5407"/>
                  </a:lnTo>
                  <a:lnTo>
                    <a:pt x="10711" y="5126"/>
                  </a:lnTo>
                  <a:lnTo>
                    <a:pt x="10303" y="4795"/>
                  </a:lnTo>
                  <a:lnTo>
                    <a:pt x="9920" y="4437"/>
                  </a:lnTo>
                  <a:lnTo>
                    <a:pt x="9130" y="3647"/>
                  </a:lnTo>
                  <a:lnTo>
                    <a:pt x="8365" y="2856"/>
                  </a:lnTo>
                  <a:lnTo>
                    <a:pt x="7957" y="2499"/>
                  </a:lnTo>
                  <a:lnTo>
                    <a:pt x="7549" y="2168"/>
                  </a:lnTo>
                  <a:lnTo>
                    <a:pt x="7141" y="1887"/>
                  </a:lnTo>
                  <a:lnTo>
                    <a:pt x="6911" y="1760"/>
                  </a:lnTo>
                  <a:lnTo>
                    <a:pt x="6682" y="1658"/>
                  </a:lnTo>
                  <a:lnTo>
                    <a:pt x="6452" y="1581"/>
                  </a:lnTo>
                  <a:lnTo>
                    <a:pt x="6223" y="1530"/>
                  </a:lnTo>
                  <a:lnTo>
                    <a:pt x="5968" y="1505"/>
                  </a:lnTo>
                  <a:lnTo>
                    <a:pt x="5738" y="1479"/>
                  </a:lnTo>
                  <a:lnTo>
                    <a:pt x="5381" y="1505"/>
                  </a:lnTo>
                  <a:lnTo>
                    <a:pt x="5049" y="1556"/>
                  </a:lnTo>
                  <a:lnTo>
                    <a:pt x="4718" y="1658"/>
                  </a:lnTo>
                  <a:lnTo>
                    <a:pt x="4386" y="1785"/>
                  </a:lnTo>
                  <a:lnTo>
                    <a:pt x="4055" y="1964"/>
                  </a:lnTo>
                  <a:lnTo>
                    <a:pt x="3749" y="2168"/>
                  </a:lnTo>
                  <a:lnTo>
                    <a:pt x="3417" y="2423"/>
                  </a:lnTo>
                  <a:lnTo>
                    <a:pt x="3111" y="2703"/>
                  </a:lnTo>
                  <a:lnTo>
                    <a:pt x="2882" y="2933"/>
                  </a:lnTo>
                  <a:lnTo>
                    <a:pt x="2652" y="3213"/>
                  </a:lnTo>
                  <a:lnTo>
                    <a:pt x="2423" y="3494"/>
                  </a:lnTo>
                  <a:lnTo>
                    <a:pt x="2219" y="3800"/>
                  </a:lnTo>
                  <a:lnTo>
                    <a:pt x="1785" y="4489"/>
                  </a:lnTo>
                  <a:lnTo>
                    <a:pt x="1352" y="5279"/>
                  </a:lnTo>
                  <a:lnTo>
                    <a:pt x="1046" y="5942"/>
                  </a:lnTo>
                  <a:lnTo>
                    <a:pt x="765" y="6605"/>
                  </a:lnTo>
                  <a:lnTo>
                    <a:pt x="536" y="7217"/>
                  </a:lnTo>
                  <a:lnTo>
                    <a:pt x="332" y="7778"/>
                  </a:lnTo>
                  <a:lnTo>
                    <a:pt x="77" y="8620"/>
                  </a:lnTo>
                  <a:lnTo>
                    <a:pt x="0" y="8951"/>
                  </a:lnTo>
                  <a:lnTo>
                    <a:pt x="0" y="9079"/>
                  </a:lnTo>
                  <a:lnTo>
                    <a:pt x="26" y="9155"/>
                  </a:lnTo>
                  <a:lnTo>
                    <a:pt x="102" y="9232"/>
                  </a:lnTo>
                  <a:lnTo>
                    <a:pt x="179" y="9283"/>
                  </a:lnTo>
                  <a:lnTo>
                    <a:pt x="332" y="9283"/>
                  </a:lnTo>
                  <a:lnTo>
                    <a:pt x="408" y="9232"/>
                  </a:lnTo>
                  <a:lnTo>
                    <a:pt x="485" y="9181"/>
                  </a:lnTo>
                  <a:lnTo>
                    <a:pt x="510" y="9079"/>
                  </a:lnTo>
                  <a:lnTo>
                    <a:pt x="612" y="8773"/>
                  </a:lnTo>
                  <a:lnTo>
                    <a:pt x="842" y="7957"/>
                  </a:lnTo>
                  <a:lnTo>
                    <a:pt x="1046" y="7421"/>
                  </a:lnTo>
                  <a:lnTo>
                    <a:pt x="1250" y="6809"/>
                  </a:lnTo>
                  <a:lnTo>
                    <a:pt x="1530" y="6172"/>
                  </a:lnTo>
                  <a:lnTo>
                    <a:pt x="1836" y="5534"/>
                  </a:lnTo>
                  <a:lnTo>
                    <a:pt x="2168" y="4871"/>
                  </a:lnTo>
                  <a:lnTo>
                    <a:pt x="2576" y="4233"/>
                  </a:lnTo>
                  <a:lnTo>
                    <a:pt x="2780" y="3927"/>
                  </a:lnTo>
                  <a:lnTo>
                    <a:pt x="2984" y="3647"/>
                  </a:lnTo>
                  <a:lnTo>
                    <a:pt x="3213" y="3366"/>
                  </a:lnTo>
                  <a:lnTo>
                    <a:pt x="3468" y="3111"/>
                  </a:lnTo>
                  <a:lnTo>
                    <a:pt x="3698" y="2882"/>
                  </a:lnTo>
                  <a:lnTo>
                    <a:pt x="3978" y="2652"/>
                  </a:lnTo>
                  <a:lnTo>
                    <a:pt x="4233" y="2474"/>
                  </a:lnTo>
                  <a:lnTo>
                    <a:pt x="4514" y="2321"/>
                  </a:lnTo>
                  <a:lnTo>
                    <a:pt x="4794" y="2193"/>
                  </a:lnTo>
                  <a:lnTo>
                    <a:pt x="5100" y="2091"/>
                  </a:lnTo>
                  <a:lnTo>
                    <a:pt x="5406" y="2040"/>
                  </a:lnTo>
                  <a:lnTo>
                    <a:pt x="5738" y="2015"/>
                  </a:lnTo>
                  <a:lnTo>
                    <a:pt x="5942" y="2015"/>
                  </a:lnTo>
                  <a:lnTo>
                    <a:pt x="6146" y="2066"/>
                  </a:lnTo>
                  <a:lnTo>
                    <a:pt x="6350" y="2117"/>
                  </a:lnTo>
                  <a:lnTo>
                    <a:pt x="6529" y="2193"/>
                  </a:lnTo>
                  <a:lnTo>
                    <a:pt x="6733" y="2270"/>
                  </a:lnTo>
                  <a:lnTo>
                    <a:pt x="6911" y="2372"/>
                  </a:lnTo>
                  <a:lnTo>
                    <a:pt x="7294" y="2627"/>
                  </a:lnTo>
                  <a:lnTo>
                    <a:pt x="7651" y="2933"/>
                  </a:lnTo>
                  <a:lnTo>
                    <a:pt x="8033" y="3264"/>
                  </a:lnTo>
                  <a:lnTo>
                    <a:pt x="8747" y="4004"/>
                  </a:lnTo>
                  <a:lnTo>
                    <a:pt x="9155" y="4437"/>
                  </a:lnTo>
                  <a:lnTo>
                    <a:pt x="9589" y="4846"/>
                  </a:lnTo>
                  <a:lnTo>
                    <a:pt x="10022" y="5254"/>
                  </a:lnTo>
                  <a:lnTo>
                    <a:pt x="10481" y="5611"/>
                  </a:lnTo>
                  <a:lnTo>
                    <a:pt x="10711" y="5764"/>
                  </a:lnTo>
                  <a:lnTo>
                    <a:pt x="10940" y="5917"/>
                  </a:lnTo>
                  <a:lnTo>
                    <a:pt x="11195" y="6019"/>
                  </a:lnTo>
                  <a:lnTo>
                    <a:pt x="11450" y="6146"/>
                  </a:lnTo>
                  <a:lnTo>
                    <a:pt x="11705" y="6223"/>
                  </a:lnTo>
                  <a:lnTo>
                    <a:pt x="11986" y="6274"/>
                  </a:lnTo>
                  <a:lnTo>
                    <a:pt x="12241" y="6325"/>
                  </a:lnTo>
                  <a:lnTo>
                    <a:pt x="12547" y="6350"/>
                  </a:lnTo>
                  <a:lnTo>
                    <a:pt x="12802" y="6325"/>
                  </a:lnTo>
                  <a:lnTo>
                    <a:pt x="13057" y="6299"/>
                  </a:lnTo>
                  <a:lnTo>
                    <a:pt x="13312" y="6223"/>
                  </a:lnTo>
                  <a:lnTo>
                    <a:pt x="13593" y="6146"/>
                  </a:lnTo>
                  <a:lnTo>
                    <a:pt x="13848" y="6044"/>
                  </a:lnTo>
                  <a:lnTo>
                    <a:pt x="14103" y="5917"/>
                  </a:lnTo>
                  <a:lnTo>
                    <a:pt x="14358" y="5738"/>
                  </a:lnTo>
                  <a:lnTo>
                    <a:pt x="14613" y="5560"/>
                  </a:lnTo>
                  <a:lnTo>
                    <a:pt x="14868" y="5356"/>
                  </a:lnTo>
                  <a:lnTo>
                    <a:pt x="15148" y="5126"/>
                  </a:lnTo>
                  <a:lnTo>
                    <a:pt x="15403" y="4871"/>
                  </a:lnTo>
                  <a:lnTo>
                    <a:pt x="15658" y="4616"/>
                  </a:lnTo>
                  <a:lnTo>
                    <a:pt x="15913" y="4310"/>
                  </a:lnTo>
                  <a:lnTo>
                    <a:pt x="16168" y="3978"/>
                  </a:lnTo>
                  <a:lnTo>
                    <a:pt x="16653" y="3264"/>
                  </a:lnTo>
                  <a:lnTo>
                    <a:pt x="17086" y="2576"/>
                  </a:lnTo>
                  <a:lnTo>
                    <a:pt x="17443" y="1913"/>
                  </a:lnTo>
                  <a:lnTo>
                    <a:pt x="17749" y="1326"/>
                  </a:lnTo>
                  <a:lnTo>
                    <a:pt x="17979" y="842"/>
                  </a:lnTo>
                  <a:lnTo>
                    <a:pt x="17979" y="128"/>
                  </a:lnTo>
                  <a:lnTo>
                    <a:pt x="17979" y="77"/>
                  </a:lnTo>
                  <a:lnTo>
                    <a:pt x="17953" y="26"/>
                  </a:lnTo>
                  <a:lnTo>
                    <a:pt x="178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4552;p57">
              <a:extLst>
                <a:ext uri="{FF2B5EF4-FFF2-40B4-BE49-F238E27FC236}">
                  <a16:creationId xmlns:a16="http://schemas.microsoft.com/office/drawing/2014/main" id="{7F1B72F2-3E8A-29A9-9B06-4D0B7CDC7033}"/>
                </a:ext>
              </a:extLst>
            </p:cNvPr>
            <p:cNvSpPr/>
            <p:nvPr/>
          </p:nvSpPr>
          <p:spPr>
            <a:xfrm>
              <a:off x="4755150" y="1944200"/>
              <a:ext cx="156225" cy="209775"/>
            </a:xfrm>
            <a:custGeom>
              <a:avLst/>
              <a:gdLst/>
              <a:ahLst/>
              <a:cxnLst/>
              <a:rect l="l" t="t" r="r" b="b"/>
              <a:pathLst>
                <a:path w="6249" h="8391" extrusionOk="0">
                  <a:moveTo>
                    <a:pt x="5586" y="0"/>
                  </a:moveTo>
                  <a:lnTo>
                    <a:pt x="5331" y="26"/>
                  </a:lnTo>
                  <a:lnTo>
                    <a:pt x="5076" y="51"/>
                  </a:lnTo>
                  <a:lnTo>
                    <a:pt x="4846" y="102"/>
                  </a:lnTo>
                  <a:lnTo>
                    <a:pt x="4617" y="179"/>
                  </a:lnTo>
                  <a:lnTo>
                    <a:pt x="4387" y="255"/>
                  </a:lnTo>
                  <a:lnTo>
                    <a:pt x="4183" y="383"/>
                  </a:lnTo>
                  <a:lnTo>
                    <a:pt x="3979" y="510"/>
                  </a:lnTo>
                  <a:lnTo>
                    <a:pt x="3775" y="638"/>
                  </a:lnTo>
                  <a:lnTo>
                    <a:pt x="3597" y="816"/>
                  </a:lnTo>
                  <a:lnTo>
                    <a:pt x="3444" y="969"/>
                  </a:lnTo>
                  <a:lnTo>
                    <a:pt x="3290" y="1173"/>
                  </a:lnTo>
                  <a:lnTo>
                    <a:pt x="3137" y="1352"/>
                  </a:lnTo>
                  <a:lnTo>
                    <a:pt x="3035" y="1581"/>
                  </a:lnTo>
                  <a:lnTo>
                    <a:pt x="2933" y="1811"/>
                  </a:lnTo>
                  <a:lnTo>
                    <a:pt x="2857" y="2040"/>
                  </a:lnTo>
                  <a:lnTo>
                    <a:pt x="2780" y="2270"/>
                  </a:lnTo>
                  <a:lnTo>
                    <a:pt x="2653" y="2984"/>
                  </a:lnTo>
                  <a:lnTo>
                    <a:pt x="1582" y="2984"/>
                  </a:lnTo>
                  <a:lnTo>
                    <a:pt x="1454" y="3009"/>
                  </a:lnTo>
                  <a:lnTo>
                    <a:pt x="1352" y="3086"/>
                  </a:lnTo>
                  <a:lnTo>
                    <a:pt x="1276" y="3213"/>
                  </a:lnTo>
                  <a:lnTo>
                    <a:pt x="1250" y="3341"/>
                  </a:lnTo>
                  <a:lnTo>
                    <a:pt x="1250" y="4055"/>
                  </a:lnTo>
                  <a:lnTo>
                    <a:pt x="1276" y="4182"/>
                  </a:lnTo>
                  <a:lnTo>
                    <a:pt x="1352" y="4310"/>
                  </a:lnTo>
                  <a:lnTo>
                    <a:pt x="1454" y="4386"/>
                  </a:lnTo>
                  <a:lnTo>
                    <a:pt x="1582" y="4412"/>
                  </a:lnTo>
                  <a:lnTo>
                    <a:pt x="2347" y="4412"/>
                  </a:lnTo>
                  <a:lnTo>
                    <a:pt x="1939" y="6401"/>
                  </a:lnTo>
                  <a:lnTo>
                    <a:pt x="1913" y="6503"/>
                  </a:lnTo>
                  <a:lnTo>
                    <a:pt x="1862" y="6631"/>
                  </a:lnTo>
                  <a:lnTo>
                    <a:pt x="1786" y="6733"/>
                  </a:lnTo>
                  <a:lnTo>
                    <a:pt x="1709" y="6809"/>
                  </a:lnTo>
                  <a:lnTo>
                    <a:pt x="1607" y="6860"/>
                  </a:lnTo>
                  <a:lnTo>
                    <a:pt x="1505" y="6911"/>
                  </a:lnTo>
                  <a:lnTo>
                    <a:pt x="1378" y="6962"/>
                  </a:lnTo>
                  <a:lnTo>
                    <a:pt x="358" y="6962"/>
                  </a:lnTo>
                  <a:lnTo>
                    <a:pt x="205" y="6988"/>
                  </a:lnTo>
                  <a:lnTo>
                    <a:pt x="103" y="7064"/>
                  </a:lnTo>
                  <a:lnTo>
                    <a:pt x="26" y="7166"/>
                  </a:lnTo>
                  <a:lnTo>
                    <a:pt x="1" y="7319"/>
                  </a:lnTo>
                  <a:lnTo>
                    <a:pt x="1" y="8033"/>
                  </a:lnTo>
                  <a:lnTo>
                    <a:pt x="26" y="8161"/>
                  </a:lnTo>
                  <a:lnTo>
                    <a:pt x="103" y="8288"/>
                  </a:lnTo>
                  <a:lnTo>
                    <a:pt x="205" y="8365"/>
                  </a:lnTo>
                  <a:lnTo>
                    <a:pt x="358" y="8390"/>
                  </a:lnTo>
                  <a:lnTo>
                    <a:pt x="1250" y="8390"/>
                  </a:lnTo>
                  <a:lnTo>
                    <a:pt x="1454" y="8365"/>
                  </a:lnTo>
                  <a:lnTo>
                    <a:pt x="1633" y="8339"/>
                  </a:lnTo>
                  <a:lnTo>
                    <a:pt x="1811" y="8314"/>
                  </a:lnTo>
                  <a:lnTo>
                    <a:pt x="1990" y="8263"/>
                  </a:lnTo>
                  <a:lnTo>
                    <a:pt x="2143" y="8186"/>
                  </a:lnTo>
                  <a:lnTo>
                    <a:pt x="2296" y="8110"/>
                  </a:lnTo>
                  <a:lnTo>
                    <a:pt x="2602" y="7906"/>
                  </a:lnTo>
                  <a:lnTo>
                    <a:pt x="2857" y="7651"/>
                  </a:lnTo>
                  <a:lnTo>
                    <a:pt x="2984" y="7523"/>
                  </a:lnTo>
                  <a:lnTo>
                    <a:pt x="3061" y="7370"/>
                  </a:lnTo>
                  <a:lnTo>
                    <a:pt x="3163" y="7192"/>
                  </a:lnTo>
                  <a:lnTo>
                    <a:pt x="3239" y="7039"/>
                  </a:lnTo>
                  <a:lnTo>
                    <a:pt x="3290" y="6860"/>
                  </a:lnTo>
                  <a:lnTo>
                    <a:pt x="3341" y="6682"/>
                  </a:lnTo>
                  <a:lnTo>
                    <a:pt x="3801" y="4412"/>
                  </a:lnTo>
                  <a:lnTo>
                    <a:pt x="5152" y="4412"/>
                  </a:lnTo>
                  <a:lnTo>
                    <a:pt x="5280" y="4386"/>
                  </a:lnTo>
                  <a:lnTo>
                    <a:pt x="5407" y="4310"/>
                  </a:lnTo>
                  <a:lnTo>
                    <a:pt x="5484" y="4182"/>
                  </a:lnTo>
                  <a:lnTo>
                    <a:pt x="5509" y="4055"/>
                  </a:lnTo>
                  <a:lnTo>
                    <a:pt x="5509" y="3341"/>
                  </a:lnTo>
                  <a:lnTo>
                    <a:pt x="5484" y="3213"/>
                  </a:lnTo>
                  <a:lnTo>
                    <a:pt x="5407" y="3086"/>
                  </a:lnTo>
                  <a:lnTo>
                    <a:pt x="5280" y="3009"/>
                  </a:lnTo>
                  <a:lnTo>
                    <a:pt x="5152" y="2984"/>
                  </a:lnTo>
                  <a:lnTo>
                    <a:pt x="4107" y="2984"/>
                  </a:lnTo>
                  <a:lnTo>
                    <a:pt x="4183" y="2550"/>
                  </a:lnTo>
                  <a:lnTo>
                    <a:pt x="4260" y="2321"/>
                  </a:lnTo>
                  <a:lnTo>
                    <a:pt x="4362" y="2117"/>
                  </a:lnTo>
                  <a:lnTo>
                    <a:pt x="4515" y="1913"/>
                  </a:lnTo>
                  <a:lnTo>
                    <a:pt x="4668" y="1734"/>
                  </a:lnTo>
                  <a:lnTo>
                    <a:pt x="4872" y="1607"/>
                  </a:lnTo>
                  <a:lnTo>
                    <a:pt x="5101" y="1505"/>
                  </a:lnTo>
                  <a:lnTo>
                    <a:pt x="5331" y="1454"/>
                  </a:lnTo>
                  <a:lnTo>
                    <a:pt x="5586" y="1428"/>
                  </a:lnTo>
                  <a:lnTo>
                    <a:pt x="5892" y="1428"/>
                  </a:lnTo>
                  <a:lnTo>
                    <a:pt x="6045" y="1403"/>
                  </a:lnTo>
                  <a:lnTo>
                    <a:pt x="6147" y="1326"/>
                  </a:lnTo>
                  <a:lnTo>
                    <a:pt x="6223" y="1199"/>
                  </a:lnTo>
                  <a:lnTo>
                    <a:pt x="6249" y="1071"/>
                  </a:lnTo>
                  <a:lnTo>
                    <a:pt x="6249" y="357"/>
                  </a:lnTo>
                  <a:lnTo>
                    <a:pt x="6223" y="230"/>
                  </a:lnTo>
                  <a:lnTo>
                    <a:pt x="6147" y="102"/>
                  </a:lnTo>
                  <a:lnTo>
                    <a:pt x="6045" y="26"/>
                  </a:lnTo>
                  <a:lnTo>
                    <a:pt x="5892" y="0"/>
                  </a:lnTo>
                  <a:close/>
                </a:path>
              </a:pathLst>
            </a:custGeom>
            <a:solidFill>
              <a:srgbClr val="FD75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553;p57">
              <a:extLst>
                <a:ext uri="{FF2B5EF4-FFF2-40B4-BE49-F238E27FC236}">
                  <a16:creationId xmlns:a16="http://schemas.microsoft.com/office/drawing/2014/main" id="{8A98DABE-514C-78D2-24B1-17130BC80697}"/>
                </a:ext>
              </a:extLst>
            </p:cNvPr>
            <p:cNvSpPr/>
            <p:nvPr/>
          </p:nvSpPr>
          <p:spPr>
            <a:xfrm>
              <a:off x="4985950" y="2013675"/>
              <a:ext cx="102675" cy="111600"/>
            </a:xfrm>
            <a:custGeom>
              <a:avLst/>
              <a:gdLst/>
              <a:ahLst/>
              <a:cxnLst/>
              <a:rect l="l" t="t" r="r" b="b"/>
              <a:pathLst>
                <a:path w="4107" h="4464" extrusionOk="0">
                  <a:moveTo>
                    <a:pt x="255" y="1"/>
                  </a:moveTo>
                  <a:lnTo>
                    <a:pt x="179" y="52"/>
                  </a:lnTo>
                  <a:lnTo>
                    <a:pt x="102" y="103"/>
                  </a:lnTo>
                  <a:lnTo>
                    <a:pt x="51" y="179"/>
                  </a:lnTo>
                  <a:lnTo>
                    <a:pt x="26" y="256"/>
                  </a:lnTo>
                  <a:lnTo>
                    <a:pt x="0" y="358"/>
                  </a:lnTo>
                  <a:lnTo>
                    <a:pt x="26" y="460"/>
                  </a:lnTo>
                  <a:lnTo>
                    <a:pt x="77" y="536"/>
                  </a:lnTo>
                  <a:lnTo>
                    <a:pt x="1199" y="2219"/>
                  </a:lnTo>
                  <a:lnTo>
                    <a:pt x="77" y="3903"/>
                  </a:lnTo>
                  <a:lnTo>
                    <a:pt x="26" y="4005"/>
                  </a:lnTo>
                  <a:lnTo>
                    <a:pt x="0" y="4081"/>
                  </a:lnTo>
                  <a:lnTo>
                    <a:pt x="26" y="4183"/>
                  </a:lnTo>
                  <a:lnTo>
                    <a:pt x="51" y="4260"/>
                  </a:lnTo>
                  <a:lnTo>
                    <a:pt x="102" y="4336"/>
                  </a:lnTo>
                  <a:lnTo>
                    <a:pt x="179" y="4413"/>
                  </a:lnTo>
                  <a:lnTo>
                    <a:pt x="255" y="4438"/>
                  </a:lnTo>
                  <a:lnTo>
                    <a:pt x="357" y="4464"/>
                  </a:lnTo>
                  <a:lnTo>
                    <a:pt x="1225" y="4464"/>
                  </a:lnTo>
                  <a:lnTo>
                    <a:pt x="1301" y="4438"/>
                  </a:lnTo>
                  <a:lnTo>
                    <a:pt x="1378" y="4413"/>
                  </a:lnTo>
                  <a:lnTo>
                    <a:pt x="1454" y="4362"/>
                  </a:lnTo>
                  <a:lnTo>
                    <a:pt x="1505" y="4311"/>
                  </a:lnTo>
                  <a:lnTo>
                    <a:pt x="2066" y="3495"/>
                  </a:lnTo>
                  <a:lnTo>
                    <a:pt x="2602" y="4311"/>
                  </a:lnTo>
                  <a:lnTo>
                    <a:pt x="2653" y="4362"/>
                  </a:lnTo>
                  <a:lnTo>
                    <a:pt x="2729" y="4413"/>
                  </a:lnTo>
                  <a:lnTo>
                    <a:pt x="2806" y="4438"/>
                  </a:lnTo>
                  <a:lnTo>
                    <a:pt x="2882" y="4464"/>
                  </a:lnTo>
                  <a:lnTo>
                    <a:pt x="3749" y="4464"/>
                  </a:lnTo>
                  <a:lnTo>
                    <a:pt x="3851" y="4438"/>
                  </a:lnTo>
                  <a:lnTo>
                    <a:pt x="3953" y="4413"/>
                  </a:lnTo>
                  <a:lnTo>
                    <a:pt x="4030" y="4336"/>
                  </a:lnTo>
                  <a:lnTo>
                    <a:pt x="4081" y="4260"/>
                  </a:lnTo>
                  <a:lnTo>
                    <a:pt x="4106" y="4183"/>
                  </a:lnTo>
                  <a:lnTo>
                    <a:pt x="4106" y="4081"/>
                  </a:lnTo>
                  <a:lnTo>
                    <a:pt x="4106" y="4005"/>
                  </a:lnTo>
                  <a:lnTo>
                    <a:pt x="4055" y="3903"/>
                  </a:lnTo>
                  <a:lnTo>
                    <a:pt x="2908" y="2219"/>
                  </a:lnTo>
                  <a:lnTo>
                    <a:pt x="4055" y="536"/>
                  </a:lnTo>
                  <a:lnTo>
                    <a:pt x="4106" y="460"/>
                  </a:lnTo>
                  <a:lnTo>
                    <a:pt x="4106" y="358"/>
                  </a:lnTo>
                  <a:lnTo>
                    <a:pt x="4106" y="256"/>
                  </a:lnTo>
                  <a:lnTo>
                    <a:pt x="4081" y="179"/>
                  </a:lnTo>
                  <a:lnTo>
                    <a:pt x="4030" y="103"/>
                  </a:lnTo>
                  <a:lnTo>
                    <a:pt x="3953" y="52"/>
                  </a:lnTo>
                  <a:lnTo>
                    <a:pt x="3851" y="1"/>
                  </a:lnTo>
                  <a:lnTo>
                    <a:pt x="2806" y="1"/>
                  </a:lnTo>
                  <a:lnTo>
                    <a:pt x="2729" y="26"/>
                  </a:lnTo>
                  <a:lnTo>
                    <a:pt x="2653" y="77"/>
                  </a:lnTo>
                  <a:lnTo>
                    <a:pt x="2602" y="154"/>
                  </a:lnTo>
                  <a:lnTo>
                    <a:pt x="2066" y="944"/>
                  </a:lnTo>
                  <a:lnTo>
                    <a:pt x="1505" y="154"/>
                  </a:lnTo>
                  <a:lnTo>
                    <a:pt x="1454" y="77"/>
                  </a:lnTo>
                  <a:lnTo>
                    <a:pt x="1378" y="26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554;p57">
              <a:extLst>
                <a:ext uri="{FF2B5EF4-FFF2-40B4-BE49-F238E27FC236}">
                  <a16:creationId xmlns:a16="http://schemas.microsoft.com/office/drawing/2014/main" id="{38AF959F-F5A1-802D-1F3A-6466232D9C2D}"/>
                </a:ext>
              </a:extLst>
            </p:cNvPr>
            <p:cNvSpPr/>
            <p:nvPr/>
          </p:nvSpPr>
          <p:spPr>
            <a:xfrm>
              <a:off x="5043975" y="2013675"/>
              <a:ext cx="44650" cy="111600"/>
            </a:xfrm>
            <a:custGeom>
              <a:avLst/>
              <a:gdLst/>
              <a:ahLst/>
              <a:cxnLst/>
              <a:rect l="l" t="t" r="r" b="b"/>
              <a:pathLst>
                <a:path w="1786" h="4464" extrusionOk="0">
                  <a:moveTo>
                    <a:pt x="1428" y="1"/>
                  </a:moveTo>
                  <a:lnTo>
                    <a:pt x="51" y="2015"/>
                  </a:lnTo>
                  <a:lnTo>
                    <a:pt x="0" y="2117"/>
                  </a:lnTo>
                  <a:lnTo>
                    <a:pt x="0" y="2219"/>
                  </a:lnTo>
                  <a:lnTo>
                    <a:pt x="0" y="2321"/>
                  </a:lnTo>
                  <a:lnTo>
                    <a:pt x="51" y="2423"/>
                  </a:lnTo>
                  <a:lnTo>
                    <a:pt x="1428" y="4464"/>
                  </a:lnTo>
                  <a:lnTo>
                    <a:pt x="1530" y="4438"/>
                  </a:lnTo>
                  <a:lnTo>
                    <a:pt x="1632" y="4413"/>
                  </a:lnTo>
                  <a:lnTo>
                    <a:pt x="1709" y="4336"/>
                  </a:lnTo>
                  <a:lnTo>
                    <a:pt x="1760" y="4260"/>
                  </a:lnTo>
                  <a:lnTo>
                    <a:pt x="1785" y="4183"/>
                  </a:lnTo>
                  <a:lnTo>
                    <a:pt x="1785" y="4081"/>
                  </a:lnTo>
                  <a:lnTo>
                    <a:pt x="1785" y="4005"/>
                  </a:lnTo>
                  <a:lnTo>
                    <a:pt x="1734" y="3903"/>
                  </a:lnTo>
                  <a:lnTo>
                    <a:pt x="587" y="2219"/>
                  </a:lnTo>
                  <a:lnTo>
                    <a:pt x="1734" y="536"/>
                  </a:lnTo>
                  <a:lnTo>
                    <a:pt x="1785" y="460"/>
                  </a:lnTo>
                  <a:lnTo>
                    <a:pt x="1785" y="358"/>
                  </a:lnTo>
                  <a:lnTo>
                    <a:pt x="1785" y="256"/>
                  </a:lnTo>
                  <a:lnTo>
                    <a:pt x="1760" y="179"/>
                  </a:lnTo>
                  <a:lnTo>
                    <a:pt x="1709" y="103"/>
                  </a:lnTo>
                  <a:lnTo>
                    <a:pt x="1632" y="52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rgbClr val="99B4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555;p57">
              <a:extLst>
                <a:ext uri="{FF2B5EF4-FFF2-40B4-BE49-F238E27FC236}">
                  <a16:creationId xmlns:a16="http://schemas.microsoft.com/office/drawing/2014/main" id="{02B6D935-A1B4-8B5D-1464-F19167149D14}"/>
                </a:ext>
              </a:extLst>
            </p:cNvPr>
            <p:cNvSpPr/>
            <p:nvPr/>
          </p:nvSpPr>
          <p:spPr>
            <a:xfrm>
              <a:off x="4700325" y="1937825"/>
              <a:ext cx="450125" cy="449475"/>
            </a:xfrm>
            <a:custGeom>
              <a:avLst/>
              <a:gdLst/>
              <a:ahLst/>
              <a:cxnLst/>
              <a:rect l="l" t="t" r="r" b="b"/>
              <a:pathLst>
                <a:path w="18005" h="17979" extrusionOk="0">
                  <a:moveTo>
                    <a:pt x="281" y="0"/>
                  </a:moveTo>
                  <a:lnTo>
                    <a:pt x="179" y="26"/>
                  </a:lnTo>
                  <a:lnTo>
                    <a:pt x="103" y="77"/>
                  </a:lnTo>
                  <a:lnTo>
                    <a:pt x="26" y="153"/>
                  </a:lnTo>
                  <a:lnTo>
                    <a:pt x="1" y="255"/>
                  </a:lnTo>
                  <a:lnTo>
                    <a:pt x="1" y="17724"/>
                  </a:lnTo>
                  <a:lnTo>
                    <a:pt x="26" y="17826"/>
                  </a:lnTo>
                  <a:lnTo>
                    <a:pt x="103" y="17902"/>
                  </a:lnTo>
                  <a:lnTo>
                    <a:pt x="179" y="17979"/>
                  </a:lnTo>
                  <a:lnTo>
                    <a:pt x="17852" y="17979"/>
                  </a:lnTo>
                  <a:lnTo>
                    <a:pt x="17928" y="17902"/>
                  </a:lnTo>
                  <a:lnTo>
                    <a:pt x="17979" y="17826"/>
                  </a:lnTo>
                  <a:lnTo>
                    <a:pt x="18005" y="17724"/>
                  </a:lnTo>
                  <a:lnTo>
                    <a:pt x="17979" y="17622"/>
                  </a:lnTo>
                  <a:lnTo>
                    <a:pt x="17928" y="17545"/>
                  </a:lnTo>
                  <a:lnTo>
                    <a:pt x="17852" y="17494"/>
                  </a:lnTo>
                  <a:lnTo>
                    <a:pt x="17750" y="17469"/>
                  </a:lnTo>
                  <a:lnTo>
                    <a:pt x="536" y="17469"/>
                  </a:lnTo>
                  <a:lnTo>
                    <a:pt x="536" y="255"/>
                  </a:lnTo>
                  <a:lnTo>
                    <a:pt x="511" y="153"/>
                  </a:lnTo>
                  <a:lnTo>
                    <a:pt x="460" y="77"/>
                  </a:lnTo>
                  <a:lnTo>
                    <a:pt x="383" y="26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556;p57">
              <a:extLst>
                <a:ext uri="{FF2B5EF4-FFF2-40B4-BE49-F238E27FC236}">
                  <a16:creationId xmlns:a16="http://schemas.microsoft.com/office/drawing/2014/main" id="{EA40D80A-DD43-D36C-D9C3-C159FEA0703E}"/>
                </a:ext>
              </a:extLst>
            </p:cNvPr>
            <p:cNvSpPr/>
            <p:nvPr/>
          </p:nvSpPr>
          <p:spPr>
            <a:xfrm>
              <a:off x="4933025" y="1985625"/>
              <a:ext cx="41475" cy="167700"/>
            </a:xfrm>
            <a:custGeom>
              <a:avLst/>
              <a:gdLst/>
              <a:ahLst/>
              <a:cxnLst/>
              <a:rect l="l" t="t" r="r" b="b"/>
              <a:pathLst>
                <a:path w="1659" h="6708" extrusionOk="0">
                  <a:moveTo>
                    <a:pt x="1378" y="1"/>
                  </a:moveTo>
                  <a:lnTo>
                    <a:pt x="1276" y="26"/>
                  </a:lnTo>
                  <a:lnTo>
                    <a:pt x="1199" y="77"/>
                  </a:lnTo>
                  <a:lnTo>
                    <a:pt x="919" y="434"/>
                  </a:lnTo>
                  <a:lnTo>
                    <a:pt x="689" y="817"/>
                  </a:lnTo>
                  <a:lnTo>
                    <a:pt x="485" y="1199"/>
                  </a:lnTo>
                  <a:lnTo>
                    <a:pt x="307" y="1607"/>
                  </a:lnTo>
                  <a:lnTo>
                    <a:pt x="179" y="2041"/>
                  </a:lnTo>
                  <a:lnTo>
                    <a:pt x="77" y="2474"/>
                  </a:lnTo>
                  <a:lnTo>
                    <a:pt x="26" y="2933"/>
                  </a:lnTo>
                  <a:lnTo>
                    <a:pt x="1" y="3392"/>
                  </a:lnTo>
                  <a:lnTo>
                    <a:pt x="26" y="3826"/>
                  </a:lnTo>
                  <a:lnTo>
                    <a:pt x="77" y="4259"/>
                  </a:lnTo>
                  <a:lnTo>
                    <a:pt x="179" y="4693"/>
                  </a:lnTo>
                  <a:lnTo>
                    <a:pt x="281" y="5101"/>
                  </a:lnTo>
                  <a:lnTo>
                    <a:pt x="460" y="5509"/>
                  </a:lnTo>
                  <a:lnTo>
                    <a:pt x="638" y="5892"/>
                  </a:lnTo>
                  <a:lnTo>
                    <a:pt x="868" y="6249"/>
                  </a:lnTo>
                  <a:lnTo>
                    <a:pt x="1123" y="6606"/>
                  </a:lnTo>
                  <a:lnTo>
                    <a:pt x="1225" y="6682"/>
                  </a:lnTo>
                  <a:lnTo>
                    <a:pt x="1327" y="6708"/>
                  </a:lnTo>
                  <a:lnTo>
                    <a:pt x="1429" y="6682"/>
                  </a:lnTo>
                  <a:lnTo>
                    <a:pt x="1505" y="6631"/>
                  </a:lnTo>
                  <a:lnTo>
                    <a:pt x="1556" y="6555"/>
                  </a:lnTo>
                  <a:lnTo>
                    <a:pt x="1582" y="6453"/>
                  </a:lnTo>
                  <a:lnTo>
                    <a:pt x="1582" y="6351"/>
                  </a:lnTo>
                  <a:lnTo>
                    <a:pt x="1531" y="6274"/>
                  </a:lnTo>
                  <a:lnTo>
                    <a:pt x="1301" y="5968"/>
                  </a:lnTo>
                  <a:lnTo>
                    <a:pt x="1097" y="5637"/>
                  </a:lnTo>
                  <a:lnTo>
                    <a:pt x="944" y="5280"/>
                  </a:lnTo>
                  <a:lnTo>
                    <a:pt x="791" y="4923"/>
                  </a:lnTo>
                  <a:lnTo>
                    <a:pt x="689" y="4566"/>
                  </a:lnTo>
                  <a:lnTo>
                    <a:pt x="587" y="4183"/>
                  </a:lnTo>
                  <a:lnTo>
                    <a:pt x="536" y="3775"/>
                  </a:lnTo>
                  <a:lnTo>
                    <a:pt x="536" y="3392"/>
                  </a:lnTo>
                  <a:lnTo>
                    <a:pt x="536" y="2984"/>
                  </a:lnTo>
                  <a:lnTo>
                    <a:pt x="587" y="2576"/>
                  </a:lnTo>
                  <a:lnTo>
                    <a:pt x="689" y="2168"/>
                  </a:lnTo>
                  <a:lnTo>
                    <a:pt x="791" y="1786"/>
                  </a:lnTo>
                  <a:lnTo>
                    <a:pt x="944" y="1429"/>
                  </a:lnTo>
                  <a:lnTo>
                    <a:pt x="1148" y="1072"/>
                  </a:lnTo>
                  <a:lnTo>
                    <a:pt x="1352" y="740"/>
                  </a:lnTo>
                  <a:lnTo>
                    <a:pt x="1582" y="434"/>
                  </a:lnTo>
                  <a:lnTo>
                    <a:pt x="1633" y="332"/>
                  </a:lnTo>
                  <a:lnTo>
                    <a:pt x="1658" y="230"/>
                  </a:lnTo>
                  <a:lnTo>
                    <a:pt x="1633" y="128"/>
                  </a:lnTo>
                  <a:lnTo>
                    <a:pt x="1556" y="52"/>
                  </a:lnTo>
                  <a:lnTo>
                    <a:pt x="14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557;p57">
              <a:extLst>
                <a:ext uri="{FF2B5EF4-FFF2-40B4-BE49-F238E27FC236}">
                  <a16:creationId xmlns:a16="http://schemas.microsoft.com/office/drawing/2014/main" id="{01F9099D-315D-0BB6-131A-26D602ED3CF0}"/>
                </a:ext>
              </a:extLst>
            </p:cNvPr>
            <p:cNvSpPr/>
            <p:nvPr/>
          </p:nvSpPr>
          <p:spPr>
            <a:xfrm>
              <a:off x="5100700" y="1985625"/>
              <a:ext cx="40825" cy="167700"/>
            </a:xfrm>
            <a:custGeom>
              <a:avLst/>
              <a:gdLst/>
              <a:ahLst/>
              <a:cxnLst/>
              <a:rect l="l" t="t" r="r" b="b"/>
              <a:pathLst>
                <a:path w="1633" h="6708" extrusionOk="0">
                  <a:moveTo>
                    <a:pt x="179" y="1"/>
                  </a:moveTo>
                  <a:lnTo>
                    <a:pt x="77" y="52"/>
                  </a:lnTo>
                  <a:lnTo>
                    <a:pt x="26" y="128"/>
                  </a:lnTo>
                  <a:lnTo>
                    <a:pt x="1" y="230"/>
                  </a:lnTo>
                  <a:lnTo>
                    <a:pt x="1" y="332"/>
                  </a:lnTo>
                  <a:lnTo>
                    <a:pt x="52" y="434"/>
                  </a:lnTo>
                  <a:lnTo>
                    <a:pt x="281" y="740"/>
                  </a:lnTo>
                  <a:lnTo>
                    <a:pt x="511" y="1072"/>
                  </a:lnTo>
                  <a:lnTo>
                    <a:pt x="689" y="1429"/>
                  </a:lnTo>
                  <a:lnTo>
                    <a:pt x="842" y="1786"/>
                  </a:lnTo>
                  <a:lnTo>
                    <a:pt x="970" y="2168"/>
                  </a:lnTo>
                  <a:lnTo>
                    <a:pt x="1046" y="2576"/>
                  </a:lnTo>
                  <a:lnTo>
                    <a:pt x="1097" y="2984"/>
                  </a:lnTo>
                  <a:lnTo>
                    <a:pt x="1123" y="3392"/>
                  </a:lnTo>
                  <a:lnTo>
                    <a:pt x="1097" y="3775"/>
                  </a:lnTo>
                  <a:lnTo>
                    <a:pt x="1046" y="4183"/>
                  </a:lnTo>
                  <a:lnTo>
                    <a:pt x="970" y="4566"/>
                  </a:lnTo>
                  <a:lnTo>
                    <a:pt x="842" y="4923"/>
                  </a:lnTo>
                  <a:lnTo>
                    <a:pt x="715" y="5280"/>
                  </a:lnTo>
                  <a:lnTo>
                    <a:pt x="536" y="5637"/>
                  </a:lnTo>
                  <a:lnTo>
                    <a:pt x="332" y="5968"/>
                  </a:lnTo>
                  <a:lnTo>
                    <a:pt x="103" y="6274"/>
                  </a:lnTo>
                  <a:lnTo>
                    <a:pt x="52" y="6351"/>
                  </a:lnTo>
                  <a:lnTo>
                    <a:pt x="52" y="6453"/>
                  </a:lnTo>
                  <a:lnTo>
                    <a:pt x="77" y="6555"/>
                  </a:lnTo>
                  <a:lnTo>
                    <a:pt x="154" y="6631"/>
                  </a:lnTo>
                  <a:lnTo>
                    <a:pt x="230" y="6682"/>
                  </a:lnTo>
                  <a:lnTo>
                    <a:pt x="307" y="6708"/>
                  </a:lnTo>
                  <a:lnTo>
                    <a:pt x="434" y="6682"/>
                  </a:lnTo>
                  <a:lnTo>
                    <a:pt x="511" y="6606"/>
                  </a:lnTo>
                  <a:lnTo>
                    <a:pt x="766" y="6249"/>
                  </a:lnTo>
                  <a:lnTo>
                    <a:pt x="995" y="5892"/>
                  </a:lnTo>
                  <a:lnTo>
                    <a:pt x="1199" y="5509"/>
                  </a:lnTo>
                  <a:lnTo>
                    <a:pt x="1352" y="5101"/>
                  </a:lnTo>
                  <a:lnTo>
                    <a:pt x="1480" y="4693"/>
                  </a:lnTo>
                  <a:lnTo>
                    <a:pt x="1556" y="4259"/>
                  </a:lnTo>
                  <a:lnTo>
                    <a:pt x="1633" y="3826"/>
                  </a:lnTo>
                  <a:lnTo>
                    <a:pt x="1633" y="3392"/>
                  </a:lnTo>
                  <a:lnTo>
                    <a:pt x="1633" y="2933"/>
                  </a:lnTo>
                  <a:lnTo>
                    <a:pt x="1556" y="2474"/>
                  </a:lnTo>
                  <a:lnTo>
                    <a:pt x="1454" y="2041"/>
                  </a:lnTo>
                  <a:lnTo>
                    <a:pt x="1327" y="1607"/>
                  </a:lnTo>
                  <a:lnTo>
                    <a:pt x="1174" y="1199"/>
                  </a:lnTo>
                  <a:lnTo>
                    <a:pt x="970" y="817"/>
                  </a:lnTo>
                  <a:lnTo>
                    <a:pt x="715" y="434"/>
                  </a:lnTo>
                  <a:lnTo>
                    <a:pt x="460" y="77"/>
                  </a:lnTo>
                  <a:lnTo>
                    <a:pt x="358" y="26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F5710BA-E4F8-322F-3F63-C6A7025F1673}"/>
              </a:ext>
            </a:extLst>
          </p:cNvPr>
          <p:cNvGrpSpPr/>
          <p:nvPr/>
        </p:nvGrpSpPr>
        <p:grpSpPr>
          <a:xfrm>
            <a:off x="3926806" y="706828"/>
            <a:ext cx="4325805" cy="725941"/>
            <a:chOff x="2949823" y="565696"/>
            <a:chExt cx="3244354" cy="544456"/>
          </a:xfrm>
        </p:grpSpPr>
        <p:sp>
          <p:nvSpPr>
            <p:cNvPr id="4" name="Google Shape;4516;p57">
              <a:extLst>
                <a:ext uri="{FF2B5EF4-FFF2-40B4-BE49-F238E27FC236}">
                  <a16:creationId xmlns:a16="http://schemas.microsoft.com/office/drawing/2014/main" id="{E78D461E-ECC4-9174-AC92-664828AB3DA4}"/>
                </a:ext>
              </a:extLst>
            </p:cNvPr>
            <p:cNvSpPr/>
            <p:nvPr/>
          </p:nvSpPr>
          <p:spPr>
            <a:xfrm>
              <a:off x="2949823" y="565696"/>
              <a:ext cx="3244354" cy="544456"/>
            </a:xfrm>
            <a:custGeom>
              <a:avLst/>
              <a:gdLst/>
              <a:ahLst/>
              <a:cxnLst/>
              <a:rect l="l" t="t" r="r" b="b"/>
              <a:pathLst>
                <a:path w="80686" h="51779" extrusionOk="0">
                  <a:moveTo>
                    <a:pt x="48272" y="0"/>
                  </a:moveTo>
                  <a:lnTo>
                    <a:pt x="45573" y="37"/>
                  </a:lnTo>
                  <a:lnTo>
                    <a:pt x="42873" y="94"/>
                  </a:lnTo>
                  <a:lnTo>
                    <a:pt x="40174" y="169"/>
                  </a:lnTo>
                  <a:lnTo>
                    <a:pt x="36537" y="281"/>
                  </a:lnTo>
                  <a:lnTo>
                    <a:pt x="32919" y="356"/>
                  </a:lnTo>
                  <a:lnTo>
                    <a:pt x="25664" y="506"/>
                  </a:lnTo>
                  <a:lnTo>
                    <a:pt x="11173" y="712"/>
                  </a:lnTo>
                  <a:lnTo>
                    <a:pt x="10611" y="731"/>
                  </a:lnTo>
                  <a:lnTo>
                    <a:pt x="10048" y="769"/>
                  </a:lnTo>
                  <a:lnTo>
                    <a:pt x="9467" y="825"/>
                  </a:lnTo>
                  <a:lnTo>
                    <a:pt x="8905" y="900"/>
                  </a:lnTo>
                  <a:lnTo>
                    <a:pt x="8361" y="994"/>
                  </a:lnTo>
                  <a:lnTo>
                    <a:pt x="7799" y="1106"/>
                  </a:lnTo>
                  <a:lnTo>
                    <a:pt x="7255" y="1256"/>
                  </a:lnTo>
                  <a:lnTo>
                    <a:pt x="6711" y="1406"/>
                  </a:lnTo>
                  <a:lnTo>
                    <a:pt x="6186" y="1593"/>
                  </a:lnTo>
                  <a:lnTo>
                    <a:pt x="5680" y="1818"/>
                  </a:lnTo>
                  <a:lnTo>
                    <a:pt x="5193" y="2062"/>
                  </a:lnTo>
                  <a:lnTo>
                    <a:pt x="4705" y="2343"/>
                  </a:lnTo>
                  <a:lnTo>
                    <a:pt x="4255" y="2643"/>
                  </a:lnTo>
                  <a:lnTo>
                    <a:pt x="3824" y="2981"/>
                  </a:lnTo>
                  <a:lnTo>
                    <a:pt x="3431" y="3356"/>
                  </a:lnTo>
                  <a:lnTo>
                    <a:pt x="3224" y="3562"/>
                  </a:lnTo>
                  <a:lnTo>
                    <a:pt x="3037" y="3768"/>
                  </a:lnTo>
                  <a:lnTo>
                    <a:pt x="2831" y="4031"/>
                  </a:lnTo>
                  <a:lnTo>
                    <a:pt x="2625" y="4312"/>
                  </a:lnTo>
                  <a:lnTo>
                    <a:pt x="2437" y="4593"/>
                  </a:lnTo>
                  <a:lnTo>
                    <a:pt x="2250" y="4893"/>
                  </a:lnTo>
                  <a:lnTo>
                    <a:pt x="2100" y="5193"/>
                  </a:lnTo>
                  <a:lnTo>
                    <a:pt x="1950" y="5493"/>
                  </a:lnTo>
                  <a:lnTo>
                    <a:pt x="1800" y="5811"/>
                  </a:lnTo>
                  <a:lnTo>
                    <a:pt x="1668" y="6130"/>
                  </a:lnTo>
                  <a:lnTo>
                    <a:pt x="1425" y="6786"/>
                  </a:lnTo>
                  <a:lnTo>
                    <a:pt x="1237" y="7461"/>
                  </a:lnTo>
                  <a:lnTo>
                    <a:pt x="1069" y="8136"/>
                  </a:lnTo>
                  <a:lnTo>
                    <a:pt x="919" y="8811"/>
                  </a:lnTo>
                  <a:lnTo>
                    <a:pt x="844" y="9167"/>
                  </a:lnTo>
                  <a:lnTo>
                    <a:pt x="619" y="10423"/>
                  </a:lnTo>
                  <a:lnTo>
                    <a:pt x="450" y="11698"/>
                  </a:lnTo>
                  <a:lnTo>
                    <a:pt x="300" y="12973"/>
                  </a:lnTo>
                  <a:lnTo>
                    <a:pt x="187" y="14247"/>
                  </a:lnTo>
                  <a:lnTo>
                    <a:pt x="112" y="15522"/>
                  </a:lnTo>
                  <a:lnTo>
                    <a:pt x="56" y="16816"/>
                  </a:lnTo>
                  <a:lnTo>
                    <a:pt x="19" y="18091"/>
                  </a:lnTo>
                  <a:lnTo>
                    <a:pt x="0" y="19384"/>
                  </a:lnTo>
                  <a:lnTo>
                    <a:pt x="0" y="20678"/>
                  </a:lnTo>
                  <a:lnTo>
                    <a:pt x="19" y="21971"/>
                  </a:lnTo>
                  <a:lnTo>
                    <a:pt x="56" y="24558"/>
                  </a:lnTo>
                  <a:lnTo>
                    <a:pt x="75" y="27126"/>
                  </a:lnTo>
                  <a:lnTo>
                    <a:pt x="94" y="28420"/>
                  </a:lnTo>
                  <a:lnTo>
                    <a:pt x="75" y="29713"/>
                  </a:lnTo>
                  <a:lnTo>
                    <a:pt x="37" y="31907"/>
                  </a:lnTo>
                  <a:lnTo>
                    <a:pt x="19" y="33032"/>
                  </a:lnTo>
                  <a:lnTo>
                    <a:pt x="19" y="34156"/>
                  </a:lnTo>
                  <a:lnTo>
                    <a:pt x="19" y="35300"/>
                  </a:lnTo>
                  <a:lnTo>
                    <a:pt x="56" y="36443"/>
                  </a:lnTo>
                  <a:lnTo>
                    <a:pt x="112" y="37568"/>
                  </a:lnTo>
                  <a:lnTo>
                    <a:pt x="206" y="38712"/>
                  </a:lnTo>
                  <a:lnTo>
                    <a:pt x="281" y="39274"/>
                  </a:lnTo>
                  <a:lnTo>
                    <a:pt x="356" y="39837"/>
                  </a:lnTo>
                  <a:lnTo>
                    <a:pt x="450" y="40399"/>
                  </a:lnTo>
                  <a:lnTo>
                    <a:pt x="544" y="40943"/>
                  </a:lnTo>
                  <a:lnTo>
                    <a:pt x="656" y="41486"/>
                  </a:lnTo>
                  <a:lnTo>
                    <a:pt x="787" y="42030"/>
                  </a:lnTo>
                  <a:lnTo>
                    <a:pt x="937" y="42574"/>
                  </a:lnTo>
                  <a:lnTo>
                    <a:pt x="1106" y="43099"/>
                  </a:lnTo>
                  <a:lnTo>
                    <a:pt x="1275" y="43623"/>
                  </a:lnTo>
                  <a:lnTo>
                    <a:pt x="1481" y="44148"/>
                  </a:lnTo>
                  <a:lnTo>
                    <a:pt x="1706" y="44655"/>
                  </a:lnTo>
                  <a:lnTo>
                    <a:pt x="1931" y="45161"/>
                  </a:lnTo>
                  <a:lnTo>
                    <a:pt x="2193" y="45648"/>
                  </a:lnTo>
                  <a:lnTo>
                    <a:pt x="2475" y="46135"/>
                  </a:lnTo>
                  <a:lnTo>
                    <a:pt x="2774" y="46604"/>
                  </a:lnTo>
                  <a:lnTo>
                    <a:pt x="3112" y="47073"/>
                  </a:lnTo>
                  <a:lnTo>
                    <a:pt x="3524" y="47598"/>
                  </a:lnTo>
                  <a:lnTo>
                    <a:pt x="3974" y="48104"/>
                  </a:lnTo>
                  <a:lnTo>
                    <a:pt x="4424" y="48554"/>
                  </a:lnTo>
                  <a:lnTo>
                    <a:pt x="4912" y="48966"/>
                  </a:lnTo>
                  <a:lnTo>
                    <a:pt x="5399" y="49360"/>
                  </a:lnTo>
                  <a:lnTo>
                    <a:pt x="5905" y="49697"/>
                  </a:lnTo>
                  <a:lnTo>
                    <a:pt x="6430" y="50016"/>
                  </a:lnTo>
                  <a:lnTo>
                    <a:pt x="6974" y="50297"/>
                  </a:lnTo>
                  <a:lnTo>
                    <a:pt x="7536" y="50560"/>
                  </a:lnTo>
                  <a:lnTo>
                    <a:pt x="8099" y="50785"/>
                  </a:lnTo>
                  <a:lnTo>
                    <a:pt x="8680" y="50991"/>
                  </a:lnTo>
                  <a:lnTo>
                    <a:pt x="9261" y="51160"/>
                  </a:lnTo>
                  <a:lnTo>
                    <a:pt x="9861" y="51310"/>
                  </a:lnTo>
                  <a:lnTo>
                    <a:pt x="10479" y="51422"/>
                  </a:lnTo>
                  <a:lnTo>
                    <a:pt x="11098" y="51535"/>
                  </a:lnTo>
                  <a:lnTo>
                    <a:pt x="11717" y="51610"/>
                  </a:lnTo>
                  <a:lnTo>
                    <a:pt x="12335" y="51685"/>
                  </a:lnTo>
                  <a:lnTo>
                    <a:pt x="12973" y="51722"/>
                  </a:lnTo>
                  <a:lnTo>
                    <a:pt x="13610" y="51759"/>
                  </a:lnTo>
                  <a:lnTo>
                    <a:pt x="14266" y="51778"/>
                  </a:lnTo>
                  <a:lnTo>
                    <a:pt x="15541" y="51778"/>
                  </a:lnTo>
                  <a:lnTo>
                    <a:pt x="16834" y="51722"/>
                  </a:lnTo>
                  <a:lnTo>
                    <a:pt x="18128" y="51647"/>
                  </a:lnTo>
                  <a:lnTo>
                    <a:pt x="19403" y="51553"/>
                  </a:lnTo>
                  <a:lnTo>
                    <a:pt x="21896" y="51366"/>
                  </a:lnTo>
                  <a:lnTo>
                    <a:pt x="23414" y="51253"/>
                  </a:lnTo>
                  <a:lnTo>
                    <a:pt x="24952" y="51160"/>
                  </a:lnTo>
                  <a:lnTo>
                    <a:pt x="26489" y="51103"/>
                  </a:lnTo>
                  <a:lnTo>
                    <a:pt x="28026" y="51047"/>
                  </a:lnTo>
                  <a:lnTo>
                    <a:pt x="29563" y="51028"/>
                  </a:lnTo>
                  <a:lnTo>
                    <a:pt x="31101" y="51010"/>
                  </a:lnTo>
                  <a:lnTo>
                    <a:pt x="32638" y="51010"/>
                  </a:lnTo>
                  <a:lnTo>
                    <a:pt x="34175" y="51028"/>
                  </a:lnTo>
                  <a:lnTo>
                    <a:pt x="37249" y="51085"/>
                  </a:lnTo>
                  <a:lnTo>
                    <a:pt x="40343" y="51178"/>
                  </a:lnTo>
                  <a:lnTo>
                    <a:pt x="43417" y="51310"/>
                  </a:lnTo>
                  <a:lnTo>
                    <a:pt x="46491" y="51460"/>
                  </a:lnTo>
                  <a:lnTo>
                    <a:pt x="49191" y="51572"/>
                  </a:lnTo>
                  <a:lnTo>
                    <a:pt x="51909" y="51685"/>
                  </a:lnTo>
                  <a:lnTo>
                    <a:pt x="53278" y="51722"/>
                  </a:lnTo>
                  <a:lnTo>
                    <a:pt x="54646" y="51741"/>
                  </a:lnTo>
                  <a:lnTo>
                    <a:pt x="55996" y="51722"/>
                  </a:lnTo>
                  <a:lnTo>
                    <a:pt x="57346" y="51703"/>
                  </a:lnTo>
                  <a:lnTo>
                    <a:pt x="58714" y="51666"/>
                  </a:lnTo>
                  <a:lnTo>
                    <a:pt x="60064" y="51572"/>
                  </a:lnTo>
                  <a:lnTo>
                    <a:pt x="61414" y="51478"/>
                  </a:lnTo>
                  <a:lnTo>
                    <a:pt x="62745" y="51328"/>
                  </a:lnTo>
                  <a:lnTo>
                    <a:pt x="64076" y="51141"/>
                  </a:lnTo>
                  <a:lnTo>
                    <a:pt x="65407" y="50916"/>
                  </a:lnTo>
                  <a:lnTo>
                    <a:pt x="66082" y="50785"/>
                  </a:lnTo>
                  <a:lnTo>
                    <a:pt x="66738" y="50653"/>
                  </a:lnTo>
                  <a:lnTo>
                    <a:pt x="67394" y="50485"/>
                  </a:lnTo>
                  <a:lnTo>
                    <a:pt x="68050" y="50316"/>
                  </a:lnTo>
                  <a:lnTo>
                    <a:pt x="68669" y="50147"/>
                  </a:lnTo>
                  <a:lnTo>
                    <a:pt x="69287" y="49979"/>
                  </a:lnTo>
                  <a:lnTo>
                    <a:pt x="69906" y="49772"/>
                  </a:lnTo>
                  <a:lnTo>
                    <a:pt x="70506" y="49547"/>
                  </a:lnTo>
                  <a:lnTo>
                    <a:pt x="71106" y="49322"/>
                  </a:lnTo>
                  <a:lnTo>
                    <a:pt x="71706" y="49060"/>
                  </a:lnTo>
                  <a:lnTo>
                    <a:pt x="72287" y="48798"/>
                  </a:lnTo>
                  <a:lnTo>
                    <a:pt x="72868" y="48498"/>
                  </a:lnTo>
                  <a:lnTo>
                    <a:pt x="73412" y="48179"/>
                  </a:lnTo>
                  <a:lnTo>
                    <a:pt x="73955" y="47841"/>
                  </a:lnTo>
                  <a:lnTo>
                    <a:pt x="74480" y="47485"/>
                  </a:lnTo>
                  <a:lnTo>
                    <a:pt x="74986" y="47092"/>
                  </a:lnTo>
                  <a:lnTo>
                    <a:pt x="75455" y="46698"/>
                  </a:lnTo>
                  <a:lnTo>
                    <a:pt x="75924" y="46248"/>
                  </a:lnTo>
                  <a:lnTo>
                    <a:pt x="76355" y="45798"/>
                  </a:lnTo>
                  <a:lnTo>
                    <a:pt x="76767" y="45292"/>
                  </a:lnTo>
                  <a:lnTo>
                    <a:pt x="77067" y="44898"/>
                  </a:lnTo>
                  <a:lnTo>
                    <a:pt x="77330" y="44486"/>
                  </a:lnTo>
                  <a:lnTo>
                    <a:pt x="77592" y="44073"/>
                  </a:lnTo>
                  <a:lnTo>
                    <a:pt x="77836" y="43642"/>
                  </a:lnTo>
                  <a:lnTo>
                    <a:pt x="78042" y="43192"/>
                  </a:lnTo>
                  <a:lnTo>
                    <a:pt x="78248" y="42742"/>
                  </a:lnTo>
                  <a:lnTo>
                    <a:pt x="78454" y="42292"/>
                  </a:lnTo>
                  <a:lnTo>
                    <a:pt x="78623" y="41824"/>
                  </a:lnTo>
                  <a:lnTo>
                    <a:pt x="78792" y="41355"/>
                  </a:lnTo>
                  <a:lnTo>
                    <a:pt x="78942" y="40868"/>
                  </a:lnTo>
                  <a:lnTo>
                    <a:pt x="79073" y="40399"/>
                  </a:lnTo>
                  <a:lnTo>
                    <a:pt x="79204" y="39912"/>
                  </a:lnTo>
                  <a:lnTo>
                    <a:pt x="79429" y="38937"/>
                  </a:lnTo>
                  <a:lnTo>
                    <a:pt x="79635" y="37962"/>
                  </a:lnTo>
                  <a:lnTo>
                    <a:pt x="79785" y="37118"/>
                  </a:lnTo>
                  <a:lnTo>
                    <a:pt x="79935" y="36294"/>
                  </a:lnTo>
                  <a:lnTo>
                    <a:pt x="80048" y="35450"/>
                  </a:lnTo>
                  <a:lnTo>
                    <a:pt x="80160" y="34606"/>
                  </a:lnTo>
                  <a:lnTo>
                    <a:pt x="80273" y="33781"/>
                  </a:lnTo>
                  <a:lnTo>
                    <a:pt x="80367" y="32938"/>
                  </a:lnTo>
                  <a:lnTo>
                    <a:pt x="80441" y="32094"/>
                  </a:lnTo>
                  <a:lnTo>
                    <a:pt x="80498" y="31251"/>
                  </a:lnTo>
                  <a:lnTo>
                    <a:pt x="80591" y="29563"/>
                  </a:lnTo>
                  <a:lnTo>
                    <a:pt x="80666" y="27858"/>
                  </a:lnTo>
                  <a:lnTo>
                    <a:pt x="80685" y="26170"/>
                  </a:lnTo>
                  <a:lnTo>
                    <a:pt x="80685" y="24464"/>
                  </a:lnTo>
                  <a:lnTo>
                    <a:pt x="80648" y="22777"/>
                  </a:lnTo>
                  <a:lnTo>
                    <a:pt x="80591" y="21071"/>
                  </a:lnTo>
                  <a:lnTo>
                    <a:pt x="80498" y="19365"/>
                  </a:lnTo>
                  <a:lnTo>
                    <a:pt x="80404" y="17659"/>
                  </a:lnTo>
                  <a:lnTo>
                    <a:pt x="80292" y="15972"/>
                  </a:lnTo>
                  <a:lnTo>
                    <a:pt x="80160" y="14266"/>
                  </a:lnTo>
                  <a:lnTo>
                    <a:pt x="79898" y="10873"/>
                  </a:lnTo>
                  <a:lnTo>
                    <a:pt x="79823" y="10086"/>
                  </a:lnTo>
                  <a:lnTo>
                    <a:pt x="79748" y="9298"/>
                  </a:lnTo>
                  <a:lnTo>
                    <a:pt x="79635" y="8511"/>
                  </a:lnTo>
                  <a:lnTo>
                    <a:pt x="79579" y="8136"/>
                  </a:lnTo>
                  <a:lnTo>
                    <a:pt x="79504" y="7742"/>
                  </a:lnTo>
                  <a:lnTo>
                    <a:pt x="79410" y="7367"/>
                  </a:lnTo>
                  <a:lnTo>
                    <a:pt x="79298" y="6992"/>
                  </a:lnTo>
                  <a:lnTo>
                    <a:pt x="79185" y="6618"/>
                  </a:lnTo>
                  <a:lnTo>
                    <a:pt x="79054" y="6261"/>
                  </a:lnTo>
                  <a:lnTo>
                    <a:pt x="78886" y="5905"/>
                  </a:lnTo>
                  <a:lnTo>
                    <a:pt x="78717" y="5549"/>
                  </a:lnTo>
                  <a:lnTo>
                    <a:pt x="78529" y="5212"/>
                  </a:lnTo>
                  <a:lnTo>
                    <a:pt x="78304" y="4893"/>
                  </a:lnTo>
                  <a:lnTo>
                    <a:pt x="78004" y="4499"/>
                  </a:lnTo>
                  <a:lnTo>
                    <a:pt x="77667" y="4124"/>
                  </a:lnTo>
                  <a:lnTo>
                    <a:pt x="77292" y="3768"/>
                  </a:lnTo>
                  <a:lnTo>
                    <a:pt x="76898" y="3449"/>
                  </a:lnTo>
                  <a:lnTo>
                    <a:pt x="76486" y="3149"/>
                  </a:lnTo>
                  <a:lnTo>
                    <a:pt x="76036" y="2868"/>
                  </a:lnTo>
                  <a:lnTo>
                    <a:pt x="75567" y="2606"/>
                  </a:lnTo>
                  <a:lnTo>
                    <a:pt x="75080" y="2381"/>
                  </a:lnTo>
                  <a:lnTo>
                    <a:pt x="74574" y="2156"/>
                  </a:lnTo>
                  <a:lnTo>
                    <a:pt x="74049" y="1968"/>
                  </a:lnTo>
                  <a:lnTo>
                    <a:pt x="73505" y="1781"/>
                  </a:lnTo>
                  <a:lnTo>
                    <a:pt x="72962" y="1631"/>
                  </a:lnTo>
                  <a:lnTo>
                    <a:pt x="72380" y="1481"/>
                  </a:lnTo>
                  <a:lnTo>
                    <a:pt x="71818" y="1350"/>
                  </a:lnTo>
                  <a:lnTo>
                    <a:pt x="71237" y="1219"/>
                  </a:lnTo>
                  <a:lnTo>
                    <a:pt x="70637" y="1125"/>
                  </a:lnTo>
                  <a:lnTo>
                    <a:pt x="70056" y="1031"/>
                  </a:lnTo>
                  <a:lnTo>
                    <a:pt x="69456" y="937"/>
                  </a:lnTo>
                  <a:lnTo>
                    <a:pt x="68256" y="806"/>
                  </a:lnTo>
                  <a:lnTo>
                    <a:pt x="67075" y="712"/>
                  </a:lnTo>
                  <a:lnTo>
                    <a:pt x="65913" y="619"/>
                  </a:lnTo>
                  <a:lnTo>
                    <a:pt x="63701" y="506"/>
                  </a:lnTo>
                  <a:lnTo>
                    <a:pt x="62689" y="450"/>
                  </a:lnTo>
                  <a:lnTo>
                    <a:pt x="61751" y="394"/>
                  </a:lnTo>
                  <a:lnTo>
                    <a:pt x="60401" y="300"/>
                  </a:lnTo>
                  <a:lnTo>
                    <a:pt x="59052" y="225"/>
                  </a:lnTo>
                  <a:lnTo>
                    <a:pt x="57702" y="150"/>
                  </a:lnTo>
                  <a:lnTo>
                    <a:pt x="56371" y="112"/>
                  </a:lnTo>
                  <a:lnTo>
                    <a:pt x="53671" y="37"/>
                  </a:lnTo>
                  <a:lnTo>
                    <a:pt x="5097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4267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man"/>
                </a:rPr>
                <a:t>LƯU Ý</a:t>
              </a:r>
            </a:p>
          </p:txBody>
        </p:sp>
        <p:grpSp>
          <p:nvGrpSpPr>
            <p:cNvPr id="40" name="Google Shape;4558;p57">
              <a:extLst>
                <a:ext uri="{FF2B5EF4-FFF2-40B4-BE49-F238E27FC236}">
                  <a16:creationId xmlns:a16="http://schemas.microsoft.com/office/drawing/2014/main" id="{0D2E028E-8735-CD4B-4AE7-49EDC2666B3D}"/>
                </a:ext>
              </a:extLst>
            </p:cNvPr>
            <p:cNvGrpSpPr/>
            <p:nvPr/>
          </p:nvGrpSpPr>
          <p:grpSpPr>
            <a:xfrm>
              <a:off x="5783978" y="714822"/>
              <a:ext cx="245856" cy="244739"/>
              <a:chOff x="5546700" y="4021800"/>
              <a:chExt cx="307975" cy="306575"/>
            </a:xfrm>
          </p:grpSpPr>
          <p:sp>
            <p:nvSpPr>
              <p:cNvPr id="41" name="Google Shape;4559;p57">
                <a:extLst>
                  <a:ext uri="{FF2B5EF4-FFF2-40B4-BE49-F238E27FC236}">
                    <a16:creationId xmlns:a16="http://schemas.microsoft.com/office/drawing/2014/main" id="{A7A31E9B-8C0F-BDBA-D04F-5811F7DBC87F}"/>
                  </a:ext>
                </a:extLst>
              </p:cNvPr>
              <p:cNvSpPr/>
              <p:nvPr/>
            </p:nvSpPr>
            <p:spPr>
              <a:xfrm>
                <a:off x="5546700" y="4021800"/>
                <a:ext cx="307975" cy="30657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12263" extrusionOk="0">
                    <a:moveTo>
                      <a:pt x="7778" y="578"/>
                    </a:moveTo>
                    <a:lnTo>
                      <a:pt x="7797" y="596"/>
                    </a:lnTo>
                    <a:lnTo>
                      <a:pt x="8057" y="2103"/>
                    </a:lnTo>
                    <a:lnTo>
                      <a:pt x="8299" y="3611"/>
                    </a:lnTo>
                    <a:lnTo>
                      <a:pt x="8336" y="3834"/>
                    </a:lnTo>
                    <a:lnTo>
                      <a:pt x="8932" y="3890"/>
                    </a:lnTo>
                    <a:lnTo>
                      <a:pt x="11574" y="4150"/>
                    </a:lnTo>
                    <a:lnTo>
                      <a:pt x="11630" y="4169"/>
                    </a:lnTo>
                    <a:lnTo>
                      <a:pt x="11686" y="4206"/>
                    </a:lnTo>
                    <a:lnTo>
                      <a:pt x="11723" y="4262"/>
                    </a:lnTo>
                    <a:lnTo>
                      <a:pt x="11741" y="4299"/>
                    </a:lnTo>
                    <a:lnTo>
                      <a:pt x="11741" y="4336"/>
                    </a:lnTo>
                    <a:lnTo>
                      <a:pt x="11704" y="4373"/>
                    </a:lnTo>
                    <a:lnTo>
                      <a:pt x="8969" y="5695"/>
                    </a:lnTo>
                    <a:lnTo>
                      <a:pt x="9006" y="5918"/>
                    </a:lnTo>
                    <a:lnTo>
                      <a:pt x="9192" y="6904"/>
                    </a:lnTo>
                    <a:lnTo>
                      <a:pt x="9360" y="7909"/>
                    </a:lnTo>
                    <a:lnTo>
                      <a:pt x="9657" y="9881"/>
                    </a:lnTo>
                    <a:lnTo>
                      <a:pt x="9899" y="11444"/>
                    </a:lnTo>
                    <a:lnTo>
                      <a:pt x="9899" y="11518"/>
                    </a:lnTo>
                    <a:lnTo>
                      <a:pt x="9881" y="11574"/>
                    </a:lnTo>
                    <a:lnTo>
                      <a:pt x="9844" y="11630"/>
                    </a:lnTo>
                    <a:lnTo>
                      <a:pt x="9806" y="11667"/>
                    </a:lnTo>
                    <a:lnTo>
                      <a:pt x="9750" y="11686"/>
                    </a:lnTo>
                    <a:lnTo>
                      <a:pt x="9713" y="11667"/>
                    </a:lnTo>
                    <a:lnTo>
                      <a:pt x="9676" y="11667"/>
                    </a:lnTo>
                    <a:lnTo>
                      <a:pt x="9620" y="11630"/>
                    </a:lnTo>
                    <a:lnTo>
                      <a:pt x="8597" y="10644"/>
                    </a:lnTo>
                    <a:lnTo>
                      <a:pt x="7573" y="9639"/>
                    </a:lnTo>
                    <a:lnTo>
                      <a:pt x="6587" y="8597"/>
                    </a:lnTo>
                    <a:lnTo>
                      <a:pt x="5601" y="7555"/>
                    </a:lnTo>
                    <a:lnTo>
                      <a:pt x="5452" y="7388"/>
                    </a:lnTo>
                    <a:lnTo>
                      <a:pt x="5266" y="7481"/>
                    </a:lnTo>
                    <a:lnTo>
                      <a:pt x="801" y="9621"/>
                    </a:lnTo>
                    <a:lnTo>
                      <a:pt x="726" y="9639"/>
                    </a:lnTo>
                    <a:lnTo>
                      <a:pt x="670" y="9621"/>
                    </a:lnTo>
                    <a:lnTo>
                      <a:pt x="633" y="9583"/>
                    </a:lnTo>
                    <a:lnTo>
                      <a:pt x="596" y="9565"/>
                    </a:lnTo>
                    <a:lnTo>
                      <a:pt x="577" y="9528"/>
                    </a:lnTo>
                    <a:lnTo>
                      <a:pt x="577" y="9490"/>
                    </a:lnTo>
                    <a:lnTo>
                      <a:pt x="577" y="9453"/>
                    </a:lnTo>
                    <a:lnTo>
                      <a:pt x="615" y="9416"/>
                    </a:lnTo>
                    <a:lnTo>
                      <a:pt x="1433" y="8560"/>
                    </a:lnTo>
                    <a:lnTo>
                      <a:pt x="2233" y="7685"/>
                    </a:lnTo>
                    <a:lnTo>
                      <a:pt x="3033" y="6792"/>
                    </a:lnTo>
                    <a:lnTo>
                      <a:pt x="3815" y="5862"/>
                    </a:lnTo>
                    <a:lnTo>
                      <a:pt x="3964" y="5676"/>
                    </a:lnTo>
                    <a:lnTo>
                      <a:pt x="3815" y="5490"/>
                    </a:lnTo>
                    <a:lnTo>
                      <a:pt x="2978" y="4485"/>
                    </a:lnTo>
                    <a:lnTo>
                      <a:pt x="2196" y="3499"/>
                    </a:lnTo>
                    <a:lnTo>
                      <a:pt x="2159" y="3443"/>
                    </a:lnTo>
                    <a:lnTo>
                      <a:pt x="2140" y="3369"/>
                    </a:lnTo>
                    <a:lnTo>
                      <a:pt x="2140" y="3294"/>
                    </a:lnTo>
                    <a:lnTo>
                      <a:pt x="2178" y="3238"/>
                    </a:lnTo>
                    <a:lnTo>
                      <a:pt x="2196" y="3220"/>
                    </a:lnTo>
                    <a:lnTo>
                      <a:pt x="2233" y="3220"/>
                    </a:lnTo>
                    <a:lnTo>
                      <a:pt x="5620" y="3555"/>
                    </a:lnTo>
                    <a:lnTo>
                      <a:pt x="5731" y="3425"/>
                    </a:lnTo>
                    <a:lnTo>
                      <a:pt x="6252" y="2699"/>
                    </a:lnTo>
                    <a:lnTo>
                      <a:pt x="6736" y="2010"/>
                    </a:lnTo>
                    <a:lnTo>
                      <a:pt x="7220" y="1303"/>
                    </a:lnTo>
                    <a:lnTo>
                      <a:pt x="7685" y="615"/>
                    </a:lnTo>
                    <a:lnTo>
                      <a:pt x="7704" y="596"/>
                    </a:lnTo>
                    <a:lnTo>
                      <a:pt x="7741" y="578"/>
                    </a:lnTo>
                    <a:close/>
                    <a:moveTo>
                      <a:pt x="7704" y="1"/>
                    </a:moveTo>
                    <a:lnTo>
                      <a:pt x="7592" y="19"/>
                    </a:lnTo>
                    <a:lnTo>
                      <a:pt x="7499" y="57"/>
                    </a:lnTo>
                    <a:lnTo>
                      <a:pt x="7406" y="94"/>
                    </a:lnTo>
                    <a:lnTo>
                      <a:pt x="7332" y="150"/>
                    </a:lnTo>
                    <a:lnTo>
                      <a:pt x="7257" y="224"/>
                    </a:lnTo>
                    <a:lnTo>
                      <a:pt x="7201" y="299"/>
                    </a:lnTo>
                    <a:lnTo>
                      <a:pt x="6755" y="950"/>
                    </a:lnTo>
                    <a:lnTo>
                      <a:pt x="6308" y="1620"/>
                    </a:lnTo>
                    <a:lnTo>
                      <a:pt x="5843" y="2271"/>
                    </a:lnTo>
                    <a:lnTo>
                      <a:pt x="5359" y="2959"/>
                    </a:lnTo>
                    <a:lnTo>
                      <a:pt x="2289" y="2643"/>
                    </a:lnTo>
                    <a:lnTo>
                      <a:pt x="2103" y="2643"/>
                    </a:lnTo>
                    <a:lnTo>
                      <a:pt x="2010" y="2662"/>
                    </a:lnTo>
                    <a:lnTo>
                      <a:pt x="1917" y="2699"/>
                    </a:lnTo>
                    <a:lnTo>
                      <a:pt x="1843" y="2755"/>
                    </a:lnTo>
                    <a:lnTo>
                      <a:pt x="1787" y="2811"/>
                    </a:lnTo>
                    <a:lnTo>
                      <a:pt x="1712" y="2885"/>
                    </a:lnTo>
                    <a:lnTo>
                      <a:pt x="1657" y="2959"/>
                    </a:lnTo>
                    <a:lnTo>
                      <a:pt x="1619" y="3071"/>
                    </a:lnTo>
                    <a:lnTo>
                      <a:pt x="1582" y="3183"/>
                    </a:lnTo>
                    <a:lnTo>
                      <a:pt x="1563" y="3294"/>
                    </a:lnTo>
                    <a:lnTo>
                      <a:pt x="1582" y="3406"/>
                    </a:lnTo>
                    <a:lnTo>
                      <a:pt x="1582" y="3536"/>
                    </a:lnTo>
                    <a:lnTo>
                      <a:pt x="1619" y="3648"/>
                    </a:lnTo>
                    <a:lnTo>
                      <a:pt x="1675" y="3741"/>
                    </a:lnTo>
                    <a:lnTo>
                      <a:pt x="1731" y="3852"/>
                    </a:lnTo>
                    <a:lnTo>
                      <a:pt x="2457" y="4764"/>
                    </a:lnTo>
                    <a:lnTo>
                      <a:pt x="3219" y="5676"/>
                    </a:lnTo>
                    <a:lnTo>
                      <a:pt x="2475" y="6550"/>
                    </a:lnTo>
                    <a:lnTo>
                      <a:pt x="1731" y="7388"/>
                    </a:lnTo>
                    <a:lnTo>
                      <a:pt x="968" y="8206"/>
                    </a:lnTo>
                    <a:lnTo>
                      <a:pt x="205" y="9007"/>
                    </a:lnTo>
                    <a:lnTo>
                      <a:pt x="131" y="9100"/>
                    </a:lnTo>
                    <a:lnTo>
                      <a:pt x="56" y="9211"/>
                    </a:lnTo>
                    <a:lnTo>
                      <a:pt x="19" y="9323"/>
                    </a:lnTo>
                    <a:lnTo>
                      <a:pt x="1" y="9435"/>
                    </a:lnTo>
                    <a:lnTo>
                      <a:pt x="1" y="9565"/>
                    </a:lnTo>
                    <a:lnTo>
                      <a:pt x="19" y="9676"/>
                    </a:lnTo>
                    <a:lnTo>
                      <a:pt x="56" y="9788"/>
                    </a:lnTo>
                    <a:lnTo>
                      <a:pt x="131" y="9900"/>
                    </a:lnTo>
                    <a:lnTo>
                      <a:pt x="205" y="9993"/>
                    </a:lnTo>
                    <a:lnTo>
                      <a:pt x="317" y="10067"/>
                    </a:lnTo>
                    <a:lnTo>
                      <a:pt x="428" y="10142"/>
                    </a:lnTo>
                    <a:lnTo>
                      <a:pt x="540" y="10179"/>
                    </a:lnTo>
                    <a:lnTo>
                      <a:pt x="670" y="10197"/>
                    </a:lnTo>
                    <a:lnTo>
                      <a:pt x="801" y="10197"/>
                    </a:lnTo>
                    <a:lnTo>
                      <a:pt x="931" y="10179"/>
                    </a:lnTo>
                    <a:lnTo>
                      <a:pt x="1042" y="10142"/>
                    </a:lnTo>
                    <a:lnTo>
                      <a:pt x="5322" y="8095"/>
                    </a:lnTo>
                    <a:lnTo>
                      <a:pt x="6271" y="9118"/>
                    </a:lnTo>
                    <a:lnTo>
                      <a:pt x="7239" y="10123"/>
                    </a:lnTo>
                    <a:lnTo>
                      <a:pt x="8225" y="11091"/>
                    </a:lnTo>
                    <a:lnTo>
                      <a:pt x="9229" y="12039"/>
                    </a:lnTo>
                    <a:lnTo>
                      <a:pt x="9341" y="12133"/>
                    </a:lnTo>
                    <a:lnTo>
                      <a:pt x="9471" y="12207"/>
                    </a:lnTo>
                    <a:lnTo>
                      <a:pt x="9602" y="12244"/>
                    </a:lnTo>
                    <a:lnTo>
                      <a:pt x="9732" y="12263"/>
                    </a:lnTo>
                    <a:lnTo>
                      <a:pt x="9899" y="12226"/>
                    </a:lnTo>
                    <a:lnTo>
                      <a:pt x="10067" y="12170"/>
                    </a:lnTo>
                    <a:lnTo>
                      <a:pt x="10160" y="12114"/>
                    </a:lnTo>
                    <a:lnTo>
                      <a:pt x="10253" y="12021"/>
                    </a:lnTo>
                    <a:lnTo>
                      <a:pt x="10327" y="11928"/>
                    </a:lnTo>
                    <a:lnTo>
                      <a:pt x="10402" y="11835"/>
                    </a:lnTo>
                    <a:lnTo>
                      <a:pt x="10439" y="11723"/>
                    </a:lnTo>
                    <a:lnTo>
                      <a:pt x="10458" y="11593"/>
                    </a:lnTo>
                    <a:lnTo>
                      <a:pt x="10476" y="11481"/>
                    </a:lnTo>
                    <a:lnTo>
                      <a:pt x="10458" y="11351"/>
                    </a:lnTo>
                    <a:lnTo>
                      <a:pt x="10234" y="9807"/>
                    </a:lnTo>
                    <a:lnTo>
                      <a:pt x="9955" y="7927"/>
                    </a:lnTo>
                    <a:lnTo>
                      <a:pt x="9788" y="6978"/>
                    </a:lnTo>
                    <a:lnTo>
                      <a:pt x="9620" y="6029"/>
                    </a:lnTo>
                    <a:lnTo>
                      <a:pt x="11946" y="4894"/>
                    </a:lnTo>
                    <a:lnTo>
                      <a:pt x="12039" y="4839"/>
                    </a:lnTo>
                    <a:lnTo>
                      <a:pt x="12132" y="4783"/>
                    </a:lnTo>
                    <a:lnTo>
                      <a:pt x="12188" y="4690"/>
                    </a:lnTo>
                    <a:lnTo>
                      <a:pt x="12244" y="4615"/>
                    </a:lnTo>
                    <a:lnTo>
                      <a:pt x="12281" y="4522"/>
                    </a:lnTo>
                    <a:lnTo>
                      <a:pt x="12318" y="4411"/>
                    </a:lnTo>
                    <a:lnTo>
                      <a:pt x="12318" y="4318"/>
                    </a:lnTo>
                    <a:lnTo>
                      <a:pt x="12300" y="4206"/>
                    </a:lnTo>
                    <a:lnTo>
                      <a:pt x="12281" y="4094"/>
                    </a:lnTo>
                    <a:lnTo>
                      <a:pt x="12225" y="3964"/>
                    </a:lnTo>
                    <a:lnTo>
                      <a:pt x="12151" y="3871"/>
                    </a:lnTo>
                    <a:lnTo>
                      <a:pt x="12076" y="3778"/>
                    </a:lnTo>
                    <a:lnTo>
                      <a:pt x="11983" y="3704"/>
                    </a:lnTo>
                    <a:lnTo>
                      <a:pt x="11872" y="3648"/>
                    </a:lnTo>
                    <a:lnTo>
                      <a:pt x="11760" y="3592"/>
                    </a:lnTo>
                    <a:lnTo>
                      <a:pt x="11630" y="3573"/>
                    </a:lnTo>
                    <a:lnTo>
                      <a:pt x="8988" y="3313"/>
                    </a:lnTo>
                    <a:lnTo>
                      <a:pt x="8839" y="3294"/>
                    </a:lnTo>
                    <a:lnTo>
                      <a:pt x="8615" y="1899"/>
                    </a:lnTo>
                    <a:lnTo>
                      <a:pt x="8374" y="503"/>
                    </a:lnTo>
                    <a:lnTo>
                      <a:pt x="8355" y="410"/>
                    </a:lnTo>
                    <a:lnTo>
                      <a:pt x="8318" y="317"/>
                    </a:lnTo>
                    <a:lnTo>
                      <a:pt x="8262" y="243"/>
                    </a:lnTo>
                    <a:lnTo>
                      <a:pt x="8206" y="187"/>
                    </a:lnTo>
                    <a:lnTo>
                      <a:pt x="8150" y="131"/>
                    </a:lnTo>
                    <a:lnTo>
                      <a:pt x="8076" y="75"/>
                    </a:lnTo>
                    <a:lnTo>
                      <a:pt x="8001" y="38"/>
                    </a:lnTo>
                    <a:lnTo>
                      <a:pt x="7908" y="19"/>
                    </a:lnTo>
                    <a:lnTo>
                      <a:pt x="77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4560;p57">
                <a:extLst>
                  <a:ext uri="{FF2B5EF4-FFF2-40B4-BE49-F238E27FC236}">
                    <a16:creationId xmlns:a16="http://schemas.microsoft.com/office/drawing/2014/main" id="{F0139246-8873-73F2-BB40-B78D80F3E127}"/>
                  </a:ext>
                </a:extLst>
              </p:cNvPr>
              <p:cNvSpPr/>
              <p:nvPr/>
            </p:nvSpPr>
            <p:spPr>
              <a:xfrm>
                <a:off x="5601600" y="4193925"/>
                <a:ext cx="19445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778" h="2364" extrusionOk="0">
                    <a:moveTo>
                      <a:pt x="1600" y="0"/>
                    </a:moveTo>
                    <a:lnTo>
                      <a:pt x="1117" y="19"/>
                    </a:lnTo>
                    <a:lnTo>
                      <a:pt x="651" y="56"/>
                    </a:lnTo>
                    <a:lnTo>
                      <a:pt x="428" y="93"/>
                    </a:lnTo>
                    <a:lnTo>
                      <a:pt x="186" y="149"/>
                    </a:lnTo>
                    <a:lnTo>
                      <a:pt x="130" y="168"/>
                    </a:lnTo>
                    <a:lnTo>
                      <a:pt x="93" y="186"/>
                    </a:lnTo>
                    <a:lnTo>
                      <a:pt x="56" y="224"/>
                    </a:lnTo>
                    <a:lnTo>
                      <a:pt x="19" y="261"/>
                    </a:lnTo>
                    <a:lnTo>
                      <a:pt x="0" y="354"/>
                    </a:lnTo>
                    <a:lnTo>
                      <a:pt x="0" y="466"/>
                    </a:lnTo>
                    <a:lnTo>
                      <a:pt x="56" y="559"/>
                    </a:lnTo>
                    <a:lnTo>
                      <a:pt x="130" y="633"/>
                    </a:lnTo>
                    <a:lnTo>
                      <a:pt x="168" y="652"/>
                    </a:lnTo>
                    <a:lnTo>
                      <a:pt x="223" y="670"/>
                    </a:lnTo>
                    <a:lnTo>
                      <a:pt x="335" y="670"/>
                    </a:lnTo>
                    <a:lnTo>
                      <a:pt x="763" y="577"/>
                    </a:lnTo>
                    <a:lnTo>
                      <a:pt x="1191" y="540"/>
                    </a:lnTo>
                    <a:lnTo>
                      <a:pt x="1638" y="540"/>
                    </a:lnTo>
                    <a:lnTo>
                      <a:pt x="2084" y="559"/>
                    </a:lnTo>
                    <a:lnTo>
                      <a:pt x="2531" y="596"/>
                    </a:lnTo>
                    <a:lnTo>
                      <a:pt x="2977" y="652"/>
                    </a:lnTo>
                    <a:lnTo>
                      <a:pt x="3833" y="800"/>
                    </a:lnTo>
                    <a:lnTo>
                      <a:pt x="4317" y="875"/>
                    </a:lnTo>
                    <a:lnTo>
                      <a:pt x="4782" y="1005"/>
                    </a:lnTo>
                    <a:lnTo>
                      <a:pt x="5229" y="1135"/>
                    </a:lnTo>
                    <a:lnTo>
                      <a:pt x="5675" y="1303"/>
                    </a:lnTo>
                    <a:lnTo>
                      <a:pt x="6103" y="1489"/>
                    </a:lnTo>
                    <a:lnTo>
                      <a:pt x="6512" y="1731"/>
                    </a:lnTo>
                    <a:lnTo>
                      <a:pt x="6922" y="1991"/>
                    </a:lnTo>
                    <a:lnTo>
                      <a:pt x="7294" y="2289"/>
                    </a:lnTo>
                    <a:lnTo>
                      <a:pt x="7350" y="2326"/>
                    </a:lnTo>
                    <a:lnTo>
                      <a:pt x="7406" y="2345"/>
                    </a:lnTo>
                    <a:lnTo>
                      <a:pt x="7517" y="2363"/>
                    </a:lnTo>
                    <a:lnTo>
                      <a:pt x="7610" y="2326"/>
                    </a:lnTo>
                    <a:lnTo>
                      <a:pt x="7685" y="2270"/>
                    </a:lnTo>
                    <a:lnTo>
                      <a:pt x="7741" y="2196"/>
                    </a:lnTo>
                    <a:lnTo>
                      <a:pt x="7778" y="2103"/>
                    </a:lnTo>
                    <a:lnTo>
                      <a:pt x="7778" y="2047"/>
                    </a:lnTo>
                    <a:lnTo>
                      <a:pt x="7759" y="2010"/>
                    </a:lnTo>
                    <a:lnTo>
                      <a:pt x="7722" y="1954"/>
                    </a:lnTo>
                    <a:lnTo>
                      <a:pt x="7685" y="1917"/>
                    </a:lnTo>
                    <a:lnTo>
                      <a:pt x="7275" y="1582"/>
                    </a:lnTo>
                    <a:lnTo>
                      <a:pt x="6847" y="1303"/>
                    </a:lnTo>
                    <a:lnTo>
                      <a:pt x="6401" y="1042"/>
                    </a:lnTo>
                    <a:lnTo>
                      <a:pt x="5954" y="838"/>
                    </a:lnTo>
                    <a:lnTo>
                      <a:pt x="5489" y="652"/>
                    </a:lnTo>
                    <a:lnTo>
                      <a:pt x="4987" y="503"/>
                    </a:lnTo>
                    <a:lnTo>
                      <a:pt x="4503" y="373"/>
                    </a:lnTo>
                    <a:lnTo>
                      <a:pt x="3982" y="280"/>
                    </a:lnTo>
                    <a:lnTo>
                      <a:pt x="3052" y="131"/>
                    </a:lnTo>
                    <a:lnTo>
                      <a:pt x="2568" y="75"/>
                    </a:lnTo>
                    <a:lnTo>
                      <a:pt x="2084" y="19"/>
                    </a:lnTo>
                    <a:lnTo>
                      <a:pt x="16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4561;p57">
                <a:extLst>
                  <a:ext uri="{FF2B5EF4-FFF2-40B4-BE49-F238E27FC236}">
                    <a16:creationId xmlns:a16="http://schemas.microsoft.com/office/drawing/2014/main" id="{CD8D41EE-A95C-942B-3C68-5B4F6E446A5B}"/>
                  </a:ext>
                </a:extLst>
              </p:cNvPr>
              <p:cNvSpPr/>
              <p:nvPr/>
            </p:nvSpPr>
            <p:spPr>
              <a:xfrm>
                <a:off x="5624375" y="4167400"/>
                <a:ext cx="1651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1843" extrusionOk="0">
                    <a:moveTo>
                      <a:pt x="1787" y="1"/>
                    </a:moveTo>
                    <a:lnTo>
                      <a:pt x="1024" y="19"/>
                    </a:lnTo>
                    <a:lnTo>
                      <a:pt x="633" y="38"/>
                    </a:lnTo>
                    <a:lnTo>
                      <a:pt x="187" y="38"/>
                    </a:lnTo>
                    <a:lnTo>
                      <a:pt x="150" y="57"/>
                    </a:lnTo>
                    <a:lnTo>
                      <a:pt x="94" y="75"/>
                    </a:lnTo>
                    <a:lnTo>
                      <a:pt x="57" y="112"/>
                    </a:lnTo>
                    <a:lnTo>
                      <a:pt x="19" y="205"/>
                    </a:lnTo>
                    <a:lnTo>
                      <a:pt x="1" y="299"/>
                    </a:lnTo>
                    <a:lnTo>
                      <a:pt x="19" y="392"/>
                    </a:lnTo>
                    <a:lnTo>
                      <a:pt x="57" y="485"/>
                    </a:lnTo>
                    <a:lnTo>
                      <a:pt x="94" y="522"/>
                    </a:lnTo>
                    <a:lnTo>
                      <a:pt x="150" y="540"/>
                    </a:lnTo>
                    <a:lnTo>
                      <a:pt x="187" y="559"/>
                    </a:lnTo>
                    <a:lnTo>
                      <a:pt x="261" y="578"/>
                    </a:lnTo>
                    <a:lnTo>
                      <a:pt x="1006" y="578"/>
                    </a:lnTo>
                    <a:lnTo>
                      <a:pt x="1750" y="559"/>
                    </a:lnTo>
                    <a:lnTo>
                      <a:pt x="2122" y="559"/>
                    </a:lnTo>
                    <a:lnTo>
                      <a:pt x="2494" y="578"/>
                    </a:lnTo>
                    <a:lnTo>
                      <a:pt x="2885" y="615"/>
                    </a:lnTo>
                    <a:lnTo>
                      <a:pt x="3257" y="671"/>
                    </a:lnTo>
                    <a:lnTo>
                      <a:pt x="3648" y="745"/>
                    </a:lnTo>
                    <a:lnTo>
                      <a:pt x="4039" y="838"/>
                    </a:lnTo>
                    <a:lnTo>
                      <a:pt x="4411" y="950"/>
                    </a:lnTo>
                    <a:lnTo>
                      <a:pt x="4783" y="1080"/>
                    </a:lnTo>
                    <a:lnTo>
                      <a:pt x="5155" y="1229"/>
                    </a:lnTo>
                    <a:lnTo>
                      <a:pt x="5508" y="1396"/>
                    </a:lnTo>
                    <a:lnTo>
                      <a:pt x="5862" y="1582"/>
                    </a:lnTo>
                    <a:lnTo>
                      <a:pt x="6197" y="1787"/>
                    </a:lnTo>
                    <a:lnTo>
                      <a:pt x="6253" y="1824"/>
                    </a:lnTo>
                    <a:lnTo>
                      <a:pt x="6309" y="1824"/>
                    </a:lnTo>
                    <a:lnTo>
                      <a:pt x="6364" y="1843"/>
                    </a:lnTo>
                    <a:lnTo>
                      <a:pt x="6420" y="1824"/>
                    </a:lnTo>
                    <a:lnTo>
                      <a:pt x="6495" y="1768"/>
                    </a:lnTo>
                    <a:lnTo>
                      <a:pt x="6550" y="1694"/>
                    </a:lnTo>
                    <a:lnTo>
                      <a:pt x="6588" y="1601"/>
                    </a:lnTo>
                    <a:lnTo>
                      <a:pt x="6606" y="1508"/>
                    </a:lnTo>
                    <a:lnTo>
                      <a:pt x="6588" y="1452"/>
                    </a:lnTo>
                    <a:lnTo>
                      <a:pt x="6569" y="1415"/>
                    </a:lnTo>
                    <a:lnTo>
                      <a:pt x="6532" y="1359"/>
                    </a:lnTo>
                    <a:lnTo>
                      <a:pt x="6476" y="1322"/>
                    </a:lnTo>
                    <a:lnTo>
                      <a:pt x="6122" y="1099"/>
                    </a:lnTo>
                    <a:lnTo>
                      <a:pt x="5750" y="913"/>
                    </a:lnTo>
                    <a:lnTo>
                      <a:pt x="5378" y="726"/>
                    </a:lnTo>
                    <a:lnTo>
                      <a:pt x="5006" y="578"/>
                    </a:lnTo>
                    <a:lnTo>
                      <a:pt x="4597" y="447"/>
                    </a:lnTo>
                    <a:lnTo>
                      <a:pt x="4206" y="336"/>
                    </a:lnTo>
                    <a:lnTo>
                      <a:pt x="3797" y="243"/>
                    </a:lnTo>
                    <a:lnTo>
                      <a:pt x="3387" y="150"/>
                    </a:lnTo>
                    <a:lnTo>
                      <a:pt x="2997" y="94"/>
                    </a:lnTo>
                    <a:lnTo>
                      <a:pt x="2587" y="38"/>
                    </a:lnTo>
                    <a:lnTo>
                      <a:pt x="2196" y="19"/>
                    </a:lnTo>
                    <a:lnTo>
                      <a:pt x="17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4562;p57">
                <a:extLst>
                  <a:ext uri="{FF2B5EF4-FFF2-40B4-BE49-F238E27FC236}">
                    <a16:creationId xmlns:a16="http://schemas.microsoft.com/office/drawing/2014/main" id="{A2A8B822-50FF-4946-897B-C0D5ECD7CEA0}"/>
                  </a:ext>
                </a:extLst>
              </p:cNvPr>
              <p:cNvSpPr/>
              <p:nvPr/>
            </p:nvSpPr>
            <p:spPr>
              <a:xfrm>
                <a:off x="5606250" y="4121350"/>
                <a:ext cx="202825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1601" extrusionOk="0">
                    <a:moveTo>
                      <a:pt x="261" y="1"/>
                    </a:moveTo>
                    <a:lnTo>
                      <a:pt x="205" y="19"/>
                    </a:lnTo>
                    <a:lnTo>
                      <a:pt x="149" y="19"/>
                    </a:lnTo>
                    <a:lnTo>
                      <a:pt x="93" y="57"/>
                    </a:lnTo>
                    <a:lnTo>
                      <a:pt x="56" y="94"/>
                    </a:lnTo>
                    <a:lnTo>
                      <a:pt x="19" y="168"/>
                    </a:lnTo>
                    <a:lnTo>
                      <a:pt x="0" y="280"/>
                    </a:lnTo>
                    <a:lnTo>
                      <a:pt x="19" y="373"/>
                    </a:lnTo>
                    <a:lnTo>
                      <a:pt x="56" y="466"/>
                    </a:lnTo>
                    <a:lnTo>
                      <a:pt x="93" y="503"/>
                    </a:lnTo>
                    <a:lnTo>
                      <a:pt x="149" y="522"/>
                    </a:lnTo>
                    <a:lnTo>
                      <a:pt x="205" y="540"/>
                    </a:lnTo>
                    <a:lnTo>
                      <a:pt x="261" y="540"/>
                    </a:lnTo>
                    <a:lnTo>
                      <a:pt x="1210" y="559"/>
                    </a:lnTo>
                    <a:lnTo>
                      <a:pt x="2159" y="633"/>
                    </a:lnTo>
                    <a:lnTo>
                      <a:pt x="3089" y="726"/>
                    </a:lnTo>
                    <a:lnTo>
                      <a:pt x="4038" y="857"/>
                    </a:lnTo>
                    <a:lnTo>
                      <a:pt x="4987" y="1006"/>
                    </a:lnTo>
                    <a:lnTo>
                      <a:pt x="5917" y="1192"/>
                    </a:lnTo>
                    <a:lnTo>
                      <a:pt x="6847" y="1378"/>
                    </a:lnTo>
                    <a:lnTo>
                      <a:pt x="7778" y="1601"/>
                    </a:lnTo>
                    <a:lnTo>
                      <a:pt x="7889" y="1601"/>
                    </a:lnTo>
                    <a:lnTo>
                      <a:pt x="7945" y="1582"/>
                    </a:lnTo>
                    <a:lnTo>
                      <a:pt x="7982" y="1564"/>
                    </a:lnTo>
                    <a:lnTo>
                      <a:pt x="8057" y="1489"/>
                    </a:lnTo>
                    <a:lnTo>
                      <a:pt x="8094" y="1396"/>
                    </a:lnTo>
                    <a:lnTo>
                      <a:pt x="8113" y="1303"/>
                    </a:lnTo>
                    <a:lnTo>
                      <a:pt x="8076" y="1192"/>
                    </a:lnTo>
                    <a:lnTo>
                      <a:pt x="8057" y="1154"/>
                    </a:lnTo>
                    <a:lnTo>
                      <a:pt x="8020" y="1117"/>
                    </a:lnTo>
                    <a:lnTo>
                      <a:pt x="7964" y="1099"/>
                    </a:lnTo>
                    <a:lnTo>
                      <a:pt x="7908" y="1080"/>
                    </a:lnTo>
                    <a:lnTo>
                      <a:pt x="6978" y="857"/>
                    </a:lnTo>
                    <a:lnTo>
                      <a:pt x="6029" y="652"/>
                    </a:lnTo>
                    <a:lnTo>
                      <a:pt x="5080" y="485"/>
                    </a:lnTo>
                    <a:lnTo>
                      <a:pt x="4112" y="317"/>
                    </a:lnTo>
                    <a:lnTo>
                      <a:pt x="3145" y="187"/>
                    </a:lnTo>
                    <a:lnTo>
                      <a:pt x="2177" y="94"/>
                    </a:lnTo>
                    <a:lnTo>
                      <a:pt x="1228" y="38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4563;p57">
                <a:extLst>
                  <a:ext uri="{FF2B5EF4-FFF2-40B4-BE49-F238E27FC236}">
                    <a16:creationId xmlns:a16="http://schemas.microsoft.com/office/drawing/2014/main" id="{B52F9528-3F70-CF9A-A460-A4E305D6A33F}"/>
                  </a:ext>
                </a:extLst>
              </p:cNvPr>
              <p:cNvSpPr/>
              <p:nvPr/>
            </p:nvSpPr>
            <p:spPr>
              <a:xfrm>
                <a:off x="5683450" y="4094375"/>
                <a:ext cx="754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559" extrusionOk="0">
                    <a:moveTo>
                      <a:pt x="1508" y="1"/>
                    </a:moveTo>
                    <a:lnTo>
                      <a:pt x="261" y="19"/>
                    </a:lnTo>
                    <a:lnTo>
                      <a:pt x="206" y="19"/>
                    </a:lnTo>
                    <a:lnTo>
                      <a:pt x="150" y="38"/>
                    </a:lnTo>
                    <a:lnTo>
                      <a:pt x="113" y="75"/>
                    </a:lnTo>
                    <a:lnTo>
                      <a:pt x="75" y="94"/>
                    </a:lnTo>
                    <a:lnTo>
                      <a:pt x="20" y="187"/>
                    </a:lnTo>
                    <a:lnTo>
                      <a:pt x="1" y="280"/>
                    </a:lnTo>
                    <a:lnTo>
                      <a:pt x="20" y="391"/>
                    </a:lnTo>
                    <a:lnTo>
                      <a:pt x="75" y="466"/>
                    </a:lnTo>
                    <a:lnTo>
                      <a:pt x="113" y="503"/>
                    </a:lnTo>
                    <a:lnTo>
                      <a:pt x="150" y="540"/>
                    </a:lnTo>
                    <a:lnTo>
                      <a:pt x="206" y="540"/>
                    </a:lnTo>
                    <a:lnTo>
                      <a:pt x="261" y="559"/>
                    </a:lnTo>
                    <a:lnTo>
                      <a:pt x="1508" y="540"/>
                    </a:lnTo>
                    <a:lnTo>
                      <a:pt x="2141" y="540"/>
                    </a:lnTo>
                    <a:lnTo>
                      <a:pt x="2755" y="559"/>
                    </a:lnTo>
                    <a:lnTo>
                      <a:pt x="2811" y="559"/>
                    </a:lnTo>
                    <a:lnTo>
                      <a:pt x="2866" y="540"/>
                    </a:lnTo>
                    <a:lnTo>
                      <a:pt x="2904" y="503"/>
                    </a:lnTo>
                    <a:lnTo>
                      <a:pt x="2941" y="484"/>
                    </a:lnTo>
                    <a:lnTo>
                      <a:pt x="2997" y="391"/>
                    </a:lnTo>
                    <a:lnTo>
                      <a:pt x="3015" y="298"/>
                    </a:lnTo>
                    <a:lnTo>
                      <a:pt x="2997" y="205"/>
                    </a:lnTo>
                    <a:lnTo>
                      <a:pt x="2941" y="112"/>
                    </a:lnTo>
                    <a:lnTo>
                      <a:pt x="2904" y="75"/>
                    </a:lnTo>
                    <a:lnTo>
                      <a:pt x="2866" y="38"/>
                    </a:lnTo>
                    <a:lnTo>
                      <a:pt x="2811" y="19"/>
                    </a:lnTo>
                    <a:lnTo>
                      <a:pt x="2755" y="19"/>
                    </a:lnTo>
                    <a:lnTo>
                      <a:pt x="21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6" name="Google Shape;4564;p57">
              <a:extLst>
                <a:ext uri="{FF2B5EF4-FFF2-40B4-BE49-F238E27FC236}">
                  <a16:creationId xmlns:a16="http://schemas.microsoft.com/office/drawing/2014/main" id="{335AB592-DFC2-B664-CD32-B28DCF620797}"/>
                </a:ext>
              </a:extLst>
            </p:cNvPr>
            <p:cNvGrpSpPr/>
            <p:nvPr/>
          </p:nvGrpSpPr>
          <p:grpSpPr>
            <a:xfrm flipH="1">
              <a:off x="3114168" y="714823"/>
              <a:ext cx="245856" cy="244739"/>
              <a:chOff x="5546700" y="4021800"/>
              <a:chExt cx="307975" cy="306575"/>
            </a:xfrm>
          </p:grpSpPr>
          <p:sp>
            <p:nvSpPr>
              <p:cNvPr id="47" name="Google Shape;4565;p57">
                <a:extLst>
                  <a:ext uri="{FF2B5EF4-FFF2-40B4-BE49-F238E27FC236}">
                    <a16:creationId xmlns:a16="http://schemas.microsoft.com/office/drawing/2014/main" id="{5590C39E-265F-36CD-BC62-222412C802D0}"/>
                  </a:ext>
                </a:extLst>
              </p:cNvPr>
              <p:cNvSpPr/>
              <p:nvPr/>
            </p:nvSpPr>
            <p:spPr>
              <a:xfrm>
                <a:off x="5546700" y="4021800"/>
                <a:ext cx="307975" cy="30657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12263" extrusionOk="0">
                    <a:moveTo>
                      <a:pt x="7778" y="578"/>
                    </a:moveTo>
                    <a:lnTo>
                      <a:pt x="7797" y="596"/>
                    </a:lnTo>
                    <a:lnTo>
                      <a:pt x="8057" y="2103"/>
                    </a:lnTo>
                    <a:lnTo>
                      <a:pt x="8299" y="3611"/>
                    </a:lnTo>
                    <a:lnTo>
                      <a:pt x="8336" y="3834"/>
                    </a:lnTo>
                    <a:lnTo>
                      <a:pt x="8932" y="3890"/>
                    </a:lnTo>
                    <a:lnTo>
                      <a:pt x="11574" y="4150"/>
                    </a:lnTo>
                    <a:lnTo>
                      <a:pt x="11630" y="4169"/>
                    </a:lnTo>
                    <a:lnTo>
                      <a:pt x="11686" y="4206"/>
                    </a:lnTo>
                    <a:lnTo>
                      <a:pt x="11723" y="4262"/>
                    </a:lnTo>
                    <a:lnTo>
                      <a:pt x="11741" y="4299"/>
                    </a:lnTo>
                    <a:lnTo>
                      <a:pt x="11741" y="4336"/>
                    </a:lnTo>
                    <a:lnTo>
                      <a:pt x="11704" y="4373"/>
                    </a:lnTo>
                    <a:lnTo>
                      <a:pt x="8969" y="5695"/>
                    </a:lnTo>
                    <a:lnTo>
                      <a:pt x="9006" y="5918"/>
                    </a:lnTo>
                    <a:lnTo>
                      <a:pt x="9192" y="6904"/>
                    </a:lnTo>
                    <a:lnTo>
                      <a:pt x="9360" y="7909"/>
                    </a:lnTo>
                    <a:lnTo>
                      <a:pt x="9657" y="9881"/>
                    </a:lnTo>
                    <a:lnTo>
                      <a:pt x="9899" y="11444"/>
                    </a:lnTo>
                    <a:lnTo>
                      <a:pt x="9899" y="11518"/>
                    </a:lnTo>
                    <a:lnTo>
                      <a:pt x="9881" y="11574"/>
                    </a:lnTo>
                    <a:lnTo>
                      <a:pt x="9844" y="11630"/>
                    </a:lnTo>
                    <a:lnTo>
                      <a:pt x="9806" y="11667"/>
                    </a:lnTo>
                    <a:lnTo>
                      <a:pt x="9750" y="11686"/>
                    </a:lnTo>
                    <a:lnTo>
                      <a:pt x="9713" y="11667"/>
                    </a:lnTo>
                    <a:lnTo>
                      <a:pt x="9676" y="11667"/>
                    </a:lnTo>
                    <a:lnTo>
                      <a:pt x="9620" y="11630"/>
                    </a:lnTo>
                    <a:lnTo>
                      <a:pt x="8597" y="10644"/>
                    </a:lnTo>
                    <a:lnTo>
                      <a:pt x="7573" y="9639"/>
                    </a:lnTo>
                    <a:lnTo>
                      <a:pt x="6587" y="8597"/>
                    </a:lnTo>
                    <a:lnTo>
                      <a:pt x="5601" y="7555"/>
                    </a:lnTo>
                    <a:lnTo>
                      <a:pt x="5452" y="7388"/>
                    </a:lnTo>
                    <a:lnTo>
                      <a:pt x="5266" y="7481"/>
                    </a:lnTo>
                    <a:lnTo>
                      <a:pt x="801" y="9621"/>
                    </a:lnTo>
                    <a:lnTo>
                      <a:pt x="726" y="9639"/>
                    </a:lnTo>
                    <a:lnTo>
                      <a:pt x="670" y="9621"/>
                    </a:lnTo>
                    <a:lnTo>
                      <a:pt x="633" y="9583"/>
                    </a:lnTo>
                    <a:lnTo>
                      <a:pt x="596" y="9565"/>
                    </a:lnTo>
                    <a:lnTo>
                      <a:pt x="577" y="9528"/>
                    </a:lnTo>
                    <a:lnTo>
                      <a:pt x="577" y="9490"/>
                    </a:lnTo>
                    <a:lnTo>
                      <a:pt x="577" y="9453"/>
                    </a:lnTo>
                    <a:lnTo>
                      <a:pt x="615" y="9416"/>
                    </a:lnTo>
                    <a:lnTo>
                      <a:pt x="1433" y="8560"/>
                    </a:lnTo>
                    <a:lnTo>
                      <a:pt x="2233" y="7685"/>
                    </a:lnTo>
                    <a:lnTo>
                      <a:pt x="3033" y="6792"/>
                    </a:lnTo>
                    <a:lnTo>
                      <a:pt x="3815" y="5862"/>
                    </a:lnTo>
                    <a:lnTo>
                      <a:pt x="3964" y="5676"/>
                    </a:lnTo>
                    <a:lnTo>
                      <a:pt x="3815" y="5490"/>
                    </a:lnTo>
                    <a:lnTo>
                      <a:pt x="2978" y="4485"/>
                    </a:lnTo>
                    <a:lnTo>
                      <a:pt x="2196" y="3499"/>
                    </a:lnTo>
                    <a:lnTo>
                      <a:pt x="2159" y="3443"/>
                    </a:lnTo>
                    <a:lnTo>
                      <a:pt x="2140" y="3369"/>
                    </a:lnTo>
                    <a:lnTo>
                      <a:pt x="2140" y="3294"/>
                    </a:lnTo>
                    <a:lnTo>
                      <a:pt x="2178" y="3238"/>
                    </a:lnTo>
                    <a:lnTo>
                      <a:pt x="2196" y="3220"/>
                    </a:lnTo>
                    <a:lnTo>
                      <a:pt x="2233" y="3220"/>
                    </a:lnTo>
                    <a:lnTo>
                      <a:pt x="5620" y="3555"/>
                    </a:lnTo>
                    <a:lnTo>
                      <a:pt x="5731" y="3425"/>
                    </a:lnTo>
                    <a:lnTo>
                      <a:pt x="6252" y="2699"/>
                    </a:lnTo>
                    <a:lnTo>
                      <a:pt x="6736" y="2010"/>
                    </a:lnTo>
                    <a:lnTo>
                      <a:pt x="7220" y="1303"/>
                    </a:lnTo>
                    <a:lnTo>
                      <a:pt x="7685" y="615"/>
                    </a:lnTo>
                    <a:lnTo>
                      <a:pt x="7704" y="596"/>
                    </a:lnTo>
                    <a:lnTo>
                      <a:pt x="7741" y="578"/>
                    </a:lnTo>
                    <a:close/>
                    <a:moveTo>
                      <a:pt x="7704" y="1"/>
                    </a:moveTo>
                    <a:lnTo>
                      <a:pt x="7592" y="19"/>
                    </a:lnTo>
                    <a:lnTo>
                      <a:pt x="7499" y="57"/>
                    </a:lnTo>
                    <a:lnTo>
                      <a:pt x="7406" y="94"/>
                    </a:lnTo>
                    <a:lnTo>
                      <a:pt x="7332" y="150"/>
                    </a:lnTo>
                    <a:lnTo>
                      <a:pt x="7257" y="224"/>
                    </a:lnTo>
                    <a:lnTo>
                      <a:pt x="7201" y="299"/>
                    </a:lnTo>
                    <a:lnTo>
                      <a:pt x="6755" y="950"/>
                    </a:lnTo>
                    <a:lnTo>
                      <a:pt x="6308" y="1620"/>
                    </a:lnTo>
                    <a:lnTo>
                      <a:pt x="5843" y="2271"/>
                    </a:lnTo>
                    <a:lnTo>
                      <a:pt x="5359" y="2959"/>
                    </a:lnTo>
                    <a:lnTo>
                      <a:pt x="2289" y="2643"/>
                    </a:lnTo>
                    <a:lnTo>
                      <a:pt x="2103" y="2643"/>
                    </a:lnTo>
                    <a:lnTo>
                      <a:pt x="2010" y="2662"/>
                    </a:lnTo>
                    <a:lnTo>
                      <a:pt x="1917" y="2699"/>
                    </a:lnTo>
                    <a:lnTo>
                      <a:pt x="1843" y="2755"/>
                    </a:lnTo>
                    <a:lnTo>
                      <a:pt x="1787" y="2811"/>
                    </a:lnTo>
                    <a:lnTo>
                      <a:pt x="1712" y="2885"/>
                    </a:lnTo>
                    <a:lnTo>
                      <a:pt x="1657" y="2959"/>
                    </a:lnTo>
                    <a:lnTo>
                      <a:pt x="1619" y="3071"/>
                    </a:lnTo>
                    <a:lnTo>
                      <a:pt x="1582" y="3183"/>
                    </a:lnTo>
                    <a:lnTo>
                      <a:pt x="1563" y="3294"/>
                    </a:lnTo>
                    <a:lnTo>
                      <a:pt x="1582" y="3406"/>
                    </a:lnTo>
                    <a:lnTo>
                      <a:pt x="1582" y="3536"/>
                    </a:lnTo>
                    <a:lnTo>
                      <a:pt x="1619" y="3648"/>
                    </a:lnTo>
                    <a:lnTo>
                      <a:pt x="1675" y="3741"/>
                    </a:lnTo>
                    <a:lnTo>
                      <a:pt x="1731" y="3852"/>
                    </a:lnTo>
                    <a:lnTo>
                      <a:pt x="2457" y="4764"/>
                    </a:lnTo>
                    <a:lnTo>
                      <a:pt x="3219" y="5676"/>
                    </a:lnTo>
                    <a:lnTo>
                      <a:pt x="2475" y="6550"/>
                    </a:lnTo>
                    <a:lnTo>
                      <a:pt x="1731" y="7388"/>
                    </a:lnTo>
                    <a:lnTo>
                      <a:pt x="968" y="8206"/>
                    </a:lnTo>
                    <a:lnTo>
                      <a:pt x="205" y="9007"/>
                    </a:lnTo>
                    <a:lnTo>
                      <a:pt x="131" y="9100"/>
                    </a:lnTo>
                    <a:lnTo>
                      <a:pt x="56" y="9211"/>
                    </a:lnTo>
                    <a:lnTo>
                      <a:pt x="19" y="9323"/>
                    </a:lnTo>
                    <a:lnTo>
                      <a:pt x="1" y="9435"/>
                    </a:lnTo>
                    <a:lnTo>
                      <a:pt x="1" y="9565"/>
                    </a:lnTo>
                    <a:lnTo>
                      <a:pt x="19" y="9676"/>
                    </a:lnTo>
                    <a:lnTo>
                      <a:pt x="56" y="9788"/>
                    </a:lnTo>
                    <a:lnTo>
                      <a:pt x="131" y="9900"/>
                    </a:lnTo>
                    <a:lnTo>
                      <a:pt x="205" y="9993"/>
                    </a:lnTo>
                    <a:lnTo>
                      <a:pt x="317" y="10067"/>
                    </a:lnTo>
                    <a:lnTo>
                      <a:pt x="428" y="10142"/>
                    </a:lnTo>
                    <a:lnTo>
                      <a:pt x="540" y="10179"/>
                    </a:lnTo>
                    <a:lnTo>
                      <a:pt x="670" y="10197"/>
                    </a:lnTo>
                    <a:lnTo>
                      <a:pt x="801" y="10197"/>
                    </a:lnTo>
                    <a:lnTo>
                      <a:pt x="931" y="10179"/>
                    </a:lnTo>
                    <a:lnTo>
                      <a:pt x="1042" y="10142"/>
                    </a:lnTo>
                    <a:lnTo>
                      <a:pt x="5322" y="8095"/>
                    </a:lnTo>
                    <a:lnTo>
                      <a:pt x="6271" y="9118"/>
                    </a:lnTo>
                    <a:lnTo>
                      <a:pt x="7239" y="10123"/>
                    </a:lnTo>
                    <a:lnTo>
                      <a:pt x="8225" y="11091"/>
                    </a:lnTo>
                    <a:lnTo>
                      <a:pt x="9229" y="12039"/>
                    </a:lnTo>
                    <a:lnTo>
                      <a:pt x="9341" y="12133"/>
                    </a:lnTo>
                    <a:lnTo>
                      <a:pt x="9471" y="12207"/>
                    </a:lnTo>
                    <a:lnTo>
                      <a:pt x="9602" y="12244"/>
                    </a:lnTo>
                    <a:lnTo>
                      <a:pt x="9732" y="12263"/>
                    </a:lnTo>
                    <a:lnTo>
                      <a:pt x="9899" y="12226"/>
                    </a:lnTo>
                    <a:lnTo>
                      <a:pt x="10067" y="12170"/>
                    </a:lnTo>
                    <a:lnTo>
                      <a:pt x="10160" y="12114"/>
                    </a:lnTo>
                    <a:lnTo>
                      <a:pt x="10253" y="12021"/>
                    </a:lnTo>
                    <a:lnTo>
                      <a:pt x="10327" y="11928"/>
                    </a:lnTo>
                    <a:lnTo>
                      <a:pt x="10402" y="11835"/>
                    </a:lnTo>
                    <a:lnTo>
                      <a:pt x="10439" y="11723"/>
                    </a:lnTo>
                    <a:lnTo>
                      <a:pt x="10458" y="11593"/>
                    </a:lnTo>
                    <a:lnTo>
                      <a:pt x="10476" y="11481"/>
                    </a:lnTo>
                    <a:lnTo>
                      <a:pt x="10458" y="11351"/>
                    </a:lnTo>
                    <a:lnTo>
                      <a:pt x="10234" y="9807"/>
                    </a:lnTo>
                    <a:lnTo>
                      <a:pt x="9955" y="7927"/>
                    </a:lnTo>
                    <a:lnTo>
                      <a:pt x="9788" y="6978"/>
                    </a:lnTo>
                    <a:lnTo>
                      <a:pt x="9620" y="6029"/>
                    </a:lnTo>
                    <a:lnTo>
                      <a:pt x="11946" y="4894"/>
                    </a:lnTo>
                    <a:lnTo>
                      <a:pt x="12039" y="4839"/>
                    </a:lnTo>
                    <a:lnTo>
                      <a:pt x="12132" y="4783"/>
                    </a:lnTo>
                    <a:lnTo>
                      <a:pt x="12188" y="4690"/>
                    </a:lnTo>
                    <a:lnTo>
                      <a:pt x="12244" y="4615"/>
                    </a:lnTo>
                    <a:lnTo>
                      <a:pt x="12281" y="4522"/>
                    </a:lnTo>
                    <a:lnTo>
                      <a:pt x="12318" y="4411"/>
                    </a:lnTo>
                    <a:lnTo>
                      <a:pt x="12318" y="4318"/>
                    </a:lnTo>
                    <a:lnTo>
                      <a:pt x="12300" y="4206"/>
                    </a:lnTo>
                    <a:lnTo>
                      <a:pt x="12281" y="4094"/>
                    </a:lnTo>
                    <a:lnTo>
                      <a:pt x="12225" y="3964"/>
                    </a:lnTo>
                    <a:lnTo>
                      <a:pt x="12151" y="3871"/>
                    </a:lnTo>
                    <a:lnTo>
                      <a:pt x="12076" y="3778"/>
                    </a:lnTo>
                    <a:lnTo>
                      <a:pt x="11983" y="3704"/>
                    </a:lnTo>
                    <a:lnTo>
                      <a:pt x="11872" y="3648"/>
                    </a:lnTo>
                    <a:lnTo>
                      <a:pt x="11760" y="3592"/>
                    </a:lnTo>
                    <a:lnTo>
                      <a:pt x="11630" y="3573"/>
                    </a:lnTo>
                    <a:lnTo>
                      <a:pt x="8988" y="3313"/>
                    </a:lnTo>
                    <a:lnTo>
                      <a:pt x="8839" y="3294"/>
                    </a:lnTo>
                    <a:lnTo>
                      <a:pt x="8615" y="1899"/>
                    </a:lnTo>
                    <a:lnTo>
                      <a:pt x="8374" y="503"/>
                    </a:lnTo>
                    <a:lnTo>
                      <a:pt x="8355" y="410"/>
                    </a:lnTo>
                    <a:lnTo>
                      <a:pt x="8318" y="317"/>
                    </a:lnTo>
                    <a:lnTo>
                      <a:pt x="8262" y="243"/>
                    </a:lnTo>
                    <a:lnTo>
                      <a:pt x="8206" y="187"/>
                    </a:lnTo>
                    <a:lnTo>
                      <a:pt x="8150" y="131"/>
                    </a:lnTo>
                    <a:lnTo>
                      <a:pt x="8076" y="75"/>
                    </a:lnTo>
                    <a:lnTo>
                      <a:pt x="8001" y="38"/>
                    </a:lnTo>
                    <a:lnTo>
                      <a:pt x="7908" y="19"/>
                    </a:lnTo>
                    <a:lnTo>
                      <a:pt x="77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4566;p57">
                <a:extLst>
                  <a:ext uri="{FF2B5EF4-FFF2-40B4-BE49-F238E27FC236}">
                    <a16:creationId xmlns:a16="http://schemas.microsoft.com/office/drawing/2014/main" id="{DDA43A93-AB4D-64DD-56EB-A608B98A86C1}"/>
                  </a:ext>
                </a:extLst>
              </p:cNvPr>
              <p:cNvSpPr/>
              <p:nvPr/>
            </p:nvSpPr>
            <p:spPr>
              <a:xfrm>
                <a:off x="5601600" y="4193925"/>
                <a:ext cx="19445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778" h="2364" extrusionOk="0">
                    <a:moveTo>
                      <a:pt x="1600" y="0"/>
                    </a:moveTo>
                    <a:lnTo>
                      <a:pt x="1117" y="19"/>
                    </a:lnTo>
                    <a:lnTo>
                      <a:pt x="651" y="56"/>
                    </a:lnTo>
                    <a:lnTo>
                      <a:pt x="428" y="93"/>
                    </a:lnTo>
                    <a:lnTo>
                      <a:pt x="186" y="149"/>
                    </a:lnTo>
                    <a:lnTo>
                      <a:pt x="130" y="168"/>
                    </a:lnTo>
                    <a:lnTo>
                      <a:pt x="93" y="186"/>
                    </a:lnTo>
                    <a:lnTo>
                      <a:pt x="56" y="224"/>
                    </a:lnTo>
                    <a:lnTo>
                      <a:pt x="19" y="261"/>
                    </a:lnTo>
                    <a:lnTo>
                      <a:pt x="0" y="354"/>
                    </a:lnTo>
                    <a:lnTo>
                      <a:pt x="0" y="466"/>
                    </a:lnTo>
                    <a:lnTo>
                      <a:pt x="56" y="559"/>
                    </a:lnTo>
                    <a:lnTo>
                      <a:pt x="130" y="633"/>
                    </a:lnTo>
                    <a:lnTo>
                      <a:pt x="168" y="652"/>
                    </a:lnTo>
                    <a:lnTo>
                      <a:pt x="223" y="670"/>
                    </a:lnTo>
                    <a:lnTo>
                      <a:pt x="335" y="670"/>
                    </a:lnTo>
                    <a:lnTo>
                      <a:pt x="763" y="577"/>
                    </a:lnTo>
                    <a:lnTo>
                      <a:pt x="1191" y="540"/>
                    </a:lnTo>
                    <a:lnTo>
                      <a:pt x="1638" y="540"/>
                    </a:lnTo>
                    <a:lnTo>
                      <a:pt x="2084" y="559"/>
                    </a:lnTo>
                    <a:lnTo>
                      <a:pt x="2531" y="596"/>
                    </a:lnTo>
                    <a:lnTo>
                      <a:pt x="2977" y="652"/>
                    </a:lnTo>
                    <a:lnTo>
                      <a:pt x="3833" y="800"/>
                    </a:lnTo>
                    <a:lnTo>
                      <a:pt x="4317" y="875"/>
                    </a:lnTo>
                    <a:lnTo>
                      <a:pt x="4782" y="1005"/>
                    </a:lnTo>
                    <a:lnTo>
                      <a:pt x="5229" y="1135"/>
                    </a:lnTo>
                    <a:lnTo>
                      <a:pt x="5675" y="1303"/>
                    </a:lnTo>
                    <a:lnTo>
                      <a:pt x="6103" y="1489"/>
                    </a:lnTo>
                    <a:lnTo>
                      <a:pt x="6512" y="1731"/>
                    </a:lnTo>
                    <a:lnTo>
                      <a:pt x="6922" y="1991"/>
                    </a:lnTo>
                    <a:lnTo>
                      <a:pt x="7294" y="2289"/>
                    </a:lnTo>
                    <a:lnTo>
                      <a:pt x="7350" y="2326"/>
                    </a:lnTo>
                    <a:lnTo>
                      <a:pt x="7406" y="2345"/>
                    </a:lnTo>
                    <a:lnTo>
                      <a:pt x="7517" y="2363"/>
                    </a:lnTo>
                    <a:lnTo>
                      <a:pt x="7610" y="2326"/>
                    </a:lnTo>
                    <a:lnTo>
                      <a:pt x="7685" y="2270"/>
                    </a:lnTo>
                    <a:lnTo>
                      <a:pt x="7741" y="2196"/>
                    </a:lnTo>
                    <a:lnTo>
                      <a:pt x="7778" y="2103"/>
                    </a:lnTo>
                    <a:lnTo>
                      <a:pt x="7778" y="2047"/>
                    </a:lnTo>
                    <a:lnTo>
                      <a:pt x="7759" y="2010"/>
                    </a:lnTo>
                    <a:lnTo>
                      <a:pt x="7722" y="1954"/>
                    </a:lnTo>
                    <a:lnTo>
                      <a:pt x="7685" y="1917"/>
                    </a:lnTo>
                    <a:lnTo>
                      <a:pt x="7275" y="1582"/>
                    </a:lnTo>
                    <a:lnTo>
                      <a:pt x="6847" y="1303"/>
                    </a:lnTo>
                    <a:lnTo>
                      <a:pt x="6401" y="1042"/>
                    </a:lnTo>
                    <a:lnTo>
                      <a:pt x="5954" y="838"/>
                    </a:lnTo>
                    <a:lnTo>
                      <a:pt x="5489" y="652"/>
                    </a:lnTo>
                    <a:lnTo>
                      <a:pt x="4987" y="503"/>
                    </a:lnTo>
                    <a:lnTo>
                      <a:pt x="4503" y="373"/>
                    </a:lnTo>
                    <a:lnTo>
                      <a:pt x="3982" y="280"/>
                    </a:lnTo>
                    <a:lnTo>
                      <a:pt x="3052" y="131"/>
                    </a:lnTo>
                    <a:lnTo>
                      <a:pt x="2568" y="75"/>
                    </a:lnTo>
                    <a:lnTo>
                      <a:pt x="2084" y="19"/>
                    </a:lnTo>
                    <a:lnTo>
                      <a:pt x="16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9" name="Google Shape;4567;p57">
                <a:extLst>
                  <a:ext uri="{FF2B5EF4-FFF2-40B4-BE49-F238E27FC236}">
                    <a16:creationId xmlns:a16="http://schemas.microsoft.com/office/drawing/2014/main" id="{E41E75C1-D9E9-F0F2-941E-74868065AED0}"/>
                  </a:ext>
                </a:extLst>
              </p:cNvPr>
              <p:cNvSpPr/>
              <p:nvPr/>
            </p:nvSpPr>
            <p:spPr>
              <a:xfrm>
                <a:off x="5624375" y="4167400"/>
                <a:ext cx="1651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1843" extrusionOk="0">
                    <a:moveTo>
                      <a:pt x="1787" y="1"/>
                    </a:moveTo>
                    <a:lnTo>
                      <a:pt x="1024" y="19"/>
                    </a:lnTo>
                    <a:lnTo>
                      <a:pt x="633" y="38"/>
                    </a:lnTo>
                    <a:lnTo>
                      <a:pt x="187" y="38"/>
                    </a:lnTo>
                    <a:lnTo>
                      <a:pt x="150" y="57"/>
                    </a:lnTo>
                    <a:lnTo>
                      <a:pt x="94" y="75"/>
                    </a:lnTo>
                    <a:lnTo>
                      <a:pt x="57" y="112"/>
                    </a:lnTo>
                    <a:lnTo>
                      <a:pt x="19" y="205"/>
                    </a:lnTo>
                    <a:lnTo>
                      <a:pt x="1" y="299"/>
                    </a:lnTo>
                    <a:lnTo>
                      <a:pt x="19" y="392"/>
                    </a:lnTo>
                    <a:lnTo>
                      <a:pt x="57" y="485"/>
                    </a:lnTo>
                    <a:lnTo>
                      <a:pt x="94" y="522"/>
                    </a:lnTo>
                    <a:lnTo>
                      <a:pt x="150" y="540"/>
                    </a:lnTo>
                    <a:lnTo>
                      <a:pt x="187" y="559"/>
                    </a:lnTo>
                    <a:lnTo>
                      <a:pt x="261" y="578"/>
                    </a:lnTo>
                    <a:lnTo>
                      <a:pt x="1006" y="578"/>
                    </a:lnTo>
                    <a:lnTo>
                      <a:pt x="1750" y="559"/>
                    </a:lnTo>
                    <a:lnTo>
                      <a:pt x="2122" y="559"/>
                    </a:lnTo>
                    <a:lnTo>
                      <a:pt x="2494" y="578"/>
                    </a:lnTo>
                    <a:lnTo>
                      <a:pt x="2885" y="615"/>
                    </a:lnTo>
                    <a:lnTo>
                      <a:pt x="3257" y="671"/>
                    </a:lnTo>
                    <a:lnTo>
                      <a:pt x="3648" y="745"/>
                    </a:lnTo>
                    <a:lnTo>
                      <a:pt x="4039" y="838"/>
                    </a:lnTo>
                    <a:lnTo>
                      <a:pt x="4411" y="950"/>
                    </a:lnTo>
                    <a:lnTo>
                      <a:pt x="4783" y="1080"/>
                    </a:lnTo>
                    <a:lnTo>
                      <a:pt x="5155" y="1229"/>
                    </a:lnTo>
                    <a:lnTo>
                      <a:pt x="5508" y="1396"/>
                    </a:lnTo>
                    <a:lnTo>
                      <a:pt x="5862" y="1582"/>
                    </a:lnTo>
                    <a:lnTo>
                      <a:pt x="6197" y="1787"/>
                    </a:lnTo>
                    <a:lnTo>
                      <a:pt x="6253" y="1824"/>
                    </a:lnTo>
                    <a:lnTo>
                      <a:pt x="6309" y="1824"/>
                    </a:lnTo>
                    <a:lnTo>
                      <a:pt x="6364" y="1843"/>
                    </a:lnTo>
                    <a:lnTo>
                      <a:pt x="6420" y="1824"/>
                    </a:lnTo>
                    <a:lnTo>
                      <a:pt x="6495" y="1768"/>
                    </a:lnTo>
                    <a:lnTo>
                      <a:pt x="6550" y="1694"/>
                    </a:lnTo>
                    <a:lnTo>
                      <a:pt x="6588" y="1601"/>
                    </a:lnTo>
                    <a:lnTo>
                      <a:pt x="6606" y="1508"/>
                    </a:lnTo>
                    <a:lnTo>
                      <a:pt x="6588" y="1452"/>
                    </a:lnTo>
                    <a:lnTo>
                      <a:pt x="6569" y="1415"/>
                    </a:lnTo>
                    <a:lnTo>
                      <a:pt x="6532" y="1359"/>
                    </a:lnTo>
                    <a:lnTo>
                      <a:pt x="6476" y="1322"/>
                    </a:lnTo>
                    <a:lnTo>
                      <a:pt x="6122" y="1099"/>
                    </a:lnTo>
                    <a:lnTo>
                      <a:pt x="5750" y="913"/>
                    </a:lnTo>
                    <a:lnTo>
                      <a:pt x="5378" y="726"/>
                    </a:lnTo>
                    <a:lnTo>
                      <a:pt x="5006" y="578"/>
                    </a:lnTo>
                    <a:lnTo>
                      <a:pt x="4597" y="447"/>
                    </a:lnTo>
                    <a:lnTo>
                      <a:pt x="4206" y="336"/>
                    </a:lnTo>
                    <a:lnTo>
                      <a:pt x="3797" y="243"/>
                    </a:lnTo>
                    <a:lnTo>
                      <a:pt x="3387" y="150"/>
                    </a:lnTo>
                    <a:lnTo>
                      <a:pt x="2997" y="94"/>
                    </a:lnTo>
                    <a:lnTo>
                      <a:pt x="2587" y="38"/>
                    </a:lnTo>
                    <a:lnTo>
                      <a:pt x="2196" y="19"/>
                    </a:lnTo>
                    <a:lnTo>
                      <a:pt x="17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4568;p57">
                <a:extLst>
                  <a:ext uri="{FF2B5EF4-FFF2-40B4-BE49-F238E27FC236}">
                    <a16:creationId xmlns:a16="http://schemas.microsoft.com/office/drawing/2014/main" id="{AE1ECF6C-BCBB-AA7C-D77A-75AA08F30844}"/>
                  </a:ext>
                </a:extLst>
              </p:cNvPr>
              <p:cNvSpPr/>
              <p:nvPr/>
            </p:nvSpPr>
            <p:spPr>
              <a:xfrm>
                <a:off x="5606250" y="4121350"/>
                <a:ext cx="202825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1601" extrusionOk="0">
                    <a:moveTo>
                      <a:pt x="261" y="1"/>
                    </a:moveTo>
                    <a:lnTo>
                      <a:pt x="205" y="19"/>
                    </a:lnTo>
                    <a:lnTo>
                      <a:pt x="149" y="19"/>
                    </a:lnTo>
                    <a:lnTo>
                      <a:pt x="93" y="57"/>
                    </a:lnTo>
                    <a:lnTo>
                      <a:pt x="56" y="94"/>
                    </a:lnTo>
                    <a:lnTo>
                      <a:pt x="19" y="168"/>
                    </a:lnTo>
                    <a:lnTo>
                      <a:pt x="0" y="280"/>
                    </a:lnTo>
                    <a:lnTo>
                      <a:pt x="19" y="373"/>
                    </a:lnTo>
                    <a:lnTo>
                      <a:pt x="56" y="466"/>
                    </a:lnTo>
                    <a:lnTo>
                      <a:pt x="93" y="503"/>
                    </a:lnTo>
                    <a:lnTo>
                      <a:pt x="149" y="522"/>
                    </a:lnTo>
                    <a:lnTo>
                      <a:pt x="205" y="540"/>
                    </a:lnTo>
                    <a:lnTo>
                      <a:pt x="261" y="540"/>
                    </a:lnTo>
                    <a:lnTo>
                      <a:pt x="1210" y="559"/>
                    </a:lnTo>
                    <a:lnTo>
                      <a:pt x="2159" y="633"/>
                    </a:lnTo>
                    <a:lnTo>
                      <a:pt x="3089" y="726"/>
                    </a:lnTo>
                    <a:lnTo>
                      <a:pt x="4038" y="857"/>
                    </a:lnTo>
                    <a:lnTo>
                      <a:pt x="4987" y="1006"/>
                    </a:lnTo>
                    <a:lnTo>
                      <a:pt x="5917" y="1192"/>
                    </a:lnTo>
                    <a:lnTo>
                      <a:pt x="6847" y="1378"/>
                    </a:lnTo>
                    <a:lnTo>
                      <a:pt x="7778" y="1601"/>
                    </a:lnTo>
                    <a:lnTo>
                      <a:pt x="7889" y="1601"/>
                    </a:lnTo>
                    <a:lnTo>
                      <a:pt x="7945" y="1582"/>
                    </a:lnTo>
                    <a:lnTo>
                      <a:pt x="7982" y="1564"/>
                    </a:lnTo>
                    <a:lnTo>
                      <a:pt x="8057" y="1489"/>
                    </a:lnTo>
                    <a:lnTo>
                      <a:pt x="8094" y="1396"/>
                    </a:lnTo>
                    <a:lnTo>
                      <a:pt x="8113" y="1303"/>
                    </a:lnTo>
                    <a:lnTo>
                      <a:pt x="8076" y="1192"/>
                    </a:lnTo>
                    <a:lnTo>
                      <a:pt x="8057" y="1154"/>
                    </a:lnTo>
                    <a:lnTo>
                      <a:pt x="8020" y="1117"/>
                    </a:lnTo>
                    <a:lnTo>
                      <a:pt x="7964" y="1099"/>
                    </a:lnTo>
                    <a:lnTo>
                      <a:pt x="7908" y="1080"/>
                    </a:lnTo>
                    <a:lnTo>
                      <a:pt x="6978" y="857"/>
                    </a:lnTo>
                    <a:lnTo>
                      <a:pt x="6029" y="652"/>
                    </a:lnTo>
                    <a:lnTo>
                      <a:pt x="5080" y="485"/>
                    </a:lnTo>
                    <a:lnTo>
                      <a:pt x="4112" y="317"/>
                    </a:lnTo>
                    <a:lnTo>
                      <a:pt x="3145" y="187"/>
                    </a:lnTo>
                    <a:lnTo>
                      <a:pt x="2177" y="94"/>
                    </a:lnTo>
                    <a:lnTo>
                      <a:pt x="1228" y="38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4569;p57">
                <a:extLst>
                  <a:ext uri="{FF2B5EF4-FFF2-40B4-BE49-F238E27FC236}">
                    <a16:creationId xmlns:a16="http://schemas.microsoft.com/office/drawing/2014/main" id="{B28B1179-3151-7B6C-952D-4332BD1CFD0B}"/>
                  </a:ext>
                </a:extLst>
              </p:cNvPr>
              <p:cNvSpPr/>
              <p:nvPr/>
            </p:nvSpPr>
            <p:spPr>
              <a:xfrm>
                <a:off x="5683450" y="4094375"/>
                <a:ext cx="754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559" extrusionOk="0">
                    <a:moveTo>
                      <a:pt x="1508" y="1"/>
                    </a:moveTo>
                    <a:lnTo>
                      <a:pt x="261" y="19"/>
                    </a:lnTo>
                    <a:lnTo>
                      <a:pt x="206" y="19"/>
                    </a:lnTo>
                    <a:lnTo>
                      <a:pt x="150" y="38"/>
                    </a:lnTo>
                    <a:lnTo>
                      <a:pt x="113" y="75"/>
                    </a:lnTo>
                    <a:lnTo>
                      <a:pt x="75" y="94"/>
                    </a:lnTo>
                    <a:lnTo>
                      <a:pt x="20" y="187"/>
                    </a:lnTo>
                    <a:lnTo>
                      <a:pt x="1" y="280"/>
                    </a:lnTo>
                    <a:lnTo>
                      <a:pt x="20" y="391"/>
                    </a:lnTo>
                    <a:lnTo>
                      <a:pt x="75" y="466"/>
                    </a:lnTo>
                    <a:lnTo>
                      <a:pt x="113" y="503"/>
                    </a:lnTo>
                    <a:lnTo>
                      <a:pt x="150" y="540"/>
                    </a:lnTo>
                    <a:lnTo>
                      <a:pt x="206" y="540"/>
                    </a:lnTo>
                    <a:lnTo>
                      <a:pt x="261" y="559"/>
                    </a:lnTo>
                    <a:lnTo>
                      <a:pt x="1508" y="540"/>
                    </a:lnTo>
                    <a:lnTo>
                      <a:pt x="2141" y="540"/>
                    </a:lnTo>
                    <a:lnTo>
                      <a:pt x="2755" y="559"/>
                    </a:lnTo>
                    <a:lnTo>
                      <a:pt x="2811" y="559"/>
                    </a:lnTo>
                    <a:lnTo>
                      <a:pt x="2866" y="540"/>
                    </a:lnTo>
                    <a:lnTo>
                      <a:pt x="2904" y="503"/>
                    </a:lnTo>
                    <a:lnTo>
                      <a:pt x="2941" y="484"/>
                    </a:lnTo>
                    <a:lnTo>
                      <a:pt x="2997" y="391"/>
                    </a:lnTo>
                    <a:lnTo>
                      <a:pt x="3015" y="298"/>
                    </a:lnTo>
                    <a:lnTo>
                      <a:pt x="2997" y="205"/>
                    </a:lnTo>
                    <a:lnTo>
                      <a:pt x="2941" y="112"/>
                    </a:lnTo>
                    <a:lnTo>
                      <a:pt x="2904" y="75"/>
                    </a:lnTo>
                    <a:lnTo>
                      <a:pt x="2866" y="38"/>
                    </a:lnTo>
                    <a:lnTo>
                      <a:pt x="2811" y="19"/>
                    </a:lnTo>
                    <a:lnTo>
                      <a:pt x="2755" y="19"/>
                    </a:lnTo>
                    <a:lnTo>
                      <a:pt x="21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7C020B2-488E-C532-27BD-05AD51074C39}"/>
              </a:ext>
            </a:extLst>
          </p:cNvPr>
          <p:cNvSpPr txBox="1"/>
          <p:nvPr/>
        </p:nvSpPr>
        <p:spPr>
          <a:xfrm>
            <a:off x="2085665" y="3384169"/>
            <a:ext cx="9085691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733" dirty="0">
                <a:latin typeface="Times New Rman"/>
              </a:rPr>
              <a:t>Chúng có </a:t>
            </a:r>
            <a:r>
              <a:rPr lang="en-US" sz="3733" dirty="0" err="1">
                <a:latin typeface="Times New Rman"/>
              </a:rPr>
              <a:t>thể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kết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hợp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với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các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số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từ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đứng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trước</a:t>
            </a:r>
            <a:r>
              <a:rPr lang="en-US" sz="3733" dirty="0">
                <a:latin typeface="Times New Rman"/>
              </a:rPr>
              <a:t>: </a:t>
            </a:r>
            <a:r>
              <a:rPr lang="en-US" sz="3733" dirty="0" err="1">
                <a:solidFill>
                  <a:srgbClr val="FF0000"/>
                </a:solidFill>
                <a:latin typeface="Times New Rman"/>
              </a:rPr>
              <a:t>bốn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đôi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tất</a:t>
            </a:r>
            <a:r>
              <a:rPr lang="en-US" sz="3733" dirty="0">
                <a:latin typeface="Times New Rman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FF5282-FAD1-4A46-5BEB-93E025307FDD}"/>
              </a:ext>
            </a:extLst>
          </p:cNvPr>
          <p:cNvSpPr txBox="1"/>
          <p:nvPr/>
        </p:nvSpPr>
        <p:spPr>
          <a:xfrm>
            <a:off x="2092189" y="4910533"/>
            <a:ext cx="9085691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733" dirty="0">
                <a:latin typeface="Times New Rman"/>
              </a:rPr>
              <a:t>Chúng </a:t>
            </a:r>
            <a:r>
              <a:rPr lang="en-US" sz="3733" dirty="0" err="1">
                <a:latin typeface="Times New Rman"/>
              </a:rPr>
              <a:t>cũng</a:t>
            </a:r>
            <a:r>
              <a:rPr lang="en-US" sz="3733" dirty="0">
                <a:latin typeface="Times New Rman"/>
              </a:rPr>
              <a:t> có </a:t>
            </a:r>
            <a:r>
              <a:rPr lang="en-US" sz="3733" dirty="0" err="1">
                <a:latin typeface="Times New Rman"/>
              </a:rPr>
              <a:t>thể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kết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hợp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với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các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chỉ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từ</a:t>
            </a:r>
            <a:r>
              <a:rPr lang="en-US" sz="3733" dirty="0">
                <a:latin typeface="Times New Rman"/>
              </a:rPr>
              <a:t> ở </a:t>
            </a:r>
            <a:r>
              <a:rPr lang="en-US" sz="3733" dirty="0" err="1">
                <a:latin typeface="Times New Rman"/>
              </a:rPr>
              <a:t>phía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sau</a:t>
            </a:r>
            <a:r>
              <a:rPr lang="en-US" sz="3733" dirty="0">
                <a:latin typeface="Times New Rman"/>
              </a:rPr>
              <a:t>: </a:t>
            </a:r>
            <a:r>
              <a:rPr lang="en-US" sz="3733" dirty="0" err="1">
                <a:latin typeface="Times New Rman"/>
              </a:rPr>
              <a:t>đôi</a:t>
            </a:r>
            <a:r>
              <a:rPr lang="en-US" sz="3733" dirty="0">
                <a:latin typeface="Times New Rman"/>
              </a:rPr>
              <a:t> </a:t>
            </a:r>
            <a:r>
              <a:rPr lang="en-US" sz="3733" dirty="0" err="1">
                <a:latin typeface="Times New Rman"/>
              </a:rPr>
              <a:t>tất</a:t>
            </a:r>
            <a:r>
              <a:rPr lang="en-US" sz="3733" dirty="0">
                <a:latin typeface="Times New Rman"/>
              </a:rPr>
              <a:t>  </a:t>
            </a:r>
            <a:r>
              <a:rPr lang="en-US" sz="3733" dirty="0" err="1">
                <a:solidFill>
                  <a:srgbClr val="FF0000"/>
                </a:solidFill>
                <a:latin typeface="Times New Rman"/>
              </a:rPr>
              <a:t>này</a:t>
            </a:r>
            <a:r>
              <a:rPr lang="en-US" sz="3733" dirty="0">
                <a:solidFill>
                  <a:srgbClr val="FF0000"/>
                </a:solidFill>
                <a:latin typeface="Times New Rman"/>
              </a:rPr>
              <a:t>.</a:t>
            </a:r>
            <a:endParaRPr lang="en-US" sz="3733" dirty="0">
              <a:latin typeface="Times New Rman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F6737A-A123-A60B-069B-BF2E3ED97D8C}"/>
              </a:ext>
            </a:extLst>
          </p:cNvPr>
          <p:cNvSpPr txBox="1"/>
          <p:nvPr/>
        </p:nvSpPr>
        <p:spPr>
          <a:xfrm>
            <a:off x="1129829" y="1558687"/>
            <a:ext cx="10138128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Cần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phân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biệt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số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từ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với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danh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từ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chỉ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đơn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vị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gắn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với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ý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nghĩa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chỉ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số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lượng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,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nhưng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có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đặc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điểm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ngữ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pháp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của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danh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man"/>
              </a:rPr>
              <a:t>từ</a:t>
            </a:r>
            <a:r>
              <a:rPr lang="en-US" sz="3733" b="1" dirty="0">
                <a:solidFill>
                  <a:srgbClr val="0070C0"/>
                </a:solidFill>
                <a:latin typeface="Times New Rman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9439180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0" grpId="0"/>
      <p:bldP spid="71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F7B5A4-6435-63A9-35EB-4568BBB61091}"/>
              </a:ext>
            </a:extLst>
          </p:cNvPr>
          <p:cNvSpPr/>
          <p:nvPr/>
        </p:nvSpPr>
        <p:spPr>
          <a:xfrm>
            <a:off x="1345722" y="770627"/>
            <a:ext cx="1437735" cy="1012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CC685C-36CC-171C-D2DC-7B8353F031F2}"/>
              </a:ext>
            </a:extLst>
          </p:cNvPr>
          <p:cNvSpPr/>
          <p:nvPr/>
        </p:nvSpPr>
        <p:spPr>
          <a:xfrm>
            <a:off x="9554235" y="5356047"/>
            <a:ext cx="1437735" cy="1012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5" name="Google Shape;2070;p40">
            <a:extLst>
              <a:ext uri="{FF2B5EF4-FFF2-40B4-BE49-F238E27FC236}">
                <a16:creationId xmlns:a16="http://schemas.microsoft.com/office/drawing/2014/main" id="{92B1A2C9-89D3-164C-9B9D-CFE72ECF2B15}"/>
              </a:ext>
            </a:extLst>
          </p:cNvPr>
          <p:cNvSpPr/>
          <p:nvPr/>
        </p:nvSpPr>
        <p:spPr>
          <a:xfrm>
            <a:off x="2783456" y="1125831"/>
            <a:ext cx="8128064" cy="162603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Dựa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vào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câu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“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bông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hoa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món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quà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nhỏ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.”,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em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hãy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đặt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ba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câu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có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cấu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trúc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Times New Rman"/>
            </a:endParaRPr>
          </a:p>
          <a:p>
            <a:pPr algn="ctr"/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tương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tự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: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…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man"/>
              </a:rPr>
              <a:t> …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man"/>
            </a:endParaRPr>
          </a:p>
        </p:txBody>
      </p:sp>
      <p:sp>
        <p:nvSpPr>
          <p:cNvPr id="76" name="Google Shape;2070;p40">
            <a:extLst>
              <a:ext uri="{FF2B5EF4-FFF2-40B4-BE49-F238E27FC236}">
                <a16:creationId xmlns:a16="http://schemas.microsoft.com/office/drawing/2014/main" id="{F271C7B1-F39D-8884-3C0A-09CE9558A518}"/>
              </a:ext>
            </a:extLst>
          </p:cNvPr>
          <p:cNvSpPr/>
          <p:nvPr/>
        </p:nvSpPr>
        <p:spPr>
          <a:xfrm>
            <a:off x="2252914" y="3838598"/>
            <a:ext cx="9049331" cy="2030401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 indent="-457189" algn="just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Mỗi ngày đến trường là một ngày vui</a:t>
            </a:r>
            <a:endParaRPr lang="vi-VN" sz="3200" dirty="0">
              <a:solidFill>
                <a:srgbClr val="00B050"/>
              </a:solidFill>
              <a:latin typeface="Times New Rman"/>
            </a:endParaRPr>
          </a:p>
          <a:p>
            <a:pPr marL="457189" indent="-457189" algn="just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đình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tế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bào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xã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hội</a:t>
            </a:r>
            <a:endParaRPr lang="en-US" sz="3200" dirty="0">
              <a:solidFill>
                <a:srgbClr val="00B050"/>
              </a:solidFill>
              <a:latin typeface="Times New Rman"/>
              <a:sym typeface="Wingdings" panose="05000000000000000000" pitchFamily="2" charset="2"/>
            </a:endParaRPr>
          </a:p>
          <a:p>
            <a:pPr marL="457189" indent="-457189" algn="just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bé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thiên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thần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nhỏ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man"/>
                <a:sym typeface="Wingdings" panose="05000000000000000000" pitchFamily="2" charset="2"/>
              </a:rPr>
              <a:t>cánh</a:t>
            </a:r>
            <a:endParaRPr lang="en-US" sz="3200" dirty="0">
              <a:solidFill>
                <a:srgbClr val="00B050"/>
              </a:solidFill>
              <a:latin typeface="Times New Rman"/>
              <a:sym typeface="Wingdings" panose="05000000000000000000" pitchFamily="2" charset="2"/>
            </a:endParaRPr>
          </a:p>
        </p:txBody>
      </p:sp>
      <p:pic>
        <p:nvPicPr>
          <p:cNvPr id="79" name="Picture 78">
            <a:hlinkClick r:id="rId3" action="ppaction://hlinksldjump"/>
            <a:extLst>
              <a:ext uri="{FF2B5EF4-FFF2-40B4-BE49-F238E27FC236}">
                <a16:creationId xmlns:a16="http://schemas.microsoft.com/office/drawing/2014/main" id="{FCA84C92-11DF-FA61-0476-9CB1B0DAC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2245" y="209339"/>
            <a:ext cx="753297" cy="6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2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409491" y="1652006"/>
            <a:ext cx="5713677" cy="1208402"/>
            <a:chOff x="3238500" y="2919354"/>
            <a:chExt cx="5715000" cy="1208682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594117" y="3019913"/>
              <a:ext cx="503408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LUYỆN TẬP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45865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A7ABB-2326-3EB5-1CFA-3B04F2059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" y="320511"/>
            <a:ext cx="11833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5089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Olympia 16] Hình hiệu mở đầu">
            <a:hlinkClick r:id="" action="ppaction://media"/>
            <a:extLst>
              <a:ext uri="{FF2B5EF4-FFF2-40B4-BE49-F238E27FC236}">
                <a16:creationId xmlns:a16="http://schemas.microsoft.com/office/drawing/2014/main" id="{7BEDFC6F-30F8-21AA-350B-10BBFF62F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8728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091FBD-C3C8-83BB-BE45-A786DA5D78B1}"/>
              </a:ext>
            </a:extLst>
          </p:cNvPr>
          <p:cNvSpPr txBox="1"/>
          <p:nvPr/>
        </p:nvSpPr>
        <p:spPr>
          <a:xfrm>
            <a:off x="3424518" y="672353"/>
            <a:ext cx="689804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ĐƯỜNG LÊN ĐỈNH OLYMPIA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62211-FA75-D9E7-950E-177567923489}"/>
              </a:ext>
            </a:extLst>
          </p:cNvPr>
          <p:cNvSpPr txBox="1"/>
          <p:nvPr/>
        </p:nvSpPr>
        <p:spPr>
          <a:xfrm>
            <a:off x="332509" y="1595718"/>
            <a:ext cx="11859491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2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(6 câu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 Mỗi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làm 2 câu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ĐIỂM : 100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370FD2D-203A-EA29-B6C2-1F4E9F106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10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137A4-6C42-3559-ACAB-E7AAAD2B6117}"/>
              </a:ext>
            </a:extLst>
          </p:cNvPr>
          <p:cNvSpPr txBox="1"/>
          <p:nvPr/>
        </p:nvSpPr>
        <p:spPr>
          <a:xfrm>
            <a:off x="3182470" y="206188"/>
            <a:ext cx="689804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ĐƯỜNG LÊN ĐỈNH OLYMPIA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BBAC4-6226-4437-AB92-8561555CF1A2}"/>
              </a:ext>
            </a:extLst>
          </p:cNvPr>
          <p:cNvSpPr txBox="1"/>
          <p:nvPr/>
        </p:nvSpPr>
        <p:spPr>
          <a:xfrm>
            <a:off x="788892" y="1229815"/>
            <a:ext cx="239357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331433336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137A4-6C42-3559-ACAB-E7AAAD2B6117}"/>
              </a:ext>
            </a:extLst>
          </p:cNvPr>
          <p:cNvSpPr txBox="1"/>
          <p:nvPr/>
        </p:nvSpPr>
        <p:spPr>
          <a:xfrm>
            <a:off x="3182470" y="206188"/>
            <a:ext cx="689804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ĐƯỜNG LÊN ĐỈNH OLYMPIA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BBAC4-6226-4437-AB92-8561555CF1A2}"/>
              </a:ext>
            </a:extLst>
          </p:cNvPr>
          <p:cNvSpPr txBox="1"/>
          <p:nvPr/>
        </p:nvSpPr>
        <p:spPr>
          <a:xfrm>
            <a:off x="788892" y="1229815"/>
            <a:ext cx="239357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KHỞI ĐỘNG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F59C1-6E6C-E892-1D1A-8A3D93136B23}"/>
              </a:ext>
            </a:extLst>
          </p:cNvPr>
          <p:cNvSpPr txBox="1"/>
          <p:nvPr/>
        </p:nvSpPr>
        <p:spPr>
          <a:xfrm>
            <a:off x="564776" y="1945340"/>
            <a:ext cx="11555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về,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con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tưới</a:t>
            </a:r>
            <a:r>
              <a:rPr lang="en-US" sz="28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AD225-26F1-4823-65C4-48E5C30CFA76}"/>
              </a:ext>
            </a:extLst>
          </p:cNvPr>
          <p:cNvSpPr txBox="1"/>
          <p:nvPr/>
        </p:nvSpPr>
        <p:spPr>
          <a:xfrm>
            <a:off x="241028" y="3497033"/>
            <a:ext cx="1096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2. Bố có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lặn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hơi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phút</a:t>
            </a:r>
            <a:r>
              <a:rPr lang="en-US" sz="28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BD057-B740-4447-2D78-715A7B481614}"/>
              </a:ext>
            </a:extLst>
          </p:cNvPr>
          <p:cNvSpPr txBox="1"/>
          <p:nvPr/>
        </p:nvSpPr>
        <p:spPr>
          <a:xfrm>
            <a:off x="10080512" y="1120588"/>
            <a:ext cx="17529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30 ĐIỂM</a:t>
            </a:r>
          </a:p>
        </p:txBody>
      </p:sp>
      <p:pic>
        <p:nvPicPr>
          <p:cNvPr id="6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972BC48C-3D14-879D-BDD4-AD876C2F3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1190" y="3497033"/>
            <a:ext cx="2746034" cy="2605760"/>
          </a:xfrm>
          <a:prstGeom prst="rect">
            <a:avLst/>
          </a:prstGeom>
        </p:spPr>
      </p:pic>
      <p:sp>
        <p:nvSpPr>
          <p:cNvPr id="11" name="Google Shape;2070;p40">
            <a:extLst/>
          </p:cNvPr>
          <p:cNvSpPr/>
          <p:nvPr/>
        </p:nvSpPr>
        <p:spPr>
          <a:xfrm>
            <a:off x="788892" y="2468249"/>
            <a:ext cx="5460466" cy="94131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: “</a:t>
            </a:r>
            <a:r>
              <a:rPr lang="en-US" sz="2400" b="1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”</a:t>
            </a:r>
            <a:endParaRPr sz="2400" dirty="0">
              <a:solidFill>
                <a:schemeClr val="tx1"/>
              </a:solidFill>
              <a:latin typeface="Times New Rman"/>
            </a:endParaRPr>
          </a:p>
        </p:txBody>
      </p:sp>
      <p:sp>
        <p:nvSpPr>
          <p:cNvPr id="12" name="Google Shape;2070;p40">
            <a:extLst/>
          </p:cNvPr>
          <p:cNvSpPr/>
          <p:nvPr/>
        </p:nvSpPr>
        <p:spPr>
          <a:xfrm>
            <a:off x="788892" y="4120207"/>
            <a:ext cx="6210424" cy="94131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chừng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: “</a:t>
            </a:r>
            <a:r>
              <a:rPr lang="en-US" sz="2400" b="1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mấy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”</a:t>
            </a:r>
            <a:endParaRPr sz="2400" dirty="0">
              <a:solidFill>
                <a:schemeClr val="tx1"/>
              </a:solidFill>
              <a:latin typeface="Times New R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6454" y="1229815"/>
            <a:ext cx="487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man"/>
              </a:rPr>
              <a:t>Tìm </a:t>
            </a:r>
            <a:r>
              <a:rPr lang="en-US" sz="2800" dirty="0" err="1">
                <a:solidFill>
                  <a:srgbClr val="FF0000"/>
                </a:solidFill>
                <a:latin typeface="Times New Rman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man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man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man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man"/>
              </a:rPr>
              <a:t> câu </a:t>
            </a:r>
            <a:r>
              <a:rPr lang="en-US" sz="2800" dirty="0" err="1">
                <a:solidFill>
                  <a:srgbClr val="FF0000"/>
                </a:solidFill>
                <a:latin typeface="Times New Rman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450556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137A4-6C42-3559-ACAB-E7AAAD2B6117}"/>
              </a:ext>
            </a:extLst>
          </p:cNvPr>
          <p:cNvSpPr txBox="1"/>
          <p:nvPr/>
        </p:nvSpPr>
        <p:spPr>
          <a:xfrm>
            <a:off x="3182470" y="206188"/>
            <a:ext cx="689804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ĐƯỜNG LÊN ĐỈNH OLYMPIA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BBAC4-6226-4437-AB92-8561555CF1A2}"/>
              </a:ext>
            </a:extLst>
          </p:cNvPr>
          <p:cNvSpPr txBox="1"/>
          <p:nvPr/>
        </p:nvSpPr>
        <p:spPr>
          <a:xfrm>
            <a:off x="788892" y="1229815"/>
            <a:ext cx="239357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KHỞI ĐỘNG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F59C1-6E6C-E892-1D1A-8A3D93136B23}"/>
              </a:ext>
            </a:extLst>
          </p:cNvPr>
          <p:cNvSpPr txBox="1"/>
          <p:nvPr/>
        </p:nvSpPr>
        <p:spPr>
          <a:xfrm>
            <a:off x="564776" y="1945340"/>
            <a:ext cx="11555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/>
              <a:t>1.Bố làm cho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tưới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AD225-26F1-4823-65C4-48E5C30CFA76}"/>
              </a:ext>
            </a:extLst>
          </p:cNvPr>
          <p:cNvSpPr txBox="1"/>
          <p:nvPr/>
        </p:nvSpPr>
        <p:spPr>
          <a:xfrm>
            <a:off x="564776" y="3869158"/>
            <a:ext cx="1096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Tôi </a:t>
            </a:r>
            <a:r>
              <a:rPr lang="en-US" sz="2800" dirty="0" err="1"/>
              <a:t>còn</a:t>
            </a:r>
            <a:r>
              <a:rPr lang="en-US" sz="2800" dirty="0"/>
              <a:t> về </a:t>
            </a:r>
            <a:r>
              <a:rPr lang="en-US" sz="2800" dirty="0" err="1"/>
              <a:t>vài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nữa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BD057-B740-4447-2D78-715A7B481614}"/>
              </a:ext>
            </a:extLst>
          </p:cNvPr>
          <p:cNvSpPr txBox="1"/>
          <p:nvPr/>
        </p:nvSpPr>
        <p:spPr>
          <a:xfrm>
            <a:off x="10080512" y="1120588"/>
            <a:ext cx="17529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30 ĐIỂM</a:t>
            </a:r>
          </a:p>
        </p:txBody>
      </p:sp>
      <p:pic>
        <p:nvPicPr>
          <p:cNvPr id="6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972BC48C-3D14-879D-BDD4-AD876C2F3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1190" y="3497033"/>
            <a:ext cx="2746034" cy="2605760"/>
          </a:xfrm>
          <a:prstGeom prst="rect">
            <a:avLst/>
          </a:prstGeom>
        </p:spPr>
      </p:pic>
      <p:sp>
        <p:nvSpPr>
          <p:cNvPr id="9" name="Google Shape;2070;p40">
            <a:extLst/>
          </p:cNvPr>
          <p:cNvSpPr/>
          <p:nvPr/>
        </p:nvSpPr>
        <p:spPr>
          <a:xfrm>
            <a:off x="466163" y="2927842"/>
            <a:ext cx="6159081" cy="94131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: </a:t>
            </a:r>
            <a:r>
              <a:rPr lang="en-US" sz="2400" b="1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“</a:t>
            </a:r>
            <a:r>
              <a:rPr lang="en-US" sz="2400" b="1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”</a:t>
            </a:r>
            <a:endParaRPr sz="2400" dirty="0">
              <a:solidFill>
                <a:schemeClr val="tx1"/>
              </a:solidFill>
              <a:latin typeface="Times New Rman"/>
            </a:endParaRPr>
          </a:p>
        </p:txBody>
      </p:sp>
      <p:sp>
        <p:nvSpPr>
          <p:cNvPr id="10" name="Google Shape;2070;p40">
            <a:extLst/>
          </p:cNvPr>
          <p:cNvSpPr/>
          <p:nvPr/>
        </p:nvSpPr>
        <p:spPr>
          <a:xfrm>
            <a:off x="701851" y="4547060"/>
            <a:ext cx="6081333" cy="94131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chừng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: </a:t>
            </a:r>
            <a:r>
              <a:rPr lang="en-US" sz="2400" b="1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“</a:t>
            </a:r>
            <a:r>
              <a:rPr lang="en-US" sz="2400" b="1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vài</a:t>
            </a:r>
            <a:r>
              <a:rPr lang="en-US" sz="2400" b="1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”</a:t>
            </a:r>
            <a:endParaRPr sz="2400" b="1" dirty="0">
              <a:solidFill>
                <a:schemeClr val="tx1"/>
              </a:solidFill>
              <a:latin typeface="Times New R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86009" y="1228309"/>
            <a:ext cx="5399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man"/>
              </a:rPr>
              <a:t>Tìm </a:t>
            </a:r>
            <a:r>
              <a:rPr lang="en-US" sz="3200" dirty="0" err="1">
                <a:solidFill>
                  <a:srgbClr val="FF0000"/>
                </a:solidFill>
                <a:latin typeface="Times New Rman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man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man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man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man"/>
              </a:rPr>
              <a:t> câu </a:t>
            </a:r>
            <a:r>
              <a:rPr lang="en-US" sz="3200" dirty="0" err="1">
                <a:solidFill>
                  <a:srgbClr val="FF0000"/>
                </a:solidFill>
                <a:latin typeface="Times New Rman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695830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137A4-6C42-3559-ACAB-E7AAAD2B6117}"/>
              </a:ext>
            </a:extLst>
          </p:cNvPr>
          <p:cNvSpPr txBox="1"/>
          <p:nvPr/>
        </p:nvSpPr>
        <p:spPr>
          <a:xfrm>
            <a:off x="3182470" y="206188"/>
            <a:ext cx="689804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ĐƯỜNG LÊN ĐỈNH OLYMPIA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BBAC4-6226-4437-AB92-8561555CF1A2}"/>
              </a:ext>
            </a:extLst>
          </p:cNvPr>
          <p:cNvSpPr txBox="1"/>
          <p:nvPr/>
        </p:nvSpPr>
        <p:spPr>
          <a:xfrm>
            <a:off x="788892" y="1229815"/>
            <a:ext cx="239357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KHỞI ĐỘNG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F59C1-6E6C-E892-1D1A-8A3D93136B23}"/>
              </a:ext>
            </a:extLst>
          </p:cNvPr>
          <p:cNvSpPr txBox="1"/>
          <p:nvPr/>
        </p:nvSpPr>
        <p:spPr>
          <a:xfrm>
            <a:off x="564776" y="1945340"/>
            <a:ext cx="11555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/>
              <a:t> Cách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chục</a:t>
            </a:r>
            <a:r>
              <a:rPr lang="en-US" sz="2800" dirty="0"/>
              <a:t> </a:t>
            </a:r>
            <a:r>
              <a:rPr lang="en-US" sz="2800" dirty="0" err="1"/>
              <a:t>mét</a:t>
            </a:r>
            <a:r>
              <a:rPr lang="en-US" sz="2800" dirty="0"/>
              <a:t>, </a:t>
            </a:r>
            <a:r>
              <a:rPr lang="en-US" sz="2800" dirty="0" err="1"/>
              <a:t>hướng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AD225-26F1-4823-65C4-48E5C30CFA76}"/>
              </a:ext>
            </a:extLst>
          </p:cNvPr>
          <p:cNvSpPr txBox="1"/>
          <p:nvPr/>
        </p:nvSpPr>
        <p:spPr>
          <a:xfrm>
            <a:off x="627527" y="3891972"/>
            <a:ext cx="1096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Tôi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về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hôm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BD057-B740-4447-2D78-715A7B481614}"/>
              </a:ext>
            </a:extLst>
          </p:cNvPr>
          <p:cNvSpPr txBox="1"/>
          <p:nvPr/>
        </p:nvSpPr>
        <p:spPr>
          <a:xfrm>
            <a:off x="10080512" y="1120588"/>
            <a:ext cx="17529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30 ĐIỂM</a:t>
            </a:r>
          </a:p>
        </p:txBody>
      </p:sp>
      <p:pic>
        <p:nvPicPr>
          <p:cNvPr id="6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972BC48C-3D14-879D-BDD4-AD876C2F3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1190" y="3497033"/>
            <a:ext cx="2746034" cy="2605760"/>
          </a:xfrm>
          <a:prstGeom prst="rect">
            <a:avLst/>
          </a:prstGeom>
        </p:spPr>
      </p:pic>
      <p:sp>
        <p:nvSpPr>
          <p:cNvPr id="9" name="Google Shape;2070;p40">
            <a:extLst/>
          </p:cNvPr>
          <p:cNvSpPr/>
          <p:nvPr/>
        </p:nvSpPr>
        <p:spPr>
          <a:xfrm>
            <a:off x="627527" y="2950656"/>
            <a:ext cx="5789898" cy="94131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: “</a:t>
            </a:r>
            <a:r>
              <a:rPr lang="en-US" sz="2400" b="1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ba</a:t>
            </a:r>
            <a:r>
              <a:rPr lang="en-US" sz="2400" b="1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”</a:t>
            </a:r>
            <a:endParaRPr sz="2400" b="1" dirty="0">
              <a:solidFill>
                <a:schemeClr val="tx1"/>
              </a:solidFill>
              <a:latin typeface="Times New Rman"/>
            </a:endParaRPr>
          </a:p>
        </p:txBody>
      </p:sp>
      <p:sp>
        <p:nvSpPr>
          <p:cNvPr id="10" name="Google Shape;2070;p40">
            <a:extLst/>
          </p:cNvPr>
          <p:cNvSpPr/>
          <p:nvPr/>
        </p:nvSpPr>
        <p:spPr>
          <a:xfrm>
            <a:off x="498587" y="4599293"/>
            <a:ext cx="6575544" cy="94131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chừng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: “</a:t>
            </a:r>
            <a:r>
              <a:rPr lang="en-US" sz="2400" b="1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hai</a:t>
            </a:r>
            <a:r>
              <a:rPr lang="en-US" sz="2400" b="1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”</a:t>
            </a:r>
            <a:endParaRPr sz="2400" b="1" dirty="0">
              <a:solidFill>
                <a:schemeClr val="tx1"/>
              </a:solidFill>
              <a:latin typeface="Times New R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86009" y="1228309"/>
            <a:ext cx="5399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man"/>
              </a:rPr>
              <a:t>Tìm </a:t>
            </a:r>
            <a:r>
              <a:rPr lang="en-US" sz="3200" dirty="0" err="1">
                <a:solidFill>
                  <a:srgbClr val="FF0000"/>
                </a:solidFill>
                <a:latin typeface="Times New Rman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man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man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man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man"/>
              </a:rPr>
              <a:t> câu </a:t>
            </a:r>
            <a:r>
              <a:rPr lang="en-US" sz="3200" dirty="0" err="1">
                <a:solidFill>
                  <a:srgbClr val="FF0000"/>
                </a:solidFill>
                <a:latin typeface="Times New Rman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8040817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F7B5A4-6435-63A9-35EB-4568BBB61091}"/>
              </a:ext>
            </a:extLst>
          </p:cNvPr>
          <p:cNvSpPr/>
          <p:nvPr/>
        </p:nvSpPr>
        <p:spPr>
          <a:xfrm>
            <a:off x="1345722" y="770627"/>
            <a:ext cx="1437735" cy="1012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CC685C-36CC-171C-D2DC-7B8353F031F2}"/>
              </a:ext>
            </a:extLst>
          </p:cNvPr>
          <p:cNvSpPr/>
          <p:nvPr/>
        </p:nvSpPr>
        <p:spPr>
          <a:xfrm>
            <a:off x="9554235" y="5356047"/>
            <a:ext cx="1437735" cy="1012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F1013-EBA8-E75B-1F28-2A293EAD5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544" y="-146892"/>
            <a:ext cx="740865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98FCAF-EE92-F952-C612-8F7FF7E8337F}"/>
              </a:ext>
            </a:extLst>
          </p:cNvPr>
          <p:cNvSpPr txBox="1"/>
          <p:nvPr/>
        </p:nvSpPr>
        <p:spPr>
          <a:xfrm>
            <a:off x="5100949" y="1953380"/>
            <a:ext cx="5277807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i="1" dirty="0" err="1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Điền</a:t>
            </a:r>
            <a:r>
              <a:rPr lang="en-US" sz="4267" b="1" i="1" dirty="0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4267" b="1" i="1" dirty="0" err="1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số</a:t>
            </a:r>
            <a:r>
              <a:rPr lang="en-US" sz="4267" b="1" i="1" dirty="0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4267" b="1" i="1" dirty="0" err="1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thích</a:t>
            </a:r>
            <a:r>
              <a:rPr lang="en-US" sz="4267" b="1" i="1" dirty="0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4267" b="1" i="1" dirty="0" err="1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hợp</a:t>
            </a:r>
            <a:r>
              <a:rPr lang="en-US" sz="4267" b="1" i="1" dirty="0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4267" b="1" i="1" dirty="0" err="1" smtClean="0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vào</a:t>
            </a:r>
            <a:r>
              <a:rPr lang="en-US" sz="4267" b="1" i="1" dirty="0" smtClean="0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4267" b="1" i="1" dirty="0" err="1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các</a:t>
            </a:r>
            <a:r>
              <a:rPr lang="en-US" sz="4267" b="1" i="1" dirty="0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4267" b="1" i="1" dirty="0" err="1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câu</a:t>
            </a:r>
            <a:r>
              <a:rPr lang="en-US" sz="4267" b="1" i="1" dirty="0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4267" b="1" i="1" dirty="0" err="1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thành</a:t>
            </a:r>
            <a:r>
              <a:rPr lang="en-US" sz="4267" b="1" i="1" dirty="0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4267" b="1" i="1" dirty="0" err="1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ngữ</a:t>
            </a:r>
            <a:r>
              <a:rPr lang="en-US" sz="4267" b="1" i="1" dirty="0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 </a:t>
            </a:r>
            <a:r>
              <a:rPr lang="en-US" sz="4267" b="1" i="1" dirty="0" err="1">
                <a:solidFill>
                  <a:schemeClr val="accent2">
                    <a:lumMod val="75000"/>
                  </a:schemeClr>
                </a:solidFill>
                <a:latin typeface="Times New Rman"/>
              </a:rPr>
              <a:t>sau</a:t>
            </a:r>
            <a:endParaRPr lang="en-US" sz="4267" b="1" i="1" dirty="0">
              <a:solidFill>
                <a:schemeClr val="accent2">
                  <a:lumMod val="75000"/>
                </a:schemeClr>
              </a:solidFill>
              <a:latin typeface="Times New R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4B4F9-B9DF-B0F3-F7F7-9B36AF626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847" b="50000"/>
          <a:stretch/>
        </p:blipFill>
        <p:spPr>
          <a:xfrm flipH="1">
            <a:off x="1345722" y="493781"/>
            <a:ext cx="3003077" cy="55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7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137A4-6C42-3559-ACAB-E7AAAD2B6117}"/>
              </a:ext>
            </a:extLst>
          </p:cNvPr>
          <p:cNvSpPr txBox="1"/>
          <p:nvPr/>
        </p:nvSpPr>
        <p:spPr>
          <a:xfrm>
            <a:off x="3182470" y="206188"/>
            <a:ext cx="689804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ĐƯỜNG LÊN ĐỈNH OLYMPIA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BBAC4-6226-4437-AB92-8561555CF1A2}"/>
              </a:ext>
            </a:extLst>
          </p:cNvPr>
          <p:cNvSpPr txBox="1"/>
          <p:nvPr/>
        </p:nvSpPr>
        <p:spPr>
          <a:xfrm>
            <a:off x="788891" y="1229815"/>
            <a:ext cx="476026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VƯỢT CHƯỚNG NGẠI VẬT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F59C1-6E6C-E892-1D1A-8A3D93136B23}"/>
              </a:ext>
            </a:extLst>
          </p:cNvPr>
          <p:cNvSpPr txBox="1"/>
          <p:nvPr/>
        </p:nvSpPr>
        <p:spPr>
          <a:xfrm>
            <a:off x="636495" y="2662517"/>
            <a:ext cx="11555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r>
              <a:rPr lang="en-US" sz="2800" dirty="0">
                <a:solidFill>
                  <a:srgbClr val="002060"/>
                </a:solidFill>
              </a:rPr>
              <a:t> 3 :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: “</a:t>
            </a:r>
            <a:r>
              <a:rPr lang="en-US" sz="2800" i="1" dirty="0" err="1">
                <a:solidFill>
                  <a:srgbClr val="FF0000"/>
                </a:solidFill>
              </a:rPr>
              <a:t>Nó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là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thằng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Tí</a:t>
            </a:r>
            <a:r>
              <a:rPr lang="en-US" sz="2800" i="1" dirty="0">
                <a:solidFill>
                  <a:srgbClr val="FF0000"/>
                </a:solidFill>
              </a:rPr>
              <a:t>, con </a:t>
            </a:r>
            <a:r>
              <a:rPr lang="en-US" sz="2800" i="1" dirty="0" err="1">
                <a:solidFill>
                  <a:srgbClr val="FF0000"/>
                </a:solidFill>
              </a:rPr>
              <a:t>bà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Sáu</a:t>
            </a:r>
            <a:r>
              <a:rPr lang="en-US" sz="2800" dirty="0">
                <a:solidFill>
                  <a:srgbClr val="002060"/>
                </a:solidFill>
              </a:rPr>
              <a:t>.”,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Sáu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không</a:t>
            </a:r>
            <a:r>
              <a:rPr lang="en-US" sz="2800" dirty="0">
                <a:solidFill>
                  <a:srgbClr val="002060"/>
                </a:solidFill>
              </a:rPr>
              <a:t> ? </a:t>
            </a:r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sao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hoa</a:t>
            </a:r>
            <a:r>
              <a:rPr lang="en-US" sz="2800" dirty="0">
                <a:solidFill>
                  <a:srgbClr val="002060"/>
                </a:solidFill>
              </a:rPr>
              <a:t> ? 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8B15CA-707A-AEA8-D376-66F5F2C0A238}"/>
              </a:ext>
            </a:extLst>
          </p:cNvPr>
          <p:cNvSpPr txBox="1"/>
          <p:nvPr/>
        </p:nvSpPr>
        <p:spPr>
          <a:xfrm>
            <a:off x="10080512" y="1120588"/>
            <a:ext cx="17529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 ĐIỂM</a:t>
            </a:r>
          </a:p>
        </p:txBody>
      </p:sp>
      <p:sp>
        <p:nvSpPr>
          <p:cNvPr id="6" name="Google Shape;2070;p40">
            <a:extLst/>
          </p:cNvPr>
          <p:cNvSpPr/>
          <p:nvPr/>
        </p:nvSpPr>
        <p:spPr>
          <a:xfrm>
            <a:off x="158163" y="3939933"/>
            <a:ext cx="8783494" cy="1522801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Từ “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Sáu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”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tự</a:t>
            </a:r>
            <a:endParaRPr lang="en-US" sz="2400" dirty="0">
              <a:solidFill>
                <a:schemeClr val="tx1"/>
              </a:solidFill>
              <a:latin typeface="Times New Rman"/>
              <a:sym typeface="Wingdings" panose="05000000000000000000" pitchFamily="2" charset="2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Sáu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” ở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riêng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man"/>
                <a:sym typeface="Wingdings" panose="05000000000000000000" pitchFamily="2" charset="2"/>
              </a:rPr>
              <a:t>hoa</a:t>
            </a:r>
            <a:endParaRPr lang="en-US" sz="2400" dirty="0">
              <a:solidFill>
                <a:schemeClr val="tx1"/>
              </a:solidFill>
              <a:latin typeface="Times New Rman"/>
              <a:sym typeface="Wingdings" panose="05000000000000000000" pitchFamily="2" charset="2"/>
            </a:endParaRPr>
          </a:p>
        </p:txBody>
      </p:sp>
      <p:pic>
        <p:nvPicPr>
          <p:cNvPr id="7" name="Đồng hồ đếm ngược 2 phút có tiếng">
            <a:hlinkClick r:id="" action="ppaction://media"/>
            <a:extLst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1962" y="3723587"/>
            <a:ext cx="2715003" cy="206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75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137A4-6C42-3559-ACAB-E7AAAD2B6117}"/>
              </a:ext>
            </a:extLst>
          </p:cNvPr>
          <p:cNvSpPr txBox="1"/>
          <p:nvPr/>
        </p:nvSpPr>
        <p:spPr>
          <a:xfrm>
            <a:off x="3182470" y="206188"/>
            <a:ext cx="689804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ĐƯỜNG LÊN ĐỈNH OLYMPIA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BBAC4-6226-4437-AB92-8561555CF1A2}"/>
              </a:ext>
            </a:extLst>
          </p:cNvPr>
          <p:cNvSpPr txBox="1"/>
          <p:nvPr/>
        </p:nvSpPr>
        <p:spPr>
          <a:xfrm>
            <a:off x="636495" y="390854"/>
            <a:ext cx="205292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TĂNG TỐC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F59C1-6E6C-E892-1D1A-8A3D93136B23}"/>
              </a:ext>
            </a:extLst>
          </p:cNvPr>
          <p:cNvSpPr txBox="1"/>
          <p:nvPr/>
        </p:nvSpPr>
        <p:spPr>
          <a:xfrm>
            <a:off x="466812" y="1412975"/>
            <a:ext cx="115555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r>
              <a:rPr lang="en-US" sz="2800" dirty="0">
                <a:solidFill>
                  <a:srgbClr val="002060"/>
                </a:solidFill>
              </a:rPr>
              <a:t> 4 :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: “</a:t>
            </a:r>
            <a:r>
              <a:rPr lang="en-US" sz="2800" i="1" dirty="0" err="1">
                <a:solidFill>
                  <a:srgbClr val="FF0000"/>
                </a:solidFill>
              </a:rPr>
              <a:t>Bụng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nó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đầy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nước</a:t>
            </a:r>
            <a:r>
              <a:rPr lang="en-US" sz="2800" i="1" dirty="0">
                <a:solidFill>
                  <a:srgbClr val="FF0000"/>
                </a:solidFill>
              </a:rPr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bố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phải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nắm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hai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chân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dốc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xuống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như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làm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xiếc</a:t>
            </a:r>
            <a:r>
              <a:rPr lang="en-US" sz="2800" dirty="0">
                <a:solidFill>
                  <a:srgbClr val="002060"/>
                </a:solidFill>
              </a:rPr>
              <a:t>.”,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kết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hợp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chân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chân</a:t>
            </a:r>
            <a:r>
              <a:rPr lang="en-US" sz="2800" dirty="0">
                <a:solidFill>
                  <a:srgbClr val="002060"/>
                </a:solidFill>
              </a:rPr>
              <a:t>).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tiếng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bên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hai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chân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còn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đôi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Hãy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tìm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thêm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hợp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biết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nghĩa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giữa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cụm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cụm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vị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đôi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mỗi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hợp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8B15CA-707A-AEA8-D376-66F5F2C0A238}"/>
              </a:ext>
            </a:extLst>
          </p:cNvPr>
          <p:cNvSpPr txBox="1"/>
          <p:nvPr/>
        </p:nvSpPr>
        <p:spPr>
          <a:xfrm>
            <a:off x="10244395" y="568918"/>
            <a:ext cx="17529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 ĐIỂM</a:t>
            </a:r>
          </a:p>
        </p:txBody>
      </p:sp>
      <p:pic>
        <p:nvPicPr>
          <p:cNvPr id="9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3A6ABABD-879D-86BA-C2A7-9DD3496C68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2340" y="5260157"/>
            <a:ext cx="1577010" cy="1117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812" y="3919026"/>
            <a:ext cx="97775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dùng để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6380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137A4-6C42-3559-ACAB-E7AAAD2B6117}"/>
              </a:ext>
            </a:extLst>
          </p:cNvPr>
          <p:cNvSpPr txBox="1"/>
          <p:nvPr/>
        </p:nvSpPr>
        <p:spPr>
          <a:xfrm>
            <a:off x="3182470" y="206188"/>
            <a:ext cx="689804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ĐƯỜNG LÊN ĐỈNH OLYMPIA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BBAC4-6226-4437-AB92-8561555CF1A2}"/>
              </a:ext>
            </a:extLst>
          </p:cNvPr>
          <p:cNvSpPr txBox="1"/>
          <p:nvPr/>
        </p:nvSpPr>
        <p:spPr>
          <a:xfrm>
            <a:off x="788892" y="1229815"/>
            <a:ext cx="182880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VỀ ĐÍCH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F59C1-6E6C-E892-1D1A-8A3D93136B23}"/>
              </a:ext>
            </a:extLst>
          </p:cNvPr>
          <p:cNvSpPr txBox="1"/>
          <p:nvPr/>
        </p:nvSpPr>
        <p:spPr>
          <a:xfrm>
            <a:off x="457200" y="2572870"/>
            <a:ext cx="115555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r>
              <a:rPr lang="en-US" sz="2800" dirty="0">
                <a:solidFill>
                  <a:srgbClr val="002060"/>
                </a:solidFill>
              </a:rPr>
              <a:t> 5 :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vốn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định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hợp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mang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nghĩa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định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Ví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dụ</a:t>
            </a:r>
            <a:r>
              <a:rPr lang="en-US" sz="2800" dirty="0">
                <a:solidFill>
                  <a:srgbClr val="002060"/>
                </a:solidFill>
              </a:rPr>
              <a:t> :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nghề</a:t>
            </a:r>
            <a:r>
              <a:rPr lang="en-US" sz="2800" dirty="0">
                <a:solidFill>
                  <a:srgbClr val="002060"/>
                </a:solidFill>
              </a:rPr>
              <a:t> cho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còn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nghề</a:t>
            </a:r>
            <a:r>
              <a:rPr lang="en-US" sz="2800" dirty="0">
                <a:solidFill>
                  <a:srgbClr val="002060"/>
                </a:solidFill>
              </a:rPr>
              <a:t>. Từ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lượng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định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nhưng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lại</a:t>
            </a:r>
            <a:r>
              <a:rPr lang="en-US" sz="2800" dirty="0">
                <a:solidFill>
                  <a:srgbClr val="002060"/>
                </a:solidFill>
              </a:rPr>
              <a:t> mang </a:t>
            </a:r>
            <a:r>
              <a:rPr lang="en-US" sz="2800" dirty="0" err="1">
                <a:solidFill>
                  <a:srgbClr val="002060"/>
                </a:solidFill>
              </a:rPr>
              <a:t>nghĩa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biểu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trưng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nhiều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dirty="0" err="1">
                <a:solidFill>
                  <a:srgbClr val="002060"/>
                </a:solidFill>
              </a:rPr>
              <a:t>nhiều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nghề</a:t>
            </a:r>
            <a:r>
              <a:rPr lang="en-US" sz="2800" dirty="0">
                <a:solidFill>
                  <a:srgbClr val="002060"/>
                </a:solidFill>
              </a:rPr>
              <a:t>). Hãy </a:t>
            </a:r>
            <a:r>
              <a:rPr lang="en-US" sz="2800" dirty="0" err="1">
                <a:solidFill>
                  <a:srgbClr val="002060"/>
                </a:solidFill>
              </a:rPr>
              <a:t>tìm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ngữ có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dùng </a:t>
            </a:r>
            <a:r>
              <a:rPr lang="en-US" sz="2800" dirty="0" err="1">
                <a:solidFill>
                  <a:srgbClr val="002060"/>
                </a:solidFill>
              </a:rPr>
              <a:t>theo</a:t>
            </a:r>
            <a:r>
              <a:rPr lang="en-US" sz="2800" dirty="0">
                <a:solidFill>
                  <a:srgbClr val="002060"/>
                </a:solidFill>
              </a:rPr>
              <a:t> cách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vậy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thích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nghĩa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ngữ </a:t>
            </a:r>
            <a:r>
              <a:rPr lang="en-US" sz="2800" dirty="0" err="1">
                <a:solidFill>
                  <a:srgbClr val="002060"/>
                </a:solidFill>
              </a:rPr>
              <a:t>đó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D061DA-4461-EAC0-B175-8AC6AB386694}"/>
              </a:ext>
            </a:extLst>
          </p:cNvPr>
          <p:cNvSpPr txBox="1"/>
          <p:nvPr/>
        </p:nvSpPr>
        <p:spPr>
          <a:xfrm>
            <a:off x="10080512" y="1120588"/>
            <a:ext cx="17529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30 ĐIỂM</a:t>
            </a:r>
          </a:p>
        </p:txBody>
      </p:sp>
      <p:pic>
        <p:nvPicPr>
          <p:cNvPr id="9" name="Nhạc 20s Về đích Đường lên đỉnh Olympia [Stereo-Loa trái-Loa phải] (15-08-2010-nay)">
            <a:hlinkClick r:id="" action="ppaction://media"/>
            <a:extLst>
              <a:ext uri="{FF2B5EF4-FFF2-40B4-BE49-F238E27FC236}">
                <a16:creationId xmlns:a16="http://schemas.microsoft.com/office/drawing/2014/main" id="{CC3258A6-ADD7-7CC7-371E-9F62C6F51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5055" y="4956313"/>
            <a:ext cx="4057650" cy="167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525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37529"/>
            <a:chOff x="3238500" y="1789966"/>
            <a:chExt cx="5715000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750834" y="3019913"/>
              <a:ext cx="4720655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VẬN DỤNG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7972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924" y="1075765"/>
            <a:ext cx="9974076" cy="4545106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8B8C02-EB02-E9A9-B9DE-C4B992773A3D}"/>
              </a:ext>
            </a:extLst>
          </p:cNvPr>
          <p:cNvSpPr txBox="1"/>
          <p:nvPr/>
        </p:nvSpPr>
        <p:spPr>
          <a:xfrm>
            <a:off x="2628922" y="1731019"/>
            <a:ext cx="79609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khoảng</a:t>
            </a:r>
            <a:r>
              <a:rPr lang="en-US" sz="3200" dirty="0"/>
              <a:t> 3 – 5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“</a:t>
            </a:r>
            <a:r>
              <a:rPr lang="en-US" sz="3200" b="1" i="1" dirty="0" err="1"/>
              <a:t>Vừa</a:t>
            </a:r>
            <a:r>
              <a:rPr lang="en-US" sz="3200" b="1" i="1" dirty="0"/>
              <a:t> </a:t>
            </a:r>
            <a:r>
              <a:rPr lang="en-US" sz="3200" b="1" i="1" dirty="0" err="1"/>
              <a:t>nhắm</a:t>
            </a:r>
            <a:r>
              <a:rPr lang="en-US" sz="3200" b="1" i="1" dirty="0"/>
              <a:t> </a:t>
            </a:r>
            <a:r>
              <a:rPr lang="en-US" sz="3200" b="1" i="1" dirty="0" err="1"/>
              <a:t>mắt</a:t>
            </a:r>
            <a:r>
              <a:rPr lang="en-US" sz="3200" b="1" i="1" dirty="0"/>
              <a:t> </a:t>
            </a:r>
            <a:r>
              <a:rPr lang="en-US" sz="3200" b="1" i="1" dirty="0" err="1"/>
              <a:t>vừa</a:t>
            </a:r>
            <a:r>
              <a:rPr lang="en-US" sz="3200" b="1" i="1" dirty="0"/>
              <a:t> </a:t>
            </a:r>
            <a:r>
              <a:rPr lang="en-US" sz="3200" b="1" i="1" dirty="0" err="1"/>
              <a:t>mở</a:t>
            </a:r>
            <a:r>
              <a:rPr lang="en-US" sz="3200" b="1" i="1" dirty="0"/>
              <a:t> </a:t>
            </a:r>
            <a:r>
              <a:rPr lang="en-US" sz="3200" b="1" i="1" dirty="0" err="1"/>
              <a:t>cửa</a:t>
            </a:r>
            <a:r>
              <a:rPr lang="en-US" sz="3200" b="1" i="1" dirty="0"/>
              <a:t> </a:t>
            </a:r>
            <a:r>
              <a:rPr lang="en-US" sz="3200" b="1" i="1" dirty="0" err="1"/>
              <a:t>sổ</a:t>
            </a:r>
            <a:r>
              <a:rPr lang="en-US" sz="3200" dirty="0"/>
              <a:t> ”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Ngọc</a:t>
            </a:r>
            <a:r>
              <a:rPr lang="en-US" sz="3200" dirty="0"/>
              <a:t> </a:t>
            </a:r>
            <a:r>
              <a:rPr lang="en-US" sz="3200" dirty="0" err="1"/>
              <a:t>Thuần</a:t>
            </a:r>
            <a:r>
              <a:rPr lang="en-US" sz="3200" dirty="0"/>
              <a:t>.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chỉ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lượng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chỉ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lượng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ước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chừng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09072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5620" y="37722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877874D-0A72-48B5-A4C2-63E4B1A9DBF2}"/>
              </a:ext>
            </a:extLst>
          </p:cNvPr>
          <p:cNvSpPr txBox="1"/>
          <p:nvPr/>
        </p:nvSpPr>
        <p:spPr>
          <a:xfrm>
            <a:off x="3633402" y="1905245"/>
            <a:ext cx="4978584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 </a:t>
            </a:r>
            <a:endParaRPr kumimoji="0" lang="en-US" sz="59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0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F7B5A4-6435-63A9-35EB-4568BBB61091}"/>
              </a:ext>
            </a:extLst>
          </p:cNvPr>
          <p:cNvSpPr/>
          <p:nvPr/>
        </p:nvSpPr>
        <p:spPr>
          <a:xfrm>
            <a:off x="1345722" y="770627"/>
            <a:ext cx="1437735" cy="1012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CC685C-36CC-171C-D2DC-7B8353F031F2}"/>
              </a:ext>
            </a:extLst>
          </p:cNvPr>
          <p:cNvSpPr/>
          <p:nvPr/>
        </p:nvSpPr>
        <p:spPr>
          <a:xfrm>
            <a:off x="9554235" y="5356047"/>
            <a:ext cx="1437735" cy="1012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77DCE-2BBC-9F86-C4D7-27E21B89A28C}"/>
              </a:ext>
            </a:extLst>
          </p:cNvPr>
          <p:cNvSpPr txBox="1"/>
          <p:nvPr/>
        </p:nvSpPr>
        <p:spPr>
          <a:xfrm>
            <a:off x="1559062" y="613406"/>
            <a:ext cx="8599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…….. 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 …….  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sương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F8D55-33CA-6AE8-103A-DC81BBDB49C5}"/>
              </a:ext>
            </a:extLst>
          </p:cNvPr>
          <p:cNvSpPr txBox="1"/>
          <p:nvPr/>
        </p:nvSpPr>
        <p:spPr>
          <a:xfrm>
            <a:off x="1666253" y="1582903"/>
            <a:ext cx="715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…….. 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 ……...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BD1A0-43C0-AA97-F756-60A59E4E29CA}"/>
              </a:ext>
            </a:extLst>
          </p:cNvPr>
          <p:cNvSpPr txBox="1"/>
          <p:nvPr/>
        </p:nvSpPr>
        <p:spPr>
          <a:xfrm>
            <a:off x="1666253" y="2595069"/>
            <a:ext cx="570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…….. 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 …..….. ý.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BE190-A18A-2918-A30F-48A5E0AE0AA5}"/>
              </a:ext>
            </a:extLst>
          </p:cNvPr>
          <p:cNvSpPr txBox="1"/>
          <p:nvPr/>
        </p:nvSpPr>
        <p:spPr>
          <a:xfrm>
            <a:off x="1666253" y="3607234"/>
            <a:ext cx="570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…….. 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chốn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 .…….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nơi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B1CBD-74A8-F3F1-5F3B-F575D3C13786}"/>
              </a:ext>
            </a:extLst>
          </p:cNvPr>
          <p:cNvSpPr txBox="1"/>
          <p:nvPr/>
        </p:nvSpPr>
        <p:spPr>
          <a:xfrm>
            <a:off x="1666253" y="4619399"/>
            <a:ext cx="570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…….. 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chìm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 …….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nổi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AC555-A7DE-8D79-06FB-62743BB312B9}"/>
              </a:ext>
            </a:extLst>
          </p:cNvPr>
          <p:cNvSpPr txBox="1"/>
          <p:nvPr/>
        </p:nvSpPr>
        <p:spPr>
          <a:xfrm>
            <a:off x="1666253" y="5631565"/>
            <a:ext cx="769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…….. 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nhịn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 …….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man"/>
              </a:rPr>
              <a:t>lành</a:t>
            </a:r>
            <a:r>
              <a:rPr lang="en-US" sz="3600" b="1" dirty="0">
                <a:solidFill>
                  <a:srgbClr val="0070C0"/>
                </a:solidFill>
                <a:latin typeface="Times New Rman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FDE9ED-56F6-61AA-3F87-5E8900CEE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08" t="50000"/>
          <a:stretch/>
        </p:blipFill>
        <p:spPr>
          <a:xfrm>
            <a:off x="7344302" y="919551"/>
            <a:ext cx="4222629" cy="55426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D535C4-9542-B811-3C62-E217800E01CF}"/>
              </a:ext>
            </a:extLst>
          </p:cNvPr>
          <p:cNvSpPr txBox="1"/>
          <p:nvPr/>
        </p:nvSpPr>
        <p:spPr>
          <a:xfrm>
            <a:off x="2492177" y="550712"/>
            <a:ext cx="770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FF0000"/>
                </a:solidFill>
                <a:latin typeface="Times New Rman"/>
              </a:rPr>
              <a:t>Một</a:t>
            </a:r>
            <a:r>
              <a:rPr lang="en-US" sz="3600" i="1" dirty="0">
                <a:solidFill>
                  <a:srgbClr val="FF0000"/>
                </a:solidFill>
                <a:latin typeface="Times New Rman"/>
              </a:rPr>
              <a:t>      </a:t>
            </a:r>
            <a:r>
              <a:rPr lang="en-US" sz="3600" i="1" dirty="0">
                <a:solidFill>
                  <a:srgbClr val="FF0000"/>
                </a:solidFill>
                <a:latin typeface="+mj-lt"/>
              </a:rPr>
              <a:t>          </a:t>
            </a:r>
            <a:r>
              <a:rPr lang="en-US" sz="3600" i="1" dirty="0" err="1">
                <a:solidFill>
                  <a:srgbClr val="FF0000"/>
                </a:solidFill>
                <a:latin typeface="Times New Rman"/>
              </a:rPr>
              <a:t>hai</a:t>
            </a:r>
            <a:endParaRPr lang="en-US" sz="3600" i="1" dirty="0">
              <a:solidFill>
                <a:srgbClr val="FF0000"/>
              </a:solidFill>
              <a:latin typeface="Times New R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3AB3C-592D-FB28-5520-65E0D2210935}"/>
              </a:ext>
            </a:extLst>
          </p:cNvPr>
          <p:cNvSpPr txBox="1"/>
          <p:nvPr/>
        </p:nvSpPr>
        <p:spPr>
          <a:xfrm>
            <a:off x="2279331" y="1478252"/>
            <a:ext cx="570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FF0000"/>
                </a:solidFill>
                <a:latin typeface="Times New Rman"/>
              </a:rPr>
              <a:t>Năm</a:t>
            </a:r>
            <a:r>
              <a:rPr lang="en-US" sz="3600" i="1" dirty="0">
                <a:solidFill>
                  <a:srgbClr val="FF0000"/>
                </a:solidFill>
                <a:latin typeface="Times New Rman"/>
              </a:rPr>
              <a:t>              </a:t>
            </a:r>
            <a:r>
              <a:rPr lang="en-US" sz="3600" i="1" dirty="0" err="1">
                <a:solidFill>
                  <a:srgbClr val="FF0000"/>
                </a:solidFill>
                <a:latin typeface="Times New Rman"/>
              </a:rPr>
              <a:t>mười</a:t>
            </a:r>
            <a:endParaRPr lang="en-US" sz="3600" i="1" dirty="0">
              <a:solidFill>
                <a:srgbClr val="FF0000"/>
              </a:solidFill>
              <a:latin typeface="Times New R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1EFE23-E877-C995-6D54-BBE28F7ADFFB}"/>
              </a:ext>
            </a:extLst>
          </p:cNvPr>
          <p:cNvSpPr txBox="1"/>
          <p:nvPr/>
        </p:nvSpPr>
        <p:spPr>
          <a:xfrm>
            <a:off x="2577170" y="2534814"/>
            <a:ext cx="570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FF0000"/>
                </a:solidFill>
                <a:latin typeface="Times New Rman"/>
              </a:rPr>
              <a:t>Chín</a:t>
            </a:r>
            <a:r>
              <a:rPr lang="en-US" sz="3600" i="1" dirty="0">
                <a:solidFill>
                  <a:srgbClr val="FF0000"/>
                </a:solidFill>
                <a:latin typeface="Times New Rman"/>
              </a:rPr>
              <a:t>      </a:t>
            </a:r>
            <a:r>
              <a:rPr lang="en-US" sz="3600" i="1" dirty="0" smtClean="0">
                <a:solidFill>
                  <a:srgbClr val="FF0000"/>
                </a:solidFill>
                <a:latin typeface="Times New Rman"/>
              </a:rPr>
              <a:t>        </a:t>
            </a:r>
            <a:r>
              <a:rPr lang="en-US" sz="3600" i="1" dirty="0" err="1">
                <a:solidFill>
                  <a:srgbClr val="FF0000"/>
                </a:solidFill>
                <a:latin typeface="Times New Rman"/>
              </a:rPr>
              <a:t>mười</a:t>
            </a:r>
            <a:endParaRPr lang="en-US" sz="3600" i="1" dirty="0">
              <a:solidFill>
                <a:srgbClr val="FF0000"/>
              </a:solidFill>
              <a:latin typeface="Times New R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AD8EC8-19CC-6FF9-A8C3-82F0A5FA3C48}"/>
              </a:ext>
            </a:extLst>
          </p:cNvPr>
          <p:cNvSpPr txBox="1"/>
          <p:nvPr/>
        </p:nvSpPr>
        <p:spPr>
          <a:xfrm>
            <a:off x="2659155" y="3557875"/>
            <a:ext cx="570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FF0000"/>
                </a:solidFill>
                <a:latin typeface="Times New Rman"/>
              </a:rPr>
              <a:t>Ba      </a:t>
            </a:r>
            <a:r>
              <a:rPr lang="en-US" sz="3600" i="1" dirty="0" smtClean="0">
                <a:solidFill>
                  <a:srgbClr val="FF0000"/>
                </a:solidFill>
                <a:latin typeface="Times New Rman"/>
              </a:rPr>
              <a:t>         </a:t>
            </a:r>
            <a:r>
              <a:rPr lang="en-US" sz="3600" i="1" dirty="0" err="1">
                <a:solidFill>
                  <a:srgbClr val="FF0000"/>
                </a:solidFill>
                <a:latin typeface="Times New Rman"/>
              </a:rPr>
              <a:t>bốn</a:t>
            </a:r>
            <a:endParaRPr lang="en-US" sz="3600" i="1" dirty="0">
              <a:solidFill>
                <a:srgbClr val="FF0000"/>
              </a:solidFill>
              <a:latin typeface="Times New R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CC00F9-2182-A381-FCAD-8AEC7A6DF064}"/>
              </a:ext>
            </a:extLst>
          </p:cNvPr>
          <p:cNvSpPr txBox="1"/>
          <p:nvPr/>
        </p:nvSpPr>
        <p:spPr>
          <a:xfrm>
            <a:off x="2692630" y="4561891"/>
            <a:ext cx="570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FF0000"/>
                </a:solidFill>
                <a:latin typeface="Times New Rman"/>
              </a:rPr>
              <a:t>Ba       </a:t>
            </a:r>
            <a:r>
              <a:rPr lang="en-US" sz="3600" i="1" dirty="0" smtClean="0">
                <a:solidFill>
                  <a:srgbClr val="FF0000"/>
                </a:solidFill>
                <a:latin typeface="Times New Rman"/>
              </a:rPr>
              <a:t>       </a:t>
            </a:r>
            <a:r>
              <a:rPr lang="en-US" sz="3600" i="1" dirty="0" err="1">
                <a:solidFill>
                  <a:srgbClr val="FF0000"/>
                </a:solidFill>
                <a:latin typeface="Times New Rman"/>
              </a:rPr>
              <a:t>bảy</a:t>
            </a:r>
            <a:endParaRPr lang="en-US" sz="3600" i="1" dirty="0">
              <a:solidFill>
                <a:srgbClr val="FF0000"/>
              </a:solidFill>
              <a:latin typeface="Times New R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F48B9C-0D35-4E9F-4921-E6B86F3ADFA0}"/>
              </a:ext>
            </a:extLst>
          </p:cNvPr>
          <p:cNvSpPr txBox="1"/>
          <p:nvPr/>
        </p:nvSpPr>
        <p:spPr>
          <a:xfrm>
            <a:off x="2577170" y="5586653"/>
            <a:ext cx="463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FF0000"/>
                </a:solidFill>
                <a:latin typeface="Times New Rman"/>
              </a:rPr>
              <a:t>Một</a:t>
            </a:r>
            <a:r>
              <a:rPr lang="en-US" sz="3600" i="1" dirty="0">
                <a:solidFill>
                  <a:srgbClr val="FF0000"/>
                </a:solidFill>
                <a:latin typeface="Times New Rman"/>
              </a:rPr>
              <a:t>   </a:t>
            </a:r>
            <a:r>
              <a:rPr lang="en-US" sz="3600" i="1" dirty="0" smtClean="0">
                <a:solidFill>
                  <a:srgbClr val="FF0000"/>
                </a:solidFill>
                <a:latin typeface="Times New Rman"/>
              </a:rPr>
              <a:t>                 </a:t>
            </a:r>
            <a:r>
              <a:rPr lang="en-US" sz="3600" i="1" dirty="0" err="1">
                <a:solidFill>
                  <a:srgbClr val="FF0000"/>
                </a:solidFill>
                <a:latin typeface="Times New Rman"/>
              </a:rPr>
              <a:t>chín</a:t>
            </a:r>
            <a:endParaRPr lang="en-US" sz="3600" i="1" dirty="0">
              <a:solidFill>
                <a:srgbClr val="FF0000"/>
              </a:solidFill>
              <a:latin typeface="Times New Rman"/>
            </a:endParaRPr>
          </a:p>
        </p:txBody>
      </p:sp>
    </p:spTree>
    <p:extLst>
      <p:ext uri="{BB962C8B-B14F-4D97-AF65-F5344CB8AC3E}">
        <p14:creationId xmlns:p14="http://schemas.microsoft.com/office/powerpoint/2010/main" val="342035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11589"/>
            <a:ext cx="12187592" cy="685552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5620" y="37722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877874D-0A72-48B5-A4C2-63E4B1A9DBF2}"/>
              </a:ext>
            </a:extLst>
          </p:cNvPr>
          <p:cNvSpPr txBox="1"/>
          <p:nvPr/>
        </p:nvSpPr>
        <p:spPr>
          <a:xfrm>
            <a:off x="2363685" y="1267586"/>
            <a:ext cx="6608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29 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en-U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TIẾNG VIỆT</a:t>
            </a:r>
          </a:p>
          <a:p>
            <a:pPr algn="ctr" defTabSz="914217"/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TỪ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7" name="Google Shape;2067;p40"/>
          <p:cNvGrpSpPr/>
          <p:nvPr/>
        </p:nvGrpSpPr>
        <p:grpSpPr>
          <a:xfrm rot="4312838">
            <a:off x="5853376" y="5116419"/>
            <a:ext cx="886853" cy="517821"/>
            <a:chOff x="6187550" y="2794400"/>
            <a:chExt cx="1194325" cy="697350"/>
          </a:xfrm>
        </p:grpSpPr>
        <p:sp>
          <p:nvSpPr>
            <p:cNvPr id="2068" name="Google Shape;2068;p40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40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70" name="Google Shape;2070;p40"/>
          <p:cNvSpPr/>
          <p:nvPr/>
        </p:nvSpPr>
        <p:spPr>
          <a:xfrm>
            <a:off x="933451" y="2385133"/>
            <a:ext cx="10212126" cy="254638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72" name="Google Shape;2072;p40"/>
          <p:cNvSpPr txBox="1">
            <a:spLocks noGrp="1"/>
          </p:cNvSpPr>
          <p:nvPr>
            <p:ph type="subTitle" idx="1"/>
          </p:nvPr>
        </p:nvSpPr>
        <p:spPr>
          <a:xfrm>
            <a:off x="1077509" y="2793076"/>
            <a:ext cx="9858616" cy="16679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en" sz="5867" b="1" dirty="0" smtClean="0">
                <a:solidFill>
                  <a:srgbClr val="0070C0"/>
                </a:solidFill>
                <a:latin typeface="Times New Rman"/>
              </a:rPr>
              <a:t>I. KIẾN THỨC TIẾNG VIỆT: SỐ TỪ</a:t>
            </a:r>
            <a:endParaRPr sz="5867" b="1" dirty="0">
              <a:solidFill>
                <a:srgbClr val="0070C0"/>
              </a:solidFill>
              <a:latin typeface="Times New Rman"/>
            </a:endParaRPr>
          </a:p>
        </p:txBody>
      </p:sp>
      <p:grpSp>
        <p:nvGrpSpPr>
          <p:cNvPr id="2073" name="Google Shape;2073;p40"/>
          <p:cNvGrpSpPr/>
          <p:nvPr/>
        </p:nvGrpSpPr>
        <p:grpSpPr>
          <a:xfrm flipH="1">
            <a:off x="4123720" y="2158362"/>
            <a:ext cx="327808" cy="326319"/>
            <a:chOff x="5546700" y="4021800"/>
            <a:chExt cx="307975" cy="306575"/>
          </a:xfrm>
        </p:grpSpPr>
        <p:sp>
          <p:nvSpPr>
            <p:cNvPr id="2074" name="Google Shape;2074;p40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5" name="Google Shape;2075;p40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40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40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40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79" name="Google Shape;2079;p40"/>
          <p:cNvGrpSpPr/>
          <p:nvPr/>
        </p:nvGrpSpPr>
        <p:grpSpPr>
          <a:xfrm>
            <a:off x="7576571" y="2174701"/>
            <a:ext cx="327808" cy="326319"/>
            <a:chOff x="5546700" y="4021800"/>
            <a:chExt cx="307975" cy="306575"/>
          </a:xfrm>
        </p:grpSpPr>
        <p:sp>
          <p:nvSpPr>
            <p:cNvPr id="2080" name="Google Shape;2080;p40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40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40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40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40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87" name="Google Shape;2087;p40"/>
          <p:cNvGrpSpPr/>
          <p:nvPr/>
        </p:nvGrpSpPr>
        <p:grpSpPr>
          <a:xfrm>
            <a:off x="782795" y="4805273"/>
            <a:ext cx="525663" cy="942116"/>
            <a:chOff x="5350250" y="2414125"/>
            <a:chExt cx="374475" cy="671150"/>
          </a:xfrm>
        </p:grpSpPr>
        <p:sp>
          <p:nvSpPr>
            <p:cNvPr id="2088" name="Google Shape;2088;p40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40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40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40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40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40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4" name="Google Shape;2094;p40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5" name="Google Shape;2095;p40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6" name="Google Shape;2096;p40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7" name="Google Shape;2097;p40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8" name="Google Shape;2098;p40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9" name="Google Shape;2099;p40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0" name="Google Shape;2100;p40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1" name="Google Shape;2101;p40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2" name="Google Shape;2102;p40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3" name="Google Shape;2103;p40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4" name="Google Shape;2104;p40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5" name="Google Shape;2105;p40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6" name="Google Shape;2106;p40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7" name="Google Shape;2107;p40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8" name="Google Shape;2108;p40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9" name="Google Shape;2109;p40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0" name="Google Shape;2110;p40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1" name="Google Shape;2111;p40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2" name="Google Shape;2112;p40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3" name="Google Shape;2113;p40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4" name="Google Shape;2114;p40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5" name="Google Shape;2115;p40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6" name="Google Shape;2116;p40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7" name="Google Shape;2117;p40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18" name="Google Shape;2118;p40"/>
          <p:cNvGrpSpPr/>
          <p:nvPr/>
        </p:nvGrpSpPr>
        <p:grpSpPr>
          <a:xfrm>
            <a:off x="10625986" y="697429"/>
            <a:ext cx="652593" cy="1149623"/>
            <a:chOff x="3949875" y="3339750"/>
            <a:chExt cx="379650" cy="668800"/>
          </a:xfrm>
        </p:grpSpPr>
        <p:sp>
          <p:nvSpPr>
            <p:cNvPr id="2119" name="Google Shape;2119;p40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0" name="Google Shape;2120;p40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1" name="Google Shape;2121;p40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2" name="Google Shape;2122;p40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3" name="Google Shape;2123;p40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4" name="Google Shape;2124;p40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5" name="Google Shape;2125;p40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6" name="Google Shape;2126;p40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7" name="Google Shape;2127;p40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8" name="Google Shape;2128;p40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9" name="Google Shape;2129;p40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0" name="Google Shape;2130;p40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1" name="Google Shape;2131;p40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2" name="Google Shape;2132;p40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3" name="Google Shape;2133;p40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4" name="Google Shape;2134;p40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35" name="Google Shape;2135;p40"/>
          <p:cNvGrpSpPr/>
          <p:nvPr/>
        </p:nvGrpSpPr>
        <p:grpSpPr>
          <a:xfrm>
            <a:off x="1582410" y="5205920"/>
            <a:ext cx="525633" cy="959457"/>
            <a:chOff x="6063075" y="2385075"/>
            <a:chExt cx="365125" cy="666475"/>
          </a:xfrm>
        </p:grpSpPr>
        <p:sp>
          <p:nvSpPr>
            <p:cNvPr id="2136" name="Google Shape;2136;p40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7" name="Google Shape;2137;p40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8" name="Google Shape;2138;p40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9" name="Google Shape;2139;p40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0" name="Google Shape;2140;p40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1" name="Google Shape;2141;p40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2" name="Google Shape;2142;p40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3" name="Google Shape;2143;p40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4" name="Google Shape;2144;p40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5" name="Google Shape;2145;p40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6" name="Google Shape;2146;p40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7" name="Google Shape;2147;p40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8" name="Google Shape;2148;p40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75" name="Google Shape;2175;p40"/>
          <p:cNvGrpSpPr/>
          <p:nvPr/>
        </p:nvGrpSpPr>
        <p:grpSpPr>
          <a:xfrm>
            <a:off x="9864306" y="1463991"/>
            <a:ext cx="611167" cy="624267"/>
            <a:chOff x="5391025" y="3451300"/>
            <a:chExt cx="458375" cy="468200"/>
          </a:xfrm>
        </p:grpSpPr>
        <p:sp>
          <p:nvSpPr>
            <p:cNvPr id="2176" name="Google Shape;2176;p40"/>
            <p:cNvSpPr/>
            <p:nvPr/>
          </p:nvSpPr>
          <p:spPr>
            <a:xfrm>
              <a:off x="5391025" y="3560950"/>
              <a:ext cx="458375" cy="358550"/>
            </a:xfrm>
            <a:custGeom>
              <a:avLst/>
              <a:gdLst/>
              <a:ahLst/>
              <a:cxnLst/>
              <a:rect l="l" t="t" r="r" b="b"/>
              <a:pathLst>
                <a:path w="18335" h="14342" extrusionOk="0">
                  <a:moveTo>
                    <a:pt x="17022" y="1"/>
                  </a:moveTo>
                  <a:lnTo>
                    <a:pt x="16759" y="19"/>
                  </a:lnTo>
                  <a:lnTo>
                    <a:pt x="15878" y="132"/>
                  </a:lnTo>
                  <a:lnTo>
                    <a:pt x="14679" y="282"/>
                  </a:lnTo>
                  <a:lnTo>
                    <a:pt x="13216" y="469"/>
                  </a:lnTo>
                  <a:lnTo>
                    <a:pt x="12448" y="563"/>
                  </a:lnTo>
                  <a:lnTo>
                    <a:pt x="11642" y="638"/>
                  </a:lnTo>
                  <a:lnTo>
                    <a:pt x="11004" y="694"/>
                  </a:lnTo>
                  <a:lnTo>
                    <a:pt x="10404" y="751"/>
                  </a:lnTo>
                  <a:lnTo>
                    <a:pt x="6261" y="1126"/>
                  </a:lnTo>
                  <a:lnTo>
                    <a:pt x="5512" y="1201"/>
                  </a:lnTo>
                  <a:lnTo>
                    <a:pt x="1144" y="1594"/>
                  </a:lnTo>
                  <a:lnTo>
                    <a:pt x="862" y="1557"/>
                  </a:lnTo>
                  <a:lnTo>
                    <a:pt x="600" y="1557"/>
                  </a:lnTo>
                  <a:lnTo>
                    <a:pt x="431" y="1594"/>
                  </a:lnTo>
                  <a:lnTo>
                    <a:pt x="281" y="1650"/>
                  </a:lnTo>
                  <a:lnTo>
                    <a:pt x="206" y="1707"/>
                  </a:lnTo>
                  <a:lnTo>
                    <a:pt x="150" y="1763"/>
                  </a:lnTo>
                  <a:lnTo>
                    <a:pt x="94" y="1857"/>
                  </a:lnTo>
                  <a:lnTo>
                    <a:pt x="56" y="1950"/>
                  </a:lnTo>
                  <a:lnTo>
                    <a:pt x="19" y="2063"/>
                  </a:lnTo>
                  <a:lnTo>
                    <a:pt x="0" y="2213"/>
                  </a:lnTo>
                  <a:lnTo>
                    <a:pt x="0" y="2382"/>
                  </a:lnTo>
                  <a:lnTo>
                    <a:pt x="19" y="2550"/>
                  </a:lnTo>
                  <a:lnTo>
                    <a:pt x="56" y="3244"/>
                  </a:lnTo>
                  <a:lnTo>
                    <a:pt x="94" y="3825"/>
                  </a:lnTo>
                  <a:lnTo>
                    <a:pt x="113" y="4106"/>
                  </a:lnTo>
                  <a:lnTo>
                    <a:pt x="150" y="4256"/>
                  </a:lnTo>
                  <a:lnTo>
                    <a:pt x="169" y="4406"/>
                  </a:lnTo>
                  <a:lnTo>
                    <a:pt x="300" y="4744"/>
                  </a:lnTo>
                  <a:lnTo>
                    <a:pt x="375" y="4875"/>
                  </a:lnTo>
                  <a:lnTo>
                    <a:pt x="450" y="5006"/>
                  </a:lnTo>
                  <a:lnTo>
                    <a:pt x="525" y="5100"/>
                  </a:lnTo>
                  <a:lnTo>
                    <a:pt x="637" y="5156"/>
                  </a:lnTo>
                  <a:lnTo>
                    <a:pt x="750" y="5194"/>
                  </a:lnTo>
                  <a:lnTo>
                    <a:pt x="881" y="5212"/>
                  </a:lnTo>
                  <a:lnTo>
                    <a:pt x="1012" y="5194"/>
                  </a:lnTo>
                  <a:lnTo>
                    <a:pt x="1162" y="5137"/>
                  </a:lnTo>
                  <a:lnTo>
                    <a:pt x="1650" y="5081"/>
                  </a:lnTo>
                  <a:lnTo>
                    <a:pt x="2343" y="4987"/>
                  </a:lnTo>
                  <a:lnTo>
                    <a:pt x="3112" y="4894"/>
                  </a:lnTo>
                  <a:lnTo>
                    <a:pt x="4762" y="4650"/>
                  </a:lnTo>
                  <a:lnTo>
                    <a:pt x="5943" y="4500"/>
                  </a:lnTo>
                  <a:lnTo>
                    <a:pt x="6355" y="4537"/>
                  </a:lnTo>
                  <a:lnTo>
                    <a:pt x="7536" y="4537"/>
                  </a:lnTo>
                  <a:lnTo>
                    <a:pt x="7780" y="4519"/>
                  </a:lnTo>
                  <a:lnTo>
                    <a:pt x="8230" y="4537"/>
                  </a:lnTo>
                  <a:lnTo>
                    <a:pt x="8998" y="4537"/>
                  </a:lnTo>
                  <a:lnTo>
                    <a:pt x="10348" y="4444"/>
                  </a:lnTo>
                  <a:lnTo>
                    <a:pt x="11510" y="4369"/>
                  </a:lnTo>
                  <a:lnTo>
                    <a:pt x="14529" y="4087"/>
                  </a:lnTo>
                  <a:lnTo>
                    <a:pt x="16178" y="3938"/>
                  </a:lnTo>
                  <a:lnTo>
                    <a:pt x="16553" y="3919"/>
                  </a:lnTo>
                  <a:lnTo>
                    <a:pt x="16891" y="3900"/>
                  </a:lnTo>
                  <a:lnTo>
                    <a:pt x="17622" y="3900"/>
                  </a:lnTo>
                  <a:lnTo>
                    <a:pt x="17772" y="3863"/>
                  </a:lnTo>
                  <a:lnTo>
                    <a:pt x="17884" y="3806"/>
                  </a:lnTo>
                  <a:lnTo>
                    <a:pt x="17922" y="3769"/>
                  </a:lnTo>
                  <a:lnTo>
                    <a:pt x="17978" y="3713"/>
                  </a:lnTo>
                  <a:lnTo>
                    <a:pt x="17997" y="3656"/>
                  </a:lnTo>
                  <a:lnTo>
                    <a:pt x="18034" y="3581"/>
                  </a:lnTo>
                  <a:lnTo>
                    <a:pt x="18072" y="3375"/>
                  </a:lnTo>
                  <a:lnTo>
                    <a:pt x="18072" y="3113"/>
                  </a:lnTo>
                  <a:lnTo>
                    <a:pt x="18072" y="2775"/>
                  </a:lnTo>
                  <a:lnTo>
                    <a:pt x="18034" y="2363"/>
                  </a:lnTo>
                  <a:lnTo>
                    <a:pt x="17978" y="1894"/>
                  </a:lnTo>
                  <a:lnTo>
                    <a:pt x="17940" y="1463"/>
                  </a:lnTo>
                  <a:lnTo>
                    <a:pt x="17847" y="788"/>
                  </a:lnTo>
                  <a:lnTo>
                    <a:pt x="17791" y="544"/>
                  </a:lnTo>
                  <a:lnTo>
                    <a:pt x="17716" y="357"/>
                  </a:lnTo>
                  <a:lnTo>
                    <a:pt x="17641" y="207"/>
                  </a:lnTo>
                  <a:lnTo>
                    <a:pt x="17584" y="151"/>
                  </a:lnTo>
                  <a:lnTo>
                    <a:pt x="17528" y="113"/>
                  </a:lnTo>
                  <a:lnTo>
                    <a:pt x="17472" y="76"/>
                  </a:lnTo>
                  <a:lnTo>
                    <a:pt x="17397" y="38"/>
                  </a:lnTo>
                  <a:lnTo>
                    <a:pt x="17228" y="19"/>
                  </a:lnTo>
                  <a:lnTo>
                    <a:pt x="17022" y="1"/>
                  </a:lnTo>
                  <a:close/>
                  <a:moveTo>
                    <a:pt x="17322" y="9711"/>
                  </a:moveTo>
                  <a:lnTo>
                    <a:pt x="17209" y="9730"/>
                  </a:lnTo>
                  <a:lnTo>
                    <a:pt x="17097" y="9768"/>
                  </a:lnTo>
                  <a:lnTo>
                    <a:pt x="16891" y="9805"/>
                  </a:lnTo>
                  <a:lnTo>
                    <a:pt x="15203" y="9955"/>
                  </a:lnTo>
                  <a:lnTo>
                    <a:pt x="14997" y="9974"/>
                  </a:lnTo>
                  <a:lnTo>
                    <a:pt x="14172" y="10049"/>
                  </a:lnTo>
                  <a:lnTo>
                    <a:pt x="8117" y="10593"/>
                  </a:lnTo>
                  <a:lnTo>
                    <a:pt x="5418" y="10836"/>
                  </a:lnTo>
                  <a:lnTo>
                    <a:pt x="1931" y="11155"/>
                  </a:lnTo>
                  <a:lnTo>
                    <a:pt x="1762" y="11174"/>
                  </a:lnTo>
                  <a:lnTo>
                    <a:pt x="1631" y="11211"/>
                  </a:lnTo>
                  <a:lnTo>
                    <a:pt x="1519" y="11267"/>
                  </a:lnTo>
                  <a:lnTo>
                    <a:pt x="1444" y="11324"/>
                  </a:lnTo>
                  <a:lnTo>
                    <a:pt x="1369" y="11399"/>
                  </a:lnTo>
                  <a:lnTo>
                    <a:pt x="1312" y="11492"/>
                  </a:lnTo>
                  <a:lnTo>
                    <a:pt x="1275" y="11605"/>
                  </a:lnTo>
                  <a:lnTo>
                    <a:pt x="1256" y="11736"/>
                  </a:lnTo>
                  <a:lnTo>
                    <a:pt x="1256" y="11942"/>
                  </a:lnTo>
                  <a:lnTo>
                    <a:pt x="1275" y="12149"/>
                  </a:lnTo>
                  <a:lnTo>
                    <a:pt x="1406" y="13723"/>
                  </a:lnTo>
                  <a:lnTo>
                    <a:pt x="1444" y="13967"/>
                  </a:lnTo>
                  <a:lnTo>
                    <a:pt x="1481" y="14079"/>
                  </a:lnTo>
                  <a:lnTo>
                    <a:pt x="1519" y="14173"/>
                  </a:lnTo>
                  <a:lnTo>
                    <a:pt x="1593" y="14267"/>
                  </a:lnTo>
                  <a:lnTo>
                    <a:pt x="1687" y="14304"/>
                  </a:lnTo>
                  <a:lnTo>
                    <a:pt x="1818" y="14342"/>
                  </a:lnTo>
                  <a:lnTo>
                    <a:pt x="1987" y="14342"/>
                  </a:lnTo>
                  <a:lnTo>
                    <a:pt x="2175" y="14286"/>
                  </a:lnTo>
                  <a:lnTo>
                    <a:pt x="2437" y="14248"/>
                  </a:lnTo>
                  <a:lnTo>
                    <a:pt x="3149" y="14136"/>
                  </a:lnTo>
                  <a:lnTo>
                    <a:pt x="3693" y="14061"/>
                  </a:lnTo>
                  <a:lnTo>
                    <a:pt x="4237" y="14004"/>
                  </a:lnTo>
                  <a:lnTo>
                    <a:pt x="5455" y="13873"/>
                  </a:lnTo>
                  <a:lnTo>
                    <a:pt x="11285" y="13348"/>
                  </a:lnTo>
                  <a:lnTo>
                    <a:pt x="11848" y="13292"/>
                  </a:lnTo>
                  <a:lnTo>
                    <a:pt x="13254" y="13217"/>
                  </a:lnTo>
                  <a:lnTo>
                    <a:pt x="14772" y="13123"/>
                  </a:lnTo>
                  <a:lnTo>
                    <a:pt x="15653" y="13086"/>
                  </a:lnTo>
                  <a:lnTo>
                    <a:pt x="16947" y="12992"/>
                  </a:lnTo>
                  <a:lnTo>
                    <a:pt x="17341" y="12955"/>
                  </a:lnTo>
                  <a:lnTo>
                    <a:pt x="17678" y="12898"/>
                  </a:lnTo>
                  <a:lnTo>
                    <a:pt x="17922" y="12823"/>
                  </a:lnTo>
                  <a:lnTo>
                    <a:pt x="18109" y="12748"/>
                  </a:lnTo>
                  <a:lnTo>
                    <a:pt x="18184" y="12692"/>
                  </a:lnTo>
                  <a:lnTo>
                    <a:pt x="18222" y="12636"/>
                  </a:lnTo>
                  <a:lnTo>
                    <a:pt x="18278" y="12580"/>
                  </a:lnTo>
                  <a:lnTo>
                    <a:pt x="18297" y="12523"/>
                  </a:lnTo>
                  <a:lnTo>
                    <a:pt x="18334" y="12374"/>
                  </a:lnTo>
                  <a:lnTo>
                    <a:pt x="18334" y="12205"/>
                  </a:lnTo>
                  <a:lnTo>
                    <a:pt x="18184" y="10480"/>
                  </a:lnTo>
                  <a:lnTo>
                    <a:pt x="18147" y="10161"/>
                  </a:lnTo>
                  <a:lnTo>
                    <a:pt x="18109" y="10030"/>
                  </a:lnTo>
                  <a:lnTo>
                    <a:pt x="18053" y="9899"/>
                  </a:lnTo>
                  <a:lnTo>
                    <a:pt x="18015" y="9861"/>
                  </a:lnTo>
                  <a:lnTo>
                    <a:pt x="17959" y="9805"/>
                  </a:lnTo>
                  <a:lnTo>
                    <a:pt x="17884" y="9768"/>
                  </a:lnTo>
                  <a:lnTo>
                    <a:pt x="17809" y="9749"/>
                  </a:lnTo>
                  <a:lnTo>
                    <a:pt x="17716" y="9730"/>
                  </a:lnTo>
                  <a:lnTo>
                    <a:pt x="17603" y="97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7" name="Google Shape;2177;p40"/>
            <p:cNvSpPr/>
            <p:nvPr/>
          </p:nvSpPr>
          <p:spPr>
            <a:xfrm>
              <a:off x="5526450" y="3825750"/>
              <a:ext cx="196875" cy="67050"/>
            </a:xfrm>
            <a:custGeom>
              <a:avLst/>
              <a:gdLst/>
              <a:ahLst/>
              <a:cxnLst/>
              <a:rect l="l" t="t" r="r" b="b"/>
              <a:pathLst>
                <a:path w="7875" h="2682" extrusionOk="0">
                  <a:moveTo>
                    <a:pt x="2700" y="1"/>
                  </a:moveTo>
                  <a:lnTo>
                    <a:pt x="1" y="244"/>
                  </a:lnTo>
                  <a:lnTo>
                    <a:pt x="638" y="488"/>
                  </a:lnTo>
                  <a:lnTo>
                    <a:pt x="1238" y="694"/>
                  </a:lnTo>
                  <a:lnTo>
                    <a:pt x="2082" y="938"/>
                  </a:lnTo>
                  <a:lnTo>
                    <a:pt x="2832" y="1144"/>
                  </a:lnTo>
                  <a:lnTo>
                    <a:pt x="3544" y="1332"/>
                  </a:lnTo>
                  <a:lnTo>
                    <a:pt x="4181" y="1500"/>
                  </a:lnTo>
                  <a:lnTo>
                    <a:pt x="4800" y="1707"/>
                  </a:lnTo>
                  <a:lnTo>
                    <a:pt x="5400" y="1969"/>
                  </a:lnTo>
                  <a:lnTo>
                    <a:pt x="6018" y="2269"/>
                  </a:lnTo>
                  <a:lnTo>
                    <a:pt x="6337" y="2438"/>
                  </a:lnTo>
                  <a:lnTo>
                    <a:pt x="6656" y="2625"/>
                  </a:lnTo>
                  <a:lnTo>
                    <a:pt x="6750" y="2681"/>
                  </a:lnTo>
                  <a:lnTo>
                    <a:pt x="7312" y="2625"/>
                  </a:lnTo>
                  <a:lnTo>
                    <a:pt x="7874" y="2588"/>
                  </a:lnTo>
                  <a:lnTo>
                    <a:pt x="7368" y="2213"/>
                  </a:lnTo>
                  <a:lnTo>
                    <a:pt x="6918" y="1913"/>
                  </a:lnTo>
                  <a:lnTo>
                    <a:pt x="6431" y="1632"/>
                  </a:lnTo>
                  <a:lnTo>
                    <a:pt x="5943" y="1350"/>
                  </a:lnTo>
                  <a:lnTo>
                    <a:pt x="5437" y="1088"/>
                  </a:lnTo>
                  <a:lnTo>
                    <a:pt x="4912" y="825"/>
                  </a:lnTo>
                  <a:lnTo>
                    <a:pt x="4406" y="600"/>
                  </a:lnTo>
                  <a:lnTo>
                    <a:pt x="3919" y="413"/>
                  </a:lnTo>
                  <a:lnTo>
                    <a:pt x="3450" y="244"/>
                  </a:lnTo>
                  <a:lnTo>
                    <a:pt x="27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8" name="Google Shape;2178;p40"/>
            <p:cNvSpPr/>
            <p:nvPr/>
          </p:nvSpPr>
          <p:spPr>
            <a:xfrm>
              <a:off x="5528800" y="3589075"/>
              <a:ext cx="87200" cy="85325"/>
            </a:xfrm>
            <a:custGeom>
              <a:avLst/>
              <a:gdLst/>
              <a:ahLst/>
              <a:cxnLst/>
              <a:rect l="l" t="t" r="r" b="b"/>
              <a:pathLst>
                <a:path w="3488" h="3413" extrusionOk="0">
                  <a:moveTo>
                    <a:pt x="750" y="1"/>
                  </a:moveTo>
                  <a:lnTo>
                    <a:pt x="1" y="76"/>
                  </a:lnTo>
                  <a:lnTo>
                    <a:pt x="244" y="507"/>
                  </a:lnTo>
                  <a:lnTo>
                    <a:pt x="488" y="938"/>
                  </a:lnTo>
                  <a:lnTo>
                    <a:pt x="769" y="1407"/>
                  </a:lnTo>
                  <a:lnTo>
                    <a:pt x="1088" y="1875"/>
                  </a:lnTo>
                  <a:lnTo>
                    <a:pt x="1369" y="2250"/>
                  </a:lnTo>
                  <a:lnTo>
                    <a:pt x="1650" y="2644"/>
                  </a:lnTo>
                  <a:lnTo>
                    <a:pt x="1950" y="3019"/>
                  </a:lnTo>
                  <a:lnTo>
                    <a:pt x="2269" y="3394"/>
                  </a:lnTo>
                  <a:lnTo>
                    <a:pt x="2719" y="3412"/>
                  </a:lnTo>
                  <a:lnTo>
                    <a:pt x="3487" y="3412"/>
                  </a:lnTo>
                  <a:lnTo>
                    <a:pt x="3206" y="3150"/>
                  </a:lnTo>
                  <a:lnTo>
                    <a:pt x="2925" y="2869"/>
                  </a:lnTo>
                  <a:lnTo>
                    <a:pt x="2419" y="2325"/>
                  </a:lnTo>
                  <a:lnTo>
                    <a:pt x="2175" y="2044"/>
                  </a:lnTo>
                  <a:lnTo>
                    <a:pt x="1931" y="1725"/>
                  </a:lnTo>
                  <a:lnTo>
                    <a:pt x="1613" y="1313"/>
                  </a:lnTo>
                  <a:lnTo>
                    <a:pt x="1313" y="900"/>
                  </a:lnTo>
                  <a:lnTo>
                    <a:pt x="1032" y="450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9" name="Google Shape;2179;p40"/>
            <p:cNvSpPr/>
            <p:nvPr/>
          </p:nvSpPr>
          <p:spPr>
            <a:xfrm>
              <a:off x="5745325" y="3809825"/>
              <a:ext cx="72675" cy="75950"/>
            </a:xfrm>
            <a:custGeom>
              <a:avLst/>
              <a:gdLst/>
              <a:ahLst/>
              <a:cxnLst/>
              <a:rect l="l" t="t" r="r" b="b"/>
              <a:pathLst>
                <a:path w="2907" h="3038" extrusionOk="0">
                  <a:moveTo>
                    <a:pt x="1031" y="0"/>
                  </a:moveTo>
                  <a:lnTo>
                    <a:pt x="0" y="94"/>
                  </a:lnTo>
                  <a:lnTo>
                    <a:pt x="432" y="638"/>
                  </a:lnTo>
                  <a:lnTo>
                    <a:pt x="863" y="1219"/>
                  </a:lnTo>
                  <a:lnTo>
                    <a:pt x="1256" y="1800"/>
                  </a:lnTo>
                  <a:lnTo>
                    <a:pt x="1650" y="2419"/>
                  </a:lnTo>
                  <a:lnTo>
                    <a:pt x="2044" y="3037"/>
                  </a:lnTo>
                  <a:lnTo>
                    <a:pt x="2906" y="3000"/>
                  </a:lnTo>
                  <a:lnTo>
                    <a:pt x="2812" y="2793"/>
                  </a:lnTo>
                  <a:lnTo>
                    <a:pt x="2437" y="2137"/>
                  </a:lnTo>
                  <a:lnTo>
                    <a:pt x="2025" y="1444"/>
                  </a:lnTo>
                  <a:lnTo>
                    <a:pt x="1556" y="7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0" name="Google Shape;2180;p40"/>
            <p:cNvSpPr/>
            <p:nvPr/>
          </p:nvSpPr>
          <p:spPr>
            <a:xfrm>
              <a:off x="5651125" y="3578300"/>
              <a:ext cx="144375" cy="84850"/>
            </a:xfrm>
            <a:custGeom>
              <a:avLst/>
              <a:gdLst/>
              <a:ahLst/>
              <a:cxnLst/>
              <a:rect l="l" t="t" r="r" b="b"/>
              <a:pathLst>
                <a:path w="5775" h="3394" extrusionOk="0">
                  <a:moveTo>
                    <a:pt x="600" y="0"/>
                  </a:moveTo>
                  <a:lnTo>
                    <a:pt x="0" y="57"/>
                  </a:lnTo>
                  <a:lnTo>
                    <a:pt x="357" y="469"/>
                  </a:lnTo>
                  <a:lnTo>
                    <a:pt x="600" y="731"/>
                  </a:lnTo>
                  <a:lnTo>
                    <a:pt x="863" y="1013"/>
                  </a:lnTo>
                  <a:lnTo>
                    <a:pt x="1163" y="1294"/>
                  </a:lnTo>
                  <a:lnTo>
                    <a:pt x="1481" y="1575"/>
                  </a:lnTo>
                  <a:lnTo>
                    <a:pt x="1838" y="1856"/>
                  </a:lnTo>
                  <a:lnTo>
                    <a:pt x="2212" y="2156"/>
                  </a:lnTo>
                  <a:lnTo>
                    <a:pt x="2606" y="2456"/>
                  </a:lnTo>
                  <a:lnTo>
                    <a:pt x="3037" y="2737"/>
                  </a:lnTo>
                  <a:lnTo>
                    <a:pt x="3581" y="3075"/>
                  </a:lnTo>
                  <a:lnTo>
                    <a:pt x="4125" y="3393"/>
                  </a:lnTo>
                  <a:lnTo>
                    <a:pt x="5774" y="3244"/>
                  </a:lnTo>
                  <a:lnTo>
                    <a:pt x="5381" y="3112"/>
                  </a:lnTo>
                  <a:lnTo>
                    <a:pt x="5006" y="2962"/>
                  </a:lnTo>
                  <a:lnTo>
                    <a:pt x="4387" y="2662"/>
                  </a:lnTo>
                  <a:lnTo>
                    <a:pt x="4068" y="2512"/>
                  </a:lnTo>
                  <a:lnTo>
                    <a:pt x="3750" y="2325"/>
                  </a:lnTo>
                  <a:lnTo>
                    <a:pt x="3112" y="1931"/>
                  </a:lnTo>
                  <a:lnTo>
                    <a:pt x="2475" y="1500"/>
                  </a:lnTo>
                  <a:lnTo>
                    <a:pt x="1856" y="1050"/>
                  </a:lnTo>
                  <a:lnTo>
                    <a:pt x="1275" y="5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1" name="Google Shape;2181;p40"/>
            <p:cNvSpPr/>
            <p:nvPr/>
          </p:nvSpPr>
          <p:spPr>
            <a:xfrm>
              <a:off x="5471150" y="3467225"/>
              <a:ext cx="146725" cy="146725"/>
            </a:xfrm>
            <a:custGeom>
              <a:avLst/>
              <a:gdLst/>
              <a:ahLst/>
              <a:cxnLst/>
              <a:rect l="l" t="t" r="r" b="b"/>
              <a:pathLst>
                <a:path w="5869" h="5869" extrusionOk="0">
                  <a:moveTo>
                    <a:pt x="2813" y="0"/>
                  </a:moveTo>
                  <a:lnTo>
                    <a:pt x="2513" y="19"/>
                  </a:lnTo>
                  <a:lnTo>
                    <a:pt x="2232" y="75"/>
                  </a:lnTo>
                  <a:lnTo>
                    <a:pt x="1969" y="150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44"/>
                  </a:lnTo>
                  <a:lnTo>
                    <a:pt x="994" y="713"/>
                  </a:lnTo>
                  <a:lnTo>
                    <a:pt x="788" y="919"/>
                  </a:lnTo>
                  <a:lnTo>
                    <a:pt x="601" y="1125"/>
                  </a:lnTo>
                  <a:lnTo>
                    <a:pt x="451" y="1369"/>
                  </a:lnTo>
                  <a:lnTo>
                    <a:pt x="301" y="1613"/>
                  </a:lnTo>
                  <a:lnTo>
                    <a:pt x="188" y="1894"/>
                  </a:lnTo>
                  <a:lnTo>
                    <a:pt x="94" y="2175"/>
                  </a:lnTo>
                  <a:lnTo>
                    <a:pt x="38" y="2475"/>
                  </a:lnTo>
                  <a:lnTo>
                    <a:pt x="1" y="2756"/>
                  </a:lnTo>
                  <a:lnTo>
                    <a:pt x="1" y="3056"/>
                  </a:lnTo>
                  <a:lnTo>
                    <a:pt x="19" y="3337"/>
                  </a:lnTo>
                  <a:lnTo>
                    <a:pt x="76" y="3618"/>
                  </a:lnTo>
                  <a:lnTo>
                    <a:pt x="151" y="3900"/>
                  </a:lnTo>
                  <a:lnTo>
                    <a:pt x="263" y="4162"/>
                  </a:lnTo>
                  <a:lnTo>
                    <a:pt x="394" y="4406"/>
                  </a:lnTo>
                  <a:lnTo>
                    <a:pt x="544" y="4650"/>
                  </a:lnTo>
                  <a:lnTo>
                    <a:pt x="713" y="4856"/>
                  </a:lnTo>
                  <a:lnTo>
                    <a:pt x="919" y="5062"/>
                  </a:lnTo>
                  <a:lnTo>
                    <a:pt x="1125" y="5249"/>
                  </a:lnTo>
                  <a:lnTo>
                    <a:pt x="1369" y="5418"/>
                  </a:lnTo>
                  <a:lnTo>
                    <a:pt x="1613" y="5568"/>
                  </a:lnTo>
                  <a:lnTo>
                    <a:pt x="1894" y="5681"/>
                  </a:lnTo>
                  <a:lnTo>
                    <a:pt x="2175" y="5774"/>
                  </a:lnTo>
                  <a:lnTo>
                    <a:pt x="2475" y="5831"/>
                  </a:lnTo>
                  <a:lnTo>
                    <a:pt x="2756" y="5868"/>
                  </a:lnTo>
                  <a:lnTo>
                    <a:pt x="3056" y="5868"/>
                  </a:lnTo>
                  <a:lnTo>
                    <a:pt x="3338" y="5831"/>
                  </a:lnTo>
                  <a:lnTo>
                    <a:pt x="3619" y="5793"/>
                  </a:lnTo>
                  <a:lnTo>
                    <a:pt x="3881" y="5699"/>
                  </a:lnTo>
                  <a:lnTo>
                    <a:pt x="4144" y="5606"/>
                  </a:lnTo>
                  <a:lnTo>
                    <a:pt x="4406" y="5474"/>
                  </a:lnTo>
                  <a:lnTo>
                    <a:pt x="4631" y="5324"/>
                  </a:lnTo>
                  <a:lnTo>
                    <a:pt x="4856" y="5137"/>
                  </a:lnTo>
                  <a:lnTo>
                    <a:pt x="5062" y="4950"/>
                  </a:lnTo>
                  <a:lnTo>
                    <a:pt x="5250" y="4725"/>
                  </a:lnTo>
                  <a:lnTo>
                    <a:pt x="5418" y="4500"/>
                  </a:lnTo>
                  <a:lnTo>
                    <a:pt x="5550" y="4237"/>
                  </a:lnTo>
                  <a:lnTo>
                    <a:pt x="5681" y="3975"/>
                  </a:lnTo>
                  <a:lnTo>
                    <a:pt x="5775" y="3693"/>
                  </a:lnTo>
                  <a:lnTo>
                    <a:pt x="5831" y="3394"/>
                  </a:lnTo>
                  <a:lnTo>
                    <a:pt x="5868" y="3094"/>
                  </a:lnTo>
                  <a:lnTo>
                    <a:pt x="5868" y="2812"/>
                  </a:lnTo>
                  <a:lnTo>
                    <a:pt x="5831" y="2531"/>
                  </a:lnTo>
                  <a:lnTo>
                    <a:pt x="5775" y="2250"/>
                  </a:lnTo>
                  <a:lnTo>
                    <a:pt x="5700" y="1969"/>
                  </a:lnTo>
                  <a:lnTo>
                    <a:pt x="5606" y="1706"/>
                  </a:lnTo>
                  <a:lnTo>
                    <a:pt x="5475" y="1463"/>
                  </a:lnTo>
                  <a:lnTo>
                    <a:pt x="5325" y="1219"/>
                  </a:lnTo>
                  <a:lnTo>
                    <a:pt x="5137" y="994"/>
                  </a:lnTo>
                  <a:lnTo>
                    <a:pt x="4950" y="806"/>
                  </a:lnTo>
                  <a:lnTo>
                    <a:pt x="4725" y="619"/>
                  </a:lnTo>
                  <a:lnTo>
                    <a:pt x="4500" y="450"/>
                  </a:lnTo>
                  <a:lnTo>
                    <a:pt x="4237" y="300"/>
                  </a:lnTo>
                  <a:lnTo>
                    <a:pt x="3975" y="188"/>
                  </a:lnTo>
                  <a:lnTo>
                    <a:pt x="3675" y="94"/>
                  </a:lnTo>
                  <a:lnTo>
                    <a:pt x="3394" y="38"/>
                  </a:lnTo>
                  <a:lnTo>
                    <a:pt x="30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2" name="Google Shape;2182;p40"/>
            <p:cNvSpPr/>
            <p:nvPr/>
          </p:nvSpPr>
          <p:spPr>
            <a:xfrm>
              <a:off x="5496000" y="3492050"/>
              <a:ext cx="96575" cy="97050"/>
            </a:xfrm>
            <a:custGeom>
              <a:avLst/>
              <a:gdLst/>
              <a:ahLst/>
              <a:cxnLst/>
              <a:rect l="l" t="t" r="r" b="b"/>
              <a:pathLst>
                <a:path w="3863" h="3882" extrusionOk="0">
                  <a:moveTo>
                    <a:pt x="1856" y="1"/>
                  </a:moveTo>
                  <a:lnTo>
                    <a:pt x="1669" y="20"/>
                  </a:lnTo>
                  <a:lnTo>
                    <a:pt x="1481" y="57"/>
                  </a:lnTo>
                  <a:lnTo>
                    <a:pt x="1294" y="113"/>
                  </a:lnTo>
                  <a:lnTo>
                    <a:pt x="1125" y="170"/>
                  </a:lnTo>
                  <a:lnTo>
                    <a:pt x="956" y="263"/>
                  </a:lnTo>
                  <a:lnTo>
                    <a:pt x="806" y="357"/>
                  </a:lnTo>
                  <a:lnTo>
                    <a:pt x="656" y="488"/>
                  </a:lnTo>
                  <a:lnTo>
                    <a:pt x="525" y="601"/>
                  </a:lnTo>
                  <a:lnTo>
                    <a:pt x="413" y="751"/>
                  </a:lnTo>
                  <a:lnTo>
                    <a:pt x="300" y="901"/>
                  </a:lnTo>
                  <a:lnTo>
                    <a:pt x="206" y="1070"/>
                  </a:lnTo>
                  <a:lnTo>
                    <a:pt x="131" y="1257"/>
                  </a:lnTo>
                  <a:lnTo>
                    <a:pt x="57" y="1444"/>
                  </a:lnTo>
                  <a:lnTo>
                    <a:pt x="19" y="1632"/>
                  </a:lnTo>
                  <a:lnTo>
                    <a:pt x="0" y="1819"/>
                  </a:lnTo>
                  <a:lnTo>
                    <a:pt x="0" y="2007"/>
                  </a:lnTo>
                  <a:lnTo>
                    <a:pt x="19" y="2194"/>
                  </a:lnTo>
                  <a:lnTo>
                    <a:pt x="75" y="2476"/>
                  </a:lnTo>
                  <a:lnTo>
                    <a:pt x="169" y="2738"/>
                  </a:lnTo>
                  <a:lnTo>
                    <a:pt x="300" y="2982"/>
                  </a:lnTo>
                  <a:lnTo>
                    <a:pt x="469" y="3207"/>
                  </a:lnTo>
                  <a:lnTo>
                    <a:pt x="675" y="3413"/>
                  </a:lnTo>
                  <a:lnTo>
                    <a:pt x="900" y="3582"/>
                  </a:lnTo>
                  <a:lnTo>
                    <a:pt x="1163" y="3713"/>
                  </a:lnTo>
                  <a:lnTo>
                    <a:pt x="1294" y="3769"/>
                  </a:lnTo>
                  <a:lnTo>
                    <a:pt x="1444" y="3807"/>
                  </a:lnTo>
                  <a:lnTo>
                    <a:pt x="1594" y="3844"/>
                  </a:lnTo>
                  <a:lnTo>
                    <a:pt x="1744" y="3863"/>
                  </a:lnTo>
                  <a:lnTo>
                    <a:pt x="1894" y="3882"/>
                  </a:lnTo>
                  <a:lnTo>
                    <a:pt x="2044" y="3882"/>
                  </a:lnTo>
                  <a:lnTo>
                    <a:pt x="2325" y="3844"/>
                  </a:lnTo>
                  <a:lnTo>
                    <a:pt x="2606" y="3750"/>
                  </a:lnTo>
                  <a:lnTo>
                    <a:pt x="2868" y="3638"/>
                  </a:lnTo>
                  <a:lnTo>
                    <a:pt x="3112" y="3488"/>
                  </a:lnTo>
                  <a:lnTo>
                    <a:pt x="3318" y="3282"/>
                  </a:lnTo>
                  <a:lnTo>
                    <a:pt x="3506" y="3075"/>
                  </a:lnTo>
                  <a:lnTo>
                    <a:pt x="3600" y="2925"/>
                  </a:lnTo>
                  <a:lnTo>
                    <a:pt x="3693" y="2775"/>
                  </a:lnTo>
                  <a:lnTo>
                    <a:pt x="3750" y="2607"/>
                  </a:lnTo>
                  <a:lnTo>
                    <a:pt x="3806" y="2438"/>
                  </a:lnTo>
                  <a:lnTo>
                    <a:pt x="3843" y="2251"/>
                  </a:lnTo>
                  <a:lnTo>
                    <a:pt x="3862" y="2044"/>
                  </a:lnTo>
                  <a:lnTo>
                    <a:pt x="3862" y="1857"/>
                  </a:lnTo>
                  <a:lnTo>
                    <a:pt x="3862" y="1669"/>
                  </a:lnTo>
                  <a:lnTo>
                    <a:pt x="3825" y="1482"/>
                  </a:lnTo>
                  <a:lnTo>
                    <a:pt x="3768" y="1313"/>
                  </a:lnTo>
                  <a:lnTo>
                    <a:pt x="3693" y="1126"/>
                  </a:lnTo>
                  <a:lnTo>
                    <a:pt x="3618" y="976"/>
                  </a:lnTo>
                  <a:lnTo>
                    <a:pt x="3506" y="807"/>
                  </a:lnTo>
                  <a:lnTo>
                    <a:pt x="3393" y="657"/>
                  </a:lnTo>
                  <a:lnTo>
                    <a:pt x="3262" y="526"/>
                  </a:lnTo>
                  <a:lnTo>
                    <a:pt x="3131" y="413"/>
                  </a:lnTo>
                  <a:lnTo>
                    <a:pt x="2962" y="301"/>
                  </a:lnTo>
                  <a:lnTo>
                    <a:pt x="2793" y="207"/>
                  </a:lnTo>
                  <a:lnTo>
                    <a:pt x="2625" y="132"/>
                  </a:lnTo>
                  <a:lnTo>
                    <a:pt x="2437" y="76"/>
                  </a:lnTo>
                  <a:lnTo>
                    <a:pt x="2231" y="20"/>
                  </a:lnTo>
                  <a:lnTo>
                    <a:pt x="2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3" name="Google Shape;2183;p40"/>
            <p:cNvSpPr/>
            <p:nvPr/>
          </p:nvSpPr>
          <p:spPr>
            <a:xfrm>
              <a:off x="5496475" y="3538925"/>
              <a:ext cx="87175" cy="50175"/>
            </a:xfrm>
            <a:custGeom>
              <a:avLst/>
              <a:gdLst/>
              <a:ahLst/>
              <a:cxnLst/>
              <a:rect l="l" t="t" r="r" b="b"/>
              <a:pathLst>
                <a:path w="3487" h="2007" extrusionOk="0">
                  <a:moveTo>
                    <a:pt x="750" y="1"/>
                  </a:moveTo>
                  <a:lnTo>
                    <a:pt x="600" y="19"/>
                  </a:lnTo>
                  <a:lnTo>
                    <a:pt x="469" y="38"/>
                  </a:lnTo>
                  <a:lnTo>
                    <a:pt x="319" y="94"/>
                  </a:lnTo>
                  <a:lnTo>
                    <a:pt x="206" y="151"/>
                  </a:lnTo>
                  <a:lnTo>
                    <a:pt x="94" y="226"/>
                  </a:lnTo>
                  <a:lnTo>
                    <a:pt x="0" y="319"/>
                  </a:lnTo>
                  <a:lnTo>
                    <a:pt x="56" y="601"/>
                  </a:lnTo>
                  <a:lnTo>
                    <a:pt x="150" y="863"/>
                  </a:lnTo>
                  <a:lnTo>
                    <a:pt x="281" y="1107"/>
                  </a:lnTo>
                  <a:lnTo>
                    <a:pt x="450" y="1332"/>
                  </a:lnTo>
                  <a:lnTo>
                    <a:pt x="656" y="1538"/>
                  </a:lnTo>
                  <a:lnTo>
                    <a:pt x="881" y="1707"/>
                  </a:lnTo>
                  <a:lnTo>
                    <a:pt x="1144" y="1838"/>
                  </a:lnTo>
                  <a:lnTo>
                    <a:pt x="1275" y="1894"/>
                  </a:lnTo>
                  <a:lnTo>
                    <a:pt x="1425" y="1932"/>
                  </a:lnTo>
                  <a:lnTo>
                    <a:pt x="1575" y="1969"/>
                  </a:lnTo>
                  <a:lnTo>
                    <a:pt x="1725" y="1988"/>
                  </a:lnTo>
                  <a:lnTo>
                    <a:pt x="1875" y="2007"/>
                  </a:lnTo>
                  <a:lnTo>
                    <a:pt x="2025" y="2007"/>
                  </a:lnTo>
                  <a:lnTo>
                    <a:pt x="2306" y="1969"/>
                  </a:lnTo>
                  <a:lnTo>
                    <a:pt x="2587" y="1875"/>
                  </a:lnTo>
                  <a:lnTo>
                    <a:pt x="2849" y="1763"/>
                  </a:lnTo>
                  <a:lnTo>
                    <a:pt x="3093" y="1613"/>
                  </a:lnTo>
                  <a:lnTo>
                    <a:pt x="3299" y="1407"/>
                  </a:lnTo>
                  <a:lnTo>
                    <a:pt x="3487" y="1200"/>
                  </a:lnTo>
                  <a:lnTo>
                    <a:pt x="3449" y="1069"/>
                  </a:lnTo>
                  <a:lnTo>
                    <a:pt x="3412" y="957"/>
                  </a:lnTo>
                  <a:lnTo>
                    <a:pt x="3337" y="844"/>
                  </a:lnTo>
                  <a:lnTo>
                    <a:pt x="3262" y="750"/>
                  </a:lnTo>
                  <a:lnTo>
                    <a:pt x="3168" y="657"/>
                  </a:lnTo>
                  <a:lnTo>
                    <a:pt x="3056" y="582"/>
                  </a:lnTo>
                  <a:lnTo>
                    <a:pt x="2831" y="451"/>
                  </a:lnTo>
                  <a:lnTo>
                    <a:pt x="2587" y="338"/>
                  </a:lnTo>
                  <a:lnTo>
                    <a:pt x="2362" y="244"/>
                  </a:lnTo>
                  <a:lnTo>
                    <a:pt x="1968" y="132"/>
                  </a:lnTo>
                  <a:lnTo>
                    <a:pt x="1631" y="57"/>
                  </a:lnTo>
                  <a:lnTo>
                    <a:pt x="1350" y="19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4" name="Google Shape;2184;p40"/>
            <p:cNvSpPr/>
            <p:nvPr/>
          </p:nvSpPr>
          <p:spPr>
            <a:xfrm>
              <a:off x="5604725" y="3451300"/>
              <a:ext cx="146725" cy="146700"/>
            </a:xfrm>
            <a:custGeom>
              <a:avLst/>
              <a:gdLst/>
              <a:ahLst/>
              <a:cxnLst/>
              <a:rect l="l" t="t" r="r" b="b"/>
              <a:pathLst>
                <a:path w="5869" h="5868" extrusionOk="0">
                  <a:moveTo>
                    <a:pt x="2812" y="0"/>
                  </a:moveTo>
                  <a:lnTo>
                    <a:pt x="2531" y="38"/>
                  </a:lnTo>
                  <a:lnTo>
                    <a:pt x="2250" y="75"/>
                  </a:lnTo>
                  <a:lnTo>
                    <a:pt x="1969" y="169"/>
                  </a:lnTo>
                  <a:lnTo>
                    <a:pt x="1706" y="262"/>
                  </a:lnTo>
                  <a:lnTo>
                    <a:pt x="1463" y="394"/>
                  </a:lnTo>
                  <a:lnTo>
                    <a:pt x="1219" y="544"/>
                  </a:lnTo>
                  <a:lnTo>
                    <a:pt x="994" y="731"/>
                  </a:lnTo>
                  <a:lnTo>
                    <a:pt x="807" y="919"/>
                  </a:lnTo>
                  <a:lnTo>
                    <a:pt x="619" y="1144"/>
                  </a:lnTo>
                  <a:lnTo>
                    <a:pt x="450" y="1369"/>
                  </a:lnTo>
                  <a:lnTo>
                    <a:pt x="300" y="1631"/>
                  </a:lnTo>
                  <a:lnTo>
                    <a:pt x="188" y="1893"/>
                  </a:lnTo>
                  <a:lnTo>
                    <a:pt x="94" y="2193"/>
                  </a:lnTo>
                  <a:lnTo>
                    <a:pt x="38" y="2475"/>
                  </a:lnTo>
                  <a:lnTo>
                    <a:pt x="0" y="2775"/>
                  </a:lnTo>
                  <a:lnTo>
                    <a:pt x="0" y="3056"/>
                  </a:lnTo>
                  <a:lnTo>
                    <a:pt x="19" y="3356"/>
                  </a:lnTo>
                  <a:lnTo>
                    <a:pt x="75" y="3637"/>
                  </a:lnTo>
                  <a:lnTo>
                    <a:pt x="169" y="3899"/>
                  </a:lnTo>
                  <a:lnTo>
                    <a:pt x="263" y="4162"/>
                  </a:lnTo>
                  <a:lnTo>
                    <a:pt x="394" y="4405"/>
                  </a:lnTo>
                  <a:lnTo>
                    <a:pt x="544" y="4649"/>
                  </a:lnTo>
                  <a:lnTo>
                    <a:pt x="732" y="4874"/>
                  </a:lnTo>
                  <a:lnTo>
                    <a:pt x="919" y="5080"/>
                  </a:lnTo>
                  <a:lnTo>
                    <a:pt x="1144" y="5249"/>
                  </a:lnTo>
                  <a:lnTo>
                    <a:pt x="1369" y="5418"/>
                  </a:lnTo>
                  <a:lnTo>
                    <a:pt x="1631" y="5568"/>
                  </a:lnTo>
                  <a:lnTo>
                    <a:pt x="1894" y="5680"/>
                  </a:lnTo>
                  <a:lnTo>
                    <a:pt x="2175" y="5774"/>
                  </a:lnTo>
                  <a:lnTo>
                    <a:pt x="2475" y="5830"/>
                  </a:lnTo>
                  <a:lnTo>
                    <a:pt x="2775" y="5868"/>
                  </a:lnTo>
                  <a:lnTo>
                    <a:pt x="3056" y="5868"/>
                  </a:lnTo>
                  <a:lnTo>
                    <a:pt x="3337" y="5849"/>
                  </a:lnTo>
                  <a:lnTo>
                    <a:pt x="3619" y="5793"/>
                  </a:lnTo>
                  <a:lnTo>
                    <a:pt x="3900" y="5718"/>
                  </a:lnTo>
                  <a:lnTo>
                    <a:pt x="4162" y="5605"/>
                  </a:lnTo>
                  <a:lnTo>
                    <a:pt x="4406" y="5474"/>
                  </a:lnTo>
                  <a:lnTo>
                    <a:pt x="4650" y="5324"/>
                  </a:lnTo>
                  <a:lnTo>
                    <a:pt x="4856" y="5155"/>
                  </a:lnTo>
                  <a:lnTo>
                    <a:pt x="5062" y="4949"/>
                  </a:lnTo>
                  <a:lnTo>
                    <a:pt x="5250" y="4743"/>
                  </a:lnTo>
                  <a:lnTo>
                    <a:pt x="5418" y="4499"/>
                  </a:lnTo>
                  <a:lnTo>
                    <a:pt x="5568" y="4255"/>
                  </a:lnTo>
                  <a:lnTo>
                    <a:pt x="5681" y="3974"/>
                  </a:lnTo>
                  <a:lnTo>
                    <a:pt x="5774" y="3693"/>
                  </a:lnTo>
                  <a:lnTo>
                    <a:pt x="5831" y="3393"/>
                  </a:lnTo>
                  <a:lnTo>
                    <a:pt x="5868" y="3112"/>
                  </a:lnTo>
                  <a:lnTo>
                    <a:pt x="5868" y="2812"/>
                  </a:lnTo>
                  <a:lnTo>
                    <a:pt x="5849" y="2531"/>
                  </a:lnTo>
                  <a:lnTo>
                    <a:pt x="5793" y="2250"/>
                  </a:lnTo>
                  <a:lnTo>
                    <a:pt x="5699" y="1968"/>
                  </a:lnTo>
                  <a:lnTo>
                    <a:pt x="5606" y="1706"/>
                  </a:lnTo>
                  <a:lnTo>
                    <a:pt x="5474" y="1462"/>
                  </a:lnTo>
                  <a:lnTo>
                    <a:pt x="5324" y="1219"/>
                  </a:lnTo>
                  <a:lnTo>
                    <a:pt x="5137" y="1012"/>
                  </a:lnTo>
                  <a:lnTo>
                    <a:pt x="4950" y="806"/>
                  </a:lnTo>
                  <a:lnTo>
                    <a:pt x="4725" y="619"/>
                  </a:lnTo>
                  <a:lnTo>
                    <a:pt x="4500" y="450"/>
                  </a:lnTo>
                  <a:lnTo>
                    <a:pt x="4237" y="319"/>
                  </a:lnTo>
                  <a:lnTo>
                    <a:pt x="3975" y="187"/>
                  </a:lnTo>
                  <a:lnTo>
                    <a:pt x="3694" y="94"/>
                  </a:lnTo>
                  <a:lnTo>
                    <a:pt x="3394" y="38"/>
                  </a:lnTo>
                  <a:lnTo>
                    <a:pt x="30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5" name="Google Shape;2185;p40"/>
            <p:cNvSpPr/>
            <p:nvPr/>
          </p:nvSpPr>
          <p:spPr>
            <a:xfrm>
              <a:off x="5629575" y="3476125"/>
              <a:ext cx="97025" cy="97050"/>
            </a:xfrm>
            <a:custGeom>
              <a:avLst/>
              <a:gdLst/>
              <a:ahLst/>
              <a:cxnLst/>
              <a:rect l="l" t="t" r="r" b="b"/>
              <a:pathLst>
                <a:path w="3881" h="3882" extrusionOk="0">
                  <a:moveTo>
                    <a:pt x="1856" y="1"/>
                  </a:moveTo>
                  <a:lnTo>
                    <a:pt x="1668" y="19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75" y="263"/>
                  </a:lnTo>
                  <a:lnTo>
                    <a:pt x="806" y="376"/>
                  </a:lnTo>
                  <a:lnTo>
                    <a:pt x="656" y="488"/>
                  </a:lnTo>
                  <a:lnTo>
                    <a:pt x="525" y="619"/>
                  </a:lnTo>
                  <a:lnTo>
                    <a:pt x="412" y="750"/>
                  </a:lnTo>
                  <a:lnTo>
                    <a:pt x="300" y="919"/>
                  </a:lnTo>
                  <a:lnTo>
                    <a:pt x="206" y="1088"/>
                  </a:lnTo>
                  <a:lnTo>
                    <a:pt x="131" y="1257"/>
                  </a:lnTo>
                  <a:lnTo>
                    <a:pt x="75" y="1444"/>
                  </a:lnTo>
                  <a:lnTo>
                    <a:pt x="19" y="1632"/>
                  </a:lnTo>
                  <a:lnTo>
                    <a:pt x="0" y="1838"/>
                  </a:lnTo>
                  <a:lnTo>
                    <a:pt x="0" y="2025"/>
                  </a:lnTo>
                  <a:lnTo>
                    <a:pt x="19" y="2213"/>
                  </a:lnTo>
                  <a:lnTo>
                    <a:pt x="75" y="2475"/>
                  </a:lnTo>
                  <a:lnTo>
                    <a:pt x="169" y="2738"/>
                  </a:lnTo>
                  <a:lnTo>
                    <a:pt x="319" y="3000"/>
                  </a:lnTo>
                  <a:lnTo>
                    <a:pt x="487" y="3206"/>
                  </a:lnTo>
                  <a:lnTo>
                    <a:pt x="675" y="3412"/>
                  </a:lnTo>
                  <a:lnTo>
                    <a:pt x="900" y="3581"/>
                  </a:lnTo>
                  <a:lnTo>
                    <a:pt x="1162" y="3712"/>
                  </a:lnTo>
                  <a:lnTo>
                    <a:pt x="1294" y="3769"/>
                  </a:lnTo>
                  <a:lnTo>
                    <a:pt x="1444" y="3825"/>
                  </a:lnTo>
                  <a:lnTo>
                    <a:pt x="1593" y="3844"/>
                  </a:lnTo>
                  <a:lnTo>
                    <a:pt x="1743" y="3862"/>
                  </a:lnTo>
                  <a:lnTo>
                    <a:pt x="1893" y="3881"/>
                  </a:lnTo>
                  <a:lnTo>
                    <a:pt x="2043" y="3881"/>
                  </a:lnTo>
                  <a:lnTo>
                    <a:pt x="2325" y="3844"/>
                  </a:lnTo>
                  <a:lnTo>
                    <a:pt x="2606" y="3769"/>
                  </a:lnTo>
                  <a:lnTo>
                    <a:pt x="2868" y="3637"/>
                  </a:lnTo>
                  <a:lnTo>
                    <a:pt x="3112" y="3487"/>
                  </a:lnTo>
                  <a:lnTo>
                    <a:pt x="3318" y="3300"/>
                  </a:lnTo>
                  <a:lnTo>
                    <a:pt x="3506" y="3075"/>
                  </a:lnTo>
                  <a:lnTo>
                    <a:pt x="3599" y="2925"/>
                  </a:lnTo>
                  <a:lnTo>
                    <a:pt x="3693" y="2775"/>
                  </a:lnTo>
                  <a:lnTo>
                    <a:pt x="3749" y="2606"/>
                  </a:lnTo>
                  <a:lnTo>
                    <a:pt x="3806" y="2438"/>
                  </a:lnTo>
                  <a:lnTo>
                    <a:pt x="3843" y="2250"/>
                  </a:lnTo>
                  <a:lnTo>
                    <a:pt x="3881" y="2063"/>
                  </a:lnTo>
                  <a:lnTo>
                    <a:pt x="3881" y="1856"/>
                  </a:lnTo>
                  <a:lnTo>
                    <a:pt x="3862" y="1669"/>
                  </a:lnTo>
                  <a:lnTo>
                    <a:pt x="3824" y="1482"/>
                  </a:lnTo>
                  <a:lnTo>
                    <a:pt x="3768" y="1313"/>
                  </a:lnTo>
                  <a:lnTo>
                    <a:pt x="3693" y="1144"/>
                  </a:lnTo>
                  <a:lnTo>
                    <a:pt x="3618" y="975"/>
                  </a:lnTo>
                  <a:lnTo>
                    <a:pt x="3506" y="825"/>
                  </a:lnTo>
                  <a:lnTo>
                    <a:pt x="3393" y="675"/>
                  </a:lnTo>
                  <a:lnTo>
                    <a:pt x="3262" y="544"/>
                  </a:lnTo>
                  <a:lnTo>
                    <a:pt x="3131" y="413"/>
                  </a:lnTo>
                  <a:lnTo>
                    <a:pt x="2962" y="301"/>
                  </a:lnTo>
                  <a:lnTo>
                    <a:pt x="2812" y="207"/>
                  </a:lnTo>
                  <a:lnTo>
                    <a:pt x="2625" y="132"/>
                  </a:lnTo>
                  <a:lnTo>
                    <a:pt x="2437" y="76"/>
                  </a:lnTo>
                  <a:lnTo>
                    <a:pt x="2250" y="38"/>
                  </a:lnTo>
                  <a:lnTo>
                    <a:pt x="2043" y="19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6" name="Google Shape;2186;p40"/>
            <p:cNvSpPr/>
            <p:nvPr/>
          </p:nvSpPr>
          <p:spPr>
            <a:xfrm>
              <a:off x="5630025" y="3523000"/>
              <a:ext cx="87200" cy="50175"/>
            </a:xfrm>
            <a:custGeom>
              <a:avLst/>
              <a:gdLst/>
              <a:ahLst/>
              <a:cxnLst/>
              <a:rect l="l" t="t" r="r" b="b"/>
              <a:pathLst>
                <a:path w="3488" h="2007" extrusionOk="0">
                  <a:moveTo>
                    <a:pt x="751" y="0"/>
                  </a:moveTo>
                  <a:lnTo>
                    <a:pt x="601" y="19"/>
                  </a:lnTo>
                  <a:lnTo>
                    <a:pt x="469" y="56"/>
                  </a:lnTo>
                  <a:lnTo>
                    <a:pt x="338" y="94"/>
                  </a:lnTo>
                  <a:lnTo>
                    <a:pt x="207" y="150"/>
                  </a:lnTo>
                  <a:lnTo>
                    <a:pt x="95" y="244"/>
                  </a:lnTo>
                  <a:lnTo>
                    <a:pt x="1" y="338"/>
                  </a:lnTo>
                  <a:lnTo>
                    <a:pt x="57" y="600"/>
                  </a:lnTo>
                  <a:lnTo>
                    <a:pt x="151" y="863"/>
                  </a:lnTo>
                  <a:lnTo>
                    <a:pt x="301" y="1125"/>
                  </a:lnTo>
                  <a:lnTo>
                    <a:pt x="469" y="1331"/>
                  </a:lnTo>
                  <a:lnTo>
                    <a:pt x="657" y="1537"/>
                  </a:lnTo>
                  <a:lnTo>
                    <a:pt x="882" y="1706"/>
                  </a:lnTo>
                  <a:lnTo>
                    <a:pt x="1144" y="1837"/>
                  </a:lnTo>
                  <a:lnTo>
                    <a:pt x="1276" y="1894"/>
                  </a:lnTo>
                  <a:lnTo>
                    <a:pt x="1426" y="1950"/>
                  </a:lnTo>
                  <a:lnTo>
                    <a:pt x="1575" y="1969"/>
                  </a:lnTo>
                  <a:lnTo>
                    <a:pt x="1725" y="1987"/>
                  </a:lnTo>
                  <a:lnTo>
                    <a:pt x="1875" y="2006"/>
                  </a:lnTo>
                  <a:lnTo>
                    <a:pt x="2025" y="2006"/>
                  </a:lnTo>
                  <a:lnTo>
                    <a:pt x="2307" y="1969"/>
                  </a:lnTo>
                  <a:lnTo>
                    <a:pt x="2588" y="1894"/>
                  </a:lnTo>
                  <a:lnTo>
                    <a:pt x="2850" y="1762"/>
                  </a:lnTo>
                  <a:lnTo>
                    <a:pt x="3094" y="1612"/>
                  </a:lnTo>
                  <a:lnTo>
                    <a:pt x="3300" y="1425"/>
                  </a:lnTo>
                  <a:lnTo>
                    <a:pt x="3488" y="1200"/>
                  </a:lnTo>
                  <a:lnTo>
                    <a:pt x="3469" y="1069"/>
                  </a:lnTo>
                  <a:lnTo>
                    <a:pt x="3413" y="956"/>
                  </a:lnTo>
                  <a:lnTo>
                    <a:pt x="3338" y="844"/>
                  </a:lnTo>
                  <a:lnTo>
                    <a:pt x="3263" y="750"/>
                  </a:lnTo>
                  <a:lnTo>
                    <a:pt x="3169" y="675"/>
                  </a:lnTo>
                  <a:lnTo>
                    <a:pt x="3075" y="581"/>
                  </a:lnTo>
                  <a:lnTo>
                    <a:pt x="2832" y="450"/>
                  </a:lnTo>
                  <a:lnTo>
                    <a:pt x="2607" y="338"/>
                  </a:lnTo>
                  <a:lnTo>
                    <a:pt x="2363" y="263"/>
                  </a:lnTo>
                  <a:lnTo>
                    <a:pt x="1969" y="150"/>
                  </a:lnTo>
                  <a:lnTo>
                    <a:pt x="1632" y="75"/>
                  </a:lnTo>
                  <a:lnTo>
                    <a:pt x="1369" y="38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76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0" y="-341409"/>
            <a:ext cx="11821213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1" algn="just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tâu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sính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sắm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gì,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: “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ván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nếp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nệp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bánh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chưng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voi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ngà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cựa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ngựa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mao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”.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                                            </a:t>
            </a:r>
            <a:endParaRPr lang="en-US" altLang="en-US" sz="28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đời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Hùng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Vương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, ở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Gióng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có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vợ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chồng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lão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làm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có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phúc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                                                 </a:t>
            </a:r>
            <a:endParaRPr lang="en-US" altLang="en-US" sz="28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 flipV="1">
            <a:off x="6629400" y="1600201"/>
            <a:ext cx="311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/>
          <p:cNvSpPr/>
          <p:nvPr/>
        </p:nvSpPr>
        <p:spPr>
          <a:xfrm>
            <a:off x="282804" y="3638746"/>
            <a:ext cx="116609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c)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Các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cởi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giáp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hàng.Thạch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Sanh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dọn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bữa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thết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đãi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thua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vạn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tướng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Thach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Sanh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cho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dọn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vẻn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vẹn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có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niêu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tí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xíu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bĩu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đũa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910606" y="106051"/>
            <a:ext cx="5562600" cy="838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       </a:t>
            </a:r>
            <a:r>
              <a:rPr lang="en-US" altLang="en-US" sz="2800" b="1" dirty="0">
                <a:solidFill>
                  <a:srgbClr val="FFFF00"/>
                </a:solidFill>
              </a:rPr>
              <a:t>Các </a:t>
            </a:r>
            <a:r>
              <a:rPr lang="en-US" altLang="en-US" sz="2800" b="1" dirty="0" err="1">
                <a:solidFill>
                  <a:srgbClr val="FFFF00"/>
                </a:solidFill>
              </a:rPr>
              <a:t>từ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altLang="en-US" sz="2800" b="1" dirty="0">
                <a:solidFill>
                  <a:srgbClr val="FFFF00"/>
                </a:solidFill>
              </a:rPr>
              <a:t> in </a:t>
            </a:r>
            <a:r>
              <a:rPr lang="en-US" altLang="en-US" sz="2800" b="1" dirty="0" err="1">
                <a:solidFill>
                  <a:srgbClr val="FFFF00"/>
                </a:solidFill>
              </a:rPr>
              <a:t>đậm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bổ</a:t>
            </a:r>
            <a:r>
              <a:rPr lang="en-US" altLang="en-US" sz="2800" b="1" dirty="0">
                <a:solidFill>
                  <a:srgbClr val="FFFF00"/>
                </a:solidFill>
              </a:rPr>
              <a:t> sung ý </a:t>
            </a:r>
            <a:r>
              <a:rPr lang="en-US" altLang="en-US" sz="2800" b="1" dirty="0" err="1">
                <a:solidFill>
                  <a:srgbClr val="FFFF00"/>
                </a:solidFill>
              </a:rPr>
              <a:t>nghĩa</a:t>
            </a:r>
            <a:r>
              <a:rPr lang="en-US" altLang="en-US" sz="2800" b="1" dirty="0">
                <a:solidFill>
                  <a:srgbClr val="FFFF00"/>
                </a:solidFill>
              </a:rPr>
              <a:t> cho </a:t>
            </a:r>
            <a:r>
              <a:rPr lang="en-US" alt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từ</a:t>
            </a:r>
            <a:r>
              <a:rPr lang="en-US" altLang="en-US" sz="2800" b="1" dirty="0">
                <a:solidFill>
                  <a:srgbClr val="FFFF00"/>
                </a:solidFill>
              </a:rPr>
              <a:t> nào?</a:t>
            </a:r>
          </a:p>
        </p:txBody>
      </p:sp>
    </p:spTree>
    <p:extLst>
      <p:ext uri="{BB962C8B-B14F-4D97-AF65-F5344CB8AC3E}">
        <p14:creationId xmlns:p14="http://schemas.microsoft.com/office/powerpoint/2010/main" val="3581431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5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5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5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5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5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5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5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75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5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5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5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5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F7B5A4-6435-63A9-35EB-4568BBB61091}"/>
              </a:ext>
            </a:extLst>
          </p:cNvPr>
          <p:cNvSpPr/>
          <p:nvPr/>
        </p:nvSpPr>
        <p:spPr>
          <a:xfrm>
            <a:off x="1345722" y="770627"/>
            <a:ext cx="1437735" cy="1012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CC685C-36CC-171C-D2DC-7B8353F031F2}"/>
              </a:ext>
            </a:extLst>
          </p:cNvPr>
          <p:cNvSpPr/>
          <p:nvPr/>
        </p:nvSpPr>
        <p:spPr>
          <a:xfrm>
            <a:off x="9554235" y="5356047"/>
            <a:ext cx="1437735" cy="1012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Google Shape;1917;p38">
            <a:extLst>
              <a:ext uri="{FF2B5EF4-FFF2-40B4-BE49-F238E27FC236}">
                <a16:creationId xmlns:a16="http://schemas.microsoft.com/office/drawing/2014/main" id="{742F0B21-B7F2-AE90-95E0-3A4AF8AA9E33}"/>
              </a:ext>
            </a:extLst>
          </p:cNvPr>
          <p:cNvSpPr/>
          <p:nvPr/>
        </p:nvSpPr>
        <p:spPr>
          <a:xfrm>
            <a:off x="3383096" y="-1568"/>
            <a:ext cx="4819347" cy="725941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1918;p38">
            <a:extLst>
              <a:ext uri="{FF2B5EF4-FFF2-40B4-BE49-F238E27FC236}">
                <a16:creationId xmlns:a16="http://schemas.microsoft.com/office/drawing/2014/main" id="{8F4B294A-9829-2533-BBF6-668BD2181B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2475" y="13568"/>
            <a:ext cx="4419968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dirty="0">
                <a:latin typeface="#9Slide03 Sofia Pro Soft Bold" panose="020B0000000000000000" pitchFamily="34" charset="0"/>
              </a:rPr>
              <a:t>P</a:t>
            </a:r>
            <a:r>
              <a:rPr lang="en" dirty="0">
                <a:latin typeface="#9Slide03 Sofia Pro Soft Bold" panose="020B0000000000000000" pitchFamily="34" charset="0"/>
              </a:rPr>
              <a:t>hiếu học tập</a:t>
            </a:r>
            <a:endParaRPr dirty="0">
              <a:latin typeface="#9Slide03 Sofia Pro Soft Bold" panose="020B0000000000000000" pitchFamily="34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82134BDE-805A-64AE-D237-D2F8DA812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227362"/>
              </p:ext>
            </p:extLst>
          </p:nvPr>
        </p:nvGraphicFramePr>
        <p:xfrm>
          <a:off x="197963" y="770627"/>
          <a:ext cx="11434713" cy="6053499"/>
        </p:xfrm>
        <a:graphic>
          <a:graphicData uri="http://schemas.openxmlformats.org/drawingml/2006/table">
            <a:tbl>
              <a:tblPr firstRow="1" bandRow="1"/>
              <a:tblGrid>
                <a:gridCol w="841668">
                  <a:extLst>
                    <a:ext uri="{9D8B030D-6E8A-4147-A177-3AD203B41FA5}">
                      <a16:colId xmlns:a16="http://schemas.microsoft.com/office/drawing/2014/main" val="2823877024"/>
                    </a:ext>
                  </a:extLst>
                </a:gridCol>
                <a:gridCol w="2768798">
                  <a:extLst>
                    <a:ext uri="{9D8B030D-6E8A-4147-A177-3AD203B41FA5}">
                      <a16:colId xmlns:a16="http://schemas.microsoft.com/office/drawing/2014/main" val="2232779628"/>
                    </a:ext>
                  </a:extLst>
                </a:gridCol>
                <a:gridCol w="3601039">
                  <a:extLst>
                    <a:ext uri="{9D8B030D-6E8A-4147-A177-3AD203B41FA5}">
                      <a16:colId xmlns:a16="http://schemas.microsoft.com/office/drawing/2014/main" val="3099040251"/>
                    </a:ext>
                  </a:extLst>
                </a:gridCol>
                <a:gridCol w="4223208">
                  <a:extLst>
                    <a:ext uri="{9D8B030D-6E8A-4147-A177-3AD203B41FA5}">
                      <a16:colId xmlns:a16="http://schemas.microsoft.com/office/drawing/2014/main" val="3835739684"/>
                    </a:ext>
                  </a:extLst>
                </a:gridCol>
              </a:tblGrid>
              <a:tr h="11560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 sung ý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592535686"/>
                  </a:ext>
                </a:extLst>
              </a:tr>
              <a:tr h="123984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19849616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434467724"/>
                  </a:ext>
                </a:extLst>
              </a:tr>
              <a:tr h="17385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519502338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02936" y="1930251"/>
            <a:ext cx="2679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74416" y="2036190"/>
            <a:ext cx="3459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47175" y="2036190"/>
            <a:ext cx="4176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2936" y="3346515"/>
            <a:ext cx="2516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74416" y="3346515"/>
            <a:ext cx="325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25995" y="3271101"/>
            <a:ext cx="420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2936" y="5109328"/>
            <a:ext cx="239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06392" y="5109328"/>
            <a:ext cx="323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79151" y="5194169"/>
            <a:ext cx="3629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9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360BB-4DBC-88F6-25E2-98F199FD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4524;p57">
            <a:extLst>
              <a:ext uri="{FF2B5EF4-FFF2-40B4-BE49-F238E27FC236}">
                <a16:creationId xmlns:a16="http://schemas.microsoft.com/office/drawing/2014/main" id="{93E22057-578C-7594-5990-AEFC07062396}"/>
              </a:ext>
            </a:extLst>
          </p:cNvPr>
          <p:cNvSpPr/>
          <p:nvPr/>
        </p:nvSpPr>
        <p:spPr>
          <a:xfrm>
            <a:off x="1068661" y="2519390"/>
            <a:ext cx="725099" cy="725941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4525;p57">
            <a:extLst>
              <a:ext uri="{FF2B5EF4-FFF2-40B4-BE49-F238E27FC236}">
                <a16:creationId xmlns:a16="http://schemas.microsoft.com/office/drawing/2014/main" id="{4F3C3FDF-9813-2316-E460-50502B297A55}"/>
              </a:ext>
            </a:extLst>
          </p:cNvPr>
          <p:cNvSpPr/>
          <p:nvPr/>
        </p:nvSpPr>
        <p:spPr>
          <a:xfrm>
            <a:off x="1069063" y="4918727"/>
            <a:ext cx="725099" cy="725941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8" name="Google Shape;4526;p57">
            <a:extLst>
              <a:ext uri="{FF2B5EF4-FFF2-40B4-BE49-F238E27FC236}">
                <a16:creationId xmlns:a16="http://schemas.microsoft.com/office/drawing/2014/main" id="{8256FEB9-9052-3478-50A2-1DFE726DB23B}"/>
              </a:ext>
            </a:extLst>
          </p:cNvPr>
          <p:cNvGrpSpPr/>
          <p:nvPr/>
        </p:nvGrpSpPr>
        <p:grpSpPr>
          <a:xfrm>
            <a:off x="1201246" y="2582714"/>
            <a:ext cx="459900" cy="599300"/>
            <a:chOff x="4009225" y="1937825"/>
            <a:chExt cx="344925" cy="449475"/>
          </a:xfrm>
        </p:grpSpPr>
        <p:sp>
          <p:nvSpPr>
            <p:cNvPr id="9" name="Google Shape;4527;p57">
              <a:extLst>
                <a:ext uri="{FF2B5EF4-FFF2-40B4-BE49-F238E27FC236}">
                  <a16:creationId xmlns:a16="http://schemas.microsoft.com/office/drawing/2014/main" id="{A9C128E1-6AA8-0BBC-233B-3CC526E870AE}"/>
                </a:ext>
              </a:extLst>
            </p:cNvPr>
            <p:cNvSpPr/>
            <p:nvPr/>
          </p:nvSpPr>
          <p:spPr>
            <a:xfrm>
              <a:off x="4256600" y="2183275"/>
              <a:ext cx="61850" cy="13400"/>
            </a:xfrm>
            <a:custGeom>
              <a:avLst/>
              <a:gdLst/>
              <a:ahLst/>
              <a:cxnLst/>
              <a:rect l="l" t="t" r="r" b="b"/>
              <a:pathLst>
                <a:path w="2474" h="536" extrusionOk="0">
                  <a:moveTo>
                    <a:pt x="255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0" y="255"/>
                  </a:lnTo>
                  <a:lnTo>
                    <a:pt x="26" y="383"/>
                  </a:lnTo>
                  <a:lnTo>
                    <a:pt x="77" y="459"/>
                  </a:lnTo>
                  <a:lnTo>
                    <a:pt x="153" y="510"/>
                  </a:lnTo>
                  <a:lnTo>
                    <a:pt x="255" y="536"/>
                  </a:lnTo>
                  <a:lnTo>
                    <a:pt x="2193" y="536"/>
                  </a:lnTo>
                  <a:lnTo>
                    <a:pt x="2295" y="510"/>
                  </a:lnTo>
                  <a:lnTo>
                    <a:pt x="2397" y="459"/>
                  </a:lnTo>
                  <a:lnTo>
                    <a:pt x="2448" y="383"/>
                  </a:lnTo>
                  <a:lnTo>
                    <a:pt x="2474" y="255"/>
                  </a:lnTo>
                  <a:lnTo>
                    <a:pt x="2448" y="153"/>
                  </a:lnTo>
                  <a:lnTo>
                    <a:pt x="2397" y="77"/>
                  </a:lnTo>
                  <a:lnTo>
                    <a:pt x="2295" y="26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528;p57">
              <a:extLst>
                <a:ext uri="{FF2B5EF4-FFF2-40B4-BE49-F238E27FC236}">
                  <a16:creationId xmlns:a16="http://schemas.microsoft.com/office/drawing/2014/main" id="{F44DF196-EC40-64EA-C067-F38F893554B5}"/>
                </a:ext>
              </a:extLst>
            </p:cNvPr>
            <p:cNvSpPr/>
            <p:nvPr/>
          </p:nvSpPr>
          <p:spPr>
            <a:xfrm>
              <a:off x="4305050" y="2169875"/>
              <a:ext cx="40175" cy="40200"/>
            </a:xfrm>
            <a:custGeom>
              <a:avLst/>
              <a:gdLst/>
              <a:ahLst/>
              <a:cxnLst/>
              <a:rect l="l" t="t" r="r" b="b"/>
              <a:pathLst>
                <a:path w="1607" h="1608" extrusionOk="0">
                  <a:moveTo>
                    <a:pt x="791" y="1"/>
                  </a:moveTo>
                  <a:lnTo>
                    <a:pt x="612" y="26"/>
                  </a:lnTo>
                  <a:lnTo>
                    <a:pt x="434" y="77"/>
                  </a:lnTo>
                  <a:lnTo>
                    <a:pt x="281" y="179"/>
                  </a:lnTo>
                  <a:lnTo>
                    <a:pt x="153" y="307"/>
                  </a:lnTo>
                  <a:lnTo>
                    <a:pt x="77" y="460"/>
                  </a:lnTo>
                  <a:lnTo>
                    <a:pt x="0" y="638"/>
                  </a:lnTo>
                  <a:lnTo>
                    <a:pt x="0" y="817"/>
                  </a:lnTo>
                  <a:lnTo>
                    <a:pt x="26" y="1021"/>
                  </a:lnTo>
                  <a:lnTo>
                    <a:pt x="102" y="1199"/>
                  </a:lnTo>
                  <a:lnTo>
                    <a:pt x="230" y="1378"/>
                  </a:lnTo>
                  <a:lnTo>
                    <a:pt x="383" y="1505"/>
                  </a:lnTo>
                  <a:lnTo>
                    <a:pt x="587" y="1582"/>
                  </a:lnTo>
                  <a:lnTo>
                    <a:pt x="791" y="1607"/>
                  </a:lnTo>
                  <a:lnTo>
                    <a:pt x="995" y="1582"/>
                  </a:lnTo>
                  <a:lnTo>
                    <a:pt x="1148" y="1531"/>
                  </a:lnTo>
                  <a:lnTo>
                    <a:pt x="1301" y="1429"/>
                  </a:lnTo>
                  <a:lnTo>
                    <a:pt x="1428" y="1301"/>
                  </a:lnTo>
                  <a:lnTo>
                    <a:pt x="1530" y="1148"/>
                  </a:lnTo>
                  <a:lnTo>
                    <a:pt x="1581" y="970"/>
                  </a:lnTo>
                  <a:lnTo>
                    <a:pt x="1607" y="791"/>
                  </a:lnTo>
                  <a:lnTo>
                    <a:pt x="1581" y="587"/>
                  </a:lnTo>
                  <a:lnTo>
                    <a:pt x="1505" y="383"/>
                  </a:lnTo>
                  <a:lnTo>
                    <a:pt x="1377" y="230"/>
                  </a:lnTo>
                  <a:lnTo>
                    <a:pt x="1199" y="103"/>
                  </a:lnTo>
                  <a:lnTo>
                    <a:pt x="1020" y="26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529;p57">
              <a:extLst>
                <a:ext uri="{FF2B5EF4-FFF2-40B4-BE49-F238E27FC236}">
                  <a16:creationId xmlns:a16="http://schemas.microsoft.com/office/drawing/2014/main" id="{58489833-09E5-B1FD-66D0-A769A5981A59}"/>
                </a:ext>
              </a:extLst>
            </p:cNvPr>
            <p:cNvSpPr/>
            <p:nvPr/>
          </p:nvSpPr>
          <p:spPr>
            <a:xfrm>
              <a:off x="4045550" y="2183275"/>
              <a:ext cx="61875" cy="13400"/>
            </a:xfrm>
            <a:custGeom>
              <a:avLst/>
              <a:gdLst/>
              <a:ahLst/>
              <a:cxnLst/>
              <a:rect l="l" t="t" r="r" b="b"/>
              <a:pathLst>
                <a:path w="2475" h="536" extrusionOk="0">
                  <a:moveTo>
                    <a:pt x="256" y="0"/>
                  </a:moveTo>
                  <a:lnTo>
                    <a:pt x="154" y="26"/>
                  </a:lnTo>
                  <a:lnTo>
                    <a:pt x="78" y="77"/>
                  </a:lnTo>
                  <a:lnTo>
                    <a:pt x="27" y="153"/>
                  </a:lnTo>
                  <a:lnTo>
                    <a:pt x="1" y="255"/>
                  </a:lnTo>
                  <a:lnTo>
                    <a:pt x="27" y="383"/>
                  </a:lnTo>
                  <a:lnTo>
                    <a:pt x="78" y="459"/>
                  </a:lnTo>
                  <a:lnTo>
                    <a:pt x="154" y="510"/>
                  </a:lnTo>
                  <a:lnTo>
                    <a:pt x="256" y="536"/>
                  </a:lnTo>
                  <a:lnTo>
                    <a:pt x="2194" y="536"/>
                  </a:lnTo>
                  <a:lnTo>
                    <a:pt x="2296" y="510"/>
                  </a:lnTo>
                  <a:lnTo>
                    <a:pt x="2398" y="459"/>
                  </a:lnTo>
                  <a:lnTo>
                    <a:pt x="2449" y="383"/>
                  </a:lnTo>
                  <a:lnTo>
                    <a:pt x="2475" y="255"/>
                  </a:lnTo>
                  <a:lnTo>
                    <a:pt x="2449" y="153"/>
                  </a:lnTo>
                  <a:lnTo>
                    <a:pt x="2398" y="77"/>
                  </a:lnTo>
                  <a:lnTo>
                    <a:pt x="2296" y="26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530;p57">
              <a:extLst>
                <a:ext uri="{FF2B5EF4-FFF2-40B4-BE49-F238E27FC236}">
                  <a16:creationId xmlns:a16="http://schemas.microsoft.com/office/drawing/2014/main" id="{605E798C-B74A-4D1F-BC09-3453F3E9F3D4}"/>
                </a:ext>
              </a:extLst>
            </p:cNvPr>
            <p:cNvSpPr/>
            <p:nvPr/>
          </p:nvSpPr>
          <p:spPr>
            <a:xfrm>
              <a:off x="4018150" y="2169875"/>
              <a:ext cx="40825" cy="40200"/>
            </a:xfrm>
            <a:custGeom>
              <a:avLst/>
              <a:gdLst/>
              <a:ahLst/>
              <a:cxnLst/>
              <a:rect l="l" t="t" r="r" b="b"/>
              <a:pathLst>
                <a:path w="1633" h="1608" extrusionOk="0">
                  <a:moveTo>
                    <a:pt x="816" y="1"/>
                  </a:moveTo>
                  <a:lnTo>
                    <a:pt x="612" y="26"/>
                  </a:lnTo>
                  <a:lnTo>
                    <a:pt x="408" y="103"/>
                  </a:lnTo>
                  <a:lnTo>
                    <a:pt x="255" y="230"/>
                  </a:lnTo>
                  <a:lnTo>
                    <a:pt x="128" y="383"/>
                  </a:lnTo>
                  <a:lnTo>
                    <a:pt x="26" y="587"/>
                  </a:lnTo>
                  <a:lnTo>
                    <a:pt x="0" y="791"/>
                  </a:lnTo>
                  <a:lnTo>
                    <a:pt x="26" y="970"/>
                  </a:lnTo>
                  <a:lnTo>
                    <a:pt x="77" y="1148"/>
                  </a:lnTo>
                  <a:lnTo>
                    <a:pt x="179" y="1301"/>
                  </a:lnTo>
                  <a:lnTo>
                    <a:pt x="306" y="1429"/>
                  </a:lnTo>
                  <a:lnTo>
                    <a:pt x="459" y="1531"/>
                  </a:lnTo>
                  <a:lnTo>
                    <a:pt x="638" y="1582"/>
                  </a:lnTo>
                  <a:lnTo>
                    <a:pt x="816" y="1607"/>
                  </a:lnTo>
                  <a:lnTo>
                    <a:pt x="1020" y="1582"/>
                  </a:lnTo>
                  <a:lnTo>
                    <a:pt x="1225" y="1505"/>
                  </a:lnTo>
                  <a:lnTo>
                    <a:pt x="1403" y="1378"/>
                  </a:lnTo>
                  <a:lnTo>
                    <a:pt x="1531" y="1199"/>
                  </a:lnTo>
                  <a:lnTo>
                    <a:pt x="1607" y="1021"/>
                  </a:lnTo>
                  <a:lnTo>
                    <a:pt x="1633" y="817"/>
                  </a:lnTo>
                  <a:lnTo>
                    <a:pt x="1607" y="638"/>
                  </a:lnTo>
                  <a:lnTo>
                    <a:pt x="1556" y="460"/>
                  </a:lnTo>
                  <a:lnTo>
                    <a:pt x="1454" y="307"/>
                  </a:lnTo>
                  <a:lnTo>
                    <a:pt x="1327" y="179"/>
                  </a:lnTo>
                  <a:lnTo>
                    <a:pt x="1174" y="77"/>
                  </a:lnTo>
                  <a:lnTo>
                    <a:pt x="995" y="2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531;p57">
              <a:extLst>
                <a:ext uri="{FF2B5EF4-FFF2-40B4-BE49-F238E27FC236}">
                  <a16:creationId xmlns:a16="http://schemas.microsoft.com/office/drawing/2014/main" id="{442FD9CA-009D-E1F5-BCC2-454233EB3F12}"/>
                </a:ext>
              </a:extLst>
            </p:cNvPr>
            <p:cNvSpPr/>
            <p:nvPr/>
          </p:nvSpPr>
          <p:spPr>
            <a:xfrm>
              <a:off x="4193475" y="2183275"/>
              <a:ext cx="61225" cy="13400"/>
            </a:xfrm>
            <a:custGeom>
              <a:avLst/>
              <a:gdLst/>
              <a:ahLst/>
              <a:cxnLst/>
              <a:rect l="l" t="t" r="r" b="b"/>
              <a:pathLst>
                <a:path w="2449" h="536" extrusionOk="0">
                  <a:moveTo>
                    <a:pt x="255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83"/>
                  </a:lnTo>
                  <a:lnTo>
                    <a:pt x="77" y="459"/>
                  </a:lnTo>
                  <a:lnTo>
                    <a:pt x="153" y="510"/>
                  </a:lnTo>
                  <a:lnTo>
                    <a:pt x="255" y="536"/>
                  </a:lnTo>
                  <a:lnTo>
                    <a:pt x="2194" y="536"/>
                  </a:lnTo>
                  <a:lnTo>
                    <a:pt x="2296" y="510"/>
                  </a:lnTo>
                  <a:lnTo>
                    <a:pt x="2372" y="459"/>
                  </a:lnTo>
                  <a:lnTo>
                    <a:pt x="2449" y="383"/>
                  </a:lnTo>
                  <a:lnTo>
                    <a:pt x="2449" y="255"/>
                  </a:lnTo>
                  <a:lnTo>
                    <a:pt x="2449" y="153"/>
                  </a:lnTo>
                  <a:lnTo>
                    <a:pt x="2372" y="77"/>
                  </a:lnTo>
                  <a:lnTo>
                    <a:pt x="2296" y="26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532;p57">
              <a:extLst>
                <a:ext uri="{FF2B5EF4-FFF2-40B4-BE49-F238E27FC236}">
                  <a16:creationId xmlns:a16="http://schemas.microsoft.com/office/drawing/2014/main" id="{BB935E90-C198-445D-2E86-C7EE767A956C}"/>
                </a:ext>
              </a:extLst>
            </p:cNvPr>
            <p:cNvSpPr/>
            <p:nvPr/>
          </p:nvSpPr>
          <p:spPr>
            <a:xfrm>
              <a:off x="4108675" y="2183275"/>
              <a:ext cx="61875" cy="13400"/>
            </a:xfrm>
            <a:custGeom>
              <a:avLst/>
              <a:gdLst/>
              <a:ahLst/>
              <a:cxnLst/>
              <a:rect l="l" t="t" r="r" b="b"/>
              <a:pathLst>
                <a:path w="2475" h="536" extrusionOk="0">
                  <a:moveTo>
                    <a:pt x="281" y="0"/>
                  </a:moveTo>
                  <a:lnTo>
                    <a:pt x="154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5"/>
                  </a:lnTo>
                  <a:lnTo>
                    <a:pt x="26" y="383"/>
                  </a:lnTo>
                  <a:lnTo>
                    <a:pt x="77" y="459"/>
                  </a:lnTo>
                  <a:lnTo>
                    <a:pt x="154" y="510"/>
                  </a:lnTo>
                  <a:lnTo>
                    <a:pt x="281" y="536"/>
                  </a:lnTo>
                  <a:lnTo>
                    <a:pt x="2219" y="536"/>
                  </a:lnTo>
                  <a:lnTo>
                    <a:pt x="2321" y="510"/>
                  </a:lnTo>
                  <a:lnTo>
                    <a:pt x="2398" y="459"/>
                  </a:lnTo>
                  <a:lnTo>
                    <a:pt x="2449" y="383"/>
                  </a:lnTo>
                  <a:lnTo>
                    <a:pt x="2474" y="255"/>
                  </a:lnTo>
                  <a:lnTo>
                    <a:pt x="2449" y="153"/>
                  </a:lnTo>
                  <a:lnTo>
                    <a:pt x="2398" y="77"/>
                  </a:lnTo>
                  <a:lnTo>
                    <a:pt x="2321" y="26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533;p57">
              <a:extLst>
                <a:ext uri="{FF2B5EF4-FFF2-40B4-BE49-F238E27FC236}">
                  <a16:creationId xmlns:a16="http://schemas.microsoft.com/office/drawing/2014/main" id="{71527260-CC7A-9589-D2B8-32E5D3A7C89D}"/>
                </a:ext>
              </a:extLst>
            </p:cNvPr>
            <p:cNvSpPr/>
            <p:nvPr/>
          </p:nvSpPr>
          <p:spPr>
            <a:xfrm>
              <a:off x="4307600" y="2340100"/>
              <a:ext cx="26150" cy="47200"/>
            </a:xfrm>
            <a:custGeom>
              <a:avLst/>
              <a:gdLst/>
              <a:ahLst/>
              <a:cxnLst/>
              <a:rect l="l" t="t" r="r" b="b"/>
              <a:pathLst>
                <a:path w="1046" h="1888" extrusionOk="0">
                  <a:moveTo>
                    <a:pt x="179" y="1"/>
                  </a:moveTo>
                  <a:lnTo>
                    <a:pt x="77" y="77"/>
                  </a:lnTo>
                  <a:lnTo>
                    <a:pt x="26" y="154"/>
                  </a:lnTo>
                  <a:lnTo>
                    <a:pt x="0" y="256"/>
                  </a:lnTo>
                  <a:lnTo>
                    <a:pt x="26" y="358"/>
                  </a:lnTo>
                  <a:lnTo>
                    <a:pt x="510" y="1735"/>
                  </a:lnTo>
                  <a:lnTo>
                    <a:pt x="561" y="1786"/>
                  </a:lnTo>
                  <a:lnTo>
                    <a:pt x="612" y="1862"/>
                  </a:lnTo>
                  <a:lnTo>
                    <a:pt x="689" y="1888"/>
                  </a:lnTo>
                  <a:lnTo>
                    <a:pt x="867" y="1888"/>
                  </a:lnTo>
                  <a:lnTo>
                    <a:pt x="944" y="1837"/>
                  </a:lnTo>
                  <a:lnTo>
                    <a:pt x="1020" y="1735"/>
                  </a:lnTo>
                  <a:lnTo>
                    <a:pt x="1046" y="1633"/>
                  </a:lnTo>
                  <a:lnTo>
                    <a:pt x="1020" y="1531"/>
                  </a:lnTo>
                  <a:lnTo>
                    <a:pt x="510" y="179"/>
                  </a:lnTo>
                  <a:lnTo>
                    <a:pt x="459" y="77"/>
                  </a:lnTo>
                  <a:lnTo>
                    <a:pt x="383" y="26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534;p57">
              <a:extLst>
                <a:ext uri="{FF2B5EF4-FFF2-40B4-BE49-F238E27FC236}">
                  <a16:creationId xmlns:a16="http://schemas.microsoft.com/office/drawing/2014/main" id="{FB7352CD-3ECA-568F-657B-FB1368606453}"/>
                </a:ext>
              </a:extLst>
            </p:cNvPr>
            <p:cNvSpPr/>
            <p:nvPr/>
          </p:nvSpPr>
          <p:spPr>
            <a:xfrm>
              <a:off x="4028975" y="2340100"/>
              <a:ext cx="27450" cy="47200"/>
            </a:xfrm>
            <a:custGeom>
              <a:avLst/>
              <a:gdLst/>
              <a:ahLst/>
              <a:cxnLst/>
              <a:rect l="l" t="t" r="r" b="b"/>
              <a:pathLst>
                <a:path w="1098" h="1888" extrusionOk="0">
                  <a:moveTo>
                    <a:pt x="817" y="1"/>
                  </a:moveTo>
                  <a:lnTo>
                    <a:pt x="715" y="26"/>
                  </a:lnTo>
                  <a:lnTo>
                    <a:pt x="638" y="77"/>
                  </a:lnTo>
                  <a:lnTo>
                    <a:pt x="562" y="154"/>
                  </a:lnTo>
                  <a:lnTo>
                    <a:pt x="26" y="1531"/>
                  </a:lnTo>
                  <a:lnTo>
                    <a:pt x="1" y="1633"/>
                  </a:lnTo>
                  <a:lnTo>
                    <a:pt x="26" y="1735"/>
                  </a:lnTo>
                  <a:lnTo>
                    <a:pt x="103" y="1811"/>
                  </a:lnTo>
                  <a:lnTo>
                    <a:pt x="179" y="1888"/>
                  </a:lnTo>
                  <a:lnTo>
                    <a:pt x="358" y="1888"/>
                  </a:lnTo>
                  <a:lnTo>
                    <a:pt x="434" y="1862"/>
                  </a:lnTo>
                  <a:lnTo>
                    <a:pt x="485" y="1811"/>
                  </a:lnTo>
                  <a:lnTo>
                    <a:pt x="536" y="1735"/>
                  </a:lnTo>
                  <a:lnTo>
                    <a:pt x="1072" y="358"/>
                  </a:lnTo>
                  <a:lnTo>
                    <a:pt x="1098" y="256"/>
                  </a:lnTo>
                  <a:lnTo>
                    <a:pt x="1072" y="154"/>
                  </a:lnTo>
                  <a:lnTo>
                    <a:pt x="996" y="77"/>
                  </a:lnTo>
                  <a:lnTo>
                    <a:pt x="919" y="26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535;p57">
              <a:extLst>
                <a:ext uri="{FF2B5EF4-FFF2-40B4-BE49-F238E27FC236}">
                  <a16:creationId xmlns:a16="http://schemas.microsoft.com/office/drawing/2014/main" id="{EDD35CCA-BEC2-69E4-5ADA-2B717FD0C505}"/>
                </a:ext>
              </a:extLst>
            </p:cNvPr>
            <p:cNvSpPr/>
            <p:nvPr/>
          </p:nvSpPr>
          <p:spPr>
            <a:xfrm>
              <a:off x="4046850" y="2029625"/>
              <a:ext cx="135175" cy="295200"/>
            </a:xfrm>
            <a:custGeom>
              <a:avLst/>
              <a:gdLst/>
              <a:ahLst/>
              <a:cxnLst/>
              <a:rect l="l" t="t" r="r" b="b"/>
              <a:pathLst>
                <a:path w="5407" h="11808" extrusionOk="0">
                  <a:moveTo>
                    <a:pt x="4131" y="0"/>
                  </a:moveTo>
                  <a:lnTo>
                    <a:pt x="0" y="11425"/>
                  </a:lnTo>
                  <a:lnTo>
                    <a:pt x="1122" y="11808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C4D6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4536;p57">
              <a:extLst>
                <a:ext uri="{FF2B5EF4-FFF2-40B4-BE49-F238E27FC236}">
                  <a16:creationId xmlns:a16="http://schemas.microsoft.com/office/drawing/2014/main" id="{18B58E43-A076-9B82-06F6-47DA9D7D8F5B}"/>
                </a:ext>
              </a:extLst>
            </p:cNvPr>
            <p:cNvSpPr/>
            <p:nvPr/>
          </p:nvSpPr>
          <p:spPr>
            <a:xfrm>
              <a:off x="4032175" y="2294200"/>
              <a:ext cx="54225" cy="54225"/>
            </a:xfrm>
            <a:custGeom>
              <a:avLst/>
              <a:gdLst/>
              <a:ahLst/>
              <a:cxnLst/>
              <a:rect l="l" t="t" r="r" b="b"/>
              <a:pathLst>
                <a:path w="2169" h="2169" extrusionOk="0">
                  <a:moveTo>
                    <a:pt x="1097" y="1"/>
                  </a:moveTo>
                  <a:lnTo>
                    <a:pt x="893" y="26"/>
                  </a:lnTo>
                  <a:lnTo>
                    <a:pt x="689" y="103"/>
                  </a:lnTo>
                  <a:lnTo>
                    <a:pt x="510" y="205"/>
                  </a:lnTo>
                  <a:lnTo>
                    <a:pt x="332" y="332"/>
                  </a:lnTo>
                  <a:lnTo>
                    <a:pt x="204" y="511"/>
                  </a:lnTo>
                  <a:lnTo>
                    <a:pt x="102" y="689"/>
                  </a:lnTo>
                  <a:lnTo>
                    <a:pt x="26" y="893"/>
                  </a:lnTo>
                  <a:lnTo>
                    <a:pt x="0" y="1097"/>
                  </a:lnTo>
                  <a:lnTo>
                    <a:pt x="26" y="1301"/>
                  </a:lnTo>
                  <a:lnTo>
                    <a:pt x="77" y="1505"/>
                  </a:lnTo>
                  <a:lnTo>
                    <a:pt x="179" y="1684"/>
                  </a:lnTo>
                  <a:lnTo>
                    <a:pt x="306" y="1862"/>
                  </a:lnTo>
                  <a:lnTo>
                    <a:pt x="485" y="1990"/>
                  </a:lnTo>
                  <a:lnTo>
                    <a:pt x="664" y="2092"/>
                  </a:lnTo>
                  <a:lnTo>
                    <a:pt x="868" y="2143"/>
                  </a:lnTo>
                  <a:lnTo>
                    <a:pt x="1072" y="2168"/>
                  </a:lnTo>
                  <a:lnTo>
                    <a:pt x="1276" y="2143"/>
                  </a:lnTo>
                  <a:lnTo>
                    <a:pt x="1480" y="2092"/>
                  </a:lnTo>
                  <a:lnTo>
                    <a:pt x="1658" y="1990"/>
                  </a:lnTo>
                  <a:lnTo>
                    <a:pt x="1837" y="1837"/>
                  </a:lnTo>
                  <a:lnTo>
                    <a:pt x="1990" y="1658"/>
                  </a:lnTo>
                  <a:lnTo>
                    <a:pt x="2066" y="1480"/>
                  </a:lnTo>
                  <a:lnTo>
                    <a:pt x="2143" y="1276"/>
                  </a:lnTo>
                  <a:lnTo>
                    <a:pt x="2168" y="1072"/>
                  </a:lnTo>
                  <a:lnTo>
                    <a:pt x="2143" y="868"/>
                  </a:lnTo>
                  <a:lnTo>
                    <a:pt x="2092" y="664"/>
                  </a:lnTo>
                  <a:lnTo>
                    <a:pt x="1990" y="485"/>
                  </a:lnTo>
                  <a:lnTo>
                    <a:pt x="1862" y="307"/>
                  </a:lnTo>
                  <a:lnTo>
                    <a:pt x="1684" y="179"/>
                  </a:lnTo>
                  <a:lnTo>
                    <a:pt x="1505" y="77"/>
                  </a:lnTo>
                  <a:lnTo>
                    <a:pt x="1301" y="26"/>
                  </a:lnTo>
                  <a:lnTo>
                    <a:pt x="1097" y="1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537;p57">
              <a:extLst>
                <a:ext uri="{FF2B5EF4-FFF2-40B4-BE49-F238E27FC236}">
                  <a16:creationId xmlns:a16="http://schemas.microsoft.com/office/drawing/2014/main" id="{5D7F723B-9C9A-03EA-6894-4162DFD19ECF}"/>
                </a:ext>
              </a:extLst>
            </p:cNvPr>
            <p:cNvSpPr/>
            <p:nvPr/>
          </p:nvSpPr>
          <p:spPr>
            <a:xfrm>
              <a:off x="4050675" y="231270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0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30"/>
                  </a:lnTo>
                  <a:lnTo>
                    <a:pt x="0" y="357"/>
                  </a:lnTo>
                  <a:lnTo>
                    <a:pt x="0" y="485"/>
                  </a:lnTo>
                  <a:lnTo>
                    <a:pt x="77" y="612"/>
                  </a:lnTo>
                  <a:lnTo>
                    <a:pt x="204" y="689"/>
                  </a:lnTo>
                  <a:lnTo>
                    <a:pt x="332" y="714"/>
                  </a:lnTo>
                  <a:lnTo>
                    <a:pt x="485" y="689"/>
                  </a:lnTo>
                  <a:lnTo>
                    <a:pt x="587" y="587"/>
                  </a:lnTo>
                  <a:lnTo>
                    <a:pt x="663" y="485"/>
                  </a:lnTo>
                  <a:lnTo>
                    <a:pt x="714" y="332"/>
                  </a:lnTo>
                  <a:lnTo>
                    <a:pt x="689" y="204"/>
                  </a:lnTo>
                  <a:lnTo>
                    <a:pt x="612" y="102"/>
                  </a:lnTo>
                  <a:lnTo>
                    <a:pt x="485" y="26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538;p57">
              <a:extLst>
                <a:ext uri="{FF2B5EF4-FFF2-40B4-BE49-F238E27FC236}">
                  <a16:creationId xmlns:a16="http://schemas.microsoft.com/office/drawing/2014/main" id="{64737F73-61D6-FA0D-66F8-10D35B9CFA41}"/>
                </a:ext>
              </a:extLst>
            </p:cNvPr>
            <p:cNvSpPr/>
            <p:nvPr/>
          </p:nvSpPr>
          <p:spPr>
            <a:xfrm>
              <a:off x="4182000" y="2029625"/>
              <a:ext cx="135175" cy="295200"/>
            </a:xfrm>
            <a:custGeom>
              <a:avLst/>
              <a:gdLst/>
              <a:ahLst/>
              <a:cxnLst/>
              <a:rect l="l" t="t" r="r" b="b"/>
              <a:pathLst>
                <a:path w="5407" h="11808" extrusionOk="0">
                  <a:moveTo>
                    <a:pt x="0" y="0"/>
                  </a:moveTo>
                  <a:lnTo>
                    <a:pt x="4285" y="11808"/>
                  </a:lnTo>
                  <a:lnTo>
                    <a:pt x="5407" y="11425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C4D6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539;p57">
              <a:extLst>
                <a:ext uri="{FF2B5EF4-FFF2-40B4-BE49-F238E27FC236}">
                  <a16:creationId xmlns:a16="http://schemas.microsoft.com/office/drawing/2014/main" id="{714C022F-55ED-EBF4-EBE8-2FC28BB03D83}"/>
                </a:ext>
              </a:extLst>
            </p:cNvPr>
            <p:cNvSpPr/>
            <p:nvPr/>
          </p:nvSpPr>
          <p:spPr>
            <a:xfrm>
              <a:off x="4277625" y="2294200"/>
              <a:ext cx="53575" cy="54225"/>
            </a:xfrm>
            <a:custGeom>
              <a:avLst/>
              <a:gdLst/>
              <a:ahLst/>
              <a:cxnLst/>
              <a:rect l="l" t="t" r="r" b="b"/>
              <a:pathLst>
                <a:path w="2143" h="2169" extrusionOk="0">
                  <a:moveTo>
                    <a:pt x="1046" y="1"/>
                  </a:moveTo>
                  <a:lnTo>
                    <a:pt x="842" y="26"/>
                  </a:lnTo>
                  <a:lnTo>
                    <a:pt x="638" y="77"/>
                  </a:lnTo>
                  <a:lnTo>
                    <a:pt x="460" y="179"/>
                  </a:lnTo>
                  <a:lnTo>
                    <a:pt x="307" y="332"/>
                  </a:lnTo>
                  <a:lnTo>
                    <a:pt x="154" y="485"/>
                  </a:lnTo>
                  <a:lnTo>
                    <a:pt x="52" y="664"/>
                  </a:lnTo>
                  <a:lnTo>
                    <a:pt x="1" y="868"/>
                  </a:lnTo>
                  <a:lnTo>
                    <a:pt x="1" y="1072"/>
                  </a:lnTo>
                  <a:lnTo>
                    <a:pt x="1" y="1276"/>
                  </a:lnTo>
                  <a:lnTo>
                    <a:pt x="77" y="1480"/>
                  </a:lnTo>
                  <a:lnTo>
                    <a:pt x="179" y="1684"/>
                  </a:lnTo>
                  <a:lnTo>
                    <a:pt x="307" y="1837"/>
                  </a:lnTo>
                  <a:lnTo>
                    <a:pt x="485" y="1990"/>
                  </a:lnTo>
                  <a:lnTo>
                    <a:pt x="664" y="2092"/>
                  </a:lnTo>
                  <a:lnTo>
                    <a:pt x="868" y="2143"/>
                  </a:lnTo>
                  <a:lnTo>
                    <a:pt x="1072" y="2168"/>
                  </a:lnTo>
                  <a:lnTo>
                    <a:pt x="1276" y="2143"/>
                  </a:lnTo>
                  <a:lnTo>
                    <a:pt x="1480" y="2092"/>
                  </a:lnTo>
                  <a:lnTo>
                    <a:pt x="1658" y="1990"/>
                  </a:lnTo>
                  <a:lnTo>
                    <a:pt x="1837" y="1862"/>
                  </a:lnTo>
                  <a:lnTo>
                    <a:pt x="1964" y="1684"/>
                  </a:lnTo>
                  <a:lnTo>
                    <a:pt x="2066" y="1505"/>
                  </a:lnTo>
                  <a:lnTo>
                    <a:pt x="2117" y="1301"/>
                  </a:lnTo>
                  <a:lnTo>
                    <a:pt x="2143" y="1097"/>
                  </a:lnTo>
                  <a:lnTo>
                    <a:pt x="2117" y="893"/>
                  </a:lnTo>
                  <a:lnTo>
                    <a:pt x="2066" y="689"/>
                  </a:lnTo>
                  <a:lnTo>
                    <a:pt x="1964" y="511"/>
                  </a:lnTo>
                  <a:lnTo>
                    <a:pt x="1811" y="332"/>
                  </a:lnTo>
                  <a:lnTo>
                    <a:pt x="1658" y="205"/>
                  </a:lnTo>
                  <a:lnTo>
                    <a:pt x="1454" y="103"/>
                  </a:lnTo>
                  <a:lnTo>
                    <a:pt x="1250" y="26"/>
                  </a:lnTo>
                  <a:lnTo>
                    <a:pt x="1046" y="1"/>
                  </a:lnTo>
                  <a:close/>
                </a:path>
              </a:pathLst>
            </a:custGeom>
            <a:solidFill>
              <a:srgbClr val="B8CE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540;p57">
              <a:extLst>
                <a:ext uri="{FF2B5EF4-FFF2-40B4-BE49-F238E27FC236}">
                  <a16:creationId xmlns:a16="http://schemas.microsoft.com/office/drawing/2014/main" id="{1FCB50EF-0B40-841E-326A-F07E6356B985}"/>
                </a:ext>
              </a:extLst>
            </p:cNvPr>
            <p:cNvSpPr/>
            <p:nvPr/>
          </p:nvSpPr>
          <p:spPr>
            <a:xfrm>
              <a:off x="4295475" y="231270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8" y="0"/>
                  </a:moveTo>
                  <a:lnTo>
                    <a:pt x="205" y="26"/>
                  </a:lnTo>
                  <a:lnTo>
                    <a:pt x="103" y="102"/>
                  </a:lnTo>
                  <a:lnTo>
                    <a:pt x="26" y="204"/>
                  </a:lnTo>
                  <a:lnTo>
                    <a:pt x="1" y="332"/>
                  </a:lnTo>
                  <a:lnTo>
                    <a:pt x="26" y="485"/>
                  </a:lnTo>
                  <a:lnTo>
                    <a:pt x="103" y="587"/>
                  </a:lnTo>
                  <a:lnTo>
                    <a:pt x="230" y="689"/>
                  </a:lnTo>
                  <a:lnTo>
                    <a:pt x="358" y="714"/>
                  </a:lnTo>
                  <a:lnTo>
                    <a:pt x="485" y="689"/>
                  </a:lnTo>
                  <a:lnTo>
                    <a:pt x="613" y="612"/>
                  </a:lnTo>
                  <a:lnTo>
                    <a:pt x="689" y="485"/>
                  </a:lnTo>
                  <a:lnTo>
                    <a:pt x="715" y="357"/>
                  </a:lnTo>
                  <a:lnTo>
                    <a:pt x="689" y="230"/>
                  </a:lnTo>
                  <a:lnTo>
                    <a:pt x="613" y="102"/>
                  </a:lnTo>
                  <a:lnTo>
                    <a:pt x="485" y="2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541;p57">
              <a:extLst>
                <a:ext uri="{FF2B5EF4-FFF2-40B4-BE49-F238E27FC236}">
                  <a16:creationId xmlns:a16="http://schemas.microsoft.com/office/drawing/2014/main" id="{AA59D611-EB20-2C67-164F-CC9699C8D1F4}"/>
                </a:ext>
              </a:extLst>
            </p:cNvPr>
            <p:cNvSpPr/>
            <p:nvPr/>
          </p:nvSpPr>
          <p:spPr>
            <a:xfrm>
              <a:off x="4164150" y="1937825"/>
              <a:ext cx="35725" cy="72050"/>
            </a:xfrm>
            <a:custGeom>
              <a:avLst/>
              <a:gdLst/>
              <a:ahLst/>
              <a:cxnLst/>
              <a:rect l="l" t="t" r="r" b="b"/>
              <a:pathLst>
                <a:path w="1429" h="2882" extrusionOk="0">
                  <a:moveTo>
                    <a:pt x="332" y="0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4"/>
                  </a:lnTo>
                  <a:lnTo>
                    <a:pt x="0" y="357"/>
                  </a:lnTo>
                  <a:lnTo>
                    <a:pt x="0" y="2882"/>
                  </a:lnTo>
                  <a:lnTo>
                    <a:pt x="1428" y="2882"/>
                  </a:lnTo>
                  <a:lnTo>
                    <a:pt x="1428" y="357"/>
                  </a:lnTo>
                  <a:lnTo>
                    <a:pt x="1403" y="204"/>
                  </a:lnTo>
                  <a:lnTo>
                    <a:pt x="1326" y="102"/>
                  </a:lnTo>
                  <a:lnTo>
                    <a:pt x="1224" y="26"/>
                  </a:lnTo>
                  <a:lnTo>
                    <a:pt x="10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542;p57">
              <a:extLst>
                <a:ext uri="{FF2B5EF4-FFF2-40B4-BE49-F238E27FC236}">
                  <a16:creationId xmlns:a16="http://schemas.microsoft.com/office/drawing/2014/main" id="{51A102BF-134E-555B-D474-1F97ACFB9056}"/>
                </a:ext>
              </a:extLst>
            </p:cNvPr>
            <p:cNvSpPr/>
            <p:nvPr/>
          </p:nvSpPr>
          <p:spPr>
            <a:xfrm>
              <a:off x="4164150" y="1975425"/>
              <a:ext cx="35725" cy="34450"/>
            </a:xfrm>
            <a:custGeom>
              <a:avLst/>
              <a:gdLst/>
              <a:ahLst/>
              <a:cxnLst/>
              <a:rect l="l" t="t" r="r" b="b"/>
              <a:pathLst>
                <a:path w="1429" h="1378" extrusionOk="0">
                  <a:moveTo>
                    <a:pt x="714" y="1"/>
                  </a:moveTo>
                  <a:lnTo>
                    <a:pt x="510" y="26"/>
                  </a:lnTo>
                  <a:lnTo>
                    <a:pt x="332" y="26"/>
                  </a:lnTo>
                  <a:lnTo>
                    <a:pt x="153" y="77"/>
                  </a:lnTo>
                  <a:lnTo>
                    <a:pt x="0" y="128"/>
                  </a:lnTo>
                  <a:lnTo>
                    <a:pt x="0" y="1378"/>
                  </a:lnTo>
                  <a:lnTo>
                    <a:pt x="1428" y="1378"/>
                  </a:lnTo>
                  <a:lnTo>
                    <a:pt x="1428" y="128"/>
                  </a:lnTo>
                  <a:lnTo>
                    <a:pt x="1250" y="77"/>
                  </a:lnTo>
                  <a:lnTo>
                    <a:pt x="1071" y="26"/>
                  </a:lnTo>
                  <a:lnTo>
                    <a:pt x="893" y="26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543;p57">
              <a:extLst>
                <a:ext uri="{FF2B5EF4-FFF2-40B4-BE49-F238E27FC236}">
                  <a16:creationId xmlns:a16="http://schemas.microsoft.com/office/drawing/2014/main" id="{008FC750-6540-9C4B-C675-B541D0A48636}"/>
                </a:ext>
              </a:extLst>
            </p:cNvPr>
            <p:cNvSpPr/>
            <p:nvPr/>
          </p:nvSpPr>
          <p:spPr>
            <a:xfrm>
              <a:off x="4145650" y="1993925"/>
              <a:ext cx="72075" cy="71425"/>
            </a:xfrm>
            <a:custGeom>
              <a:avLst/>
              <a:gdLst/>
              <a:ahLst/>
              <a:cxnLst/>
              <a:rect l="l" t="t" r="r" b="b"/>
              <a:pathLst>
                <a:path w="2883" h="2857" extrusionOk="0">
                  <a:moveTo>
                    <a:pt x="1454" y="0"/>
                  </a:moveTo>
                  <a:lnTo>
                    <a:pt x="1199" y="26"/>
                  </a:lnTo>
                  <a:lnTo>
                    <a:pt x="919" y="102"/>
                  </a:lnTo>
                  <a:lnTo>
                    <a:pt x="664" y="230"/>
                  </a:lnTo>
                  <a:lnTo>
                    <a:pt x="434" y="434"/>
                  </a:lnTo>
                  <a:lnTo>
                    <a:pt x="256" y="663"/>
                  </a:lnTo>
                  <a:lnTo>
                    <a:pt x="128" y="893"/>
                  </a:lnTo>
                  <a:lnTo>
                    <a:pt x="52" y="1173"/>
                  </a:lnTo>
                  <a:lnTo>
                    <a:pt x="1" y="1454"/>
                  </a:lnTo>
                  <a:lnTo>
                    <a:pt x="26" y="1709"/>
                  </a:lnTo>
                  <a:lnTo>
                    <a:pt x="103" y="1989"/>
                  </a:lnTo>
                  <a:lnTo>
                    <a:pt x="230" y="2219"/>
                  </a:lnTo>
                  <a:lnTo>
                    <a:pt x="409" y="2448"/>
                  </a:lnTo>
                  <a:lnTo>
                    <a:pt x="638" y="2627"/>
                  </a:lnTo>
                  <a:lnTo>
                    <a:pt x="893" y="2754"/>
                  </a:lnTo>
                  <a:lnTo>
                    <a:pt x="1148" y="2831"/>
                  </a:lnTo>
                  <a:lnTo>
                    <a:pt x="1429" y="2856"/>
                  </a:lnTo>
                  <a:lnTo>
                    <a:pt x="1709" y="2831"/>
                  </a:lnTo>
                  <a:lnTo>
                    <a:pt x="1964" y="2754"/>
                  </a:lnTo>
                  <a:lnTo>
                    <a:pt x="2219" y="2627"/>
                  </a:lnTo>
                  <a:lnTo>
                    <a:pt x="2449" y="2423"/>
                  </a:lnTo>
                  <a:lnTo>
                    <a:pt x="2628" y="2193"/>
                  </a:lnTo>
                  <a:lnTo>
                    <a:pt x="2781" y="1964"/>
                  </a:lnTo>
                  <a:lnTo>
                    <a:pt x="2857" y="1683"/>
                  </a:lnTo>
                  <a:lnTo>
                    <a:pt x="2883" y="1403"/>
                  </a:lnTo>
                  <a:lnTo>
                    <a:pt x="2857" y="1148"/>
                  </a:lnTo>
                  <a:lnTo>
                    <a:pt x="2781" y="867"/>
                  </a:lnTo>
                  <a:lnTo>
                    <a:pt x="2653" y="612"/>
                  </a:lnTo>
                  <a:lnTo>
                    <a:pt x="2475" y="408"/>
                  </a:lnTo>
                  <a:lnTo>
                    <a:pt x="2245" y="230"/>
                  </a:lnTo>
                  <a:lnTo>
                    <a:pt x="1990" y="102"/>
                  </a:lnTo>
                  <a:lnTo>
                    <a:pt x="1735" y="26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FFD8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544;p57">
              <a:extLst>
                <a:ext uri="{FF2B5EF4-FFF2-40B4-BE49-F238E27FC236}">
                  <a16:creationId xmlns:a16="http://schemas.microsoft.com/office/drawing/2014/main" id="{1339557F-E5EF-0F8B-6B68-7B4FE1318CE6}"/>
                </a:ext>
              </a:extLst>
            </p:cNvPr>
            <p:cNvSpPr/>
            <p:nvPr/>
          </p:nvSpPr>
          <p:spPr>
            <a:xfrm>
              <a:off x="4150750" y="1998375"/>
              <a:ext cx="66975" cy="66975"/>
            </a:xfrm>
            <a:custGeom>
              <a:avLst/>
              <a:gdLst/>
              <a:ahLst/>
              <a:cxnLst/>
              <a:rect l="l" t="t" r="r" b="b"/>
              <a:pathLst>
                <a:path w="2679" h="2679" extrusionOk="0">
                  <a:moveTo>
                    <a:pt x="1990" y="1"/>
                  </a:moveTo>
                  <a:lnTo>
                    <a:pt x="2066" y="179"/>
                  </a:lnTo>
                  <a:lnTo>
                    <a:pt x="2117" y="358"/>
                  </a:lnTo>
                  <a:lnTo>
                    <a:pt x="2169" y="536"/>
                  </a:lnTo>
                  <a:lnTo>
                    <a:pt x="2169" y="740"/>
                  </a:lnTo>
                  <a:lnTo>
                    <a:pt x="2143" y="1046"/>
                  </a:lnTo>
                  <a:lnTo>
                    <a:pt x="2066" y="1301"/>
                  </a:lnTo>
                  <a:lnTo>
                    <a:pt x="1939" y="1556"/>
                  </a:lnTo>
                  <a:lnTo>
                    <a:pt x="1760" y="1760"/>
                  </a:lnTo>
                  <a:lnTo>
                    <a:pt x="1556" y="1939"/>
                  </a:lnTo>
                  <a:lnTo>
                    <a:pt x="1301" y="2066"/>
                  </a:lnTo>
                  <a:lnTo>
                    <a:pt x="1021" y="2168"/>
                  </a:lnTo>
                  <a:lnTo>
                    <a:pt x="740" y="2194"/>
                  </a:lnTo>
                  <a:lnTo>
                    <a:pt x="536" y="2168"/>
                  </a:lnTo>
                  <a:lnTo>
                    <a:pt x="358" y="2143"/>
                  </a:lnTo>
                  <a:lnTo>
                    <a:pt x="179" y="2066"/>
                  </a:lnTo>
                  <a:lnTo>
                    <a:pt x="1" y="1990"/>
                  </a:lnTo>
                  <a:lnTo>
                    <a:pt x="1" y="1990"/>
                  </a:lnTo>
                  <a:lnTo>
                    <a:pt x="103" y="2143"/>
                  </a:lnTo>
                  <a:lnTo>
                    <a:pt x="230" y="2270"/>
                  </a:lnTo>
                  <a:lnTo>
                    <a:pt x="358" y="2398"/>
                  </a:lnTo>
                  <a:lnTo>
                    <a:pt x="511" y="2500"/>
                  </a:lnTo>
                  <a:lnTo>
                    <a:pt x="689" y="2576"/>
                  </a:lnTo>
                  <a:lnTo>
                    <a:pt x="868" y="2627"/>
                  </a:lnTo>
                  <a:lnTo>
                    <a:pt x="1046" y="2678"/>
                  </a:lnTo>
                  <a:lnTo>
                    <a:pt x="1250" y="2678"/>
                  </a:lnTo>
                  <a:lnTo>
                    <a:pt x="1531" y="2653"/>
                  </a:lnTo>
                  <a:lnTo>
                    <a:pt x="1811" y="2576"/>
                  </a:lnTo>
                  <a:lnTo>
                    <a:pt x="2041" y="2449"/>
                  </a:lnTo>
                  <a:lnTo>
                    <a:pt x="2271" y="2270"/>
                  </a:lnTo>
                  <a:lnTo>
                    <a:pt x="2449" y="2066"/>
                  </a:lnTo>
                  <a:lnTo>
                    <a:pt x="2577" y="1811"/>
                  </a:lnTo>
                  <a:lnTo>
                    <a:pt x="2653" y="1531"/>
                  </a:lnTo>
                  <a:lnTo>
                    <a:pt x="2679" y="1250"/>
                  </a:lnTo>
                  <a:lnTo>
                    <a:pt x="2679" y="1046"/>
                  </a:lnTo>
                  <a:lnTo>
                    <a:pt x="2628" y="868"/>
                  </a:lnTo>
                  <a:lnTo>
                    <a:pt x="2577" y="689"/>
                  </a:lnTo>
                  <a:lnTo>
                    <a:pt x="2500" y="536"/>
                  </a:lnTo>
                  <a:lnTo>
                    <a:pt x="2398" y="383"/>
                  </a:lnTo>
                  <a:lnTo>
                    <a:pt x="2271" y="230"/>
                  </a:lnTo>
                  <a:lnTo>
                    <a:pt x="2143" y="103"/>
                  </a:lnTo>
                  <a:lnTo>
                    <a:pt x="1990" y="1"/>
                  </a:lnTo>
                  <a:close/>
                </a:path>
              </a:pathLst>
            </a:custGeom>
            <a:solidFill>
              <a:srgbClr val="FFD8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545;p57">
              <a:extLst>
                <a:ext uri="{FF2B5EF4-FFF2-40B4-BE49-F238E27FC236}">
                  <a16:creationId xmlns:a16="http://schemas.microsoft.com/office/drawing/2014/main" id="{3B2C9887-84C3-419B-F667-D281513F0483}"/>
                </a:ext>
              </a:extLst>
            </p:cNvPr>
            <p:cNvSpPr/>
            <p:nvPr/>
          </p:nvSpPr>
          <p:spPr>
            <a:xfrm>
              <a:off x="4173075" y="2020700"/>
              <a:ext cx="17875" cy="1787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7" y="0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30"/>
                  </a:lnTo>
                  <a:lnTo>
                    <a:pt x="0" y="357"/>
                  </a:lnTo>
                  <a:lnTo>
                    <a:pt x="26" y="485"/>
                  </a:lnTo>
                  <a:lnTo>
                    <a:pt x="102" y="612"/>
                  </a:lnTo>
                  <a:lnTo>
                    <a:pt x="230" y="689"/>
                  </a:lnTo>
                  <a:lnTo>
                    <a:pt x="357" y="714"/>
                  </a:lnTo>
                  <a:lnTo>
                    <a:pt x="485" y="689"/>
                  </a:lnTo>
                  <a:lnTo>
                    <a:pt x="612" y="612"/>
                  </a:lnTo>
                  <a:lnTo>
                    <a:pt x="689" y="485"/>
                  </a:lnTo>
                  <a:lnTo>
                    <a:pt x="714" y="357"/>
                  </a:lnTo>
                  <a:lnTo>
                    <a:pt x="689" y="230"/>
                  </a:lnTo>
                  <a:lnTo>
                    <a:pt x="587" y="102"/>
                  </a:lnTo>
                  <a:lnTo>
                    <a:pt x="485" y="26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546;p57">
              <a:extLst>
                <a:ext uri="{FF2B5EF4-FFF2-40B4-BE49-F238E27FC236}">
                  <a16:creationId xmlns:a16="http://schemas.microsoft.com/office/drawing/2014/main" id="{55CFBD99-2EF3-00DA-19DF-6A9CA825FDA1}"/>
                </a:ext>
              </a:extLst>
            </p:cNvPr>
            <p:cNvSpPr/>
            <p:nvPr/>
          </p:nvSpPr>
          <p:spPr>
            <a:xfrm>
              <a:off x="4009225" y="1963325"/>
              <a:ext cx="344925" cy="179175"/>
            </a:xfrm>
            <a:custGeom>
              <a:avLst/>
              <a:gdLst/>
              <a:ahLst/>
              <a:cxnLst/>
              <a:rect l="l" t="t" r="r" b="b"/>
              <a:pathLst>
                <a:path w="13797" h="7167" extrusionOk="0">
                  <a:moveTo>
                    <a:pt x="281" y="0"/>
                  </a:moveTo>
                  <a:lnTo>
                    <a:pt x="179" y="26"/>
                  </a:lnTo>
                  <a:lnTo>
                    <a:pt x="77" y="77"/>
                  </a:lnTo>
                  <a:lnTo>
                    <a:pt x="26" y="179"/>
                  </a:lnTo>
                  <a:lnTo>
                    <a:pt x="0" y="281"/>
                  </a:lnTo>
                  <a:lnTo>
                    <a:pt x="26" y="638"/>
                  </a:lnTo>
                  <a:lnTo>
                    <a:pt x="51" y="969"/>
                  </a:lnTo>
                  <a:lnTo>
                    <a:pt x="77" y="1326"/>
                  </a:lnTo>
                  <a:lnTo>
                    <a:pt x="153" y="1658"/>
                  </a:lnTo>
                  <a:lnTo>
                    <a:pt x="230" y="1989"/>
                  </a:lnTo>
                  <a:lnTo>
                    <a:pt x="306" y="2321"/>
                  </a:lnTo>
                  <a:lnTo>
                    <a:pt x="434" y="2652"/>
                  </a:lnTo>
                  <a:lnTo>
                    <a:pt x="561" y="2958"/>
                  </a:lnTo>
                  <a:lnTo>
                    <a:pt x="689" y="3264"/>
                  </a:lnTo>
                  <a:lnTo>
                    <a:pt x="842" y="3570"/>
                  </a:lnTo>
                  <a:lnTo>
                    <a:pt x="1020" y="3851"/>
                  </a:lnTo>
                  <a:lnTo>
                    <a:pt x="1199" y="4131"/>
                  </a:lnTo>
                  <a:lnTo>
                    <a:pt x="1377" y="4386"/>
                  </a:lnTo>
                  <a:lnTo>
                    <a:pt x="1582" y="4667"/>
                  </a:lnTo>
                  <a:lnTo>
                    <a:pt x="1811" y="4896"/>
                  </a:lnTo>
                  <a:lnTo>
                    <a:pt x="2041" y="5151"/>
                  </a:lnTo>
                  <a:lnTo>
                    <a:pt x="2270" y="5381"/>
                  </a:lnTo>
                  <a:lnTo>
                    <a:pt x="2525" y="5585"/>
                  </a:lnTo>
                  <a:lnTo>
                    <a:pt x="2780" y="5789"/>
                  </a:lnTo>
                  <a:lnTo>
                    <a:pt x="3061" y="5993"/>
                  </a:lnTo>
                  <a:lnTo>
                    <a:pt x="3341" y="6172"/>
                  </a:lnTo>
                  <a:lnTo>
                    <a:pt x="3622" y="6325"/>
                  </a:lnTo>
                  <a:lnTo>
                    <a:pt x="3928" y="6478"/>
                  </a:lnTo>
                  <a:lnTo>
                    <a:pt x="4234" y="6631"/>
                  </a:lnTo>
                  <a:lnTo>
                    <a:pt x="4540" y="6758"/>
                  </a:lnTo>
                  <a:lnTo>
                    <a:pt x="4846" y="6860"/>
                  </a:lnTo>
                  <a:lnTo>
                    <a:pt x="5177" y="6962"/>
                  </a:lnTo>
                  <a:lnTo>
                    <a:pt x="5509" y="7039"/>
                  </a:lnTo>
                  <a:lnTo>
                    <a:pt x="5866" y="7090"/>
                  </a:lnTo>
                  <a:lnTo>
                    <a:pt x="6197" y="7141"/>
                  </a:lnTo>
                  <a:lnTo>
                    <a:pt x="6554" y="7166"/>
                  </a:lnTo>
                  <a:lnTo>
                    <a:pt x="7268" y="7166"/>
                  </a:lnTo>
                  <a:lnTo>
                    <a:pt x="7600" y="7141"/>
                  </a:lnTo>
                  <a:lnTo>
                    <a:pt x="7957" y="7090"/>
                  </a:lnTo>
                  <a:lnTo>
                    <a:pt x="8289" y="7039"/>
                  </a:lnTo>
                  <a:lnTo>
                    <a:pt x="8620" y="6962"/>
                  </a:lnTo>
                  <a:lnTo>
                    <a:pt x="8952" y="6860"/>
                  </a:lnTo>
                  <a:lnTo>
                    <a:pt x="9283" y="6758"/>
                  </a:lnTo>
                  <a:lnTo>
                    <a:pt x="9589" y="6631"/>
                  </a:lnTo>
                  <a:lnTo>
                    <a:pt x="9895" y="6478"/>
                  </a:lnTo>
                  <a:lnTo>
                    <a:pt x="10201" y="6325"/>
                  </a:lnTo>
                  <a:lnTo>
                    <a:pt x="10482" y="6172"/>
                  </a:lnTo>
                  <a:lnTo>
                    <a:pt x="10762" y="5993"/>
                  </a:lnTo>
                  <a:lnTo>
                    <a:pt x="11017" y="5789"/>
                  </a:lnTo>
                  <a:lnTo>
                    <a:pt x="11298" y="5585"/>
                  </a:lnTo>
                  <a:lnTo>
                    <a:pt x="11553" y="5381"/>
                  </a:lnTo>
                  <a:lnTo>
                    <a:pt x="11782" y="5151"/>
                  </a:lnTo>
                  <a:lnTo>
                    <a:pt x="12012" y="4896"/>
                  </a:lnTo>
                  <a:lnTo>
                    <a:pt x="12216" y="4667"/>
                  </a:lnTo>
                  <a:lnTo>
                    <a:pt x="12420" y="4386"/>
                  </a:lnTo>
                  <a:lnTo>
                    <a:pt x="12624" y="4131"/>
                  </a:lnTo>
                  <a:lnTo>
                    <a:pt x="12802" y="3851"/>
                  </a:lnTo>
                  <a:lnTo>
                    <a:pt x="12981" y="3570"/>
                  </a:lnTo>
                  <a:lnTo>
                    <a:pt x="13108" y="3264"/>
                  </a:lnTo>
                  <a:lnTo>
                    <a:pt x="13261" y="2958"/>
                  </a:lnTo>
                  <a:lnTo>
                    <a:pt x="13389" y="2652"/>
                  </a:lnTo>
                  <a:lnTo>
                    <a:pt x="13491" y="2321"/>
                  </a:lnTo>
                  <a:lnTo>
                    <a:pt x="13593" y="1989"/>
                  </a:lnTo>
                  <a:lnTo>
                    <a:pt x="13669" y="1658"/>
                  </a:lnTo>
                  <a:lnTo>
                    <a:pt x="13720" y="1326"/>
                  </a:lnTo>
                  <a:lnTo>
                    <a:pt x="13771" y="969"/>
                  </a:lnTo>
                  <a:lnTo>
                    <a:pt x="13797" y="638"/>
                  </a:lnTo>
                  <a:lnTo>
                    <a:pt x="13797" y="281"/>
                  </a:lnTo>
                  <a:lnTo>
                    <a:pt x="13771" y="179"/>
                  </a:lnTo>
                  <a:lnTo>
                    <a:pt x="13720" y="77"/>
                  </a:lnTo>
                  <a:lnTo>
                    <a:pt x="13644" y="26"/>
                  </a:lnTo>
                  <a:lnTo>
                    <a:pt x="13542" y="0"/>
                  </a:lnTo>
                  <a:lnTo>
                    <a:pt x="13440" y="26"/>
                  </a:lnTo>
                  <a:lnTo>
                    <a:pt x="13338" y="77"/>
                  </a:lnTo>
                  <a:lnTo>
                    <a:pt x="13287" y="179"/>
                  </a:lnTo>
                  <a:lnTo>
                    <a:pt x="13261" y="281"/>
                  </a:lnTo>
                  <a:lnTo>
                    <a:pt x="13261" y="612"/>
                  </a:lnTo>
                  <a:lnTo>
                    <a:pt x="13236" y="918"/>
                  </a:lnTo>
                  <a:lnTo>
                    <a:pt x="13185" y="1250"/>
                  </a:lnTo>
                  <a:lnTo>
                    <a:pt x="13134" y="1556"/>
                  </a:lnTo>
                  <a:lnTo>
                    <a:pt x="13057" y="1862"/>
                  </a:lnTo>
                  <a:lnTo>
                    <a:pt x="12981" y="2168"/>
                  </a:lnTo>
                  <a:lnTo>
                    <a:pt x="12879" y="2448"/>
                  </a:lnTo>
                  <a:lnTo>
                    <a:pt x="12777" y="2754"/>
                  </a:lnTo>
                  <a:lnTo>
                    <a:pt x="12496" y="3315"/>
                  </a:lnTo>
                  <a:lnTo>
                    <a:pt x="12190" y="3825"/>
                  </a:lnTo>
                  <a:lnTo>
                    <a:pt x="11808" y="4310"/>
                  </a:lnTo>
                  <a:lnTo>
                    <a:pt x="11400" y="4769"/>
                  </a:lnTo>
                  <a:lnTo>
                    <a:pt x="10941" y="5177"/>
                  </a:lnTo>
                  <a:lnTo>
                    <a:pt x="10456" y="5560"/>
                  </a:lnTo>
                  <a:lnTo>
                    <a:pt x="9946" y="5866"/>
                  </a:lnTo>
                  <a:lnTo>
                    <a:pt x="9385" y="6146"/>
                  </a:lnTo>
                  <a:lnTo>
                    <a:pt x="9079" y="6248"/>
                  </a:lnTo>
                  <a:lnTo>
                    <a:pt x="8799" y="6350"/>
                  </a:lnTo>
                  <a:lnTo>
                    <a:pt x="8493" y="6427"/>
                  </a:lnTo>
                  <a:lnTo>
                    <a:pt x="8187" y="6503"/>
                  </a:lnTo>
                  <a:lnTo>
                    <a:pt x="7881" y="6554"/>
                  </a:lnTo>
                  <a:lnTo>
                    <a:pt x="7549" y="6605"/>
                  </a:lnTo>
                  <a:lnTo>
                    <a:pt x="7243" y="6631"/>
                  </a:lnTo>
                  <a:lnTo>
                    <a:pt x="6580" y="6631"/>
                  </a:lnTo>
                  <a:lnTo>
                    <a:pt x="6248" y="6605"/>
                  </a:lnTo>
                  <a:lnTo>
                    <a:pt x="5942" y="6554"/>
                  </a:lnTo>
                  <a:lnTo>
                    <a:pt x="5636" y="6503"/>
                  </a:lnTo>
                  <a:lnTo>
                    <a:pt x="5305" y="6427"/>
                  </a:lnTo>
                  <a:lnTo>
                    <a:pt x="5024" y="6350"/>
                  </a:lnTo>
                  <a:lnTo>
                    <a:pt x="4718" y="6248"/>
                  </a:lnTo>
                  <a:lnTo>
                    <a:pt x="4438" y="6146"/>
                  </a:lnTo>
                  <a:lnTo>
                    <a:pt x="3877" y="5866"/>
                  </a:lnTo>
                  <a:lnTo>
                    <a:pt x="3341" y="5560"/>
                  </a:lnTo>
                  <a:lnTo>
                    <a:pt x="2857" y="5177"/>
                  </a:lnTo>
                  <a:lnTo>
                    <a:pt x="2398" y="4769"/>
                  </a:lnTo>
                  <a:lnTo>
                    <a:pt x="1990" y="4310"/>
                  </a:lnTo>
                  <a:lnTo>
                    <a:pt x="1633" y="3825"/>
                  </a:lnTo>
                  <a:lnTo>
                    <a:pt x="1301" y="3315"/>
                  </a:lnTo>
                  <a:lnTo>
                    <a:pt x="1046" y="2754"/>
                  </a:lnTo>
                  <a:lnTo>
                    <a:pt x="918" y="2448"/>
                  </a:lnTo>
                  <a:lnTo>
                    <a:pt x="842" y="2168"/>
                  </a:lnTo>
                  <a:lnTo>
                    <a:pt x="740" y="1862"/>
                  </a:lnTo>
                  <a:lnTo>
                    <a:pt x="663" y="1556"/>
                  </a:lnTo>
                  <a:lnTo>
                    <a:pt x="612" y="1250"/>
                  </a:lnTo>
                  <a:lnTo>
                    <a:pt x="587" y="918"/>
                  </a:lnTo>
                  <a:lnTo>
                    <a:pt x="561" y="612"/>
                  </a:lnTo>
                  <a:lnTo>
                    <a:pt x="536" y="281"/>
                  </a:lnTo>
                  <a:lnTo>
                    <a:pt x="510" y="179"/>
                  </a:lnTo>
                  <a:lnTo>
                    <a:pt x="459" y="77"/>
                  </a:lnTo>
                  <a:lnTo>
                    <a:pt x="383" y="26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547;p57">
              <a:extLst>
                <a:ext uri="{FF2B5EF4-FFF2-40B4-BE49-F238E27FC236}">
                  <a16:creationId xmlns:a16="http://schemas.microsoft.com/office/drawing/2014/main" id="{E162F3CD-ADD4-F8C2-ABCC-9067ECE3E7A6}"/>
                </a:ext>
              </a:extLst>
            </p:cNvPr>
            <p:cNvSpPr/>
            <p:nvPr/>
          </p:nvSpPr>
          <p:spPr>
            <a:xfrm>
              <a:off x="4157125" y="2169875"/>
              <a:ext cx="49750" cy="40200"/>
            </a:xfrm>
            <a:custGeom>
              <a:avLst/>
              <a:gdLst/>
              <a:ahLst/>
              <a:cxnLst/>
              <a:rect l="l" t="t" r="r" b="b"/>
              <a:pathLst>
                <a:path w="1990" h="1608" extrusionOk="0">
                  <a:moveTo>
                    <a:pt x="281" y="1"/>
                  </a:moveTo>
                  <a:lnTo>
                    <a:pt x="154" y="26"/>
                  </a:lnTo>
                  <a:lnTo>
                    <a:pt x="77" y="77"/>
                  </a:lnTo>
                  <a:lnTo>
                    <a:pt x="26" y="154"/>
                  </a:lnTo>
                  <a:lnTo>
                    <a:pt x="1" y="256"/>
                  </a:lnTo>
                  <a:lnTo>
                    <a:pt x="1" y="1352"/>
                  </a:lnTo>
                  <a:lnTo>
                    <a:pt x="26" y="1454"/>
                  </a:lnTo>
                  <a:lnTo>
                    <a:pt x="77" y="1531"/>
                  </a:lnTo>
                  <a:lnTo>
                    <a:pt x="154" y="1582"/>
                  </a:lnTo>
                  <a:lnTo>
                    <a:pt x="281" y="1607"/>
                  </a:lnTo>
                  <a:lnTo>
                    <a:pt x="1709" y="1607"/>
                  </a:lnTo>
                  <a:lnTo>
                    <a:pt x="1811" y="1582"/>
                  </a:lnTo>
                  <a:lnTo>
                    <a:pt x="1888" y="1531"/>
                  </a:lnTo>
                  <a:lnTo>
                    <a:pt x="1965" y="1454"/>
                  </a:lnTo>
                  <a:lnTo>
                    <a:pt x="1990" y="1352"/>
                  </a:lnTo>
                  <a:lnTo>
                    <a:pt x="1990" y="256"/>
                  </a:lnTo>
                  <a:lnTo>
                    <a:pt x="1965" y="154"/>
                  </a:lnTo>
                  <a:lnTo>
                    <a:pt x="1888" y="77"/>
                  </a:lnTo>
                  <a:lnTo>
                    <a:pt x="1811" y="26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" name="Google Shape;4548;p57">
            <a:extLst>
              <a:ext uri="{FF2B5EF4-FFF2-40B4-BE49-F238E27FC236}">
                <a16:creationId xmlns:a16="http://schemas.microsoft.com/office/drawing/2014/main" id="{5C2902E5-E52F-8156-BB36-0FA2BD0981BB}"/>
              </a:ext>
            </a:extLst>
          </p:cNvPr>
          <p:cNvGrpSpPr/>
          <p:nvPr/>
        </p:nvGrpSpPr>
        <p:grpSpPr>
          <a:xfrm>
            <a:off x="1131529" y="4982051"/>
            <a:ext cx="600167" cy="599300"/>
            <a:chOff x="4700325" y="1937825"/>
            <a:chExt cx="450125" cy="449475"/>
          </a:xfrm>
        </p:grpSpPr>
        <p:sp>
          <p:nvSpPr>
            <p:cNvPr id="31" name="Google Shape;4549;p57">
              <a:extLst>
                <a:ext uri="{FF2B5EF4-FFF2-40B4-BE49-F238E27FC236}">
                  <a16:creationId xmlns:a16="http://schemas.microsoft.com/office/drawing/2014/main" id="{AB6E406C-9FA4-EC1C-BA53-4908DEF52FD9}"/>
                </a:ext>
              </a:extLst>
            </p:cNvPr>
            <p:cNvSpPr/>
            <p:nvPr/>
          </p:nvSpPr>
          <p:spPr>
            <a:xfrm>
              <a:off x="4707350" y="2159050"/>
              <a:ext cx="443100" cy="221875"/>
            </a:xfrm>
            <a:custGeom>
              <a:avLst/>
              <a:gdLst/>
              <a:ahLst/>
              <a:cxnLst/>
              <a:rect l="l" t="t" r="r" b="b"/>
              <a:pathLst>
                <a:path w="17724" h="8875" extrusionOk="0">
                  <a:moveTo>
                    <a:pt x="17724" y="0"/>
                  </a:moveTo>
                  <a:lnTo>
                    <a:pt x="17622" y="255"/>
                  </a:lnTo>
                  <a:lnTo>
                    <a:pt x="17316" y="944"/>
                  </a:lnTo>
                  <a:lnTo>
                    <a:pt x="17086" y="1377"/>
                  </a:lnTo>
                  <a:lnTo>
                    <a:pt x="16831" y="1887"/>
                  </a:lnTo>
                  <a:lnTo>
                    <a:pt x="16525" y="2423"/>
                  </a:lnTo>
                  <a:lnTo>
                    <a:pt x="16168" y="2958"/>
                  </a:lnTo>
                  <a:lnTo>
                    <a:pt x="15811" y="3519"/>
                  </a:lnTo>
                  <a:lnTo>
                    <a:pt x="15378" y="4055"/>
                  </a:lnTo>
                  <a:lnTo>
                    <a:pt x="14944" y="4540"/>
                  </a:lnTo>
                  <a:lnTo>
                    <a:pt x="14689" y="4769"/>
                  </a:lnTo>
                  <a:lnTo>
                    <a:pt x="14460" y="4999"/>
                  </a:lnTo>
                  <a:lnTo>
                    <a:pt x="14205" y="5203"/>
                  </a:lnTo>
                  <a:lnTo>
                    <a:pt x="13950" y="5381"/>
                  </a:lnTo>
                  <a:lnTo>
                    <a:pt x="13695" y="5534"/>
                  </a:lnTo>
                  <a:lnTo>
                    <a:pt x="13414" y="5662"/>
                  </a:lnTo>
                  <a:lnTo>
                    <a:pt x="13134" y="5764"/>
                  </a:lnTo>
                  <a:lnTo>
                    <a:pt x="12853" y="5840"/>
                  </a:lnTo>
                  <a:lnTo>
                    <a:pt x="12573" y="5891"/>
                  </a:lnTo>
                  <a:lnTo>
                    <a:pt x="12292" y="5917"/>
                  </a:lnTo>
                  <a:lnTo>
                    <a:pt x="12037" y="5917"/>
                  </a:lnTo>
                  <a:lnTo>
                    <a:pt x="11782" y="5866"/>
                  </a:lnTo>
                  <a:lnTo>
                    <a:pt x="11527" y="5815"/>
                  </a:lnTo>
                  <a:lnTo>
                    <a:pt x="11297" y="5738"/>
                  </a:lnTo>
                  <a:lnTo>
                    <a:pt x="11068" y="5636"/>
                  </a:lnTo>
                  <a:lnTo>
                    <a:pt x="10838" y="5509"/>
                  </a:lnTo>
                  <a:lnTo>
                    <a:pt x="10379" y="5254"/>
                  </a:lnTo>
                  <a:lnTo>
                    <a:pt x="9971" y="4922"/>
                  </a:lnTo>
                  <a:lnTo>
                    <a:pt x="9563" y="4540"/>
                  </a:lnTo>
                  <a:lnTo>
                    <a:pt x="9155" y="4157"/>
                  </a:lnTo>
                  <a:lnTo>
                    <a:pt x="8773" y="3749"/>
                  </a:lnTo>
                  <a:lnTo>
                    <a:pt x="8008" y="2958"/>
                  </a:lnTo>
                  <a:lnTo>
                    <a:pt x="7600" y="2601"/>
                  </a:lnTo>
                  <a:lnTo>
                    <a:pt x="7217" y="2270"/>
                  </a:lnTo>
                  <a:lnTo>
                    <a:pt x="6809" y="1989"/>
                  </a:lnTo>
                  <a:lnTo>
                    <a:pt x="6580" y="1887"/>
                  </a:lnTo>
                  <a:lnTo>
                    <a:pt x="6376" y="1785"/>
                  </a:lnTo>
                  <a:lnTo>
                    <a:pt x="6172" y="1709"/>
                  </a:lnTo>
                  <a:lnTo>
                    <a:pt x="5942" y="1632"/>
                  </a:lnTo>
                  <a:lnTo>
                    <a:pt x="5713" y="1607"/>
                  </a:lnTo>
                  <a:lnTo>
                    <a:pt x="5126" y="1607"/>
                  </a:lnTo>
                  <a:lnTo>
                    <a:pt x="4794" y="1683"/>
                  </a:lnTo>
                  <a:lnTo>
                    <a:pt x="4488" y="1785"/>
                  </a:lnTo>
                  <a:lnTo>
                    <a:pt x="4182" y="1913"/>
                  </a:lnTo>
                  <a:lnTo>
                    <a:pt x="3876" y="2066"/>
                  </a:lnTo>
                  <a:lnTo>
                    <a:pt x="3596" y="2270"/>
                  </a:lnTo>
                  <a:lnTo>
                    <a:pt x="3315" y="2499"/>
                  </a:lnTo>
                  <a:lnTo>
                    <a:pt x="3060" y="2729"/>
                  </a:lnTo>
                  <a:lnTo>
                    <a:pt x="2805" y="3009"/>
                  </a:lnTo>
                  <a:lnTo>
                    <a:pt x="2550" y="3290"/>
                  </a:lnTo>
                  <a:lnTo>
                    <a:pt x="2321" y="3596"/>
                  </a:lnTo>
                  <a:lnTo>
                    <a:pt x="2117" y="3902"/>
                  </a:lnTo>
                  <a:lnTo>
                    <a:pt x="1709" y="4565"/>
                  </a:lnTo>
                  <a:lnTo>
                    <a:pt x="1352" y="5228"/>
                  </a:lnTo>
                  <a:lnTo>
                    <a:pt x="1020" y="5917"/>
                  </a:lnTo>
                  <a:lnTo>
                    <a:pt x="765" y="6580"/>
                  </a:lnTo>
                  <a:lnTo>
                    <a:pt x="510" y="7192"/>
                  </a:lnTo>
                  <a:lnTo>
                    <a:pt x="332" y="7727"/>
                  </a:lnTo>
                  <a:lnTo>
                    <a:pt x="77" y="8569"/>
                  </a:lnTo>
                  <a:lnTo>
                    <a:pt x="0" y="8875"/>
                  </a:lnTo>
                  <a:lnTo>
                    <a:pt x="17724" y="8875"/>
                  </a:lnTo>
                  <a:lnTo>
                    <a:pt x="17724" y="0"/>
                  </a:lnTo>
                  <a:close/>
                </a:path>
              </a:pathLst>
            </a:custGeom>
            <a:solidFill>
              <a:srgbClr val="B3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550;p57">
              <a:extLst>
                <a:ext uri="{FF2B5EF4-FFF2-40B4-BE49-F238E27FC236}">
                  <a16:creationId xmlns:a16="http://schemas.microsoft.com/office/drawing/2014/main" id="{1DEA2BE6-1718-1705-AE2F-E500662788BF}"/>
                </a:ext>
              </a:extLst>
            </p:cNvPr>
            <p:cNvSpPr/>
            <p:nvPr/>
          </p:nvSpPr>
          <p:spPr>
            <a:xfrm>
              <a:off x="4707350" y="2159050"/>
              <a:ext cx="443100" cy="221875"/>
            </a:xfrm>
            <a:custGeom>
              <a:avLst/>
              <a:gdLst/>
              <a:ahLst/>
              <a:cxnLst/>
              <a:rect l="l" t="t" r="r" b="b"/>
              <a:pathLst>
                <a:path w="17724" h="8875" extrusionOk="0">
                  <a:moveTo>
                    <a:pt x="17724" y="0"/>
                  </a:moveTo>
                  <a:lnTo>
                    <a:pt x="17622" y="230"/>
                  </a:lnTo>
                  <a:lnTo>
                    <a:pt x="17367" y="842"/>
                  </a:lnTo>
                  <a:lnTo>
                    <a:pt x="17367" y="7931"/>
                  </a:lnTo>
                  <a:lnTo>
                    <a:pt x="17341" y="8084"/>
                  </a:lnTo>
                  <a:lnTo>
                    <a:pt x="17265" y="8186"/>
                  </a:lnTo>
                  <a:lnTo>
                    <a:pt x="17137" y="8263"/>
                  </a:lnTo>
                  <a:lnTo>
                    <a:pt x="17010" y="8288"/>
                  </a:lnTo>
                  <a:lnTo>
                    <a:pt x="153" y="8288"/>
                  </a:lnTo>
                  <a:lnTo>
                    <a:pt x="0" y="8875"/>
                  </a:lnTo>
                  <a:lnTo>
                    <a:pt x="17724" y="8875"/>
                  </a:lnTo>
                  <a:lnTo>
                    <a:pt x="17724" y="0"/>
                  </a:lnTo>
                  <a:close/>
                </a:path>
              </a:pathLst>
            </a:custGeom>
            <a:solidFill>
              <a:srgbClr val="B3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551;p57">
              <a:extLst>
                <a:ext uri="{FF2B5EF4-FFF2-40B4-BE49-F238E27FC236}">
                  <a16:creationId xmlns:a16="http://schemas.microsoft.com/office/drawing/2014/main" id="{E095DF5F-F26D-536A-7BCB-E45473346777}"/>
                </a:ext>
              </a:extLst>
            </p:cNvPr>
            <p:cNvSpPr/>
            <p:nvPr/>
          </p:nvSpPr>
          <p:spPr>
            <a:xfrm>
              <a:off x="4700975" y="2155225"/>
              <a:ext cx="449475" cy="232075"/>
            </a:xfrm>
            <a:custGeom>
              <a:avLst/>
              <a:gdLst/>
              <a:ahLst/>
              <a:cxnLst/>
              <a:rect l="l" t="t" r="r" b="b"/>
              <a:pathLst>
                <a:path w="17979" h="9283" extrusionOk="0">
                  <a:moveTo>
                    <a:pt x="17800" y="0"/>
                  </a:moveTo>
                  <a:lnTo>
                    <a:pt x="17749" y="26"/>
                  </a:lnTo>
                  <a:lnTo>
                    <a:pt x="17724" y="51"/>
                  </a:lnTo>
                  <a:lnTo>
                    <a:pt x="17724" y="77"/>
                  </a:lnTo>
                  <a:lnTo>
                    <a:pt x="17622" y="332"/>
                  </a:lnTo>
                  <a:lnTo>
                    <a:pt x="17316" y="995"/>
                  </a:lnTo>
                  <a:lnTo>
                    <a:pt x="17112" y="1428"/>
                  </a:lnTo>
                  <a:lnTo>
                    <a:pt x="16857" y="1913"/>
                  </a:lnTo>
                  <a:lnTo>
                    <a:pt x="16551" y="2423"/>
                  </a:lnTo>
                  <a:lnTo>
                    <a:pt x="16219" y="2958"/>
                  </a:lnTo>
                  <a:lnTo>
                    <a:pt x="15862" y="3494"/>
                  </a:lnTo>
                  <a:lnTo>
                    <a:pt x="15454" y="4004"/>
                  </a:lnTo>
                  <a:lnTo>
                    <a:pt x="15021" y="4489"/>
                  </a:lnTo>
                  <a:lnTo>
                    <a:pt x="14817" y="4718"/>
                  </a:lnTo>
                  <a:lnTo>
                    <a:pt x="14587" y="4922"/>
                  </a:lnTo>
                  <a:lnTo>
                    <a:pt x="14332" y="5101"/>
                  </a:lnTo>
                  <a:lnTo>
                    <a:pt x="14103" y="5279"/>
                  </a:lnTo>
                  <a:lnTo>
                    <a:pt x="13848" y="5432"/>
                  </a:lnTo>
                  <a:lnTo>
                    <a:pt x="13593" y="5560"/>
                  </a:lnTo>
                  <a:lnTo>
                    <a:pt x="13338" y="5662"/>
                  </a:lnTo>
                  <a:lnTo>
                    <a:pt x="13083" y="5738"/>
                  </a:lnTo>
                  <a:lnTo>
                    <a:pt x="12802" y="5789"/>
                  </a:lnTo>
                  <a:lnTo>
                    <a:pt x="12547" y="5815"/>
                  </a:lnTo>
                  <a:lnTo>
                    <a:pt x="12292" y="5789"/>
                  </a:lnTo>
                  <a:lnTo>
                    <a:pt x="12063" y="5764"/>
                  </a:lnTo>
                  <a:lnTo>
                    <a:pt x="11807" y="5687"/>
                  </a:lnTo>
                  <a:lnTo>
                    <a:pt x="11603" y="5611"/>
                  </a:lnTo>
                  <a:lnTo>
                    <a:pt x="11374" y="5509"/>
                  </a:lnTo>
                  <a:lnTo>
                    <a:pt x="11144" y="5407"/>
                  </a:lnTo>
                  <a:lnTo>
                    <a:pt x="10711" y="5126"/>
                  </a:lnTo>
                  <a:lnTo>
                    <a:pt x="10303" y="4795"/>
                  </a:lnTo>
                  <a:lnTo>
                    <a:pt x="9920" y="4437"/>
                  </a:lnTo>
                  <a:lnTo>
                    <a:pt x="9130" y="3647"/>
                  </a:lnTo>
                  <a:lnTo>
                    <a:pt x="8365" y="2856"/>
                  </a:lnTo>
                  <a:lnTo>
                    <a:pt x="7957" y="2499"/>
                  </a:lnTo>
                  <a:lnTo>
                    <a:pt x="7549" y="2168"/>
                  </a:lnTo>
                  <a:lnTo>
                    <a:pt x="7141" y="1887"/>
                  </a:lnTo>
                  <a:lnTo>
                    <a:pt x="6911" y="1760"/>
                  </a:lnTo>
                  <a:lnTo>
                    <a:pt x="6682" y="1658"/>
                  </a:lnTo>
                  <a:lnTo>
                    <a:pt x="6452" y="1581"/>
                  </a:lnTo>
                  <a:lnTo>
                    <a:pt x="6223" y="1530"/>
                  </a:lnTo>
                  <a:lnTo>
                    <a:pt x="5968" y="1505"/>
                  </a:lnTo>
                  <a:lnTo>
                    <a:pt x="5738" y="1479"/>
                  </a:lnTo>
                  <a:lnTo>
                    <a:pt x="5381" y="1505"/>
                  </a:lnTo>
                  <a:lnTo>
                    <a:pt x="5049" y="1556"/>
                  </a:lnTo>
                  <a:lnTo>
                    <a:pt x="4718" y="1658"/>
                  </a:lnTo>
                  <a:lnTo>
                    <a:pt x="4386" y="1785"/>
                  </a:lnTo>
                  <a:lnTo>
                    <a:pt x="4055" y="1964"/>
                  </a:lnTo>
                  <a:lnTo>
                    <a:pt x="3749" y="2168"/>
                  </a:lnTo>
                  <a:lnTo>
                    <a:pt x="3417" y="2423"/>
                  </a:lnTo>
                  <a:lnTo>
                    <a:pt x="3111" y="2703"/>
                  </a:lnTo>
                  <a:lnTo>
                    <a:pt x="2882" y="2933"/>
                  </a:lnTo>
                  <a:lnTo>
                    <a:pt x="2652" y="3213"/>
                  </a:lnTo>
                  <a:lnTo>
                    <a:pt x="2423" y="3494"/>
                  </a:lnTo>
                  <a:lnTo>
                    <a:pt x="2219" y="3800"/>
                  </a:lnTo>
                  <a:lnTo>
                    <a:pt x="1785" y="4489"/>
                  </a:lnTo>
                  <a:lnTo>
                    <a:pt x="1352" y="5279"/>
                  </a:lnTo>
                  <a:lnTo>
                    <a:pt x="1046" y="5942"/>
                  </a:lnTo>
                  <a:lnTo>
                    <a:pt x="765" y="6605"/>
                  </a:lnTo>
                  <a:lnTo>
                    <a:pt x="536" y="7217"/>
                  </a:lnTo>
                  <a:lnTo>
                    <a:pt x="332" y="7778"/>
                  </a:lnTo>
                  <a:lnTo>
                    <a:pt x="77" y="8620"/>
                  </a:lnTo>
                  <a:lnTo>
                    <a:pt x="0" y="8951"/>
                  </a:lnTo>
                  <a:lnTo>
                    <a:pt x="0" y="9079"/>
                  </a:lnTo>
                  <a:lnTo>
                    <a:pt x="26" y="9155"/>
                  </a:lnTo>
                  <a:lnTo>
                    <a:pt x="102" y="9232"/>
                  </a:lnTo>
                  <a:lnTo>
                    <a:pt x="179" y="9283"/>
                  </a:lnTo>
                  <a:lnTo>
                    <a:pt x="332" y="9283"/>
                  </a:lnTo>
                  <a:lnTo>
                    <a:pt x="408" y="9232"/>
                  </a:lnTo>
                  <a:lnTo>
                    <a:pt x="485" y="9181"/>
                  </a:lnTo>
                  <a:lnTo>
                    <a:pt x="510" y="9079"/>
                  </a:lnTo>
                  <a:lnTo>
                    <a:pt x="612" y="8773"/>
                  </a:lnTo>
                  <a:lnTo>
                    <a:pt x="842" y="7957"/>
                  </a:lnTo>
                  <a:lnTo>
                    <a:pt x="1046" y="7421"/>
                  </a:lnTo>
                  <a:lnTo>
                    <a:pt x="1250" y="6809"/>
                  </a:lnTo>
                  <a:lnTo>
                    <a:pt x="1530" y="6172"/>
                  </a:lnTo>
                  <a:lnTo>
                    <a:pt x="1836" y="5534"/>
                  </a:lnTo>
                  <a:lnTo>
                    <a:pt x="2168" y="4871"/>
                  </a:lnTo>
                  <a:lnTo>
                    <a:pt x="2576" y="4233"/>
                  </a:lnTo>
                  <a:lnTo>
                    <a:pt x="2780" y="3927"/>
                  </a:lnTo>
                  <a:lnTo>
                    <a:pt x="2984" y="3647"/>
                  </a:lnTo>
                  <a:lnTo>
                    <a:pt x="3213" y="3366"/>
                  </a:lnTo>
                  <a:lnTo>
                    <a:pt x="3468" y="3111"/>
                  </a:lnTo>
                  <a:lnTo>
                    <a:pt x="3698" y="2882"/>
                  </a:lnTo>
                  <a:lnTo>
                    <a:pt x="3978" y="2652"/>
                  </a:lnTo>
                  <a:lnTo>
                    <a:pt x="4233" y="2474"/>
                  </a:lnTo>
                  <a:lnTo>
                    <a:pt x="4514" y="2321"/>
                  </a:lnTo>
                  <a:lnTo>
                    <a:pt x="4794" y="2193"/>
                  </a:lnTo>
                  <a:lnTo>
                    <a:pt x="5100" y="2091"/>
                  </a:lnTo>
                  <a:lnTo>
                    <a:pt x="5406" y="2040"/>
                  </a:lnTo>
                  <a:lnTo>
                    <a:pt x="5738" y="2015"/>
                  </a:lnTo>
                  <a:lnTo>
                    <a:pt x="5942" y="2015"/>
                  </a:lnTo>
                  <a:lnTo>
                    <a:pt x="6146" y="2066"/>
                  </a:lnTo>
                  <a:lnTo>
                    <a:pt x="6350" y="2117"/>
                  </a:lnTo>
                  <a:lnTo>
                    <a:pt x="6529" y="2193"/>
                  </a:lnTo>
                  <a:lnTo>
                    <a:pt x="6733" y="2270"/>
                  </a:lnTo>
                  <a:lnTo>
                    <a:pt x="6911" y="2372"/>
                  </a:lnTo>
                  <a:lnTo>
                    <a:pt x="7294" y="2627"/>
                  </a:lnTo>
                  <a:lnTo>
                    <a:pt x="7651" y="2933"/>
                  </a:lnTo>
                  <a:lnTo>
                    <a:pt x="8033" y="3264"/>
                  </a:lnTo>
                  <a:lnTo>
                    <a:pt x="8747" y="4004"/>
                  </a:lnTo>
                  <a:lnTo>
                    <a:pt x="9155" y="4437"/>
                  </a:lnTo>
                  <a:lnTo>
                    <a:pt x="9589" y="4846"/>
                  </a:lnTo>
                  <a:lnTo>
                    <a:pt x="10022" y="5254"/>
                  </a:lnTo>
                  <a:lnTo>
                    <a:pt x="10481" y="5611"/>
                  </a:lnTo>
                  <a:lnTo>
                    <a:pt x="10711" y="5764"/>
                  </a:lnTo>
                  <a:lnTo>
                    <a:pt x="10940" y="5917"/>
                  </a:lnTo>
                  <a:lnTo>
                    <a:pt x="11195" y="6019"/>
                  </a:lnTo>
                  <a:lnTo>
                    <a:pt x="11450" y="6146"/>
                  </a:lnTo>
                  <a:lnTo>
                    <a:pt x="11705" y="6223"/>
                  </a:lnTo>
                  <a:lnTo>
                    <a:pt x="11986" y="6274"/>
                  </a:lnTo>
                  <a:lnTo>
                    <a:pt x="12241" y="6325"/>
                  </a:lnTo>
                  <a:lnTo>
                    <a:pt x="12547" y="6350"/>
                  </a:lnTo>
                  <a:lnTo>
                    <a:pt x="12802" y="6325"/>
                  </a:lnTo>
                  <a:lnTo>
                    <a:pt x="13057" y="6299"/>
                  </a:lnTo>
                  <a:lnTo>
                    <a:pt x="13312" y="6223"/>
                  </a:lnTo>
                  <a:lnTo>
                    <a:pt x="13593" y="6146"/>
                  </a:lnTo>
                  <a:lnTo>
                    <a:pt x="13848" y="6044"/>
                  </a:lnTo>
                  <a:lnTo>
                    <a:pt x="14103" y="5917"/>
                  </a:lnTo>
                  <a:lnTo>
                    <a:pt x="14358" y="5738"/>
                  </a:lnTo>
                  <a:lnTo>
                    <a:pt x="14613" y="5560"/>
                  </a:lnTo>
                  <a:lnTo>
                    <a:pt x="14868" y="5356"/>
                  </a:lnTo>
                  <a:lnTo>
                    <a:pt x="15148" y="5126"/>
                  </a:lnTo>
                  <a:lnTo>
                    <a:pt x="15403" y="4871"/>
                  </a:lnTo>
                  <a:lnTo>
                    <a:pt x="15658" y="4616"/>
                  </a:lnTo>
                  <a:lnTo>
                    <a:pt x="15913" y="4310"/>
                  </a:lnTo>
                  <a:lnTo>
                    <a:pt x="16168" y="3978"/>
                  </a:lnTo>
                  <a:lnTo>
                    <a:pt x="16653" y="3264"/>
                  </a:lnTo>
                  <a:lnTo>
                    <a:pt x="17086" y="2576"/>
                  </a:lnTo>
                  <a:lnTo>
                    <a:pt x="17443" y="1913"/>
                  </a:lnTo>
                  <a:lnTo>
                    <a:pt x="17749" y="1326"/>
                  </a:lnTo>
                  <a:lnTo>
                    <a:pt x="17979" y="842"/>
                  </a:lnTo>
                  <a:lnTo>
                    <a:pt x="17979" y="128"/>
                  </a:lnTo>
                  <a:lnTo>
                    <a:pt x="17979" y="77"/>
                  </a:lnTo>
                  <a:lnTo>
                    <a:pt x="17953" y="26"/>
                  </a:lnTo>
                  <a:lnTo>
                    <a:pt x="178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4552;p57">
              <a:extLst>
                <a:ext uri="{FF2B5EF4-FFF2-40B4-BE49-F238E27FC236}">
                  <a16:creationId xmlns:a16="http://schemas.microsoft.com/office/drawing/2014/main" id="{7F1B72F2-3E8A-29A9-9B06-4D0B7CDC7033}"/>
                </a:ext>
              </a:extLst>
            </p:cNvPr>
            <p:cNvSpPr/>
            <p:nvPr/>
          </p:nvSpPr>
          <p:spPr>
            <a:xfrm>
              <a:off x="4755150" y="1944200"/>
              <a:ext cx="156225" cy="209775"/>
            </a:xfrm>
            <a:custGeom>
              <a:avLst/>
              <a:gdLst/>
              <a:ahLst/>
              <a:cxnLst/>
              <a:rect l="l" t="t" r="r" b="b"/>
              <a:pathLst>
                <a:path w="6249" h="8391" extrusionOk="0">
                  <a:moveTo>
                    <a:pt x="5586" y="0"/>
                  </a:moveTo>
                  <a:lnTo>
                    <a:pt x="5331" y="26"/>
                  </a:lnTo>
                  <a:lnTo>
                    <a:pt x="5076" y="51"/>
                  </a:lnTo>
                  <a:lnTo>
                    <a:pt x="4846" y="102"/>
                  </a:lnTo>
                  <a:lnTo>
                    <a:pt x="4617" y="179"/>
                  </a:lnTo>
                  <a:lnTo>
                    <a:pt x="4387" y="255"/>
                  </a:lnTo>
                  <a:lnTo>
                    <a:pt x="4183" y="383"/>
                  </a:lnTo>
                  <a:lnTo>
                    <a:pt x="3979" y="510"/>
                  </a:lnTo>
                  <a:lnTo>
                    <a:pt x="3775" y="638"/>
                  </a:lnTo>
                  <a:lnTo>
                    <a:pt x="3597" y="816"/>
                  </a:lnTo>
                  <a:lnTo>
                    <a:pt x="3444" y="969"/>
                  </a:lnTo>
                  <a:lnTo>
                    <a:pt x="3290" y="1173"/>
                  </a:lnTo>
                  <a:lnTo>
                    <a:pt x="3137" y="1352"/>
                  </a:lnTo>
                  <a:lnTo>
                    <a:pt x="3035" y="1581"/>
                  </a:lnTo>
                  <a:lnTo>
                    <a:pt x="2933" y="1811"/>
                  </a:lnTo>
                  <a:lnTo>
                    <a:pt x="2857" y="2040"/>
                  </a:lnTo>
                  <a:lnTo>
                    <a:pt x="2780" y="2270"/>
                  </a:lnTo>
                  <a:lnTo>
                    <a:pt x="2653" y="2984"/>
                  </a:lnTo>
                  <a:lnTo>
                    <a:pt x="1582" y="2984"/>
                  </a:lnTo>
                  <a:lnTo>
                    <a:pt x="1454" y="3009"/>
                  </a:lnTo>
                  <a:lnTo>
                    <a:pt x="1352" y="3086"/>
                  </a:lnTo>
                  <a:lnTo>
                    <a:pt x="1276" y="3213"/>
                  </a:lnTo>
                  <a:lnTo>
                    <a:pt x="1250" y="3341"/>
                  </a:lnTo>
                  <a:lnTo>
                    <a:pt x="1250" y="4055"/>
                  </a:lnTo>
                  <a:lnTo>
                    <a:pt x="1276" y="4182"/>
                  </a:lnTo>
                  <a:lnTo>
                    <a:pt x="1352" y="4310"/>
                  </a:lnTo>
                  <a:lnTo>
                    <a:pt x="1454" y="4386"/>
                  </a:lnTo>
                  <a:lnTo>
                    <a:pt x="1582" y="4412"/>
                  </a:lnTo>
                  <a:lnTo>
                    <a:pt x="2347" y="4412"/>
                  </a:lnTo>
                  <a:lnTo>
                    <a:pt x="1939" y="6401"/>
                  </a:lnTo>
                  <a:lnTo>
                    <a:pt x="1913" y="6503"/>
                  </a:lnTo>
                  <a:lnTo>
                    <a:pt x="1862" y="6631"/>
                  </a:lnTo>
                  <a:lnTo>
                    <a:pt x="1786" y="6733"/>
                  </a:lnTo>
                  <a:lnTo>
                    <a:pt x="1709" y="6809"/>
                  </a:lnTo>
                  <a:lnTo>
                    <a:pt x="1607" y="6860"/>
                  </a:lnTo>
                  <a:lnTo>
                    <a:pt x="1505" y="6911"/>
                  </a:lnTo>
                  <a:lnTo>
                    <a:pt x="1378" y="6962"/>
                  </a:lnTo>
                  <a:lnTo>
                    <a:pt x="358" y="6962"/>
                  </a:lnTo>
                  <a:lnTo>
                    <a:pt x="205" y="6988"/>
                  </a:lnTo>
                  <a:lnTo>
                    <a:pt x="103" y="7064"/>
                  </a:lnTo>
                  <a:lnTo>
                    <a:pt x="26" y="7166"/>
                  </a:lnTo>
                  <a:lnTo>
                    <a:pt x="1" y="7319"/>
                  </a:lnTo>
                  <a:lnTo>
                    <a:pt x="1" y="8033"/>
                  </a:lnTo>
                  <a:lnTo>
                    <a:pt x="26" y="8161"/>
                  </a:lnTo>
                  <a:lnTo>
                    <a:pt x="103" y="8288"/>
                  </a:lnTo>
                  <a:lnTo>
                    <a:pt x="205" y="8365"/>
                  </a:lnTo>
                  <a:lnTo>
                    <a:pt x="358" y="8390"/>
                  </a:lnTo>
                  <a:lnTo>
                    <a:pt x="1250" y="8390"/>
                  </a:lnTo>
                  <a:lnTo>
                    <a:pt x="1454" y="8365"/>
                  </a:lnTo>
                  <a:lnTo>
                    <a:pt x="1633" y="8339"/>
                  </a:lnTo>
                  <a:lnTo>
                    <a:pt x="1811" y="8314"/>
                  </a:lnTo>
                  <a:lnTo>
                    <a:pt x="1990" y="8263"/>
                  </a:lnTo>
                  <a:lnTo>
                    <a:pt x="2143" y="8186"/>
                  </a:lnTo>
                  <a:lnTo>
                    <a:pt x="2296" y="8110"/>
                  </a:lnTo>
                  <a:lnTo>
                    <a:pt x="2602" y="7906"/>
                  </a:lnTo>
                  <a:lnTo>
                    <a:pt x="2857" y="7651"/>
                  </a:lnTo>
                  <a:lnTo>
                    <a:pt x="2984" y="7523"/>
                  </a:lnTo>
                  <a:lnTo>
                    <a:pt x="3061" y="7370"/>
                  </a:lnTo>
                  <a:lnTo>
                    <a:pt x="3163" y="7192"/>
                  </a:lnTo>
                  <a:lnTo>
                    <a:pt x="3239" y="7039"/>
                  </a:lnTo>
                  <a:lnTo>
                    <a:pt x="3290" y="6860"/>
                  </a:lnTo>
                  <a:lnTo>
                    <a:pt x="3341" y="6682"/>
                  </a:lnTo>
                  <a:lnTo>
                    <a:pt x="3801" y="4412"/>
                  </a:lnTo>
                  <a:lnTo>
                    <a:pt x="5152" y="4412"/>
                  </a:lnTo>
                  <a:lnTo>
                    <a:pt x="5280" y="4386"/>
                  </a:lnTo>
                  <a:lnTo>
                    <a:pt x="5407" y="4310"/>
                  </a:lnTo>
                  <a:lnTo>
                    <a:pt x="5484" y="4182"/>
                  </a:lnTo>
                  <a:lnTo>
                    <a:pt x="5509" y="4055"/>
                  </a:lnTo>
                  <a:lnTo>
                    <a:pt x="5509" y="3341"/>
                  </a:lnTo>
                  <a:lnTo>
                    <a:pt x="5484" y="3213"/>
                  </a:lnTo>
                  <a:lnTo>
                    <a:pt x="5407" y="3086"/>
                  </a:lnTo>
                  <a:lnTo>
                    <a:pt x="5280" y="3009"/>
                  </a:lnTo>
                  <a:lnTo>
                    <a:pt x="5152" y="2984"/>
                  </a:lnTo>
                  <a:lnTo>
                    <a:pt x="4107" y="2984"/>
                  </a:lnTo>
                  <a:lnTo>
                    <a:pt x="4183" y="2550"/>
                  </a:lnTo>
                  <a:lnTo>
                    <a:pt x="4260" y="2321"/>
                  </a:lnTo>
                  <a:lnTo>
                    <a:pt x="4362" y="2117"/>
                  </a:lnTo>
                  <a:lnTo>
                    <a:pt x="4515" y="1913"/>
                  </a:lnTo>
                  <a:lnTo>
                    <a:pt x="4668" y="1734"/>
                  </a:lnTo>
                  <a:lnTo>
                    <a:pt x="4872" y="1607"/>
                  </a:lnTo>
                  <a:lnTo>
                    <a:pt x="5101" y="1505"/>
                  </a:lnTo>
                  <a:lnTo>
                    <a:pt x="5331" y="1454"/>
                  </a:lnTo>
                  <a:lnTo>
                    <a:pt x="5586" y="1428"/>
                  </a:lnTo>
                  <a:lnTo>
                    <a:pt x="5892" y="1428"/>
                  </a:lnTo>
                  <a:lnTo>
                    <a:pt x="6045" y="1403"/>
                  </a:lnTo>
                  <a:lnTo>
                    <a:pt x="6147" y="1326"/>
                  </a:lnTo>
                  <a:lnTo>
                    <a:pt x="6223" y="1199"/>
                  </a:lnTo>
                  <a:lnTo>
                    <a:pt x="6249" y="1071"/>
                  </a:lnTo>
                  <a:lnTo>
                    <a:pt x="6249" y="357"/>
                  </a:lnTo>
                  <a:lnTo>
                    <a:pt x="6223" y="230"/>
                  </a:lnTo>
                  <a:lnTo>
                    <a:pt x="6147" y="102"/>
                  </a:lnTo>
                  <a:lnTo>
                    <a:pt x="6045" y="26"/>
                  </a:lnTo>
                  <a:lnTo>
                    <a:pt x="5892" y="0"/>
                  </a:lnTo>
                  <a:close/>
                </a:path>
              </a:pathLst>
            </a:custGeom>
            <a:solidFill>
              <a:srgbClr val="FD75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553;p57">
              <a:extLst>
                <a:ext uri="{FF2B5EF4-FFF2-40B4-BE49-F238E27FC236}">
                  <a16:creationId xmlns:a16="http://schemas.microsoft.com/office/drawing/2014/main" id="{8A98DABE-514C-78D2-24B1-17130BC80697}"/>
                </a:ext>
              </a:extLst>
            </p:cNvPr>
            <p:cNvSpPr/>
            <p:nvPr/>
          </p:nvSpPr>
          <p:spPr>
            <a:xfrm>
              <a:off x="4985950" y="2013675"/>
              <a:ext cx="102675" cy="111600"/>
            </a:xfrm>
            <a:custGeom>
              <a:avLst/>
              <a:gdLst/>
              <a:ahLst/>
              <a:cxnLst/>
              <a:rect l="l" t="t" r="r" b="b"/>
              <a:pathLst>
                <a:path w="4107" h="4464" extrusionOk="0">
                  <a:moveTo>
                    <a:pt x="255" y="1"/>
                  </a:moveTo>
                  <a:lnTo>
                    <a:pt x="179" y="52"/>
                  </a:lnTo>
                  <a:lnTo>
                    <a:pt x="102" y="103"/>
                  </a:lnTo>
                  <a:lnTo>
                    <a:pt x="51" y="179"/>
                  </a:lnTo>
                  <a:lnTo>
                    <a:pt x="26" y="256"/>
                  </a:lnTo>
                  <a:lnTo>
                    <a:pt x="0" y="358"/>
                  </a:lnTo>
                  <a:lnTo>
                    <a:pt x="26" y="460"/>
                  </a:lnTo>
                  <a:lnTo>
                    <a:pt x="77" y="536"/>
                  </a:lnTo>
                  <a:lnTo>
                    <a:pt x="1199" y="2219"/>
                  </a:lnTo>
                  <a:lnTo>
                    <a:pt x="77" y="3903"/>
                  </a:lnTo>
                  <a:lnTo>
                    <a:pt x="26" y="4005"/>
                  </a:lnTo>
                  <a:lnTo>
                    <a:pt x="0" y="4081"/>
                  </a:lnTo>
                  <a:lnTo>
                    <a:pt x="26" y="4183"/>
                  </a:lnTo>
                  <a:lnTo>
                    <a:pt x="51" y="4260"/>
                  </a:lnTo>
                  <a:lnTo>
                    <a:pt x="102" y="4336"/>
                  </a:lnTo>
                  <a:lnTo>
                    <a:pt x="179" y="4413"/>
                  </a:lnTo>
                  <a:lnTo>
                    <a:pt x="255" y="4438"/>
                  </a:lnTo>
                  <a:lnTo>
                    <a:pt x="357" y="4464"/>
                  </a:lnTo>
                  <a:lnTo>
                    <a:pt x="1225" y="4464"/>
                  </a:lnTo>
                  <a:lnTo>
                    <a:pt x="1301" y="4438"/>
                  </a:lnTo>
                  <a:lnTo>
                    <a:pt x="1378" y="4413"/>
                  </a:lnTo>
                  <a:lnTo>
                    <a:pt x="1454" y="4362"/>
                  </a:lnTo>
                  <a:lnTo>
                    <a:pt x="1505" y="4311"/>
                  </a:lnTo>
                  <a:lnTo>
                    <a:pt x="2066" y="3495"/>
                  </a:lnTo>
                  <a:lnTo>
                    <a:pt x="2602" y="4311"/>
                  </a:lnTo>
                  <a:lnTo>
                    <a:pt x="2653" y="4362"/>
                  </a:lnTo>
                  <a:lnTo>
                    <a:pt x="2729" y="4413"/>
                  </a:lnTo>
                  <a:lnTo>
                    <a:pt x="2806" y="4438"/>
                  </a:lnTo>
                  <a:lnTo>
                    <a:pt x="2882" y="4464"/>
                  </a:lnTo>
                  <a:lnTo>
                    <a:pt x="3749" y="4464"/>
                  </a:lnTo>
                  <a:lnTo>
                    <a:pt x="3851" y="4438"/>
                  </a:lnTo>
                  <a:lnTo>
                    <a:pt x="3953" y="4413"/>
                  </a:lnTo>
                  <a:lnTo>
                    <a:pt x="4030" y="4336"/>
                  </a:lnTo>
                  <a:lnTo>
                    <a:pt x="4081" y="4260"/>
                  </a:lnTo>
                  <a:lnTo>
                    <a:pt x="4106" y="4183"/>
                  </a:lnTo>
                  <a:lnTo>
                    <a:pt x="4106" y="4081"/>
                  </a:lnTo>
                  <a:lnTo>
                    <a:pt x="4106" y="4005"/>
                  </a:lnTo>
                  <a:lnTo>
                    <a:pt x="4055" y="3903"/>
                  </a:lnTo>
                  <a:lnTo>
                    <a:pt x="2908" y="2219"/>
                  </a:lnTo>
                  <a:lnTo>
                    <a:pt x="4055" y="536"/>
                  </a:lnTo>
                  <a:lnTo>
                    <a:pt x="4106" y="460"/>
                  </a:lnTo>
                  <a:lnTo>
                    <a:pt x="4106" y="358"/>
                  </a:lnTo>
                  <a:lnTo>
                    <a:pt x="4106" y="256"/>
                  </a:lnTo>
                  <a:lnTo>
                    <a:pt x="4081" y="179"/>
                  </a:lnTo>
                  <a:lnTo>
                    <a:pt x="4030" y="103"/>
                  </a:lnTo>
                  <a:lnTo>
                    <a:pt x="3953" y="52"/>
                  </a:lnTo>
                  <a:lnTo>
                    <a:pt x="3851" y="1"/>
                  </a:lnTo>
                  <a:lnTo>
                    <a:pt x="2806" y="1"/>
                  </a:lnTo>
                  <a:lnTo>
                    <a:pt x="2729" y="26"/>
                  </a:lnTo>
                  <a:lnTo>
                    <a:pt x="2653" y="77"/>
                  </a:lnTo>
                  <a:lnTo>
                    <a:pt x="2602" y="154"/>
                  </a:lnTo>
                  <a:lnTo>
                    <a:pt x="2066" y="944"/>
                  </a:lnTo>
                  <a:lnTo>
                    <a:pt x="1505" y="154"/>
                  </a:lnTo>
                  <a:lnTo>
                    <a:pt x="1454" y="77"/>
                  </a:lnTo>
                  <a:lnTo>
                    <a:pt x="1378" y="26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554;p57">
              <a:extLst>
                <a:ext uri="{FF2B5EF4-FFF2-40B4-BE49-F238E27FC236}">
                  <a16:creationId xmlns:a16="http://schemas.microsoft.com/office/drawing/2014/main" id="{38AF959F-F5A1-802D-1F3A-6466232D9C2D}"/>
                </a:ext>
              </a:extLst>
            </p:cNvPr>
            <p:cNvSpPr/>
            <p:nvPr/>
          </p:nvSpPr>
          <p:spPr>
            <a:xfrm>
              <a:off x="5043975" y="2013675"/>
              <a:ext cx="44650" cy="111600"/>
            </a:xfrm>
            <a:custGeom>
              <a:avLst/>
              <a:gdLst/>
              <a:ahLst/>
              <a:cxnLst/>
              <a:rect l="l" t="t" r="r" b="b"/>
              <a:pathLst>
                <a:path w="1786" h="4464" extrusionOk="0">
                  <a:moveTo>
                    <a:pt x="1428" y="1"/>
                  </a:moveTo>
                  <a:lnTo>
                    <a:pt x="51" y="2015"/>
                  </a:lnTo>
                  <a:lnTo>
                    <a:pt x="0" y="2117"/>
                  </a:lnTo>
                  <a:lnTo>
                    <a:pt x="0" y="2219"/>
                  </a:lnTo>
                  <a:lnTo>
                    <a:pt x="0" y="2321"/>
                  </a:lnTo>
                  <a:lnTo>
                    <a:pt x="51" y="2423"/>
                  </a:lnTo>
                  <a:lnTo>
                    <a:pt x="1428" y="4464"/>
                  </a:lnTo>
                  <a:lnTo>
                    <a:pt x="1530" y="4438"/>
                  </a:lnTo>
                  <a:lnTo>
                    <a:pt x="1632" y="4413"/>
                  </a:lnTo>
                  <a:lnTo>
                    <a:pt x="1709" y="4336"/>
                  </a:lnTo>
                  <a:lnTo>
                    <a:pt x="1760" y="4260"/>
                  </a:lnTo>
                  <a:lnTo>
                    <a:pt x="1785" y="4183"/>
                  </a:lnTo>
                  <a:lnTo>
                    <a:pt x="1785" y="4081"/>
                  </a:lnTo>
                  <a:lnTo>
                    <a:pt x="1785" y="4005"/>
                  </a:lnTo>
                  <a:lnTo>
                    <a:pt x="1734" y="3903"/>
                  </a:lnTo>
                  <a:lnTo>
                    <a:pt x="587" y="2219"/>
                  </a:lnTo>
                  <a:lnTo>
                    <a:pt x="1734" y="536"/>
                  </a:lnTo>
                  <a:lnTo>
                    <a:pt x="1785" y="460"/>
                  </a:lnTo>
                  <a:lnTo>
                    <a:pt x="1785" y="358"/>
                  </a:lnTo>
                  <a:lnTo>
                    <a:pt x="1785" y="256"/>
                  </a:lnTo>
                  <a:lnTo>
                    <a:pt x="1760" y="179"/>
                  </a:lnTo>
                  <a:lnTo>
                    <a:pt x="1709" y="103"/>
                  </a:lnTo>
                  <a:lnTo>
                    <a:pt x="1632" y="52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rgbClr val="99B4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555;p57">
              <a:extLst>
                <a:ext uri="{FF2B5EF4-FFF2-40B4-BE49-F238E27FC236}">
                  <a16:creationId xmlns:a16="http://schemas.microsoft.com/office/drawing/2014/main" id="{02B6D935-A1B4-8B5D-1464-F19167149D14}"/>
                </a:ext>
              </a:extLst>
            </p:cNvPr>
            <p:cNvSpPr/>
            <p:nvPr/>
          </p:nvSpPr>
          <p:spPr>
            <a:xfrm>
              <a:off x="4700325" y="1937825"/>
              <a:ext cx="450125" cy="449475"/>
            </a:xfrm>
            <a:custGeom>
              <a:avLst/>
              <a:gdLst/>
              <a:ahLst/>
              <a:cxnLst/>
              <a:rect l="l" t="t" r="r" b="b"/>
              <a:pathLst>
                <a:path w="18005" h="17979" extrusionOk="0">
                  <a:moveTo>
                    <a:pt x="281" y="0"/>
                  </a:moveTo>
                  <a:lnTo>
                    <a:pt x="179" y="26"/>
                  </a:lnTo>
                  <a:lnTo>
                    <a:pt x="103" y="77"/>
                  </a:lnTo>
                  <a:lnTo>
                    <a:pt x="26" y="153"/>
                  </a:lnTo>
                  <a:lnTo>
                    <a:pt x="1" y="255"/>
                  </a:lnTo>
                  <a:lnTo>
                    <a:pt x="1" y="17724"/>
                  </a:lnTo>
                  <a:lnTo>
                    <a:pt x="26" y="17826"/>
                  </a:lnTo>
                  <a:lnTo>
                    <a:pt x="103" y="17902"/>
                  </a:lnTo>
                  <a:lnTo>
                    <a:pt x="179" y="17979"/>
                  </a:lnTo>
                  <a:lnTo>
                    <a:pt x="17852" y="17979"/>
                  </a:lnTo>
                  <a:lnTo>
                    <a:pt x="17928" y="17902"/>
                  </a:lnTo>
                  <a:lnTo>
                    <a:pt x="17979" y="17826"/>
                  </a:lnTo>
                  <a:lnTo>
                    <a:pt x="18005" y="17724"/>
                  </a:lnTo>
                  <a:lnTo>
                    <a:pt x="17979" y="17622"/>
                  </a:lnTo>
                  <a:lnTo>
                    <a:pt x="17928" y="17545"/>
                  </a:lnTo>
                  <a:lnTo>
                    <a:pt x="17852" y="17494"/>
                  </a:lnTo>
                  <a:lnTo>
                    <a:pt x="17750" y="17469"/>
                  </a:lnTo>
                  <a:lnTo>
                    <a:pt x="536" y="17469"/>
                  </a:lnTo>
                  <a:lnTo>
                    <a:pt x="536" y="255"/>
                  </a:lnTo>
                  <a:lnTo>
                    <a:pt x="511" y="153"/>
                  </a:lnTo>
                  <a:lnTo>
                    <a:pt x="460" y="77"/>
                  </a:lnTo>
                  <a:lnTo>
                    <a:pt x="383" y="26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556;p57">
              <a:extLst>
                <a:ext uri="{FF2B5EF4-FFF2-40B4-BE49-F238E27FC236}">
                  <a16:creationId xmlns:a16="http://schemas.microsoft.com/office/drawing/2014/main" id="{EA40D80A-DD43-D36C-D9C3-C159FEA0703E}"/>
                </a:ext>
              </a:extLst>
            </p:cNvPr>
            <p:cNvSpPr/>
            <p:nvPr/>
          </p:nvSpPr>
          <p:spPr>
            <a:xfrm>
              <a:off x="4933025" y="1985625"/>
              <a:ext cx="41475" cy="167700"/>
            </a:xfrm>
            <a:custGeom>
              <a:avLst/>
              <a:gdLst/>
              <a:ahLst/>
              <a:cxnLst/>
              <a:rect l="l" t="t" r="r" b="b"/>
              <a:pathLst>
                <a:path w="1659" h="6708" extrusionOk="0">
                  <a:moveTo>
                    <a:pt x="1378" y="1"/>
                  </a:moveTo>
                  <a:lnTo>
                    <a:pt x="1276" y="26"/>
                  </a:lnTo>
                  <a:lnTo>
                    <a:pt x="1199" y="77"/>
                  </a:lnTo>
                  <a:lnTo>
                    <a:pt x="919" y="434"/>
                  </a:lnTo>
                  <a:lnTo>
                    <a:pt x="689" y="817"/>
                  </a:lnTo>
                  <a:lnTo>
                    <a:pt x="485" y="1199"/>
                  </a:lnTo>
                  <a:lnTo>
                    <a:pt x="307" y="1607"/>
                  </a:lnTo>
                  <a:lnTo>
                    <a:pt x="179" y="2041"/>
                  </a:lnTo>
                  <a:lnTo>
                    <a:pt x="77" y="2474"/>
                  </a:lnTo>
                  <a:lnTo>
                    <a:pt x="26" y="2933"/>
                  </a:lnTo>
                  <a:lnTo>
                    <a:pt x="1" y="3392"/>
                  </a:lnTo>
                  <a:lnTo>
                    <a:pt x="26" y="3826"/>
                  </a:lnTo>
                  <a:lnTo>
                    <a:pt x="77" y="4259"/>
                  </a:lnTo>
                  <a:lnTo>
                    <a:pt x="179" y="4693"/>
                  </a:lnTo>
                  <a:lnTo>
                    <a:pt x="281" y="5101"/>
                  </a:lnTo>
                  <a:lnTo>
                    <a:pt x="460" y="5509"/>
                  </a:lnTo>
                  <a:lnTo>
                    <a:pt x="638" y="5892"/>
                  </a:lnTo>
                  <a:lnTo>
                    <a:pt x="868" y="6249"/>
                  </a:lnTo>
                  <a:lnTo>
                    <a:pt x="1123" y="6606"/>
                  </a:lnTo>
                  <a:lnTo>
                    <a:pt x="1225" y="6682"/>
                  </a:lnTo>
                  <a:lnTo>
                    <a:pt x="1327" y="6708"/>
                  </a:lnTo>
                  <a:lnTo>
                    <a:pt x="1429" y="6682"/>
                  </a:lnTo>
                  <a:lnTo>
                    <a:pt x="1505" y="6631"/>
                  </a:lnTo>
                  <a:lnTo>
                    <a:pt x="1556" y="6555"/>
                  </a:lnTo>
                  <a:lnTo>
                    <a:pt x="1582" y="6453"/>
                  </a:lnTo>
                  <a:lnTo>
                    <a:pt x="1582" y="6351"/>
                  </a:lnTo>
                  <a:lnTo>
                    <a:pt x="1531" y="6274"/>
                  </a:lnTo>
                  <a:lnTo>
                    <a:pt x="1301" y="5968"/>
                  </a:lnTo>
                  <a:lnTo>
                    <a:pt x="1097" y="5637"/>
                  </a:lnTo>
                  <a:lnTo>
                    <a:pt x="944" y="5280"/>
                  </a:lnTo>
                  <a:lnTo>
                    <a:pt x="791" y="4923"/>
                  </a:lnTo>
                  <a:lnTo>
                    <a:pt x="689" y="4566"/>
                  </a:lnTo>
                  <a:lnTo>
                    <a:pt x="587" y="4183"/>
                  </a:lnTo>
                  <a:lnTo>
                    <a:pt x="536" y="3775"/>
                  </a:lnTo>
                  <a:lnTo>
                    <a:pt x="536" y="3392"/>
                  </a:lnTo>
                  <a:lnTo>
                    <a:pt x="536" y="2984"/>
                  </a:lnTo>
                  <a:lnTo>
                    <a:pt x="587" y="2576"/>
                  </a:lnTo>
                  <a:lnTo>
                    <a:pt x="689" y="2168"/>
                  </a:lnTo>
                  <a:lnTo>
                    <a:pt x="791" y="1786"/>
                  </a:lnTo>
                  <a:lnTo>
                    <a:pt x="944" y="1429"/>
                  </a:lnTo>
                  <a:lnTo>
                    <a:pt x="1148" y="1072"/>
                  </a:lnTo>
                  <a:lnTo>
                    <a:pt x="1352" y="740"/>
                  </a:lnTo>
                  <a:lnTo>
                    <a:pt x="1582" y="434"/>
                  </a:lnTo>
                  <a:lnTo>
                    <a:pt x="1633" y="332"/>
                  </a:lnTo>
                  <a:lnTo>
                    <a:pt x="1658" y="230"/>
                  </a:lnTo>
                  <a:lnTo>
                    <a:pt x="1633" y="128"/>
                  </a:lnTo>
                  <a:lnTo>
                    <a:pt x="1556" y="52"/>
                  </a:lnTo>
                  <a:lnTo>
                    <a:pt x="14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557;p57">
              <a:extLst>
                <a:ext uri="{FF2B5EF4-FFF2-40B4-BE49-F238E27FC236}">
                  <a16:creationId xmlns:a16="http://schemas.microsoft.com/office/drawing/2014/main" id="{01F9099D-315D-0BB6-131A-26D602ED3CF0}"/>
                </a:ext>
              </a:extLst>
            </p:cNvPr>
            <p:cNvSpPr/>
            <p:nvPr/>
          </p:nvSpPr>
          <p:spPr>
            <a:xfrm>
              <a:off x="5100700" y="1985625"/>
              <a:ext cx="40825" cy="167700"/>
            </a:xfrm>
            <a:custGeom>
              <a:avLst/>
              <a:gdLst/>
              <a:ahLst/>
              <a:cxnLst/>
              <a:rect l="l" t="t" r="r" b="b"/>
              <a:pathLst>
                <a:path w="1633" h="6708" extrusionOk="0">
                  <a:moveTo>
                    <a:pt x="179" y="1"/>
                  </a:moveTo>
                  <a:lnTo>
                    <a:pt x="77" y="52"/>
                  </a:lnTo>
                  <a:lnTo>
                    <a:pt x="26" y="128"/>
                  </a:lnTo>
                  <a:lnTo>
                    <a:pt x="1" y="230"/>
                  </a:lnTo>
                  <a:lnTo>
                    <a:pt x="1" y="332"/>
                  </a:lnTo>
                  <a:lnTo>
                    <a:pt x="52" y="434"/>
                  </a:lnTo>
                  <a:lnTo>
                    <a:pt x="281" y="740"/>
                  </a:lnTo>
                  <a:lnTo>
                    <a:pt x="511" y="1072"/>
                  </a:lnTo>
                  <a:lnTo>
                    <a:pt x="689" y="1429"/>
                  </a:lnTo>
                  <a:lnTo>
                    <a:pt x="842" y="1786"/>
                  </a:lnTo>
                  <a:lnTo>
                    <a:pt x="970" y="2168"/>
                  </a:lnTo>
                  <a:lnTo>
                    <a:pt x="1046" y="2576"/>
                  </a:lnTo>
                  <a:lnTo>
                    <a:pt x="1097" y="2984"/>
                  </a:lnTo>
                  <a:lnTo>
                    <a:pt x="1123" y="3392"/>
                  </a:lnTo>
                  <a:lnTo>
                    <a:pt x="1097" y="3775"/>
                  </a:lnTo>
                  <a:lnTo>
                    <a:pt x="1046" y="4183"/>
                  </a:lnTo>
                  <a:lnTo>
                    <a:pt x="970" y="4566"/>
                  </a:lnTo>
                  <a:lnTo>
                    <a:pt x="842" y="4923"/>
                  </a:lnTo>
                  <a:lnTo>
                    <a:pt x="715" y="5280"/>
                  </a:lnTo>
                  <a:lnTo>
                    <a:pt x="536" y="5637"/>
                  </a:lnTo>
                  <a:lnTo>
                    <a:pt x="332" y="5968"/>
                  </a:lnTo>
                  <a:lnTo>
                    <a:pt x="103" y="6274"/>
                  </a:lnTo>
                  <a:lnTo>
                    <a:pt x="52" y="6351"/>
                  </a:lnTo>
                  <a:lnTo>
                    <a:pt x="52" y="6453"/>
                  </a:lnTo>
                  <a:lnTo>
                    <a:pt x="77" y="6555"/>
                  </a:lnTo>
                  <a:lnTo>
                    <a:pt x="154" y="6631"/>
                  </a:lnTo>
                  <a:lnTo>
                    <a:pt x="230" y="6682"/>
                  </a:lnTo>
                  <a:lnTo>
                    <a:pt x="307" y="6708"/>
                  </a:lnTo>
                  <a:lnTo>
                    <a:pt x="434" y="6682"/>
                  </a:lnTo>
                  <a:lnTo>
                    <a:pt x="511" y="6606"/>
                  </a:lnTo>
                  <a:lnTo>
                    <a:pt x="766" y="6249"/>
                  </a:lnTo>
                  <a:lnTo>
                    <a:pt x="995" y="5892"/>
                  </a:lnTo>
                  <a:lnTo>
                    <a:pt x="1199" y="5509"/>
                  </a:lnTo>
                  <a:lnTo>
                    <a:pt x="1352" y="5101"/>
                  </a:lnTo>
                  <a:lnTo>
                    <a:pt x="1480" y="4693"/>
                  </a:lnTo>
                  <a:lnTo>
                    <a:pt x="1556" y="4259"/>
                  </a:lnTo>
                  <a:lnTo>
                    <a:pt x="1633" y="3826"/>
                  </a:lnTo>
                  <a:lnTo>
                    <a:pt x="1633" y="3392"/>
                  </a:lnTo>
                  <a:lnTo>
                    <a:pt x="1633" y="2933"/>
                  </a:lnTo>
                  <a:lnTo>
                    <a:pt x="1556" y="2474"/>
                  </a:lnTo>
                  <a:lnTo>
                    <a:pt x="1454" y="2041"/>
                  </a:lnTo>
                  <a:lnTo>
                    <a:pt x="1327" y="1607"/>
                  </a:lnTo>
                  <a:lnTo>
                    <a:pt x="1174" y="1199"/>
                  </a:lnTo>
                  <a:lnTo>
                    <a:pt x="970" y="817"/>
                  </a:lnTo>
                  <a:lnTo>
                    <a:pt x="715" y="434"/>
                  </a:lnTo>
                  <a:lnTo>
                    <a:pt x="460" y="77"/>
                  </a:lnTo>
                  <a:lnTo>
                    <a:pt x="358" y="26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F5710BA-E4F8-322F-3F63-C6A7025F1673}"/>
              </a:ext>
            </a:extLst>
          </p:cNvPr>
          <p:cNvGrpSpPr/>
          <p:nvPr/>
        </p:nvGrpSpPr>
        <p:grpSpPr>
          <a:xfrm>
            <a:off x="3933098" y="765763"/>
            <a:ext cx="4325805" cy="725941"/>
            <a:chOff x="2949823" y="565696"/>
            <a:chExt cx="3244354" cy="544456"/>
          </a:xfrm>
        </p:grpSpPr>
        <p:sp>
          <p:nvSpPr>
            <p:cNvPr id="4" name="Google Shape;4516;p57">
              <a:extLst>
                <a:ext uri="{FF2B5EF4-FFF2-40B4-BE49-F238E27FC236}">
                  <a16:creationId xmlns:a16="http://schemas.microsoft.com/office/drawing/2014/main" id="{E78D461E-ECC4-9174-AC92-664828AB3DA4}"/>
                </a:ext>
              </a:extLst>
            </p:cNvPr>
            <p:cNvSpPr/>
            <p:nvPr/>
          </p:nvSpPr>
          <p:spPr>
            <a:xfrm>
              <a:off x="2949823" y="565696"/>
              <a:ext cx="3244354" cy="544456"/>
            </a:xfrm>
            <a:custGeom>
              <a:avLst/>
              <a:gdLst/>
              <a:ahLst/>
              <a:cxnLst/>
              <a:rect l="l" t="t" r="r" b="b"/>
              <a:pathLst>
                <a:path w="80686" h="51779" extrusionOk="0">
                  <a:moveTo>
                    <a:pt x="48272" y="0"/>
                  </a:moveTo>
                  <a:lnTo>
                    <a:pt x="45573" y="37"/>
                  </a:lnTo>
                  <a:lnTo>
                    <a:pt x="42873" y="94"/>
                  </a:lnTo>
                  <a:lnTo>
                    <a:pt x="40174" y="169"/>
                  </a:lnTo>
                  <a:lnTo>
                    <a:pt x="36537" y="281"/>
                  </a:lnTo>
                  <a:lnTo>
                    <a:pt x="32919" y="356"/>
                  </a:lnTo>
                  <a:lnTo>
                    <a:pt x="25664" y="506"/>
                  </a:lnTo>
                  <a:lnTo>
                    <a:pt x="11173" y="712"/>
                  </a:lnTo>
                  <a:lnTo>
                    <a:pt x="10611" y="731"/>
                  </a:lnTo>
                  <a:lnTo>
                    <a:pt x="10048" y="769"/>
                  </a:lnTo>
                  <a:lnTo>
                    <a:pt x="9467" y="825"/>
                  </a:lnTo>
                  <a:lnTo>
                    <a:pt x="8905" y="900"/>
                  </a:lnTo>
                  <a:lnTo>
                    <a:pt x="8361" y="994"/>
                  </a:lnTo>
                  <a:lnTo>
                    <a:pt x="7799" y="1106"/>
                  </a:lnTo>
                  <a:lnTo>
                    <a:pt x="7255" y="1256"/>
                  </a:lnTo>
                  <a:lnTo>
                    <a:pt x="6711" y="1406"/>
                  </a:lnTo>
                  <a:lnTo>
                    <a:pt x="6186" y="1593"/>
                  </a:lnTo>
                  <a:lnTo>
                    <a:pt x="5680" y="1818"/>
                  </a:lnTo>
                  <a:lnTo>
                    <a:pt x="5193" y="2062"/>
                  </a:lnTo>
                  <a:lnTo>
                    <a:pt x="4705" y="2343"/>
                  </a:lnTo>
                  <a:lnTo>
                    <a:pt x="4255" y="2643"/>
                  </a:lnTo>
                  <a:lnTo>
                    <a:pt x="3824" y="2981"/>
                  </a:lnTo>
                  <a:lnTo>
                    <a:pt x="3431" y="3356"/>
                  </a:lnTo>
                  <a:lnTo>
                    <a:pt x="3224" y="3562"/>
                  </a:lnTo>
                  <a:lnTo>
                    <a:pt x="3037" y="3768"/>
                  </a:lnTo>
                  <a:lnTo>
                    <a:pt x="2831" y="4031"/>
                  </a:lnTo>
                  <a:lnTo>
                    <a:pt x="2625" y="4312"/>
                  </a:lnTo>
                  <a:lnTo>
                    <a:pt x="2437" y="4593"/>
                  </a:lnTo>
                  <a:lnTo>
                    <a:pt x="2250" y="4893"/>
                  </a:lnTo>
                  <a:lnTo>
                    <a:pt x="2100" y="5193"/>
                  </a:lnTo>
                  <a:lnTo>
                    <a:pt x="1950" y="5493"/>
                  </a:lnTo>
                  <a:lnTo>
                    <a:pt x="1800" y="5811"/>
                  </a:lnTo>
                  <a:lnTo>
                    <a:pt x="1668" y="6130"/>
                  </a:lnTo>
                  <a:lnTo>
                    <a:pt x="1425" y="6786"/>
                  </a:lnTo>
                  <a:lnTo>
                    <a:pt x="1237" y="7461"/>
                  </a:lnTo>
                  <a:lnTo>
                    <a:pt x="1069" y="8136"/>
                  </a:lnTo>
                  <a:lnTo>
                    <a:pt x="919" y="8811"/>
                  </a:lnTo>
                  <a:lnTo>
                    <a:pt x="844" y="9167"/>
                  </a:lnTo>
                  <a:lnTo>
                    <a:pt x="619" y="10423"/>
                  </a:lnTo>
                  <a:lnTo>
                    <a:pt x="450" y="11698"/>
                  </a:lnTo>
                  <a:lnTo>
                    <a:pt x="300" y="12973"/>
                  </a:lnTo>
                  <a:lnTo>
                    <a:pt x="187" y="14247"/>
                  </a:lnTo>
                  <a:lnTo>
                    <a:pt x="112" y="15522"/>
                  </a:lnTo>
                  <a:lnTo>
                    <a:pt x="56" y="16816"/>
                  </a:lnTo>
                  <a:lnTo>
                    <a:pt x="19" y="18091"/>
                  </a:lnTo>
                  <a:lnTo>
                    <a:pt x="0" y="19384"/>
                  </a:lnTo>
                  <a:lnTo>
                    <a:pt x="0" y="20678"/>
                  </a:lnTo>
                  <a:lnTo>
                    <a:pt x="19" y="21971"/>
                  </a:lnTo>
                  <a:lnTo>
                    <a:pt x="56" y="24558"/>
                  </a:lnTo>
                  <a:lnTo>
                    <a:pt x="75" y="27126"/>
                  </a:lnTo>
                  <a:lnTo>
                    <a:pt x="94" y="28420"/>
                  </a:lnTo>
                  <a:lnTo>
                    <a:pt x="75" y="29713"/>
                  </a:lnTo>
                  <a:lnTo>
                    <a:pt x="37" y="31907"/>
                  </a:lnTo>
                  <a:lnTo>
                    <a:pt x="19" y="33032"/>
                  </a:lnTo>
                  <a:lnTo>
                    <a:pt x="19" y="34156"/>
                  </a:lnTo>
                  <a:lnTo>
                    <a:pt x="19" y="35300"/>
                  </a:lnTo>
                  <a:lnTo>
                    <a:pt x="56" y="36443"/>
                  </a:lnTo>
                  <a:lnTo>
                    <a:pt x="112" y="37568"/>
                  </a:lnTo>
                  <a:lnTo>
                    <a:pt x="206" y="38712"/>
                  </a:lnTo>
                  <a:lnTo>
                    <a:pt x="281" y="39274"/>
                  </a:lnTo>
                  <a:lnTo>
                    <a:pt x="356" y="39837"/>
                  </a:lnTo>
                  <a:lnTo>
                    <a:pt x="450" y="40399"/>
                  </a:lnTo>
                  <a:lnTo>
                    <a:pt x="544" y="40943"/>
                  </a:lnTo>
                  <a:lnTo>
                    <a:pt x="656" y="41486"/>
                  </a:lnTo>
                  <a:lnTo>
                    <a:pt x="787" y="42030"/>
                  </a:lnTo>
                  <a:lnTo>
                    <a:pt x="937" y="42574"/>
                  </a:lnTo>
                  <a:lnTo>
                    <a:pt x="1106" y="43099"/>
                  </a:lnTo>
                  <a:lnTo>
                    <a:pt x="1275" y="43623"/>
                  </a:lnTo>
                  <a:lnTo>
                    <a:pt x="1481" y="44148"/>
                  </a:lnTo>
                  <a:lnTo>
                    <a:pt x="1706" y="44655"/>
                  </a:lnTo>
                  <a:lnTo>
                    <a:pt x="1931" y="45161"/>
                  </a:lnTo>
                  <a:lnTo>
                    <a:pt x="2193" y="45648"/>
                  </a:lnTo>
                  <a:lnTo>
                    <a:pt x="2475" y="46135"/>
                  </a:lnTo>
                  <a:lnTo>
                    <a:pt x="2774" y="46604"/>
                  </a:lnTo>
                  <a:lnTo>
                    <a:pt x="3112" y="47073"/>
                  </a:lnTo>
                  <a:lnTo>
                    <a:pt x="3524" y="47598"/>
                  </a:lnTo>
                  <a:lnTo>
                    <a:pt x="3974" y="48104"/>
                  </a:lnTo>
                  <a:lnTo>
                    <a:pt x="4424" y="48554"/>
                  </a:lnTo>
                  <a:lnTo>
                    <a:pt x="4912" y="48966"/>
                  </a:lnTo>
                  <a:lnTo>
                    <a:pt x="5399" y="49360"/>
                  </a:lnTo>
                  <a:lnTo>
                    <a:pt x="5905" y="49697"/>
                  </a:lnTo>
                  <a:lnTo>
                    <a:pt x="6430" y="50016"/>
                  </a:lnTo>
                  <a:lnTo>
                    <a:pt x="6974" y="50297"/>
                  </a:lnTo>
                  <a:lnTo>
                    <a:pt x="7536" y="50560"/>
                  </a:lnTo>
                  <a:lnTo>
                    <a:pt x="8099" y="50785"/>
                  </a:lnTo>
                  <a:lnTo>
                    <a:pt x="8680" y="50991"/>
                  </a:lnTo>
                  <a:lnTo>
                    <a:pt x="9261" y="51160"/>
                  </a:lnTo>
                  <a:lnTo>
                    <a:pt x="9861" y="51310"/>
                  </a:lnTo>
                  <a:lnTo>
                    <a:pt x="10479" y="51422"/>
                  </a:lnTo>
                  <a:lnTo>
                    <a:pt x="11098" y="51535"/>
                  </a:lnTo>
                  <a:lnTo>
                    <a:pt x="11717" y="51610"/>
                  </a:lnTo>
                  <a:lnTo>
                    <a:pt x="12335" y="51685"/>
                  </a:lnTo>
                  <a:lnTo>
                    <a:pt x="12973" y="51722"/>
                  </a:lnTo>
                  <a:lnTo>
                    <a:pt x="13610" y="51759"/>
                  </a:lnTo>
                  <a:lnTo>
                    <a:pt x="14266" y="51778"/>
                  </a:lnTo>
                  <a:lnTo>
                    <a:pt x="15541" y="51778"/>
                  </a:lnTo>
                  <a:lnTo>
                    <a:pt x="16834" y="51722"/>
                  </a:lnTo>
                  <a:lnTo>
                    <a:pt x="18128" y="51647"/>
                  </a:lnTo>
                  <a:lnTo>
                    <a:pt x="19403" y="51553"/>
                  </a:lnTo>
                  <a:lnTo>
                    <a:pt x="21896" y="51366"/>
                  </a:lnTo>
                  <a:lnTo>
                    <a:pt x="23414" y="51253"/>
                  </a:lnTo>
                  <a:lnTo>
                    <a:pt x="24952" y="51160"/>
                  </a:lnTo>
                  <a:lnTo>
                    <a:pt x="26489" y="51103"/>
                  </a:lnTo>
                  <a:lnTo>
                    <a:pt x="28026" y="51047"/>
                  </a:lnTo>
                  <a:lnTo>
                    <a:pt x="29563" y="51028"/>
                  </a:lnTo>
                  <a:lnTo>
                    <a:pt x="31101" y="51010"/>
                  </a:lnTo>
                  <a:lnTo>
                    <a:pt x="32638" y="51010"/>
                  </a:lnTo>
                  <a:lnTo>
                    <a:pt x="34175" y="51028"/>
                  </a:lnTo>
                  <a:lnTo>
                    <a:pt x="37249" y="51085"/>
                  </a:lnTo>
                  <a:lnTo>
                    <a:pt x="40343" y="51178"/>
                  </a:lnTo>
                  <a:lnTo>
                    <a:pt x="43417" y="51310"/>
                  </a:lnTo>
                  <a:lnTo>
                    <a:pt x="46491" y="51460"/>
                  </a:lnTo>
                  <a:lnTo>
                    <a:pt x="49191" y="51572"/>
                  </a:lnTo>
                  <a:lnTo>
                    <a:pt x="51909" y="51685"/>
                  </a:lnTo>
                  <a:lnTo>
                    <a:pt x="53278" y="51722"/>
                  </a:lnTo>
                  <a:lnTo>
                    <a:pt x="54646" y="51741"/>
                  </a:lnTo>
                  <a:lnTo>
                    <a:pt x="55996" y="51722"/>
                  </a:lnTo>
                  <a:lnTo>
                    <a:pt x="57346" y="51703"/>
                  </a:lnTo>
                  <a:lnTo>
                    <a:pt x="58714" y="51666"/>
                  </a:lnTo>
                  <a:lnTo>
                    <a:pt x="60064" y="51572"/>
                  </a:lnTo>
                  <a:lnTo>
                    <a:pt x="61414" y="51478"/>
                  </a:lnTo>
                  <a:lnTo>
                    <a:pt x="62745" y="51328"/>
                  </a:lnTo>
                  <a:lnTo>
                    <a:pt x="64076" y="51141"/>
                  </a:lnTo>
                  <a:lnTo>
                    <a:pt x="65407" y="50916"/>
                  </a:lnTo>
                  <a:lnTo>
                    <a:pt x="66082" y="50785"/>
                  </a:lnTo>
                  <a:lnTo>
                    <a:pt x="66738" y="50653"/>
                  </a:lnTo>
                  <a:lnTo>
                    <a:pt x="67394" y="50485"/>
                  </a:lnTo>
                  <a:lnTo>
                    <a:pt x="68050" y="50316"/>
                  </a:lnTo>
                  <a:lnTo>
                    <a:pt x="68669" y="50147"/>
                  </a:lnTo>
                  <a:lnTo>
                    <a:pt x="69287" y="49979"/>
                  </a:lnTo>
                  <a:lnTo>
                    <a:pt x="69906" y="49772"/>
                  </a:lnTo>
                  <a:lnTo>
                    <a:pt x="70506" y="49547"/>
                  </a:lnTo>
                  <a:lnTo>
                    <a:pt x="71106" y="49322"/>
                  </a:lnTo>
                  <a:lnTo>
                    <a:pt x="71706" y="49060"/>
                  </a:lnTo>
                  <a:lnTo>
                    <a:pt x="72287" y="48798"/>
                  </a:lnTo>
                  <a:lnTo>
                    <a:pt x="72868" y="48498"/>
                  </a:lnTo>
                  <a:lnTo>
                    <a:pt x="73412" y="48179"/>
                  </a:lnTo>
                  <a:lnTo>
                    <a:pt x="73955" y="47841"/>
                  </a:lnTo>
                  <a:lnTo>
                    <a:pt x="74480" y="47485"/>
                  </a:lnTo>
                  <a:lnTo>
                    <a:pt x="74986" y="47092"/>
                  </a:lnTo>
                  <a:lnTo>
                    <a:pt x="75455" y="46698"/>
                  </a:lnTo>
                  <a:lnTo>
                    <a:pt x="75924" y="46248"/>
                  </a:lnTo>
                  <a:lnTo>
                    <a:pt x="76355" y="45798"/>
                  </a:lnTo>
                  <a:lnTo>
                    <a:pt x="76767" y="45292"/>
                  </a:lnTo>
                  <a:lnTo>
                    <a:pt x="77067" y="44898"/>
                  </a:lnTo>
                  <a:lnTo>
                    <a:pt x="77330" y="44486"/>
                  </a:lnTo>
                  <a:lnTo>
                    <a:pt x="77592" y="44073"/>
                  </a:lnTo>
                  <a:lnTo>
                    <a:pt x="77836" y="43642"/>
                  </a:lnTo>
                  <a:lnTo>
                    <a:pt x="78042" y="43192"/>
                  </a:lnTo>
                  <a:lnTo>
                    <a:pt x="78248" y="42742"/>
                  </a:lnTo>
                  <a:lnTo>
                    <a:pt x="78454" y="42292"/>
                  </a:lnTo>
                  <a:lnTo>
                    <a:pt x="78623" y="41824"/>
                  </a:lnTo>
                  <a:lnTo>
                    <a:pt x="78792" y="41355"/>
                  </a:lnTo>
                  <a:lnTo>
                    <a:pt x="78942" y="40868"/>
                  </a:lnTo>
                  <a:lnTo>
                    <a:pt x="79073" y="40399"/>
                  </a:lnTo>
                  <a:lnTo>
                    <a:pt x="79204" y="39912"/>
                  </a:lnTo>
                  <a:lnTo>
                    <a:pt x="79429" y="38937"/>
                  </a:lnTo>
                  <a:lnTo>
                    <a:pt x="79635" y="37962"/>
                  </a:lnTo>
                  <a:lnTo>
                    <a:pt x="79785" y="37118"/>
                  </a:lnTo>
                  <a:lnTo>
                    <a:pt x="79935" y="36294"/>
                  </a:lnTo>
                  <a:lnTo>
                    <a:pt x="80048" y="35450"/>
                  </a:lnTo>
                  <a:lnTo>
                    <a:pt x="80160" y="34606"/>
                  </a:lnTo>
                  <a:lnTo>
                    <a:pt x="80273" y="33781"/>
                  </a:lnTo>
                  <a:lnTo>
                    <a:pt x="80367" y="32938"/>
                  </a:lnTo>
                  <a:lnTo>
                    <a:pt x="80441" y="32094"/>
                  </a:lnTo>
                  <a:lnTo>
                    <a:pt x="80498" y="31251"/>
                  </a:lnTo>
                  <a:lnTo>
                    <a:pt x="80591" y="29563"/>
                  </a:lnTo>
                  <a:lnTo>
                    <a:pt x="80666" y="27858"/>
                  </a:lnTo>
                  <a:lnTo>
                    <a:pt x="80685" y="26170"/>
                  </a:lnTo>
                  <a:lnTo>
                    <a:pt x="80685" y="24464"/>
                  </a:lnTo>
                  <a:lnTo>
                    <a:pt x="80648" y="22777"/>
                  </a:lnTo>
                  <a:lnTo>
                    <a:pt x="80591" y="21071"/>
                  </a:lnTo>
                  <a:lnTo>
                    <a:pt x="80498" y="19365"/>
                  </a:lnTo>
                  <a:lnTo>
                    <a:pt x="80404" y="17659"/>
                  </a:lnTo>
                  <a:lnTo>
                    <a:pt x="80292" y="15972"/>
                  </a:lnTo>
                  <a:lnTo>
                    <a:pt x="80160" y="14266"/>
                  </a:lnTo>
                  <a:lnTo>
                    <a:pt x="79898" y="10873"/>
                  </a:lnTo>
                  <a:lnTo>
                    <a:pt x="79823" y="10086"/>
                  </a:lnTo>
                  <a:lnTo>
                    <a:pt x="79748" y="9298"/>
                  </a:lnTo>
                  <a:lnTo>
                    <a:pt x="79635" y="8511"/>
                  </a:lnTo>
                  <a:lnTo>
                    <a:pt x="79579" y="8136"/>
                  </a:lnTo>
                  <a:lnTo>
                    <a:pt x="79504" y="7742"/>
                  </a:lnTo>
                  <a:lnTo>
                    <a:pt x="79410" y="7367"/>
                  </a:lnTo>
                  <a:lnTo>
                    <a:pt x="79298" y="6992"/>
                  </a:lnTo>
                  <a:lnTo>
                    <a:pt x="79185" y="6618"/>
                  </a:lnTo>
                  <a:lnTo>
                    <a:pt x="79054" y="6261"/>
                  </a:lnTo>
                  <a:lnTo>
                    <a:pt x="78886" y="5905"/>
                  </a:lnTo>
                  <a:lnTo>
                    <a:pt x="78717" y="5549"/>
                  </a:lnTo>
                  <a:lnTo>
                    <a:pt x="78529" y="5212"/>
                  </a:lnTo>
                  <a:lnTo>
                    <a:pt x="78304" y="4893"/>
                  </a:lnTo>
                  <a:lnTo>
                    <a:pt x="78004" y="4499"/>
                  </a:lnTo>
                  <a:lnTo>
                    <a:pt x="77667" y="4124"/>
                  </a:lnTo>
                  <a:lnTo>
                    <a:pt x="77292" y="3768"/>
                  </a:lnTo>
                  <a:lnTo>
                    <a:pt x="76898" y="3449"/>
                  </a:lnTo>
                  <a:lnTo>
                    <a:pt x="76486" y="3149"/>
                  </a:lnTo>
                  <a:lnTo>
                    <a:pt x="76036" y="2868"/>
                  </a:lnTo>
                  <a:lnTo>
                    <a:pt x="75567" y="2606"/>
                  </a:lnTo>
                  <a:lnTo>
                    <a:pt x="75080" y="2381"/>
                  </a:lnTo>
                  <a:lnTo>
                    <a:pt x="74574" y="2156"/>
                  </a:lnTo>
                  <a:lnTo>
                    <a:pt x="74049" y="1968"/>
                  </a:lnTo>
                  <a:lnTo>
                    <a:pt x="73505" y="1781"/>
                  </a:lnTo>
                  <a:lnTo>
                    <a:pt x="72962" y="1631"/>
                  </a:lnTo>
                  <a:lnTo>
                    <a:pt x="72380" y="1481"/>
                  </a:lnTo>
                  <a:lnTo>
                    <a:pt x="71818" y="1350"/>
                  </a:lnTo>
                  <a:lnTo>
                    <a:pt x="71237" y="1219"/>
                  </a:lnTo>
                  <a:lnTo>
                    <a:pt x="70637" y="1125"/>
                  </a:lnTo>
                  <a:lnTo>
                    <a:pt x="70056" y="1031"/>
                  </a:lnTo>
                  <a:lnTo>
                    <a:pt x="69456" y="937"/>
                  </a:lnTo>
                  <a:lnTo>
                    <a:pt x="68256" y="806"/>
                  </a:lnTo>
                  <a:lnTo>
                    <a:pt x="67075" y="712"/>
                  </a:lnTo>
                  <a:lnTo>
                    <a:pt x="65913" y="619"/>
                  </a:lnTo>
                  <a:lnTo>
                    <a:pt x="63701" y="506"/>
                  </a:lnTo>
                  <a:lnTo>
                    <a:pt x="62689" y="450"/>
                  </a:lnTo>
                  <a:lnTo>
                    <a:pt x="61751" y="394"/>
                  </a:lnTo>
                  <a:lnTo>
                    <a:pt x="60401" y="300"/>
                  </a:lnTo>
                  <a:lnTo>
                    <a:pt x="59052" y="225"/>
                  </a:lnTo>
                  <a:lnTo>
                    <a:pt x="57702" y="150"/>
                  </a:lnTo>
                  <a:lnTo>
                    <a:pt x="56371" y="112"/>
                  </a:lnTo>
                  <a:lnTo>
                    <a:pt x="53671" y="37"/>
                  </a:lnTo>
                  <a:lnTo>
                    <a:pt x="5097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4267" dirty="0">
                  <a:latin typeface="Times New Rman"/>
                </a:rPr>
                <a:t>GHI NHỚ</a:t>
              </a:r>
            </a:p>
          </p:txBody>
        </p:sp>
        <p:grpSp>
          <p:nvGrpSpPr>
            <p:cNvPr id="40" name="Google Shape;4558;p57">
              <a:extLst>
                <a:ext uri="{FF2B5EF4-FFF2-40B4-BE49-F238E27FC236}">
                  <a16:creationId xmlns:a16="http://schemas.microsoft.com/office/drawing/2014/main" id="{0D2E028E-8735-CD4B-4AE7-49EDC2666B3D}"/>
                </a:ext>
              </a:extLst>
            </p:cNvPr>
            <p:cNvGrpSpPr/>
            <p:nvPr/>
          </p:nvGrpSpPr>
          <p:grpSpPr>
            <a:xfrm>
              <a:off x="5783978" y="714822"/>
              <a:ext cx="245856" cy="244739"/>
              <a:chOff x="5546700" y="4021800"/>
              <a:chExt cx="307975" cy="306575"/>
            </a:xfrm>
          </p:grpSpPr>
          <p:sp>
            <p:nvSpPr>
              <p:cNvPr id="41" name="Google Shape;4559;p57">
                <a:extLst>
                  <a:ext uri="{FF2B5EF4-FFF2-40B4-BE49-F238E27FC236}">
                    <a16:creationId xmlns:a16="http://schemas.microsoft.com/office/drawing/2014/main" id="{A7A31E9B-8C0F-BDBA-D04F-5811F7DBC87F}"/>
                  </a:ext>
                </a:extLst>
              </p:cNvPr>
              <p:cNvSpPr/>
              <p:nvPr/>
            </p:nvSpPr>
            <p:spPr>
              <a:xfrm>
                <a:off x="5546700" y="4021800"/>
                <a:ext cx="307975" cy="30657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12263" extrusionOk="0">
                    <a:moveTo>
                      <a:pt x="7778" y="578"/>
                    </a:moveTo>
                    <a:lnTo>
                      <a:pt x="7797" y="596"/>
                    </a:lnTo>
                    <a:lnTo>
                      <a:pt x="8057" y="2103"/>
                    </a:lnTo>
                    <a:lnTo>
                      <a:pt x="8299" y="3611"/>
                    </a:lnTo>
                    <a:lnTo>
                      <a:pt x="8336" y="3834"/>
                    </a:lnTo>
                    <a:lnTo>
                      <a:pt x="8932" y="3890"/>
                    </a:lnTo>
                    <a:lnTo>
                      <a:pt x="11574" y="4150"/>
                    </a:lnTo>
                    <a:lnTo>
                      <a:pt x="11630" y="4169"/>
                    </a:lnTo>
                    <a:lnTo>
                      <a:pt x="11686" y="4206"/>
                    </a:lnTo>
                    <a:lnTo>
                      <a:pt x="11723" y="4262"/>
                    </a:lnTo>
                    <a:lnTo>
                      <a:pt x="11741" y="4299"/>
                    </a:lnTo>
                    <a:lnTo>
                      <a:pt x="11741" y="4336"/>
                    </a:lnTo>
                    <a:lnTo>
                      <a:pt x="11704" y="4373"/>
                    </a:lnTo>
                    <a:lnTo>
                      <a:pt x="8969" y="5695"/>
                    </a:lnTo>
                    <a:lnTo>
                      <a:pt x="9006" y="5918"/>
                    </a:lnTo>
                    <a:lnTo>
                      <a:pt x="9192" y="6904"/>
                    </a:lnTo>
                    <a:lnTo>
                      <a:pt x="9360" y="7909"/>
                    </a:lnTo>
                    <a:lnTo>
                      <a:pt x="9657" y="9881"/>
                    </a:lnTo>
                    <a:lnTo>
                      <a:pt x="9899" y="11444"/>
                    </a:lnTo>
                    <a:lnTo>
                      <a:pt x="9899" y="11518"/>
                    </a:lnTo>
                    <a:lnTo>
                      <a:pt x="9881" y="11574"/>
                    </a:lnTo>
                    <a:lnTo>
                      <a:pt x="9844" y="11630"/>
                    </a:lnTo>
                    <a:lnTo>
                      <a:pt x="9806" y="11667"/>
                    </a:lnTo>
                    <a:lnTo>
                      <a:pt x="9750" y="11686"/>
                    </a:lnTo>
                    <a:lnTo>
                      <a:pt x="9713" y="11667"/>
                    </a:lnTo>
                    <a:lnTo>
                      <a:pt x="9676" y="11667"/>
                    </a:lnTo>
                    <a:lnTo>
                      <a:pt x="9620" y="11630"/>
                    </a:lnTo>
                    <a:lnTo>
                      <a:pt x="8597" y="10644"/>
                    </a:lnTo>
                    <a:lnTo>
                      <a:pt x="7573" y="9639"/>
                    </a:lnTo>
                    <a:lnTo>
                      <a:pt x="6587" y="8597"/>
                    </a:lnTo>
                    <a:lnTo>
                      <a:pt x="5601" y="7555"/>
                    </a:lnTo>
                    <a:lnTo>
                      <a:pt x="5452" y="7388"/>
                    </a:lnTo>
                    <a:lnTo>
                      <a:pt x="5266" y="7481"/>
                    </a:lnTo>
                    <a:lnTo>
                      <a:pt x="801" y="9621"/>
                    </a:lnTo>
                    <a:lnTo>
                      <a:pt x="726" y="9639"/>
                    </a:lnTo>
                    <a:lnTo>
                      <a:pt x="670" y="9621"/>
                    </a:lnTo>
                    <a:lnTo>
                      <a:pt x="633" y="9583"/>
                    </a:lnTo>
                    <a:lnTo>
                      <a:pt x="596" y="9565"/>
                    </a:lnTo>
                    <a:lnTo>
                      <a:pt x="577" y="9528"/>
                    </a:lnTo>
                    <a:lnTo>
                      <a:pt x="577" y="9490"/>
                    </a:lnTo>
                    <a:lnTo>
                      <a:pt x="577" y="9453"/>
                    </a:lnTo>
                    <a:lnTo>
                      <a:pt x="615" y="9416"/>
                    </a:lnTo>
                    <a:lnTo>
                      <a:pt x="1433" y="8560"/>
                    </a:lnTo>
                    <a:lnTo>
                      <a:pt x="2233" y="7685"/>
                    </a:lnTo>
                    <a:lnTo>
                      <a:pt x="3033" y="6792"/>
                    </a:lnTo>
                    <a:lnTo>
                      <a:pt x="3815" y="5862"/>
                    </a:lnTo>
                    <a:lnTo>
                      <a:pt x="3964" y="5676"/>
                    </a:lnTo>
                    <a:lnTo>
                      <a:pt x="3815" y="5490"/>
                    </a:lnTo>
                    <a:lnTo>
                      <a:pt x="2978" y="4485"/>
                    </a:lnTo>
                    <a:lnTo>
                      <a:pt x="2196" y="3499"/>
                    </a:lnTo>
                    <a:lnTo>
                      <a:pt x="2159" y="3443"/>
                    </a:lnTo>
                    <a:lnTo>
                      <a:pt x="2140" y="3369"/>
                    </a:lnTo>
                    <a:lnTo>
                      <a:pt x="2140" y="3294"/>
                    </a:lnTo>
                    <a:lnTo>
                      <a:pt x="2178" y="3238"/>
                    </a:lnTo>
                    <a:lnTo>
                      <a:pt x="2196" y="3220"/>
                    </a:lnTo>
                    <a:lnTo>
                      <a:pt x="2233" y="3220"/>
                    </a:lnTo>
                    <a:lnTo>
                      <a:pt x="5620" y="3555"/>
                    </a:lnTo>
                    <a:lnTo>
                      <a:pt x="5731" y="3425"/>
                    </a:lnTo>
                    <a:lnTo>
                      <a:pt x="6252" y="2699"/>
                    </a:lnTo>
                    <a:lnTo>
                      <a:pt x="6736" y="2010"/>
                    </a:lnTo>
                    <a:lnTo>
                      <a:pt x="7220" y="1303"/>
                    </a:lnTo>
                    <a:lnTo>
                      <a:pt x="7685" y="615"/>
                    </a:lnTo>
                    <a:lnTo>
                      <a:pt x="7704" y="596"/>
                    </a:lnTo>
                    <a:lnTo>
                      <a:pt x="7741" y="578"/>
                    </a:lnTo>
                    <a:close/>
                    <a:moveTo>
                      <a:pt x="7704" y="1"/>
                    </a:moveTo>
                    <a:lnTo>
                      <a:pt x="7592" y="19"/>
                    </a:lnTo>
                    <a:lnTo>
                      <a:pt x="7499" y="57"/>
                    </a:lnTo>
                    <a:lnTo>
                      <a:pt x="7406" y="94"/>
                    </a:lnTo>
                    <a:lnTo>
                      <a:pt x="7332" y="150"/>
                    </a:lnTo>
                    <a:lnTo>
                      <a:pt x="7257" y="224"/>
                    </a:lnTo>
                    <a:lnTo>
                      <a:pt x="7201" y="299"/>
                    </a:lnTo>
                    <a:lnTo>
                      <a:pt x="6755" y="950"/>
                    </a:lnTo>
                    <a:lnTo>
                      <a:pt x="6308" y="1620"/>
                    </a:lnTo>
                    <a:lnTo>
                      <a:pt x="5843" y="2271"/>
                    </a:lnTo>
                    <a:lnTo>
                      <a:pt x="5359" y="2959"/>
                    </a:lnTo>
                    <a:lnTo>
                      <a:pt x="2289" y="2643"/>
                    </a:lnTo>
                    <a:lnTo>
                      <a:pt x="2103" y="2643"/>
                    </a:lnTo>
                    <a:lnTo>
                      <a:pt x="2010" y="2662"/>
                    </a:lnTo>
                    <a:lnTo>
                      <a:pt x="1917" y="2699"/>
                    </a:lnTo>
                    <a:lnTo>
                      <a:pt x="1843" y="2755"/>
                    </a:lnTo>
                    <a:lnTo>
                      <a:pt x="1787" y="2811"/>
                    </a:lnTo>
                    <a:lnTo>
                      <a:pt x="1712" y="2885"/>
                    </a:lnTo>
                    <a:lnTo>
                      <a:pt x="1657" y="2959"/>
                    </a:lnTo>
                    <a:lnTo>
                      <a:pt x="1619" y="3071"/>
                    </a:lnTo>
                    <a:lnTo>
                      <a:pt x="1582" y="3183"/>
                    </a:lnTo>
                    <a:lnTo>
                      <a:pt x="1563" y="3294"/>
                    </a:lnTo>
                    <a:lnTo>
                      <a:pt x="1582" y="3406"/>
                    </a:lnTo>
                    <a:lnTo>
                      <a:pt x="1582" y="3536"/>
                    </a:lnTo>
                    <a:lnTo>
                      <a:pt x="1619" y="3648"/>
                    </a:lnTo>
                    <a:lnTo>
                      <a:pt x="1675" y="3741"/>
                    </a:lnTo>
                    <a:lnTo>
                      <a:pt x="1731" y="3852"/>
                    </a:lnTo>
                    <a:lnTo>
                      <a:pt x="2457" y="4764"/>
                    </a:lnTo>
                    <a:lnTo>
                      <a:pt x="3219" y="5676"/>
                    </a:lnTo>
                    <a:lnTo>
                      <a:pt x="2475" y="6550"/>
                    </a:lnTo>
                    <a:lnTo>
                      <a:pt x="1731" y="7388"/>
                    </a:lnTo>
                    <a:lnTo>
                      <a:pt x="968" y="8206"/>
                    </a:lnTo>
                    <a:lnTo>
                      <a:pt x="205" y="9007"/>
                    </a:lnTo>
                    <a:lnTo>
                      <a:pt x="131" y="9100"/>
                    </a:lnTo>
                    <a:lnTo>
                      <a:pt x="56" y="9211"/>
                    </a:lnTo>
                    <a:lnTo>
                      <a:pt x="19" y="9323"/>
                    </a:lnTo>
                    <a:lnTo>
                      <a:pt x="1" y="9435"/>
                    </a:lnTo>
                    <a:lnTo>
                      <a:pt x="1" y="9565"/>
                    </a:lnTo>
                    <a:lnTo>
                      <a:pt x="19" y="9676"/>
                    </a:lnTo>
                    <a:lnTo>
                      <a:pt x="56" y="9788"/>
                    </a:lnTo>
                    <a:lnTo>
                      <a:pt x="131" y="9900"/>
                    </a:lnTo>
                    <a:lnTo>
                      <a:pt x="205" y="9993"/>
                    </a:lnTo>
                    <a:lnTo>
                      <a:pt x="317" y="10067"/>
                    </a:lnTo>
                    <a:lnTo>
                      <a:pt x="428" y="10142"/>
                    </a:lnTo>
                    <a:lnTo>
                      <a:pt x="540" y="10179"/>
                    </a:lnTo>
                    <a:lnTo>
                      <a:pt x="670" y="10197"/>
                    </a:lnTo>
                    <a:lnTo>
                      <a:pt x="801" y="10197"/>
                    </a:lnTo>
                    <a:lnTo>
                      <a:pt x="931" y="10179"/>
                    </a:lnTo>
                    <a:lnTo>
                      <a:pt x="1042" y="10142"/>
                    </a:lnTo>
                    <a:lnTo>
                      <a:pt x="5322" y="8095"/>
                    </a:lnTo>
                    <a:lnTo>
                      <a:pt x="6271" y="9118"/>
                    </a:lnTo>
                    <a:lnTo>
                      <a:pt x="7239" y="10123"/>
                    </a:lnTo>
                    <a:lnTo>
                      <a:pt x="8225" y="11091"/>
                    </a:lnTo>
                    <a:lnTo>
                      <a:pt x="9229" y="12039"/>
                    </a:lnTo>
                    <a:lnTo>
                      <a:pt x="9341" y="12133"/>
                    </a:lnTo>
                    <a:lnTo>
                      <a:pt x="9471" y="12207"/>
                    </a:lnTo>
                    <a:lnTo>
                      <a:pt x="9602" y="12244"/>
                    </a:lnTo>
                    <a:lnTo>
                      <a:pt x="9732" y="12263"/>
                    </a:lnTo>
                    <a:lnTo>
                      <a:pt x="9899" y="12226"/>
                    </a:lnTo>
                    <a:lnTo>
                      <a:pt x="10067" y="12170"/>
                    </a:lnTo>
                    <a:lnTo>
                      <a:pt x="10160" y="12114"/>
                    </a:lnTo>
                    <a:lnTo>
                      <a:pt x="10253" y="12021"/>
                    </a:lnTo>
                    <a:lnTo>
                      <a:pt x="10327" y="11928"/>
                    </a:lnTo>
                    <a:lnTo>
                      <a:pt x="10402" y="11835"/>
                    </a:lnTo>
                    <a:lnTo>
                      <a:pt x="10439" y="11723"/>
                    </a:lnTo>
                    <a:lnTo>
                      <a:pt x="10458" y="11593"/>
                    </a:lnTo>
                    <a:lnTo>
                      <a:pt x="10476" y="11481"/>
                    </a:lnTo>
                    <a:lnTo>
                      <a:pt x="10458" y="11351"/>
                    </a:lnTo>
                    <a:lnTo>
                      <a:pt x="10234" y="9807"/>
                    </a:lnTo>
                    <a:lnTo>
                      <a:pt x="9955" y="7927"/>
                    </a:lnTo>
                    <a:lnTo>
                      <a:pt x="9788" y="6978"/>
                    </a:lnTo>
                    <a:lnTo>
                      <a:pt x="9620" y="6029"/>
                    </a:lnTo>
                    <a:lnTo>
                      <a:pt x="11946" y="4894"/>
                    </a:lnTo>
                    <a:lnTo>
                      <a:pt x="12039" y="4839"/>
                    </a:lnTo>
                    <a:lnTo>
                      <a:pt x="12132" y="4783"/>
                    </a:lnTo>
                    <a:lnTo>
                      <a:pt x="12188" y="4690"/>
                    </a:lnTo>
                    <a:lnTo>
                      <a:pt x="12244" y="4615"/>
                    </a:lnTo>
                    <a:lnTo>
                      <a:pt x="12281" y="4522"/>
                    </a:lnTo>
                    <a:lnTo>
                      <a:pt x="12318" y="4411"/>
                    </a:lnTo>
                    <a:lnTo>
                      <a:pt x="12318" y="4318"/>
                    </a:lnTo>
                    <a:lnTo>
                      <a:pt x="12300" y="4206"/>
                    </a:lnTo>
                    <a:lnTo>
                      <a:pt x="12281" y="4094"/>
                    </a:lnTo>
                    <a:lnTo>
                      <a:pt x="12225" y="3964"/>
                    </a:lnTo>
                    <a:lnTo>
                      <a:pt x="12151" y="3871"/>
                    </a:lnTo>
                    <a:lnTo>
                      <a:pt x="12076" y="3778"/>
                    </a:lnTo>
                    <a:lnTo>
                      <a:pt x="11983" y="3704"/>
                    </a:lnTo>
                    <a:lnTo>
                      <a:pt x="11872" y="3648"/>
                    </a:lnTo>
                    <a:lnTo>
                      <a:pt x="11760" y="3592"/>
                    </a:lnTo>
                    <a:lnTo>
                      <a:pt x="11630" y="3573"/>
                    </a:lnTo>
                    <a:lnTo>
                      <a:pt x="8988" y="3313"/>
                    </a:lnTo>
                    <a:lnTo>
                      <a:pt x="8839" y="3294"/>
                    </a:lnTo>
                    <a:lnTo>
                      <a:pt x="8615" y="1899"/>
                    </a:lnTo>
                    <a:lnTo>
                      <a:pt x="8374" y="503"/>
                    </a:lnTo>
                    <a:lnTo>
                      <a:pt x="8355" y="410"/>
                    </a:lnTo>
                    <a:lnTo>
                      <a:pt x="8318" y="317"/>
                    </a:lnTo>
                    <a:lnTo>
                      <a:pt x="8262" y="243"/>
                    </a:lnTo>
                    <a:lnTo>
                      <a:pt x="8206" y="187"/>
                    </a:lnTo>
                    <a:lnTo>
                      <a:pt x="8150" y="131"/>
                    </a:lnTo>
                    <a:lnTo>
                      <a:pt x="8076" y="75"/>
                    </a:lnTo>
                    <a:lnTo>
                      <a:pt x="8001" y="38"/>
                    </a:lnTo>
                    <a:lnTo>
                      <a:pt x="7908" y="19"/>
                    </a:lnTo>
                    <a:lnTo>
                      <a:pt x="77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4560;p57">
                <a:extLst>
                  <a:ext uri="{FF2B5EF4-FFF2-40B4-BE49-F238E27FC236}">
                    <a16:creationId xmlns:a16="http://schemas.microsoft.com/office/drawing/2014/main" id="{F0139246-8873-73F2-BB40-B78D80F3E127}"/>
                  </a:ext>
                </a:extLst>
              </p:cNvPr>
              <p:cNvSpPr/>
              <p:nvPr/>
            </p:nvSpPr>
            <p:spPr>
              <a:xfrm>
                <a:off x="5601600" y="4193925"/>
                <a:ext cx="19445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778" h="2364" extrusionOk="0">
                    <a:moveTo>
                      <a:pt x="1600" y="0"/>
                    </a:moveTo>
                    <a:lnTo>
                      <a:pt x="1117" y="19"/>
                    </a:lnTo>
                    <a:lnTo>
                      <a:pt x="651" y="56"/>
                    </a:lnTo>
                    <a:lnTo>
                      <a:pt x="428" y="93"/>
                    </a:lnTo>
                    <a:lnTo>
                      <a:pt x="186" y="149"/>
                    </a:lnTo>
                    <a:lnTo>
                      <a:pt x="130" y="168"/>
                    </a:lnTo>
                    <a:lnTo>
                      <a:pt x="93" y="186"/>
                    </a:lnTo>
                    <a:lnTo>
                      <a:pt x="56" y="224"/>
                    </a:lnTo>
                    <a:lnTo>
                      <a:pt x="19" y="261"/>
                    </a:lnTo>
                    <a:lnTo>
                      <a:pt x="0" y="354"/>
                    </a:lnTo>
                    <a:lnTo>
                      <a:pt x="0" y="466"/>
                    </a:lnTo>
                    <a:lnTo>
                      <a:pt x="56" y="559"/>
                    </a:lnTo>
                    <a:lnTo>
                      <a:pt x="130" y="633"/>
                    </a:lnTo>
                    <a:lnTo>
                      <a:pt x="168" y="652"/>
                    </a:lnTo>
                    <a:lnTo>
                      <a:pt x="223" y="670"/>
                    </a:lnTo>
                    <a:lnTo>
                      <a:pt x="335" y="670"/>
                    </a:lnTo>
                    <a:lnTo>
                      <a:pt x="763" y="577"/>
                    </a:lnTo>
                    <a:lnTo>
                      <a:pt x="1191" y="540"/>
                    </a:lnTo>
                    <a:lnTo>
                      <a:pt x="1638" y="540"/>
                    </a:lnTo>
                    <a:lnTo>
                      <a:pt x="2084" y="559"/>
                    </a:lnTo>
                    <a:lnTo>
                      <a:pt x="2531" y="596"/>
                    </a:lnTo>
                    <a:lnTo>
                      <a:pt x="2977" y="652"/>
                    </a:lnTo>
                    <a:lnTo>
                      <a:pt x="3833" y="800"/>
                    </a:lnTo>
                    <a:lnTo>
                      <a:pt x="4317" y="875"/>
                    </a:lnTo>
                    <a:lnTo>
                      <a:pt x="4782" y="1005"/>
                    </a:lnTo>
                    <a:lnTo>
                      <a:pt x="5229" y="1135"/>
                    </a:lnTo>
                    <a:lnTo>
                      <a:pt x="5675" y="1303"/>
                    </a:lnTo>
                    <a:lnTo>
                      <a:pt x="6103" y="1489"/>
                    </a:lnTo>
                    <a:lnTo>
                      <a:pt x="6512" y="1731"/>
                    </a:lnTo>
                    <a:lnTo>
                      <a:pt x="6922" y="1991"/>
                    </a:lnTo>
                    <a:lnTo>
                      <a:pt x="7294" y="2289"/>
                    </a:lnTo>
                    <a:lnTo>
                      <a:pt x="7350" y="2326"/>
                    </a:lnTo>
                    <a:lnTo>
                      <a:pt x="7406" y="2345"/>
                    </a:lnTo>
                    <a:lnTo>
                      <a:pt x="7517" y="2363"/>
                    </a:lnTo>
                    <a:lnTo>
                      <a:pt x="7610" y="2326"/>
                    </a:lnTo>
                    <a:lnTo>
                      <a:pt x="7685" y="2270"/>
                    </a:lnTo>
                    <a:lnTo>
                      <a:pt x="7741" y="2196"/>
                    </a:lnTo>
                    <a:lnTo>
                      <a:pt x="7778" y="2103"/>
                    </a:lnTo>
                    <a:lnTo>
                      <a:pt x="7778" y="2047"/>
                    </a:lnTo>
                    <a:lnTo>
                      <a:pt x="7759" y="2010"/>
                    </a:lnTo>
                    <a:lnTo>
                      <a:pt x="7722" y="1954"/>
                    </a:lnTo>
                    <a:lnTo>
                      <a:pt x="7685" y="1917"/>
                    </a:lnTo>
                    <a:lnTo>
                      <a:pt x="7275" y="1582"/>
                    </a:lnTo>
                    <a:lnTo>
                      <a:pt x="6847" y="1303"/>
                    </a:lnTo>
                    <a:lnTo>
                      <a:pt x="6401" y="1042"/>
                    </a:lnTo>
                    <a:lnTo>
                      <a:pt x="5954" y="838"/>
                    </a:lnTo>
                    <a:lnTo>
                      <a:pt x="5489" y="652"/>
                    </a:lnTo>
                    <a:lnTo>
                      <a:pt x="4987" y="503"/>
                    </a:lnTo>
                    <a:lnTo>
                      <a:pt x="4503" y="373"/>
                    </a:lnTo>
                    <a:lnTo>
                      <a:pt x="3982" y="280"/>
                    </a:lnTo>
                    <a:lnTo>
                      <a:pt x="3052" y="131"/>
                    </a:lnTo>
                    <a:lnTo>
                      <a:pt x="2568" y="75"/>
                    </a:lnTo>
                    <a:lnTo>
                      <a:pt x="2084" y="19"/>
                    </a:lnTo>
                    <a:lnTo>
                      <a:pt x="16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4561;p57">
                <a:extLst>
                  <a:ext uri="{FF2B5EF4-FFF2-40B4-BE49-F238E27FC236}">
                    <a16:creationId xmlns:a16="http://schemas.microsoft.com/office/drawing/2014/main" id="{CD8D41EE-A95C-942B-3C68-5B4F6E446A5B}"/>
                  </a:ext>
                </a:extLst>
              </p:cNvPr>
              <p:cNvSpPr/>
              <p:nvPr/>
            </p:nvSpPr>
            <p:spPr>
              <a:xfrm>
                <a:off x="5624375" y="4167400"/>
                <a:ext cx="1651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1843" extrusionOk="0">
                    <a:moveTo>
                      <a:pt x="1787" y="1"/>
                    </a:moveTo>
                    <a:lnTo>
                      <a:pt x="1024" y="19"/>
                    </a:lnTo>
                    <a:lnTo>
                      <a:pt x="633" y="38"/>
                    </a:lnTo>
                    <a:lnTo>
                      <a:pt x="187" y="38"/>
                    </a:lnTo>
                    <a:lnTo>
                      <a:pt x="150" y="57"/>
                    </a:lnTo>
                    <a:lnTo>
                      <a:pt x="94" y="75"/>
                    </a:lnTo>
                    <a:lnTo>
                      <a:pt x="57" y="112"/>
                    </a:lnTo>
                    <a:lnTo>
                      <a:pt x="19" y="205"/>
                    </a:lnTo>
                    <a:lnTo>
                      <a:pt x="1" y="299"/>
                    </a:lnTo>
                    <a:lnTo>
                      <a:pt x="19" y="392"/>
                    </a:lnTo>
                    <a:lnTo>
                      <a:pt x="57" y="485"/>
                    </a:lnTo>
                    <a:lnTo>
                      <a:pt x="94" y="522"/>
                    </a:lnTo>
                    <a:lnTo>
                      <a:pt x="150" y="540"/>
                    </a:lnTo>
                    <a:lnTo>
                      <a:pt x="187" y="559"/>
                    </a:lnTo>
                    <a:lnTo>
                      <a:pt x="261" y="578"/>
                    </a:lnTo>
                    <a:lnTo>
                      <a:pt x="1006" y="578"/>
                    </a:lnTo>
                    <a:lnTo>
                      <a:pt x="1750" y="559"/>
                    </a:lnTo>
                    <a:lnTo>
                      <a:pt x="2122" y="559"/>
                    </a:lnTo>
                    <a:lnTo>
                      <a:pt x="2494" y="578"/>
                    </a:lnTo>
                    <a:lnTo>
                      <a:pt x="2885" y="615"/>
                    </a:lnTo>
                    <a:lnTo>
                      <a:pt x="3257" y="671"/>
                    </a:lnTo>
                    <a:lnTo>
                      <a:pt x="3648" y="745"/>
                    </a:lnTo>
                    <a:lnTo>
                      <a:pt x="4039" y="838"/>
                    </a:lnTo>
                    <a:lnTo>
                      <a:pt x="4411" y="950"/>
                    </a:lnTo>
                    <a:lnTo>
                      <a:pt x="4783" y="1080"/>
                    </a:lnTo>
                    <a:lnTo>
                      <a:pt x="5155" y="1229"/>
                    </a:lnTo>
                    <a:lnTo>
                      <a:pt x="5508" y="1396"/>
                    </a:lnTo>
                    <a:lnTo>
                      <a:pt x="5862" y="1582"/>
                    </a:lnTo>
                    <a:lnTo>
                      <a:pt x="6197" y="1787"/>
                    </a:lnTo>
                    <a:lnTo>
                      <a:pt x="6253" y="1824"/>
                    </a:lnTo>
                    <a:lnTo>
                      <a:pt x="6309" y="1824"/>
                    </a:lnTo>
                    <a:lnTo>
                      <a:pt x="6364" y="1843"/>
                    </a:lnTo>
                    <a:lnTo>
                      <a:pt x="6420" y="1824"/>
                    </a:lnTo>
                    <a:lnTo>
                      <a:pt x="6495" y="1768"/>
                    </a:lnTo>
                    <a:lnTo>
                      <a:pt x="6550" y="1694"/>
                    </a:lnTo>
                    <a:lnTo>
                      <a:pt x="6588" y="1601"/>
                    </a:lnTo>
                    <a:lnTo>
                      <a:pt x="6606" y="1508"/>
                    </a:lnTo>
                    <a:lnTo>
                      <a:pt x="6588" y="1452"/>
                    </a:lnTo>
                    <a:lnTo>
                      <a:pt x="6569" y="1415"/>
                    </a:lnTo>
                    <a:lnTo>
                      <a:pt x="6532" y="1359"/>
                    </a:lnTo>
                    <a:lnTo>
                      <a:pt x="6476" y="1322"/>
                    </a:lnTo>
                    <a:lnTo>
                      <a:pt x="6122" y="1099"/>
                    </a:lnTo>
                    <a:lnTo>
                      <a:pt x="5750" y="913"/>
                    </a:lnTo>
                    <a:lnTo>
                      <a:pt x="5378" y="726"/>
                    </a:lnTo>
                    <a:lnTo>
                      <a:pt x="5006" y="578"/>
                    </a:lnTo>
                    <a:lnTo>
                      <a:pt x="4597" y="447"/>
                    </a:lnTo>
                    <a:lnTo>
                      <a:pt x="4206" y="336"/>
                    </a:lnTo>
                    <a:lnTo>
                      <a:pt x="3797" y="243"/>
                    </a:lnTo>
                    <a:lnTo>
                      <a:pt x="3387" y="150"/>
                    </a:lnTo>
                    <a:lnTo>
                      <a:pt x="2997" y="94"/>
                    </a:lnTo>
                    <a:lnTo>
                      <a:pt x="2587" y="38"/>
                    </a:lnTo>
                    <a:lnTo>
                      <a:pt x="2196" y="19"/>
                    </a:lnTo>
                    <a:lnTo>
                      <a:pt x="17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4562;p57">
                <a:extLst>
                  <a:ext uri="{FF2B5EF4-FFF2-40B4-BE49-F238E27FC236}">
                    <a16:creationId xmlns:a16="http://schemas.microsoft.com/office/drawing/2014/main" id="{A2A8B822-50FF-4946-897B-C0D5ECD7CEA0}"/>
                  </a:ext>
                </a:extLst>
              </p:cNvPr>
              <p:cNvSpPr/>
              <p:nvPr/>
            </p:nvSpPr>
            <p:spPr>
              <a:xfrm>
                <a:off x="5606250" y="4121350"/>
                <a:ext cx="202825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1601" extrusionOk="0">
                    <a:moveTo>
                      <a:pt x="261" y="1"/>
                    </a:moveTo>
                    <a:lnTo>
                      <a:pt x="205" y="19"/>
                    </a:lnTo>
                    <a:lnTo>
                      <a:pt x="149" y="19"/>
                    </a:lnTo>
                    <a:lnTo>
                      <a:pt x="93" y="57"/>
                    </a:lnTo>
                    <a:lnTo>
                      <a:pt x="56" y="94"/>
                    </a:lnTo>
                    <a:lnTo>
                      <a:pt x="19" y="168"/>
                    </a:lnTo>
                    <a:lnTo>
                      <a:pt x="0" y="280"/>
                    </a:lnTo>
                    <a:lnTo>
                      <a:pt x="19" y="373"/>
                    </a:lnTo>
                    <a:lnTo>
                      <a:pt x="56" y="466"/>
                    </a:lnTo>
                    <a:lnTo>
                      <a:pt x="93" y="503"/>
                    </a:lnTo>
                    <a:lnTo>
                      <a:pt x="149" y="522"/>
                    </a:lnTo>
                    <a:lnTo>
                      <a:pt x="205" y="540"/>
                    </a:lnTo>
                    <a:lnTo>
                      <a:pt x="261" y="540"/>
                    </a:lnTo>
                    <a:lnTo>
                      <a:pt x="1210" y="559"/>
                    </a:lnTo>
                    <a:lnTo>
                      <a:pt x="2159" y="633"/>
                    </a:lnTo>
                    <a:lnTo>
                      <a:pt x="3089" y="726"/>
                    </a:lnTo>
                    <a:lnTo>
                      <a:pt x="4038" y="857"/>
                    </a:lnTo>
                    <a:lnTo>
                      <a:pt x="4987" y="1006"/>
                    </a:lnTo>
                    <a:lnTo>
                      <a:pt x="5917" y="1192"/>
                    </a:lnTo>
                    <a:lnTo>
                      <a:pt x="6847" y="1378"/>
                    </a:lnTo>
                    <a:lnTo>
                      <a:pt x="7778" y="1601"/>
                    </a:lnTo>
                    <a:lnTo>
                      <a:pt x="7889" y="1601"/>
                    </a:lnTo>
                    <a:lnTo>
                      <a:pt x="7945" y="1582"/>
                    </a:lnTo>
                    <a:lnTo>
                      <a:pt x="7982" y="1564"/>
                    </a:lnTo>
                    <a:lnTo>
                      <a:pt x="8057" y="1489"/>
                    </a:lnTo>
                    <a:lnTo>
                      <a:pt x="8094" y="1396"/>
                    </a:lnTo>
                    <a:lnTo>
                      <a:pt x="8113" y="1303"/>
                    </a:lnTo>
                    <a:lnTo>
                      <a:pt x="8076" y="1192"/>
                    </a:lnTo>
                    <a:lnTo>
                      <a:pt x="8057" y="1154"/>
                    </a:lnTo>
                    <a:lnTo>
                      <a:pt x="8020" y="1117"/>
                    </a:lnTo>
                    <a:lnTo>
                      <a:pt x="7964" y="1099"/>
                    </a:lnTo>
                    <a:lnTo>
                      <a:pt x="7908" y="1080"/>
                    </a:lnTo>
                    <a:lnTo>
                      <a:pt x="6978" y="857"/>
                    </a:lnTo>
                    <a:lnTo>
                      <a:pt x="6029" y="652"/>
                    </a:lnTo>
                    <a:lnTo>
                      <a:pt x="5080" y="485"/>
                    </a:lnTo>
                    <a:lnTo>
                      <a:pt x="4112" y="317"/>
                    </a:lnTo>
                    <a:lnTo>
                      <a:pt x="3145" y="187"/>
                    </a:lnTo>
                    <a:lnTo>
                      <a:pt x="2177" y="94"/>
                    </a:lnTo>
                    <a:lnTo>
                      <a:pt x="1228" y="38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4563;p57">
                <a:extLst>
                  <a:ext uri="{FF2B5EF4-FFF2-40B4-BE49-F238E27FC236}">
                    <a16:creationId xmlns:a16="http://schemas.microsoft.com/office/drawing/2014/main" id="{B52F9528-3F70-CF9A-A460-A4E305D6A33F}"/>
                  </a:ext>
                </a:extLst>
              </p:cNvPr>
              <p:cNvSpPr/>
              <p:nvPr/>
            </p:nvSpPr>
            <p:spPr>
              <a:xfrm>
                <a:off x="5683450" y="4094375"/>
                <a:ext cx="754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559" extrusionOk="0">
                    <a:moveTo>
                      <a:pt x="1508" y="1"/>
                    </a:moveTo>
                    <a:lnTo>
                      <a:pt x="261" y="19"/>
                    </a:lnTo>
                    <a:lnTo>
                      <a:pt x="206" y="19"/>
                    </a:lnTo>
                    <a:lnTo>
                      <a:pt x="150" y="38"/>
                    </a:lnTo>
                    <a:lnTo>
                      <a:pt x="113" y="75"/>
                    </a:lnTo>
                    <a:lnTo>
                      <a:pt x="75" y="94"/>
                    </a:lnTo>
                    <a:lnTo>
                      <a:pt x="20" y="187"/>
                    </a:lnTo>
                    <a:lnTo>
                      <a:pt x="1" y="280"/>
                    </a:lnTo>
                    <a:lnTo>
                      <a:pt x="20" y="391"/>
                    </a:lnTo>
                    <a:lnTo>
                      <a:pt x="75" y="466"/>
                    </a:lnTo>
                    <a:lnTo>
                      <a:pt x="113" y="503"/>
                    </a:lnTo>
                    <a:lnTo>
                      <a:pt x="150" y="540"/>
                    </a:lnTo>
                    <a:lnTo>
                      <a:pt x="206" y="540"/>
                    </a:lnTo>
                    <a:lnTo>
                      <a:pt x="261" y="559"/>
                    </a:lnTo>
                    <a:lnTo>
                      <a:pt x="1508" y="540"/>
                    </a:lnTo>
                    <a:lnTo>
                      <a:pt x="2141" y="540"/>
                    </a:lnTo>
                    <a:lnTo>
                      <a:pt x="2755" y="559"/>
                    </a:lnTo>
                    <a:lnTo>
                      <a:pt x="2811" y="559"/>
                    </a:lnTo>
                    <a:lnTo>
                      <a:pt x="2866" y="540"/>
                    </a:lnTo>
                    <a:lnTo>
                      <a:pt x="2904" y="503"/>
                    </a:lnTo>
                    <a:lnTo>
                      <a:pt x="2941" y="484"/>
                    </a:lnTo>
                    <a:lnTo>
                      <a:pt x="2997" y="391"/>
                    </a:lnTo>
                    <a:lnTo>
                      <a:pt x="3015" y="298"/>
                    </a:lnTo>
                    <a:lnTo>
                      <a:pt x="2997" y="205"/>
                    </a:lnTo>
                    <a:lnTo>
                      <a:pt x="2941" y="112"/>
                    </a:lnTo>
                    <a:lnTo>
                      <a:pt x="2904" y="75"/>
                    </a:lnTo>
                    <a:lnTo>
                      <a:pt x="2866" y="38"/>
                    </a:lnTo>
                    <a:lnTo>
                      <a:pt x="2811" y="19"/>
                    </a:lnTo>
                    <a:lnTo>
                      <a:pt x="2755" y="19"/>
                    </a:lnTo>
                    <a:lnTo>
                      <a:pt x="21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6" name="Google Shape;4564;p57">
              <a:extLst>
                <a:ext uri="{FF2B5EF4-FFF2-40B4-BE49-F238E27FC236}">
                  <a16:creationId xmlns:a16="http://schemas.microsoft.com/office/drawing/2014/main" id="{335AB592-DFC2-B664-CD32-B28DCF620797}"/>
                </a:ext>
              </a:extLst>
            </p:cNvPr>
            <p:cNvGrpSpPr/>
            <p:nvPr/>
          </p:nvGrpSpPr>
          <p:grpSpPr>
            <a:xfrm flipH="1">
              <a:off x="3114168" y="714823"/>
              <a:ext cx="245856" cy="244739"/>
              <a:chOff x="5546700" y="4021800"/>
              <a:chExt cx="307975" cy="306575"/>
            </a:xfrm>
          </p:grpSpPr>
          <p:sp>
            <p:nvSpPr>
              <p:cNvPr id="47" name="Google Shape;4565;p57">
                <a:extLst>
                  <a:ext uri="{FF2B5EF4-FFF2-40B4-BE49-F238E27FC236}">
                    <a16:creationId xmlns:a16="http://schemas.microsoft.com/office/drawing/2014/main" id="{5590C39E-265F-36CD-BC62-222412C802D0}"/>
                  </a:ext>
                </a:extLst>
              </p:cNvPr>
              <p:cNvSpPr/>
              <p:nvPr/>
            </p:nvSpPr>
            <p:spPr>
              <a:xfrm>
                <a:off x="5546700" y="4021800"/>
                <a:ext cx="307975" cy="30657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12263" extrusionOk="0">
                    <a:moveTo>
                      <a:pt x="7778" y="578"/>
                    </a:moveTo>
                    <a:lnTo>
                      <a:pt x="7797" y="596"/>
                    </a:lnTo>
                    <a:lnTo>
                      <a:pt x="8057" y="2103"/>
                    </a:lnTo>
                    <a:lnTo>
                      <a:pt x="8299" y="3611"/>
                    </a:lnTo>
                    <a:lnTo>
                      <a:pt x="8336" y="3834"/>
                    </a:lnTo>
                    <a:lnTo>
                      <a:pt x="8932" y="3890"/>
                    </a:lnTo>
                    <a:lnTo>
                      <a:pt x="11574" y="4150"/>
                    </a:lnTo>
                    <a:lnTo>
                      <a:pt x="11630" y="4169"/>
                    </a:lnTo>
                    <a:lnTo>
                      <a:pt x="11686" y="4206"/>
                    </a:lnTo>
                    <a:lnTo>
                      <a:pt x="11723" y="4262"/>
                    </a:lnTo>
                    <a:lnTo>
                      <a:pt x="11741" y="4299"/>
                    </a:lnTo>
                    <a:lnTo>
                      <a:pt x="11741" y="4336"/>
                    </a:lnTo>
                    <a:lnTo>
                      <a:pt x="11704" y="4373"/>
                    </a:lnTo>
                    <a:lnTo>
                      <a:pt x="8969" y="5695"/>
                    </a:lnTo>
                    <a:lnTo>
                      <a:pt x="9006" y="5918"/>
                    </a:lnTo>
                    <a:lnTo>
                      <a:pt x="9192" y="6904"/>
                    </a:lnTo>
                    <a:lnTo>
                      <a:pt x="9360" y="7909"/>
                    </a:lnTo>
                    <a:lnTo>
                      <a:pt x="9657" y="9881"/>
                    </a:lnTo>
                    <a:lnTo>
                      <a:pt x="9899" y="11444"/>
                    </a:lnTo>
                    <a:lnTo>
                      <a:pt x="9899" y="11518"/>
                    </a:lnTo>
                    <a:lnTo>
                      <a:pt x="9881" y="11574"/>
                    </a:lnTo>
                    <a:lnTo>
                      <a:pt x="9844" y="11630"/>
                    </a:lnTo>
                    <a:lnTo>
                      <a:pt x="9806" y="11667"/>
                    </a:lnTo>
                    <a:lnTo>
                      <a:pt x="9750" y="11686"/>
                    </a:lnTo>
                    <a:lnTo>
                      <a:pt x="9713" y="11667"/>
                    </a:lnTo>
                    <a:lnTo>
                      <a:pt x="9676" y="11667"/>
                    </a:lnTo>
                    <a:lnTo>
                      <a:pt x="9620" y="11630"/>
                    </a:lnTo>
                    <a:lnTo>
                      <a:pt x="8597" y="10644"/>
                    </a:lnTo>
                    <a:lnTo>
                      <a:pt x="7573" y="9639"/>
                    </a:lnTo>
                    <a:lnTo>
                      <a:pt x="6587" y="8597"/>
                    </a:lnTo>
                    <a:lnTo>
                      <a:pt x="5601" y="7555"/>
                    </a:lnTo>
                    <a:lnTo>
                      <a:pt x="5452" y="7388"/>
                    </a:lnTo>
                    <a:lnTo>
                      <a:pt x="5266" y="7481"/>
                    </a:lnTo>
                    <a:lnTo>
                      <a:pt x="801" y="9621"/>
                    </a:lnTo>
                    <a:lnTo>
                      <a:pt x="726" y="9639"/>
                    </a:lnTo>
                    <a:lnTo>
                      <a:pt x="670" y="9621"/>
                    </a:lnTo>
                    <a:lnTo>
                      <a:pt x="633" y="9583"/>
                    </a:lnTo>
                    <a:lnTo>
                      <a:pt x="596" y="9565"/>
                    </a:lnTo>
                    <a:lnTo>
                      <a:pt x="577" y="9528"/>
                    </a:lnTo>
                    <a:lnTo>
                      <a:pt x="577" y="9490"/>
                    </a:lnTo>
                    <a:lnTo>
                      <a:pt x="577" y="9453"/>
                    </a:lnTo>
                    <a:lnTo>
                      <a:pt x="615" y="9416"/>
                    </a:lnTo>
                    <a:lnTo>
                      <a:pt x="1433" y="8560"/>
                    </a:lnTo>
                    <a:lnTo>
                      <a:pt x="2233" y="7685"/>
                    </a:lnTo>
                    <a:lnTo>
                      <a:pt x="3033" y="6792"/>
                    </a:lnTo>
                    <a:lnTo>
                      <a:pt x="3815" y="5862"/>
                    </a:lnTo>
                    <a:lnTo>
                      <a:pt x="3964" y="5676"/>
                    </a:lnTo>
                    <a:lnTo>
                      <a:pt x="3815" y="5490"/>
                    </a:lnTo>
                    <a:lnTo>
                      <a:pt x="2978" y="4485"/>
                    </a:lnTo>
                    <a:lnTo>
                      <a:pt x="2196" y="3499"/>
                    </a:lnTo>
                    <a:lnTo>
                      <a:pt x="2159" y="3443"/>
                    </a:lnTo>
                    <a:lnTo>
                      <a:pt x="2140" y="3369"/>
                    </a:lnTo>
                    <a:lnTo>
                      <a:pt x="2140" y="3294"/>
                    </a:lnTo>
                    <a:lnTo>
                      <a:pt x="2178" y="3238"/>
                    </a:lnTo>
                    <a:lnTo>
                      <a:pt x="2196" y="3220"/>
                    </a:lnTo>
                    <a:lnTo>
                      <a:pt x="2233" y="3220"/>
                    </a:lnTo>
                    <a:lnTo>
                      <a:pt x="5620" y="3555"/>
                    </a:lnTo>
                    <a:lnTo>
                      <a:pt x="5731" y="3425"/>
                    </a:lnTo>
                    <a:lnTo>
                      <a:pt x="6252" y="2699"/>
                    </a:lnTo>
                    <a:lnTo>
                      <a:pt x="6736" y="2010"/>
                    </a:lnTo>
                    <a:lnTo>
                      <a:pt x="7220" y="1303"/>
                    </a:lnTo>
                    <a:lnTo>
                      <a:pt x="7685" y="615"/>
                    </a:lnTo>
                    <a:lnTo>
                      <a:pt x="7704" y="596"/>
                    </a:lnTo>
                    <a:lnTo>
                      <a:pt x="7741" y="578"/>
                    </a:lnTo>
                    <a:close/>
                    <a:moveTo>
                      <a:pt x="7704" y="1"/>
                    </a:moveTo>
                    <a:lnTo>
                      <a:pt x="7592" y="19"/>
                    </a:lnTo>
                    <a:lnTo>
                      <a:pt x="7499" y="57"/>
                    </a:lnTo>
                    <a:lnTo>
                      <a:pt x="7406" y="94"/>
                    </a:lnTo>
                    <a:lnTo>
                      <a:pt x="7332" y="150"/>
                    </a:lnTo>
                    <a:lnTo>
                      <a:pt x="7257" y="224"/>
                    </a:lnTo>
                    <a:lnTo>
                      <a:pt x="7201" y="299"/>
                    </a:lnTo>
                    <a:lnTo>
                      <a:pt x="6755" y="950"/>
                    </a:lnTo>
                    <a:lnTo>
                      <a:pt x="6308" y="1620"/>
                    </a:lnTo>
                    <a:lnTo>
                      <a:pt x="5843" y="2271"/>
                    </a:lnTo>
                    <a:lnTo>
                      <a:pt x="5359" y="2959"/>
                    </a:lnTo>
                    <a:lnTo>
                      <a:pt x="2289" y="2643"/>
                    </a:lnTo>
                    <a:lnTo>
                      <a:pt x="2103" y="2643"/>
                    </a:lnTo>
                    <a:lnTo>
                      <a:pt x="2010" y="2662"/>
                    </a:lnTo>
                    <a:lnTo>
                      <a:pt x="1917" y="2699"/>
                    </a:lnTo>
                    <a:lnTo>
                      <a:pt x="1843" y="2755"/>
                    </a:lnTo>
                    <a:lnTo>
                      <a:pt x="1787" y="2811"/>
                    </a:lnTo>
                    <a:lnTo>
                      <a:pt x="1712" y="2885"/>
                    </a:lnTo>
                    <a:lnTo>
                      <a:pt x="1657" y="2959"/>
                    </a:lnTo>
                    <a:lnTo>
                      <a:pt x="1619" y="3071"/>
                    </a:lnTo>
                    <a:lnTo>
                      <a:pt x="1582" y="3183"/>
                    </a:lnTo>
                    <a:lnTo>
                      <a:pt x="1563" y="3294"/>
                    </a:lnTo>
                    <a:lnTo>
                      <a:pt x="1582" y="3406"/>
                    </a:lnTo>
                    <a:lnTo>
                      <a:pt x="1582" y="3536"/>
                    </a:lnTo>
                    <a:lnTo>
                      <a:pt x="1619" y="3648"/>
                    </a:lnTo>
                    <a:lnTo>
                      <a:pt x="1675" y="3741"/>
                    </a:lnTo>
                    <a:lnTo>
                      <a:pt x="1731" y="3852"/>
                    </a:lnTo>
                    <a:lnTo>
                      <a:pt x="2457" y="4764"/>
                    </a:lnTo>
                    <a:lnTo>
                      <a:pt x="3219" y="5676"/>
                    </a:lnTo>
                    <a:lnTo>
                      <a:pt x="2475" y="6550"/>
                    </a:lnTo>
                    <a:lnTo>
                      <a:pt x="1731" y="7388"/>
                    </a:lnTo>
                    <a:lnTo>
                      <a:pt x="968" y="8206"/>
                    </a:lnTo>
                    <a:lnTo>
                      <a:pt x="205" y="9007"/>
                    </a:lnTo>
                    <a:lnTo>
                      <a:pt x="131" y="9100"/>
                    </a:lnTo>
                    <a:lnTo>
                      <a:pt x="56" y="9211"/>
                    </a:lnTo>
                    <a:lnTo>
                      <a:pt x="19" y="9323"/>
                    </a:lnTo>
                    <a:lnTo>
                      <a:pt x="1" y="9435"/>
                    </a:lnTo>
                    <a:lnTo>
                      <a:pt x="1" y="9565"/>
                    </a:lnTo>
                    <a:lnTo>
                      <a:pt x="19" y="9676"/>
                    </a:lnTo>
                    <a:lnTo>
                      <a:pt x="56" y="9788"/>
                    </a:lnTo>
                    <a:lnTo>
                      <a:pt x="131" y="9900"/>
                    </a:lnTo>
                    <a:lnTo>
                      <a:pt x="205" y="9993"/>
                    </a:lnTo>
                    <a:lnTo>
                      <a:pt x="317" y="10067"/>
                    </a:lnTo>
                    <a:lnTo>
                      <a:pt x="428" y="10142"/>
                    </a:lnTo>
                    <a:lnTo>
                      <a:pt x="540" y="10179"/>
                    </a:lnTo>
                    <a:lnTo>
                      <a:pt x="670" y="10197"/>
                    </a:lnTo>
                    <a:lnTo>
                      <a:pt x="801" y="10197"/>
                    </a:lnTo>
                    <a:lnTo>
                      <a:pt x="931" y="10179"/>
                    </a:lnTo>
                    <a:lnTo>
                      <a:pt x="1042" y="10142"/>
                    </a:lnTo>
                    <a:lnTo>
                      <a:pt x="5322" y="8095"/>
                    </a:lnTo>
                    <a:lnTo>
                      <a:pt x="6271" y="9118"/>
                    </a:lnTo>
                    <a:lnTo>
                      <a:pt x="7239" y="10123"/>
                    </a:lnTo>
                    <a:lnTo>
                      <a:pt x="8225" y="11091"/>
                    </a:lnTo>
                    <a:lnTo>
                      <a:pt x="9229" y="12039"/>
                    </a:lnTo>
                    <a:lnTo>
                      <a:pt x="9341" y="12133"/>
                    </a:lnTo>
                    <a:lnTo>
                      <a:pt x="9471" y="12207"/>
                    </a:lnTo>
                    <a:lnTo>
                      <a:pt x="9602" y="12244"/>
                    </a:lnTo>
                    <a:lnTo>
                      <a:pt x="9732" y="12263"/>
                    </a:lnTo>
                    <a:lnTo>
                      <a:pt x="9899" y="12226"/>
                    </a:lnTo>
                    <a:lnTo>
                      <a:pt x="10067" y="12170"/>
                    </a:lnTo>
                    <a:lnTo>
                      <a:pt x="10160" y="12114"/>
                    </a:lnTo>
                    <a:lnTo>
                      <a:pt x="10253" y="12021"/>
                    </a:lnTo>
                    <a:lnTo>
                      <a:pt x="10327" y="11928"/>
                    </a:lnTo>
                    <a:lnTo>
                      <a:pt x="10402" y="11835"/>
                    </a:lnTo>
                    <a:lnTo>
                      <a:pt x="10439" y="11723"/>
                    </a:lnTo>
                    <a:lnTo>
                      <a:pt x="10458" y="11593"/>
                    </a:lnTo>
                    <a:lnTo>
                      <a:pt x="10476" y="11481"/>
                    </a:lnTo>
                    <a:lnTo>
                      <a:pt x="10458" y="11351"/>
                    </a:lnTo>
                    <a:lnTo>
                      <a:pt x="10234" y="9807"/>
                    </a:lnTo>
                    <a:lnTo>
                      <a:pt x="9955" y="7927"/>
                    </a:lnTo>
                    <a:lnTo>
                      <a:pt x="9788" y="6978"/>
                    </a:lnTo>
                    <a:lnTo>
                      <a:pt x="9620" y="6029"/>
                    </a:lnTo>
                    <a:lnTo>
                      <a:pt x="11946" y="4894"/>
                    </a:lnTo>
                    <a:lnTo>
                      <a:pt x="12039" y="4839"/>
                    </a:lnTo>
                    <a:lnTo>
                      <a:pt x="12132" y="4783"/>
                    </a:lnTo>
                    <a:lnTo>
                      <a:pt x="12188" y="4690"/>
                    </a:lnTo>
                    <a:lnTo>
                      <a:pt x="12244" y="4615"/>
                    </a:lnTo>
                    <a:lnTo>
                      <a:pt x="12281" y="4522"/>
                    </a:lnTo>
                    <a:lnTo>
                      <a:pt x="12318" y="4411"/>
                    </a:lnTo>
                    <a:lnTo>
                      <a:pt x="12318" y="4318"/>
                    </a:lnTo>
                    <a:lnTo>
                      <a:pt x="12300" y="4206"/>
                    </a:lnTo>
                    <a:lnTo>
                      <a:pt x="12281" y="4094"/>
                    </a:lnTo>
                    <a:lnTo>
                      <a:pt x="12225" y="3964"/>
                    </a:lnTo>
                    <a:lnTo>
                      <a:pt x="12151" y="3871"/>
                    </a:lnTo>
                    <a:lnTo>
                      <a:pt x="12076" y="3778"/>
                    </a:lnTo>
                    <a:lnTo>
                      <a:pt x="11983" y="3704"/>
                    </a:lnTo>
                    <a:lnTo>
                      <a:pt x="11872" y="3648"/>
                    </a:lnTo>
                    <a:lnTo>
                      <a:pt x="11760" y="3592"/>
                    </a:lnTo>
                    <a:lnTo>
                      <a:pt x="11630" y="3573"/>
                    </a:lnTo>
                    <a:lnTo>
                      <a:pt x="8988" y="3313"/>
                    </a:lnTo>
                    <a:lnTo>
                      <a:pt x="8839" y="3294"/>
                    </a:lnTo>
                    <a:lnTo>
                      <a:pt x="8615" y="1899"/>
                    </a:lnTo>
                    <a:lnTo>
                      <a:pt x="8374" y="503"/>
                    </a:lnTo>
                    <a:lnTo>
                      <a:pt x="8355" y="410"/>
                    </a:lnTo>
                    <a:lnTo>
                      <a:pt x="8318" y="317"/>
                    </a:lnTo>
                    <a:lnTo>
                      <a:pt x="8262" y="243"/>
                    </a:lnTo>
                    <a:lnTo>
                      <a:pt x="8206" y="187"/>
                    </a:lnTo>
                    <a:lnTo>
                      <a:pt x="8150" y="131"/>
                    </a:lnTo>
                    <a:lnTo>
                      <a:pt x="8076" y="75"/>
                    </a:lnTo>
                    <a:lnTo>
                      <a:pt x="8001" y="38"/>
                    </a:lnTo>
                    <a:lnTo>
                      <a:pt x="7908" y="19"/>
                    </a:lnTo>
                    <a:lnTo>
                      <a:pt x="77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4566;p57">
                <a:extLst>
                  <a:ext uri="{FF2B5EF4-FFF2-40B4-BE49-F238E27FC236}">
                    <a16:creationId xmlns:a16="http://schemas.microsoft.com/office/drawing/2014/main" id="{DDA43A93-AB4D-64DD-56EB-A608B98A86C1}"/>
                  </a:ext>
                </a:extLst>
              </p:cNvPr>
              <p:cNvSpPr/>
              <p:nvPr/>
            </p:nvSpPr>
            <p:spPr>
              <a:xfrm>
                <a:off x="5601600" y="4193925"/>
                <a:ext cx="19445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778" h="2364" extrusionOk="0">
                    <a:moveTo>
                      <a:pt x="1600" y="0"/>
                    </a:moveTo>
                    <a:lnTo>
                      <a:pt x="1117" y="19"/>
                    </a:lnTo>
                    <a:lnTo>
                      <a:pt x="651" y="56"/>
                    </a:lnTo>
                    <a:lnTo>
                      <a:pt x="428" y="93"/>
                    </a:lnTo>
                    <a:lnTo>
                      <a:pt x="186" y="149"/>
                    </a:lnTo>
                    <a:lnTo>
                      <a:pt x="130" y="168"/>
                    </a:lnTo>
                    <a:lnTo>
                      <a:pt x="93" y="186"/>
                    </a:lnTo>
                    <a:lnTo>
                      <a:pt x="56" y="224"/>
                    </a:lnTo>
                    <a:lnTo>
                      <a:pt x="19" y="261"/>
                    </a:lnTo>
                    <a:lnTo>
                      <a:pt x="0" y="354"/>
                    </a:lnTo>
                    <a:lnTo>
                      <a:pt x="0" y="466"/>
                    </a:lnTo>
                    <a:lnTo>
                      <a:pt x="56" y="559"/>
                    </a:lnTo>
                    <a:lnTo>
                      <a:pt x="130" y="633"/>
                    </a:lnTo>
                    <a:lnTo>
                      <a:pt x="168" y="652"/>
                    </a:lnTo>
                    <a:lnTo>
                      <a:pt x="223" y="670"/>
                    </a:lnTo>
                    <a:lnTo>
                      <a:pt x="335" y="670"/>
                    </a:lnTo>
                    <a:lnTo>
                      <a:pt x="763" y="577"/>
                    </a:lnTo>
                    <a:lnTo>
                      <a:pt x="1191" y="540"/>
                    </a:lnTo>
                    <a:lnTo>
                      <a:pt x="1638" y="540"/>
                    </a:lnTo>
                    <a:lnTo>
                      <a:pt x="2084" y="559"/>
                    </a:lnTo>
                    <a:lnTo>
                      <a:pt x="2531" y="596"/>
                    </a:lnTo>
                    <a:lnTo>
                      <a:pt x="2977" y="652"/>
                    </a:lnTo>
                    <a:lnTo>
                      <a:pt x="3833" y="800"/>
                    </a:lnTo>
                    <a:lnTo>
                      <a:pt x="4317" y="875"/>
                    </a:lnTo>
                    <a:lnTo>
                      <a:pt x="4782" y="1005"/>
                    </a:lnTo>
                    <a:lnTo>
                      <a:pt x="5229" y="1135"/>
                    </a:lnTo>
                    <a:lnTo>
                      <a:pt x="5675" y="1303"/>
                    </a:lnTo>
                    <a:lnTo>
                      <a:pt x="6103" y="1489"/>
                    </a:lnTo>
                    <a:lnTo>
                      <a:pt x="6512" y="1731"/>
                    </a:lnTo>
                    <a:lnTo>
                      <a:pt x="6922" y="1991"/>
                    </a:lnTo>
                    <a:lnTo>
                      <a:pt x="7294" y="2289"/>
                    </a:lnTo>
                    <a:lnTo>
                      <a:pt x="7350" y="2326"/>
                    </a:lnTo>
                    <a:lnTo>
                      <a:pt x="7406" y="2345"/>
                    </a:lnTo>
                    <a:lnTo>
                      <a:pt x="7517" y="2363"/>
                    </a:lnTo>
                    <a:lnTo>
                      <a:pt x="7610" y="2326"/>
                    </a:lnTo>
                    <a:lnTo>
                      <a:pt x="7685" y="2270"/>
                    </a:lnTo>
                    <a:lnTo>
                      <a:pt x="7741" y="2196"/>
                    </a:lnTo>
                    <a:lnTo>
                      <a:pt x="7778" y="2103"/>
                    </a:lnTo>
                    <a:lnTo>
                      <a:pt x="7778" y="2047"/>
                    </a:lnTo>
                    <a:lnTo>
                      <a:pt x="7759" y="2010"/>
                    </a:lnTo>
                    <a:lnTo>
                      <a:pt x="7722" y="1954"/>
                    </a:lnTo>
                    <a:lnTo>
                      <a:pt x="7685" y="1917"/>
                    </a:lnTo>
                    <a:lnTo>
                      <a:pt x="7275" y="1582"/>
                    </a:lnTo>
                    <a:lnTo>
                      <a:pt x="6847" y="1303"/>
                    </a:lnTo>
                    <a:lnTo>
                      <a:pt x="6401" y="1042"/>
                    </a:lnTo>
                    <a:lnTo>
                      <a:pt x="5954" y="838"/>
                    </a:lnTo>
                    <a:lnTo>
                      <a:pt x="5489" y="652"/>
                    </a:lnTo>
                    <a:lnTo>
                      <a:pt x="4987" y="503"/>
                    </a:lnTo>
                    <a:lnTo>
                      <a:pt x="4503" y="373"/>
                    </a:lnTo>
                    <a:lnTo>
                      <a:pt x="3982" y="280"/>
                    </a:lnTo>
                    <a:lnTo>
                      <a:pt x="3052" y="131"/>
                    </a:lnTo>
                    <a:lnTo>
                      <a:pt x="2568" y="75"/>
                    </a:lnTo>
                    <a:lnTo>
                      <a:pt x="2084" y="19"/>
                    </a:lnTo>
                    <a:lnTo>
                      <a:pt x="16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9" name="Google Shape;4567;p57">
                <a:extLst>
                  <a:ext uri="{FF2B5EF4-FFF2-40B4-BE49-F238E27FC236}">
                    <a16:creationId xmlns:a16="http://schemas.microsoft.com/office/drawing/2014/main" id="{E41E75C1-D9E9-F0F2-941E-74868065AED0}"/>
                  </a:ext>
                </a:extLst>
              </p:cNvPr>
              <p:cNvSpPr/>
              <p:nvPr/>
            </p:nvSpPr>
            <p:spPr>
              <a:xfrm>
                <a:off x="5624375" y="4167400"/>
                <a:ext cx="1651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1843" extrusionOk="0">
                    <a:moveTo>
                      <a:pt x="1787" y="1"/>
                    </a:moveTo>
                    <a:lnTo>
                      <a:pt x="1024" y="19"/>
                    </a:lnTo>
                    <a:lnTo>
                      <a:pt x="633" y="38"/>
                    </a:lnTo>
                    <a:lnTo>
                      <a:pt x="187" y="38"/>
                    </a:lnTo>
                    <a:lnTo>
                      <a:pt x="150" y="57"/>
                    </a:lnTo>
                    <a:lnTo>
                      <a:pt x="94" y="75"/>
                    </a:lnTo>
                    <a:lnTo>
                      <a:pt x="57" y="112"/>
                    </a:lnTo>
                    <a:lnTo>
                      <a:pt x="19" y="205"/>
                    </a:lnTo>
                    <a:lnTo>
                      <a:pt x="1" y="299"/>
                    </a:lnTo>
                    <a:lnTo>
                      <a:pt x="19" y="392"/>
                    </a:lnTo>
                    <a:lnTo>
                      <a:pt x="57" y="485"/>
                    </a:lnTo>
                    <a:lnTo>
                      <a:pt x="94" y="522"/>
                    </a:lnTo>
                    <a:lnTo>
                      <a:pt x="150" y="540"/>
                    </a:lnTo>
                    <a:lnTo>
                      <a:pt x="187" y="559"/>
                    </a:lnTo>
                    <a:lnTo>
                      <a:pt x="261" y="578"/>
                    </a:lnTo>
                    <a:lnTo>
                      <a:pt x="1006" y="578"/>
                    </a:lnTo>
                    <a:lnTo>
                      <a:pt x="1750" y="559"/>
                    </a:lnTo>
                    <a:lnTo>
                      <a:pt x="2122" y="559"/>
                    </a:lnTo>
                    <a:lnTo>
                      <a:pt x="2494" y="578"/>
                    </a:lnTo>
                    <a:lnTo>
                      <a:pt x="2885" y="615"/>
                    </a:lnTo>
                    <a:lnTo>
                      <a:pt x="3257" y="671"/>
                    </a:lnTo>
                    <a:lnTo>
                      <a:pt x="3648" y="745"/>
                    </a:lnTo>
                    <a:lnTo>
                      <a:pt x="4039" y="838"/>
                    </a:lnTo>
                    <a:lnTo>
                      <a:pt x="4411" y="950"/>
                    </a:lnTo>
                    <a:lnTo>
                      <a:pt x="4783" y="1080"/>
                    </a:lnTo>
                    <a:lnTo>
                      <a:pt x="5155" y="1229"/>
                    </a:lnTo>
                    <a:lnTo>
                      <a:pt x="5508" y="1396"/>
                    </a:lnTo>
                    <a:lnTo>
                      <a:pt x="5862" y="1582"/>
                    </a:lnTo>
                    <a:lnTo>
                      <a:pt x="6197" y="1787"/>
                    </a:lnTo>
                    <a:lnTo>
                      <a:pt x="6253" y="1824"/>
                    </a:lnTo>
                    <a:lnTo>
                      <a:pt x="6309" y="1824"/>
                    </a:lnTo>
                    <a:lnTo>
                      <a:pt x="6364" y="1843"/>
                    </a:lnTo>
                    <a:lnTo>
                      <a:pt x="6420" y="1824"/>
                    </a:lnTo>
                    <a:lnTo>
                      <a:pt x="6495" y="1768"/>
                    </a:lnTo>
                    <a:lnTo>
                      <a:pt x="6550" y="1694"/>
                    </a:lnTo>
                    <a:lnTo>
                      <a:pt x="6588" y="1601"/>
                    </a:lnTo>
                    <a:lnTo>
                      <a:pt x="6606" y="1508"/>
                    </a:lnTo>
                    <a:lnTo>
                      <a:pt x="6588" y="1452"/>
                    </a:lnTo>
                    <a:lnTo>
                      <a:pt x="6569" y="1415"/>
                    </a:lnTo>
                    <a:lnTo>
                      <a:pt x="6532" y="1359"/>
                    </a:lnTo>
                    <a:lnTo>
                      <a:pt x="6476" y="1322"/>
                    </a:lnTo>
                    <a:lnTo>
                      <a:pt x="6122" y="1099"/>
                    </a:lnTo>
                    <a:lnTo>
                      <a:pt x="5750" y="913"/>
                    </a:lnTo>
                    <a:lnTo>
                      <a:pt x="5378" y="726"/>
                    </a:lnTo>
                    <a:lnTo>
                      <a:pt x="5006" y="578"/>
                    </a:lnTo>
                    <a:lnTo>
                      <a:pt x="4597" y="447"/>
                    </a:lnTo>
                    <a:lnTo>
                      <a:pt x="4206" y="336"/>
                    </a:lnTo>
                    <a:lnTo>
                      <a:pt x="3797" y="243"/>
                    </a:lnTo>
                    <a:lnTo>
                      <a:pt x="3387" y="150"/>
                    </a:lnTo>
                    <a:lnTo>
                      <a:pt x="2997" y="94"/>
                    </a:lnTo>
                    <a:lnTo>
                      <a:pt x="2587" y="38"/>
                    </a:lnTo>
                    <a:lnTo>
                      <a:pt x="2196" y="19"/>
                    </a:lnTo>
                    <a:lnTo>
                      <a:pt x="17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4568;p57">
                <a:extLst>
                  <a:ext uri="{FF2B5EF4-FFF2-40B4-BE49-F238E27FC236}">
                    <a16:creationId xmlns:a16="http://schemas.microsoft.com/office/drawing/2014/main" id="{AE1ECF6C-BCBB-AA7C-D77A-75AA08F30844}"/>
                  </a:ext>
                </a:extLst>
              </p:cNvPr>
              <p:cNvSpPr/>
              <p:nvPr/>
            </p:nvSpPr>
            <p:spPr>
              <a:xfrm>
                <a:off x="5606250" y="4121350"/>
                <a:ext cx="202825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1601" extrusionOk="0">
                    <a:moveTo>
                      <a:pt x="261" y="1"/>
                    </a:moveTo>
                    <a:lnTo>
                      <a:pt x="205" y="19"/>
                    </a:lnTo>
                    <a:lnTo>
                      <a:pt x="149" y="19"/>
                    </a:lnTo>
                    <a:lnTo>
                      <a:pt x="93" y="57"/>
                    </a:lnTo>
                    <a:lnTo>
                      <a:pt x="56" y="94"/>
                    </a:lnTo>
                    <a:lnTo>
                      <a:pt x="19" y="168"/>
                    </a:lnTo>
                    <a:lnTo>
                      <a:pt x="0" y="280"/>
                    </a:lnTo>
                    <a:lnTo>
                      <a:pt x="19" y="373"/>
                    </a:lnTo>
                    <a:lnTo>
                      <a:pt x="56" y="466"/>
                    </a:lnTo>
                    <a:lnTo>
                      <a:pt x="93" y="503"/>
                    </a:lnTo>
                    <a:lnTo>
                      <a:pt x="149" y="522"/>
                    </a:lnTo>
                    <a:lnTo>
                      <a:pt x="205" y="540"/>
                    </a:lnTo>
                    <a:lnTo>
                      <a:pt x="261" y="540"/>
                    </a:lnTo>
                    <a:lnTo>
                      <a:pt x="1210" y="559"/>
                    </a:lnTo>
                    <a:lnTo>
                      <a:pt x="2159" y="633"/>
                    </a:lnTo>
                    <a:lnTo>
                      <a:pt x="3089" y="726"/>
                    </a:lnTo>
                    <a:lnTo>
                      <a:pt x="4038" y="857"/>
                    </a:lnTo>
                    <a:lnTo>
                      <a:pt x="4987" y="1006"/>
                    </a:lnTo>
                    <a:lnTo>
                      <a:pt x="5917" y="1192"/>
                    </a:lnTo>
                    <a:lnTo>
                      <a:pt x="6847" y="1378"/>
                    </a:lnTo>
                    <a:lnTo>
                      <a:pt x="7778" y="1601"/>
                    </a:lnTo>
                    <a:lnTo>
                      <a:pt x="7889" y="1601"/>
                    </a:lnTo>
                    <a:lnTo>
                      <a:pt x="7945" y="1582"/>
                    </a:lnTo>
                    <a:lnTo>
                      <a:pt x="7982" y="1564"/>
                    </a:lnTo>
                    <a:lnTo>
                      <a:pt x="8057" y="1489"/>
                    </a:lnTo>
                    <a:lnTo>
                      <a:pt x="8094" y="1396"/>
                    </a:lnTo>
                    <a:lnTo>
                      <a:pt x="8113" y="1303"/>
                    </a:lnTo>
                    <a:lnTo>
                      <a:pt x="8076" y="1192"/>
                    </a:lnTo>
                    <a:lnTo>
                      <a:pt x="8057" y="1154"/>
                    </a:lnTo>
                    <a:lnTo>
                      <a:pt x="8020" y="1117"/>
                    </a:lnTo>
                    <a:lnTo>
                      <a:pt x="7964" y="1099"/>
                    </a:lnTo>
                    <a:lnTo>
                      <a:pt x="7908" y="1080"/>
                    </a:lnTo>
                    <a:lnTo>
                      <a:pt x="6978" y="857"/>
                    </a:lnTo>
                    <a:lnTo>
                      <a:pt x="6029" y="652"/>
                    </a:lnTo>
                    <a:lnTo>
                      <a:pt x="5080" y="485"/>
                    </a:lnTo>
                    <a:lnTo>
                      <a:pt x="4112" y="317"/>
                    </a:lnTo>
                    <a:lnTo>
                      <a:pt x="3145" y="187"/>
                    </a:lnTo>
                    <a:lnTo>
                      <a:pt x="2177" y="94"/>
                    </a:lnTo>
                    <a:lnTo>
                      <a:pt x="1228" y="38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4569;p57">
                <a:extLst>
                  <a:ext uri="{FF2B5EF4-FFF2-40B4-BE49-F238E27FC236}">
                    <a16:creationId xmlns:a16="http://schemas.microsoft.com/office/drawing/2014/main" id="{B28B1179-3151-7B6C-952D-4332BD1CFD0B}"/>
                  </a:ext>
                </a:extLst>
              </p:cNvPr>
              <p:cNvSpPr/>
              <p:nvPr/>
            </p:nvSpPr>
            <p:spPr>
              <a:xfrm>
                <a:off x="5683450" y="4094375"/>
                <a:ext cx="754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559" extrusionOk="0">
                    <a:moveTo>
                      <a:pt x="1508" y="1"/>
                    </a:moveTo>
                    <a:lnTo>
                      <a:pt x="261" y="19"/>
                    </a:lnTo>
                    <a:lnTo>
                      <a:pt x="206" y="19"/>
                    </a:lnTo>
                    <a:lnTo>
                      <a:pt x="150" y="38"/>
                    </a:lnTo>
                    <a:lnTo>
                      <a:pt x="113" y="75"/>
                    </a:lnTo>
                    <a:lnTo>
                      <a:pt x="75" y="94"/>
                    </a:lnTo>
                    <a:lnTo>
                      <a:pt x="20" y="187"/>
                    </a:lnTo>
                    <a:lnTo>
                      <a:pt x="1" y="280"/>
                    </a:lnTo>
                    <a:lnTo>
                      <a:pt x="20" y="391"/>
                    </a:lnTo>
                    <a:lnTo>
                      <a:pt x="75" y="466"/>
                    </a:lnTo>
                    <a:lnTo>
                      <a:pt x="113" y="503"/>
                    </a:lnTo>
                    <a:lnTo>
                      <a:pt x="150" y="540"/>
                    </a:lnTo>
                    <a:lnTo>
                      <a:pt x="206" y="540"/>
                    </a:lnTo>
                    <a:lnTo>
                      <a:pt x="261" y="559"/>
                    </a:lnTo>
                    <a:lnTo>
                      <a:pt x="1508" y="540"/>
                    </a:lnTo>
                    <a:lnTo>
                      <a:pt x="2141" y="540"/>
                    </a:lnTo>
                    <a:lnTo>
                      <a:pt x="2755" y="559"/>
                    </a:lnTo>
                    <a:lnTo>
                      <a:pt x="2811" y="559"/>
                    </a:lnTo>
                    <a:lnTo>
                      <a:pt x="2866" y="540"/>
                    </a:lnTo>
                    <a:lnTo>
                      <a:pt x="2904" y="503"/>
                    </a:lnTo>
                    <a:lnTo>
                      <a:pt x="2941" y="484"/>
                    </a:lnTo>
                    <a:lnTo>
                      <a:pt x="2997" y="391"/>
                    </a:lnTo>
                    <a:lnTo>
                      <a:pt x="3015" y="298"/>
                    </a:lnTo>
                    <a:lnTo>
                      <a:pt x="2997" y="205"/>
                    </a:lnTo>
                    <a:lnTo>
                      <a:pt x="2941" y="112"/>
                    </a:lnTo>
                    <a:lnTo>
                      <a:pt x="2904" y="75"/>
                    </a:lnTo>
                    <a:lnTo>
                      <a:pt x="2866" y="38"/>
                    </a:lnTo>
                    <a:lnTo>
                      <a:pt x="2811" y="19"/>
                    </a:lnTo>
                    <a:lnTo>
                      <a:pt x="2755" y="19"/>
                    </a:lnTo>
                    <a:lnTo>
                      <a:pt x="21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7C020B2-488E-C532-27BD-05AD51074C39}"/>
              </a:ext>
            </a:extLst>
          </p:cNvPr>
          <p:cNvSpPr txBox="1"/>
          <p:nvPr/>
        </p:nvSpPr>
        <p:spPr>
          <a:xfrm>
            <a:off x="2085666" y="2293594"/>
            <a:ext cx="32859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chỉ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man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man"/>
              </a:rPr>
              <a:t>(</a:t>
            </a:r>
            <a:r>
              <a:rPr lang="en-US" sz="3200" b="1" dirty="0" err="1" smtClean="0">
                <a:solidFill>
                  <a:srgbClr val="0070C0"/>
                </a:solidFill>
                <a:latin typeface="Times New Rman"/>
              </a:rPr>
              <a:t>thường</a:t>
            </a:r>
            <a:r>
              <a:rPr lang="en-US" sz="3200" b="1" dirty="0" smtClean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đứng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trước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DT)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FF5282-FAD1-4A46-5BEB-93E025307FDD}"/>
              </a:ext>
            </a:extLst>
          </p:cNvPr>
          <p:cNvSpPr txBox="1"/>
          <p:nvPr/>
        </p:nvSpPr>
        <p:spPr>
          <a:xfrm>
            <a:off x="2085665" y="4727261"/>
            <a:ext cx="36948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chỉ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đứng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danh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man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man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0071AB0-A31E-283C-21FC-FEBC2B6C2FEE}"/>
              </a:ext>
            </a:extLst>
          </p:cNvPr>
          <p:cNvSpPr txBox="1"/>
          <p:nvPr/>
        </p:nvSpPr>
        <p:spPr>
          <a:xfrm>
            <a:off x="6264679" y="1881407"/>
            <a:ext cx="50342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man"/>
              </a:rPr>
              <a:t>Số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từ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chỉ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số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lượng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xác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định</a:t>
            </a:r>
            <a:r>
              <a:rPr lang="en-US" sz="3200" dirty="0">
                <a:latin typeface="Times New Rman"/>
              </a:rPr>
              <a:t>: </a:t>
            </a:r>
            <a:r>
              <a:rPr lang="en-US" sz="3200" dirty="0" err="1">
                <a:latin typeface="Times New Rman"/>
              </a:rPr>
              <a:t>một</a:t>
            </a:r>
            <a:r>
              <a:rPr lang="en-US" sz="3200" dirty="0">
                <a:latin typeface="Times New Rman"/>
              </a:rPr>
              <a:t>, </a:t>
            </a:r>
            <a:r>
              <a:rPr lang="en-US" sz="3200" dirty="0" err="1">
                <a:latin typeface="Times New Rman"/>
              </a:rPr>
              <a:t>hai</a:t>
            </a:r>
            <a:r>
              <a:rPr lang="en-US" sz="3200" dirty="0">
                <a:latin typeface="Times New Rman"/>
              </a:rPr>
              <a:t>, </a:t>
            </a:r>
            <a:r>
              <a:rPr lang="en-US" sz="3200" dirty="0" err="1">
                <a:latin typeface="Times New Rman"/>
              </a:rPr>
              <a:t>ba</a:t>
            </a:r>
            <a:r>
              <a:rPr lang="en-US" sz="3200" dirty="0">
                <a:latin typeface="Times New Rman"/>
              </a:rPr>
              <a:t>, …</a:t>
            </a:r>
          </a:p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man"/>
              </a:rPr>
              <a:t>Số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từ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chỉ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số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lượng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ước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chừng</a:t>
            </a:r>
            <a:r>
              <a:rPr lang="en-US" sz="3200" dirty="0">
                <a:latin typeface="Times New Rman"/>
              </a:rPr>
              <a:t>: </a:t>
            </a:r>
            <a:r>
              <a:rPr lang="en-US" sz="3200" dirty="0" err="1">
                <a:latin typeface="Times New Rman"/>
              </a:rPr>
              <a:t>vài</a:t>
            </a:r>
            <a:r>
              <a:rPr lang="en-US" sz="3200" dirty="0">
                <a:latin typeface="Times New Rman"/>
              </a:rPr>
              <a:t>, </a:t>
            </a:r>
            <a:r>
              <a:rPr lang="en-US" sz="3200" dirty="0" err="1">
                <a:latin typeface="Times New Rman"/>
              </a:rPr>
              <a:t>dăm</a:t>
            </a:r>
            <a:r>
              <a:rPr lang="en-US" sz="3200" dirty="0">
                <a:latin typeface="Times New Rman"/>
              </a:rPr>
              <a:t>, </a:t>
            </a:r>
            <a:r>
              <a:rPr lang="en-US" sz="3200" dirty="0" err="1">
                <a:latin typeface="Times New Rman"/>
              </a:rPr>
              <a:t>mươi</a:t>
            </a:r>
            <a:r>
              <a:rPr lang="en-US" sz="3200" dirty="0">
                <a:latin typeface="Times New Rman"/>
              </a:rPr>
              <a:t>, </a:t>
            </a:r>
            <a:r>
              <a:rPr lang="en-US" sz="3200" dirty="0" err="1">
                <a:latin typeface="Times New Rman"/>
              </a:rPr>
              <a:t>ba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bốn</a:t>
            </a:r>
            <a:r>
              <a:rPr lang="en-US" sz="3200" dirty="0">
                <a:latin typeface="Times New Rman"/>
              </a:rPr>
              <a:t>, …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99EBFF4-CD70-4A11-7628-EC4C214E2FBE}"/>
              </a:ext>
            </a:extLst>
          </p:cNvPr>
          <p:cNvSpPr txBox="1"/>
          <p:nvPr/>
        </p:nvSpPr>
        <p:spPr>
          <a:xfrm>
            <a:off x="6096000" y="4409416"/>
            <a:ext cx="56498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man"/>
              </a:rPr>
              <a:t>Thường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kết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hợp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với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các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từ</a:t>
            </a:r>
            <a:r>
              <a:rPr lang="en-US" sz="3200" dirty="0">
                <a:latin typeface="Times New Rman"/>
              </a:rPr>
              <a:t> :</a:t>
            </a:r>
            <a:r>
              <a:rPr lang="en-US" sz="3200" dirty="0" err="1">
                <a:latin typeface="Times New Rman"/>
              </a:rPr>
              <a:t>thứ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hạng</a:t>
            </a:r>
            <a:r>
              <a:rPr lang="en-US" sz="3200" dirty="0">
                <a:latin typeface="Times New Rman"/>
              </a:rPr>
              <a:t>, </a:t>
            </a:r>
            <a:r>
              <a:rPr lang="en-US" sz="3200" dirty="0" err="1">
                <a:latin typeface="Times New Rman"/>
              </a:rPr>
              <a:t>loại</a:t>
            </a:r>
            <a:r>
              <a:rPr lang="en-US" sz="3200" dirty="0">
                <a:latin typeface="Times New Rman"/>
              </a:rPr>
              <a:t>, </a:t>
            </a:r>
            <a:r>
              <a:rPr lang="en-US" sz="3200" dirty="0" err="1">
                <a:latin typeface="Times New Rman"/>
              </a:rPr>
              <a:t>số</a:t>
            </a:r>
            <a:r>
              <a:rPr lang="en-US" sz="3200" dirty="0">
                <a:latin typeface="Times New Rman"/>
              </a:rPr>
              <a:t>,… </a:t>
            </a:r>
            <a:r>
              <a:rPr lang="en-US" sz="3200" dirty="0" err="1">
                <a:latin typeface="Times New Rman"/>
              </a:rPr>
              <a:t>thể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hiện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thứ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tự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của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sự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vật</a:t>
            </a:r>
            <a:r>
              <a:rPr lang="en-US" sz="3200" dirty="0">
                <a:latin typeface="Times New Rman"/>
              </a:rPr>
              <a:t>  </a:t>
            </a:r>
            <a:r>
              <a:rPr lang="en-US" sz="3200" dirty="0" err="1">
                <a:latin typeface="Times New Rman"/>
              </a:rPr>
              <a:t>được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nêu</a:t>
            </a:r>
            <a:r>
              <a:rPr lang="en-US" sz="3200" dirty="0">
                <a:latin typeface="Times New Rman"/>
              </a:rPr>
              <a:t> ở </a:t>
            </a:r>
            <a:r>
              <a:rPr lang="en-US" sz="3200" dirty="0" err="1">
                <a:latin typeface="Times New Rman"/>
              </a:rPr>
              <a:t>danh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từ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trung</a:t>
            </a:r>
            <a:r>
              <a:rPr lang="en-US" sz="3200" dirty="0">
                <a:latin typeface="Times New Rman"/>
              </a:rPr>
              <a:t> </a:t>
            </a:r>
            <a:r>
              <a:rPr lang="en-US" sz="3200" dirty="0" err="1">
                <a:latin typeface="Times New Rman"/>
              </a:rPr>
              <a:t>tâm</a:t>
            </a:r>
            <a:r>
              <a:rPr lang="en-US" sz="3200" dirty="0">
                <a:latin typeface="Times New R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78762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0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F7B5A4-6435-63A9-35EB-4568BBB61091}"/>
              </a:ext>
            </a:extLst>
          </p:cNvPr>
          <p:cNvSpPr/>
          <p:nvPr/>
        </p:nvSpPr>
        <p:spPr>
          <a:xfrm>
            <a:off x="1345722" y="770627"/>
            <a:ext cx="1437735" cy="1012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CC685C-36CC-171C-D2DC-7B8353F031F2}"/>
              </a:ext>
            </a:extLst>
          </p:cNvPr>
          <p:cNvSpPr/>
          <p:nvPr/>
        </p:nvSpPr>
        <p:spPr>
          <a:xfrm>
            <a:off x="9554235" y="5356047"/>
            <a:ext cx="1437735" cy="1012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F1013-EBA8-E75B-1F28-2A293EAD5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814" y="-220965"/>
            <a:ext cx="8133832" cy="7326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98FCAF-EE92-F952-C612-8F7FF7E8337F}"/>
              </a:ext>
            </a:extLst>
          </p:cNvPr>
          <p:cNvSpPr txBox="1"/>
          <p:nvPr/>
        </p:nvSpPr>
        <p:spPr>
          <a:xfrm>
            <a:off x="4656776" y="1670041"/>
            <a:ext cx="5996675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“mỗi thứ một </a:t>
            </a:r>
            <a:r>
              <a:rPr lang="nl-NL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nl-NL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nl-NL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 ”</a:t>
            </a:r>
            <a:r>
              <a:rPr lang="nl-NL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nl-NL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 trong cụm từ trên có phải là số từ không? Vì sao? 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4B4F9-B9DF-B0F3-F7F7-9B36AF626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847" b="50000"/>
          <a:stretch/>
        </p:blipFill>
        <p:spPr>
          <a:xfrm flipH="1">
            <a:off x="1345722" y="493781"/>
            <a:ext cx="3003077" cy="55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1401</Words>
  <Application>Microsoft Office PowerPoint</Application>
  <PresentationFormat>Widescreen</PresentationFormat>
  <Paragraphs>149</Paragraphs>
  <Slides>25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微软雅黑</vt:lpstr>
      <vt:lpstr>宋体</vt:lpstr>
      <vt:lpstr>#9Slide03 AmpleSoft</vt:lpstr>
      <vt:lpstr>#9Slide03 Sofia Pro Soft Bold</vt:lpstr>
      <vt:lpstr>#9Slide05 Braxton Regular</vt:lpstr>
      <vt:lpstr>Arial</vt:lpstr>
      <vt:lpstr>Arial Unicode MS</vt:lpstr>
      <vt:lpstr>Calibri</vt:lpstr>
      <vt:lpstr>等线</vt:lpstr>
      <vt:lpstr>ITC Avant Garde Std Bk</vt:lpstr>
      <vt:lpstr>黑体</vt:lpstr>
      <vt:lpstr>华文新魏</vt:lpstr>
      <vt:lpstr>Times New Rman</vt:lpstr>
      <vt:lpstr>Times New Roman</vt:lpstr>
      <vt:lpstr>Wingdings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Admin</cp:lastModifiedBy>
  <cp:revision>95</cp:revision>
  <dcterms:created xsi:type="dcterms:W3CDTF">2021-11-30T15:42:07Z</dcterms:created>
  <dcterms:modified xsi:type="dcterms:W3CDTF">2024-10-28T15:46:56Z</dcterms:modified>
</cp:coreProperties>
</file>