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Lst>
  <p:notesMasterIdLst>
    <p:notesMasterId r:id="rId31"/>
  </p:notesMasterIdLst>
  <p:sldIdLst>
    <p:sldId id="256" r:id="rId2"/>
    <p:sldId id="257" r:id="rId3"/>
    <p:sldId id="259" r:id="rId4"/>
    <p:sldId id="269" r:id="rId5"/>
    <p:sldId id="260" r:id="rId6"/>
    <p:sldId id="258" r:id="rId7"/>
    <p:sldId id="293" r:id="rId8"/>
    <p:sldId id="263" r:id="rId9"/>
    <p:sldId id="292" r:id="rId10"/>
    <p:sldId id="277" r:id="rId11"/>
    <p:sldId id="306" r:id="rId12"/>
    <p:sldId id="264" r:id="rId13"/>
    <p:sldId id="266" r:id="rId14"/>
    <p:sldId id="295" r:id="rId15"/>
    <p:sldId id="296" r:id="rId16"/>
    <p:sldId id="294" r:id="rId17"/>
    <p:sldId id="297" r:id="rId18"/>
    <p:sldId id="298" r:id="rId19"/>
    <p:sldId id="300" r:id="rId20"/>
    <p:sldId id="301" r:id="rId21"/>
    <p:sldId id="302" r:id="rId22"/>
    <p:sldId id="303" r:id="rId23"/>
    <p:sldId id="299" r:id="rId24"/>
    <p:sldId id="267" r:id="rId25"/>
    <p:sldId id="304" r:id="rId26"/>
    <p:sldId id="270" r:id="rId27"/>
    <p:sldId id="305" r:id="rId28"/>
    <p:sldId id="272" r:id="rId29"/>
    <p:sldId id="279" r:id="rId30"/>
  </p:sldIdLst>
  <p:sldSz cx="9144000" cy="5143500" type="screen16x9"/>
  <p:notesSz cx="6858000" cy="9144000"/>
  <p:embeddedFontLst>
    <p:embeddedFont>
      <p:font typeface="Calibri" panose="020F0502020204030204" pitchFamily="34" charset="0"/>
      <p:regular r:id="rId32"/>
      <p:bold r:id="rId33"/>
      <p:italic r:id="rId34"/>
      <p:boldItalic r:id="rId35"/>
    </p:embeddedFont>
    <p:embeddedFont>
      <p:font typeface="Muli" panose="020B0604020202020204" charset="0"/>
      <p:regular r:id="rId36"/>
      <p:bold r:id="rId37"/>
      <p:italic r:id="rId38"/>
      <p:boldItalic r:id="rId39"/>
    </p:embeddedFont>
    <p:embeddedFont>
      <p:font typeface="Comic Sans MS" panose="030F0702030302020204" pitchFamily="66" charset="0"/>
      <p:regular r:id="rId40"/>
      <p:bold r:id="rId41"/>
      <p:italic r:id="rId42"/>
      <p:boldItalic r:id="rId43"/>
    </p:embeddedFont>
    <p:embeddedFont>
      <p:font typeface="Droid Serif" panose="020B0604020202020204" charset="0"/>
      <p:regular r:id="rId44"/>
      <p:bold r:id="rId45"/>
      <p:italic r:id="rId46"/>
      <p:boldItalic r:id="rId47"/>
    </p:embeddedFont>
    <p:embeddedFont>
      <p:font typeface="Arial Black" panose="020B0A04020102020204" pitchFamily="34" charset="0"/>
      <p:bold r:id="rId48"/>
    </p:embeddedFont>
    <p:embeddedFont>
      <p:font typeface="Open Sans" panose="020B060402020202020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D257A91-3D0A-4839-8865-AE6372B7FEB7}">
  <a:tblStyle styleId="{ED257A91-3D0A-4839-8865-AE6372B7FEB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6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font" Target="fonts/font10.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235309421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1381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1594458500_0_4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1594458500_0_4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83458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592698dac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1592698dac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&lt;a href="http://www.freepik.com/free-photo/top-view-of-co-workers-planning-a-strategy_864127.htm"&gt;Designed by Freepik&lt;/a&gt;</a:t>
            </a:r>
            <a:endParaRPr/>
          </a:p>
          <a:p>
            <a:pPr marL="0" lvl="0" indent="0" algn="l" rtl="0">
              <a:spcBef>
                <a:spcPts val="0"/>
              </a:spcBef>
              <a:spcAft>
                <a:spcPts val="0"/>
              </a:spcAft>
              <a:buNone/>
            </a:pPr>
            <a:r>
              <a:rPr lang="en"/>
              <a:t>http://www.freepik.com/free-photo/happy-co-workers-close-to-the-window_866124.htm</a:t>
            </a:r>
            <a:endParaRPr/>
          </a:p>
        </p:txBody>
      </p:sp>
    </p:spTree>
    <p:extLst>
      <p:ext uri="{BB962C8B-B14F-4D97-AF65-F5344CB8AC3E}">
        <p14:creationId xmlns:p14="http://schemas.microsoft.com/office/powerpoint/2010/main" val="3955665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592698dac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1592698dac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0338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16dc4b7341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3" name="Google Shape;943;g16dc4b7341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7834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40945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16dc4b7341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3" name="Google Shape;943;g16dc4b7341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2264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1592698dac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1592698dac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&lt;a href='http://www.freepik.com/free-photo/skyscraper-urban-view_881301.htm'&gt;Designed by Freepik&lt;/a&gt;</a:t>
            </a:r>
            <a:endParaRPr/>
          </a:p>
        </p:txBody>
      </p:sp>
    </p:spTree>
    <p:extLst>
      <p:ext uri="{BB962C8B-B14F-4D97-AF65-F5344CB8AC3E}">
        <p14:creationId xmlns:p14="http://schemas.microsoft.com/office/powerpoint/2010/main" val="1989343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1594458500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1594458500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24896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1594458500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1594458500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57060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16dc4b7341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 name="Google Shape;874;g16dc4b7341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4531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16dc4b7341_0_8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16dc4b7341_0_8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4100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1592698dac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1592698dac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4460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1594458500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1594458500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&lt;a href='http://www.freepik.com/free-photo/close-up-of-happy-executive_856028.htm'&gt;Designed by Freepik&lt;/a&gt;</a:t>
            </a:r>
            <a:endParaRPr/>
          </a:p>
          <a:p>
            <a:pPr marL="0" lvl="0" indent="0" algn="l" rtl="0">
              <a:spcBef>
                <a:spcPts val="0"/>
              </a:spcBef>
              <a:spcAft>
                <a:spcPts val="0"/>
              </a:spcAft>
              <a:buNone/>
            </a:pPr>
            <a:r>
              <a:rPr lang="en"/>
              <a:t>&lt;a href='http://www.freepik.com/free-photo/smiling-young-businessman_856555.htm'&gt;Designed by Freepik&lt;/a&gt;</a:t>
            </a:r>
            <a:endParaRPr/>
          </a:p>
          <a:p>
            <a:pPr marL="0" lvl="0" indent="0" algn="l" rtl="0">
              <a:spcBef>
                <a:spcPts val="0"/>
              </a:spcBef>
              <a:spcAft>
                <a:spcPts val="0"/>
              </a:spcAft>
              <a:buNone/>
            </a:pPr>
            <a:r>
              <a:rPr lang="en"/>
              <a:t>&lt;a href='http://www.freepik.com/free-photo/team-of-friendly-businesspeople_858813.htm'&gt;Designed by Freepik&lt;/a&gt;</a:t>
            </a:r>
            <a:endParaRPr/>
          </a:p>
          <a:p>
            <a:pPr marL="0" lvl="0" indent="0" algn="l" rtl="0">
              <a:spcBef>
                <a:spcPts val="0"/>
              </a:spcBef>
              <a:spcAft>
                <a:spcPts val="0"/>
              </a:spcAft>
              <a:buNone/>
            </a:pPr>
            <a:r>
              <a:rPr lang="en"/>
              <a:t>&lt;a href='http://www.freepik.com/free-photo/close-up-of-successful-entrepreneur_867979.htm'&gt;Designed by Freepik&lt;/a&gt;</a:t>
            </a:r>
            <a:endParaRPr/>
          </a:p>
        </p:txBody>
      </p:sp>
    </p:spTree>
    <p:extLst>
      <p:ext uri="{BB962C8B-B14F-4D97-AF65-F5344CB8AC3E}">
        <p14:creationId xmlns:p14="http://schemas.microsoft.com/office/powerpoint/2010/main" val="1429423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5764128aa_2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5764128aa_2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9077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592698dac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592698dac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8011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16dc4b7341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3" name="Google Shape;943;g16dc4b7341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7845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1592698dac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1592698dac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5997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1592698dac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1592698dac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9287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1">
  <p:cSld name="TITLE_1">
    <p:bg>
      <p:bgPr>
        <a:noFill/>
        <a:effectLst/>
      </p:bgPr>
    </p:bg>
    <p:spTree>
      <p:nvGrpSpPr>
        <p:cNvPr id="1" name="Shape 13"/>
        <p:cNvGrpSpPr/>
        <p:nvPr/>
      </p:nvGrpSpPr>
      <p:grpSpPr>
        <a:xfrm>
          <a:off x="0" y="0"/>
          <a:ext cx="0" cy="0"/>
          <a:chOff x="0" y="0"/>
          <a:chExt cx="0" cy="0"/>
        </a:xfrm>
      </p:grpSpPr>
      <p:sp>
        <p:nvSpPr>
          <p:cNvPr id="14" name="Google Shape;14;p3"/>
          <p:cNvSpPr/>
          <p:nvPr/>
        </p:nvSpPr>
        <p:spPr>
          <a:xfrm rot="10800000">
            <a:off x="1404025" y="2548900"/>
            <a:ext cx="3121800" cy="2502300"/>
          </a:xfrm>
          <a:prstGeom prst="parallelogram">
            <a:avLst>
              <a:gd name="adj" fmla="val 55860"/>
            </a:avLst>
          </a:prstGeom>
          <a:solidFill>
            <a:srgbClr val="79B29D">
              <a:alpha val="8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rot="10800000" flipH="1">
            <a:off x="1404025" y="46600"/>
            <a:ext cx="3121800" cy="2502300"/>
          </a:xfrm>
          <a:prstGeom prst="parallelogram">
            <a:avLst>
              <a:gd name="adj" fmla="val 55860"/>
            </a:avLst>
          </a:prstGeom>
          <a:solidFill>
            <a:srgbClr val="79B29D">
              <a:alpha val="8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7" name="Google Shape;17;p3"/>
          <p:cNvSpPr/>
          <p:nvPr/>
        </p:nvSpPr>
        <p:spPr>
          <a:xfrm>
            <a:off x="-5850" y="232975"/>
            <a:ext cx="9155700" cy="3296400"/>
          </a:xfrm>
          <a:prstGeom prst="rect">
            <a:avLst/>
          </a:prstGeom>
          <a:solidFill>
            <a:srgbClr val="4C5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p:nvPr/>
        </p:nvSpPr>
        <p:spPr>
          <a:xfrm>
            <a:off x="-5850" y="3529375"/>
            <a:ext cx="9155700" cy="1352100"/>
          </a:xfrm>
          <a:prstGeom prst="rect">
            <a:avLst/>
          </a:prstGeom>
          <a:solidFill>
            <a:srgbClr val="3844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a:off x="0" y="46600"/>
            <a:ext cx="3121800" cy="2502300"/>
          </a:xfrm>
          <a:prstGeom prst="parallelogram">
            <a:avLst>
              <a:gd name="adj" fmla="val 55860"/>
            </a:avLst>
          </a:prstGeom>
          <a:solidFill>
            <a:srgbClr val="87C5AE">
              <a:alpha val="8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flipH="1">
            <a:off x="0" y="2548900"/>
            <a:ext cx="3121800" cy="2502300"/>
          </a:xfrm>
          <a:prstGeom prst="parallelogram">
            <a:avLst>
              <a:gd name="adj" fmla="val 55860"/>
            </a:avLst>
          </a:prstGeom>
          <a:solidFill>
            <a:srgbClr val="87C5AE">
              <a:alpha val="8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2" name="Google Shape;22;p3"/>
          <p:cNvSpPr txBox="1">
            <a:spLocks noGrp="1"/>
          </p:cNvSpPr>
          <p:nvPr>
            <p:ph type="title"/>
          </p:nvPr>
        </p:nvSpPr>
        <p:spPr>
          <a:xfrm>
            <a:off x="2532625" y="1515700"/>
            <a:ext cx="6424500" cy="801900"/>
          </a:xfrm>
          <a:prstGeom prst="rect">
            <a:avLst/>
          </a:prstGeom>
        </p:spPr>
        <p:txBody>
          <a:bodyPr spcFirstLastPara="1" wrap="square" lIns="91425" tIns="91425" rIns="91425" bIns="91425" anchor="t" anchorCtr="0">
            <a:noAutofit/>
          </a:bodyPr>
          <a:lstStyle>
            <a:lvl1pPr lvl="0" algn="r">
              <a:spcBef>
                <a:spcPts val="0"/>
              </a:spcBef>
              <a:spcAft>
                <a:spcPts val="0"/>
              </a:spcAft>
              <a:buNone/>
              <a:defRPr sz="3600">
                <a:solidFill>
                  <a:srgbClr val="FFFFFF"/>
                </a:solidFill>
                <a:latin typeface="Muli"/>
                <a:ea typeface="Muli"/>
                <a:cs typeface="Muli"/>
                <a:sym typeface="Muli"/>
              </a:defRPr>
            </a:lvl1pPr>
            <a:lvl2pPr lvl="1">
              <a:spcBef>
                <a:spcPts val="0"/>
              </a:spcBef>
              <a:spcAft>
                <a:spcPts val="0"/>
              </a:spcAft>
              <a:buNone/>
              <a:defRPr sz="3600">
                <a:solidFill>
                  <a:srgbClr val="FFFFFF"/>
                </a:solidFill>
                <a:latin typeface="Muli"/>
                <a:ea typeface="Muli"/>
                <a:cs typeface="Muli"/>
                <a:sym typeface="Muli"/>
              </a:defRPr>
            </a:lvl2pPr>
            <a:lvl3pPr lvl="2">
              <a:spcBef>
                <a:spcPts val="0"/>
              </a:spcBef>
              <a:spcAft>
                <a:spcPts val="0"/>
              </a:spcAft>
              <a:buNone/>
              <a:defRPr sz="3600">
                <a:solidFill>
                  <a:srgbClr val="FFFFFF"/>
                </a:solidFill>
                <a:latin typeface="Muli"/>
                <a:ea typeface="Muli"/>
                <a:cs typeface="Muli"/>
                <a:sym typeface="Muli"/>
              </a:defRPr>
            </a:lvl3pPr>
            <a:lvl4pPr lvl="3">
              <a:spcBef>
                <a:spcPts val="0"/>
              </a:spcBef>
              <a:spcAft>
                <a:spcPts val="0"/>
              </a:spcAft>
              <a:buNone/>
              <a:defRPr sz="3600">
                <a:solidFill>
                  <a:srgbClr val="FFFFFF"/>
                </a:solidFill>
                <a:latin typeface="Muli"/>
                <a:ea typeface="Muli"/>
                <a:cs typeface="Muli"/>
                <a:sym typeface="Muli"/>
              </a:defRPr>
            </a:lvl4pPr>
            <a:lvl5pPr lvl="4">
              <a:spcBef>
                <a:spcPts val="0"/>
              </a:spcBef>
              <a:spcAft>
                <a:spcPts val="0"/>
              </a:spcAft>
              <a:buNone/>
              <a:defRPr sz="3600">
                <a:solidFill>
                  <a:srgbClr val="FFFFFF"/>
                </a:solidFill>
                <a:latin typeface="Muli"/>
                <a:ea typeface="Muli"/>
                <a:cs typeface="Muli"/>
                <a:sym typeface="Muli"/>
              </a:defRPr>
            </a:lvl5pPr>
            <a:lvl6pPr lvl="5">
              <a:spcBef>
                <a:spcPts val="0"/>
              </a:spcBef>
              <a:spcAft>
                <a:spcPts val="0"/>
              </a:spcAft>
              <a:buNone/>
              <a:defRPr sz="3600">
                <a:solidFill>
                  <a:srgbClr val="FFFFFF"/>
                </a:solidFill>
                <a:latin typeface="Muli"/>
                <a:ea typeface="Muli"/>
                <a:cs typeface="Muli"/>
                <a:sym typeface="Muli"/>
              </a:defRPr>
            </a:lvl6pPr>
            <a:lvl7pPr lvl="6">
              <a:spcBef>
                <a:spcPts val="0"/>
              </a:spcBef>
              <a:spcAft>
                <a:spcPts val="0"/>
              </a:spcAft>
              <a:buNone/>
              <a:defRPr sz="3600">
                <a:solidFill>
                  <a:srgbClr val="FFFFFF"/>
                </a:solidFill>
                <a:latin typeface="Muli"/>
                <a:ea typeface="Muli"/>
                <a:cs typeface="Muli"/>
                <a:sym typeface="Muli"/>
              </a:defRPr>
            </a:lvl7pPr>
            <a:lvl8pPr lvl="7">
              <a:spcBef>
                <a:spcPts val="0"/>
              </a:spcBef>
              <a:spcAft>
                <a:spcPts val="0"/>
              </a:spcAft>
              <a:buNone/>
              <a:defRPr sz="3600">
                <a:solidFill>
                  <a:srgbClr val="FFFFFF"/>
                </a:solidFill>
                <a:latin typeface="Muli"/>
                <a:ea typeface="Muli"/>
                <a:cs typeface="Muli"/>
                <a:sym typeface="Muli"/>
              </a:defRPr>
            </a:lvl8pPr>
            <a:lvl9pPr lvl="8">
              <a:spcBef>
                <a:spcPts val="0"/>
              </a:spcBef>
              <a:spcAft>
                <a:spcPts val="0"/>
              </a:spcAft>
              <a:buNone/>
              <a:defRPr sz="3600">
                <a:solidFill>
                  <a:srgbClr val="FFFFFF"/>
                </a:solidFill>
                <a:latin typeface="Muli"/>
                <a:ea typeface="Muli"/>
                <a:cs typeface="Muli"/>
                <a:sym typeface="Muli"/>
              </a:defRPr>
            </a:lvl9pPr>
          </a:lstStyle>
          <a:p>
            <a:endParaRPr/>
          </a:p>
        </p:txBody>
      </p:sp>
      <p:sp>
        <p:nvSpPr>
          <p:cNvPr id="23" name="Google Shape;23;p3"/>
          <p:cNvSpPr txBox="1">
            <a:spLocks noGrp="1"/>
          </p:cNvSpPr>
          <p:nvPr>
            <p:ph type="subTitle" idx="1"/>
          </p:nvPr>
        </p:nvSpPr>
        <p:spPr>
          <a:xfrm>
            <a:off x="4713325" y="2121950"/>
            <a:ext cx="4243800" cy="393600"/>
          </a:xfrm>
          <a:prstGeom prst="rect">
            <a:avLst/>
          </a:prstGeom>
        </p:spPr>
        <p:txBody>
          <a:bodyPr spcFirstLastPara="1" wrap="square" lIns="91425" tIns="91425" rIns="91425" bIns="91425" anchor="t" anchorCtr="0">
            <a:noAutofit/>
          </a:bodyPr>
          <a:lstStyle>
            <a:lvl1pPr lvl="0" algn="r">
              <a:spcBef>
                <a:spcPts val="0"/>
              </a:spcBef>
              <a:spcAft>
                <a:spcPts val="0"/>
              </a:spcAft>
              <a:buNone/>
              <a:defRPr>
                <a:solidFill>
                  <a:srgbClr val="87C5AE"/>
                </a:solidFill>
                <a:latin typeface="Muli"/>
                <a:ea typeface="Muli"/>
                <a:cs typeface="Muli"/>
                <a:sym typeface="Muli"/>
              </a:defRPr>
            </a:lvl1pPr>
            <a:lvl2pPr lvl="1">
              <a:spcBef>
                <a:spcPts val="1600"/>
              </a:spcBef>
              <a:spcAft>
                <a:spcPts val="0"/>
              </a:spcAft>
              <a:buNone/>
              <a:defRPr>
                <a:solidFill>
                  <a:srgbClr val="87C5AE"/>
                </a:solidFill>
                <a:latin typeface="Muli"/>
                <a:ea typeface="Muli"/>
                <a:cs typeface="Muli"/>
                <a:sym typeface="Muli"/>
              </a:defRPr>
            </a:lvl2pPr>
            <a:lvl3pPr lvl="2">
              <a:spcBef>
                <a:spcPts val="1600"/>
              </a:spcBef>
              <a:spcAft>
                <a:spcPts val="0"/>
              </a:spcAft>
              <a:buNone/>
              <a:defRPr>
                <a:solidFill>
                  <a:srgbClr val="87C5AE"/>
                </a:solidFill>
                <a:latin typeface="Muli"/>
                <a:ea typeface="Muli"/>
                <a:cs typeface="Muli"/>
                <a:sym typeface="Muli"/>
              </a:defRPr>
            </a:lvl3pPr>
            <a:lvl4pPr lvl="3">
              <a:spcBef>
                <a:spcPts val="1600"/>
              </a:spcBef>
              <a:spcAft>
                <a:spcPts val="0"/>
              </a:spcAft>
              <a:buNone/>
              <a:defRPr>
                <a:solidFill>
                  <a:srgbClr val="87C5AE"/>
                </a:solidFill>
                <a:latin typeface="Muli"/>
                <a:ea typeface="Muli"/>
                <a:cs typeface="Muli"/>
                <a:sym typeface="Muli"/>
              </a:defRPr>
            </a:lvl4pPr>
            <a:lvl5pPr lvl="4">
              <a:spcBef>
                <a:spcPts val="1600"/>
              </a:spcBef>
              <a:spcAft>
                <a:spcPts val="0"/>
              </a:spcAft>
              <a:buNone/>
              <a:defRPr>
                <a:solidFill>
                  <a:srgbClr val="87C5AE"/>
                </a:solidFill>
                <a:latin typeface="Muli"/>
                <a:ea typeface="Muli"/>
                <a:cs typeface="Muli"/>
                <a:sym typeface="Muli"/>
              </a:defRPr>
            </a:lvl5pPr>
            <a:lvl6pPr lvl="5">
              <a:spcBef>
                <a:spcPts val="1600"/>
              </a:spcBef>
              <a:spcAft>
                <a:spcPts val="0"/>
              </a:spcAft>
              <a:buNone/>
              <a:defRPr>
                <a:solidFill>
                  <a:srgbClr val="87C5AE"/>
                </a:solidFill>
                <a:latin typeface="Muli"/>
                <a:ea typeface="Muli"/>
                <a:cs typeface="Muli"/>
                <a:sym typeface="Muli"/>
              </a:defRPr>
            </a:lvl6pPr>
            <a:lvl7pPr lvl="6">
              <a:spcBef>
                <a:spcPts val="1600"/>
              </a:spcBef>
              <a:spcAft>
                <a:spcPts val="0"/>
              </a:spcAft>
              <a:buNone/>
              <a:defRPr>
                <a:solidFill>
                  <a:srgbClr val="87C5AE"/>
                </a:solidFill>
                <a:latin typeface="Muli"/>
                <a:ea typeface="Muli"/>
                <a:cs typeface="Muli"/>
                <a:sym typeface="Muli"/>
              </a:defRPr>
            </a:lvl7pPr>
            <a:lvl8pPr lvl="7">
              <a:spcBef>
                <a:spcPts val="1600"/>
              </a:spcBef>
              <a:spcAft>
                <a:spcPts val="0"/>
              </a:spcAft>
              <a:buNone/>
              <a:defRPr>
                <a:solidFill>
                  <a:srgbClr val="87C5AE"/>
                </a:solidFill>
                <a:latin typeface="Muli"/>
                <a:ea typeface="Muli"/>
                <a:cs typeface="Muli"/>
                <a:sym typeface="Muli"/>
              </a:defRPr>
            </a:lvl8pPr>
            <a:lvl9pPr lvl="8">
              <a:spcBef>
                <a:spcPts val="1600"/>
              </a:spcBef>
              <a:spcAft>
                <a:spcPts val="1600"/>
              </a:spcAft>
              <a:buNone/>
              <a:defRPr>
                <a:solidFill>
                  <a:srgbClr val="87C5AE"/>
                </a:solidFill>
                <a:latin typeface="Muli"/>
                <a:ea typeface="Muli"/>
                <a:cs typeface="Muli"/>
                <a:sym typeface="Muli"/>
              </a:defRPr>
            </a:lvl9pPr>
          </a:lstStyle>
          <a:p>
            <a:endParaRPr/>
          </a:p>
        </p:txBody>
      </p:sp>
      <p:sp>
        <p:nvSpPr>
          <p:cNvPr id="24" name="Google Shape;24;p3"/>
          <p:cNvSpPr txBox="1">
            <a:spLocks noGrp="1"/>
          </p:cNvSpPr>
          <p:nvPr>
            <p:ph type="subTitle" idx="2"/>
          </p:nvPr>
        </p:nvSpPr>
        <p:spPr>
          <a:xfrm>
            <a:off x="6444050" y="2503300"/>
            <a:ext cx="2513100" cy="4107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300">
                <a:solidFill>
                  <a:srgbClr val="FFFFFF"/>
                </a:solidFill>
                <a:latin typeface="Muli"/>
                <a:ea typeface="Muli"/>
                <a:cs typeface="Muli"/>
                <a:sym typeface="Muli"/>
              </a:defRPr>
            </a:lvl1pPr>
            <a:lvl2pPr lvl="1" algn="r" rtl="0">
              <a:spcBef>
                <a:spcPts val="1600"/>
              </a:spcBef>
              <a:spcAft>
                <a:spcPts val="0"/>
              </a:spcAft>
              <a:buNone/>
              <a:defRPr sz="1300">
                <a:solidFill>
                  <a:srgbClr val="FFFFFF"/>
                </a:solidFill>
                <a:latin typeface="Muli"/>
                <a:ea typeface="Muli"/>
                <a:cs typeface="Muli"/>
                <a:sym typeface="Muli"/>
              </a:defRPr>
            </a:lvl2pPr>
            <a:lvl3pPr lvl="2" algn="r" rtl="0">
              <a:spcBef>
                <a:spcPts val="1600"/>
              </a:spcBef>
              <a:spcAft>
                <a:spcPts val="0"/>
              </a:spcAft>
              <a:buNone/>
              <a:defRPr sz="1300">
                <a:solidFill>
                  <a:srgbClr val="FFFFFF"/>
                </a:solidFill>
                <a:latin typeface="Muli"/>
                <a:ea typeface="Muli"/>
                <a:cs typeface="Muli"/>
                <a:sym typeface="Muli"/>
              </a:defRPr>
            </a:lvl3pPr>
            <a:lvl4pPr lvl="3" algn="r" rtl="0">
              <a:spcBef>
                <a:spcPts val="1600"/>
              </a:spcBef>
              <a:spcAft>
                <a:spcPts val="0"/>
              </a:spcAft>
              <a:buNone/>
              <a:defRPr sz="1300">
                <a:solidFill>
                  <a:srgbClr val="FFFFFF"/>
                </a:solidFill>
                <a:latin typeface="Muli"/>
                <a:ea typeface="Muli"/>
                <a:cs typeface="Muli"/>
                <a:sym typeface="Muli"/>
              </a:defRPr>
            </a:lvl4pPr>
            <a:lvl5pPr lvl="4" algn="r" rtl="0">
              <a:spcBef>
                <a:spcPts val="1600"/>
              </a:spcBef>
              <a:spcAft>
                <a:spcPts val="0"/>
              </a:spcAft>
              <a:buNone/>
              <a:defRPr sz="1300">
                <a:solidFill>
                  <a:srgbClr val="FFFFFF"/>
                </a:solidFill>
                <a:latin typeface="Muli"/>
                <a:ea typeface="Muli"/>
                <a:cs typeface="Muli"/>
                <a:sym typeface="Muli"/>
              </a:defRPr>
            </a:lvl5pPr>
            <a:lvl6pPr lvl="5" algn="r" rtl="0">
              <a:spcBef>
                <a:spcPts val="1600"/>
              </a:spcBef>
              <a:spcAft>
                <a:spcPts val="0"/>
              </a:spcAft>
              <a:buNone/>
              <a:defRPr sz="1300">
                <a:solidFill>
                  <a:srgbClr val="FFFFFF"/>
                </a:solidFill>
                <a:latin typeface="Muli"/>
                <a:ea typeface="Muli"/>
                <a:cs typeface="Muli"/>
                <a:sym typeface="Muli"/>
              </a:defRPr>
            </a:lvl6pPr>
            <a:lvl7pPr lvl="6" algn="r" rtl="0">
              <a:spcBef>
                <a:spcPts val="1600"/>
              </a:spcBef>
              <a:spcAft>
                <a:spcPts val="0"/>
              </a:spcAft>
              <a:buNone/>
              <a:defRPr sz="1300">
                <a:solidFill>
                  <a:srgbClr val="FFFFFF"/>
                </a:solidFill>
                <a:latin typeface="Muli"/>
                <a:ea typeface="Muli"/>
                <a:cs typeface="Muli"/>
                <a:sym typeface="Muli"/>
              </a:defRPr>
            </a:lvl7pPr>
            <a:lvl8pPr lvl="7" algn="r" rtl="0">
              <a:spcBef>
                <a:spcPts val="1600"/>
              </a:spcBef>
              <a:spcAft>
                <a:spcPts val="0"/>
              </a:spcAft>
              <a:buNone/>
              <a:defRPr sz="1300">
                <a:solidFill>
                  <a:srgbClr val="FFFFFF"/>
                </a:solidFill>
                <a:latin typeface="Muli"/>
                <a:ea typeface="Muli"/>
                <a:cs typeface="Muli"/>
                <a:sym typeface="Muli"/>
              </a:defRPr>
            </a:lvl8pPr>
            <a:lvl9pPr lvl="8" algn="r" rtl="0">
              <a:spcBef>
                <a:spcPts val="1600"/>
              </a:spcBef>
              <a:spcAft>
                <a:spcPts val="1600"/>
              </a:spcAft>
              <a:buNone/>
              <a:defRPr sz="1300">
                <a:solidFill>
                  <a:srgbClr val="FFFFFF"/>
                </a:solidFill>
                <a:latin typeface="Muli"/>
                <a:ea typeface="Muli"/>
                <a:cs typeface="Muli"/>
                <a:sym typeface="Mul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0"/>
        <p:cNvGrpSpPr/>
        <p:nvPr/>
      </p:nvGrpSpPr>
      <p:grpSpPr>
        <a:xfrm>
          <a:off x="0" y="0"/>
          <a:ext cx="0" cy="0"/>
          <a:chOff x="0" y="0"/>
          <a:chExt cx="0" cy="0"/>
        </a:xfrm>
      </p:grpSpPr>
      <p:sp>
        <p:nvSpPr>
          <p:cNvPr id="111" name="Google Shape;111;p14"/>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2" name="Google Shape;112;p14"/>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13" name="Google Shape;113;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4"/>
        <p:cNvGrpSpPr/>
        <p:nvPr/>
      </p:nvGrpSpPr>
      <p:grpSpPr>
        <a:xfrm>
          <a:off x="0" y="0"/>
          <a:ext cx="0" cy="0"/>
          <a:chOff x="0" y="0"/>
          <a:chExt cx="0" cy="0"/>
        </a:xfrm>
      </p:grpSpPr>
      <p:sp>
        <p:nvSpPr>
          <p:cNvPr id="115" name="Google Shape;115;p15"/>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16" name="Google Shape;116;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7"/>
        <p:cNvGrpSpPr/>
        <p:nvPr/>
      </p:nvGrpSpPr>
      <p:grpSpPr>
        <a:xfrm>
          <a:off x="0" y="0"/>
          <a:ext cx="0" cy="0"/>
          <a:chOff x="0" y="0"/>
          <a:chExt cx="0" cy="0"/>
        </a:xfrm>
      </p:grpSpPr>
      <p:sp>
        <p:nvSpPr>
          <p:cNvPr id="118" name="Google Shape;118;p1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6"/>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20" name="Google Shape;120;p16"/>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21" name="Google Shape;121;p16"/>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22" name="Google Shape;122;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3"/>
        <p:cNvGrpSpPr/>
        <p:nvPr/>
      </p:nvGrpSpPr>
      <p:grpSpPr>
        <a:xfrm>
          <a:off x="0" y="0"/>
          <a:ext cx="0" cy="0"/>
          <a:chOff x="0" y="0"/>
          <a:chExt cx="0" cy="0"/>
        </a:xfrm>
      </p:grpSpPr>
      <p:sp>
        <p:nvSpPr>
          <p:cNvPr id="124" name="Google Shape;124;p17"/>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125" name="Google Shape;125;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6"/>
        <p:cNvGrpSpPr/>
        <p:nvPr/>
      </p:nvGrpSpPr>
      <p:grpSpPr>
        <a:xfrm>
          <a:off x="0" y="0"/>
          <a:ext cx="0" cy="0"/>
          <a:chOff x="0" y="0"/>
          <a:chExt cx="0" cy="0"/>
        </a:xfrm>
      </p:grpSpPr>
      <p:sp>
        <p:nvSpPr>
          <p:cNvPr id="127" name="Google Shape;127;p18"/>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28" name="Google Shape;128;p18"/>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129" name="Google Shape;129;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con Descriptions">
  <p:cSld name="BLANK_2">
    <p:spTree>
      <p:nvGrpSpPr>
        <p:cNvPr id="1" name="Shape 151"/>
        <p:cNvGrpSpPr/>
        <p:nvPr/>
      </p:nvGrpSpPr>
      <p:grpSpPr>
        <a:xfrm>
          <a:off x="0" y="0"/>
          <a:ext cx="0" cy="0"/>
          <a:chOff x="0" y="0"/>
          <a:chExt cx="0" cy="0"/>
        </a:xfrm>
      </p:grpSpPr>
      <p:sp>
        <p:nvSpPr>
          <p:cNvPr id="152" name="Google Shape;152;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53" name="Google Shape;153;p21"/>
          <p:cNvSpPr txBox="1">
            <a:spLocks noGrp="1"/>
          </p:cNvSpPr>
          <p:nvPr>
            <p:ph type="title"/>
          </p:nvPr>
        </p:nvSpPr>
        <p:spPr>
          <a:xfrm>
            <a:off x="391150" y="264025"/>
            <a:ext cx="4058100" cy="1075500"/>
          </a:xfrm>
          <a:prstGeom prst="rect">
            <a:avLst/>
          </a:prstGeom>
        </p:spPr>
        <p:txBody>
          <a:bodyPr spcFirstLastPara="1" wrap="square" lIns="91425" tIns="91425" rIns="91425" bIns="91425" anchor="t" anchorCtr="0">
            <a:noAutofit/>
          </a:bodyPr>
          <a:lstStyle>
            <a:lvl1pPr lvl="0">
              <a:spcBef>
                <a:spcPts val="0"/>
              </a:spcBef>
              <a:spcAft>
                <a:spcPts val="0"/>
              </a:spcAft>
              <a:buNone/>
              <a:defRPr>
                <a:latin typeface="Muli"/>
                <a:ea typeface="Muli"/>
                <a:cs typeface="Muli"/>
                <a:sym typeface="Muli"/>
              </a:defRPr>
            </a:lvl1pPr>
            <a:lvl2pPr lvl="1">
              <a:spcBef>
                <a:spcPts val="0"/>
              </a:spcBef>
              <a:spcAft>
                <a:spcPts val="0"/>
              </a:spcAft>
              <a:buNone/>
              <a:defRPr>
                <a:latin typeface="Muli"/>
                <a:ea typeface="Muli"/>
                <a:cs typeface="Muli"/>
                <a:sym typeface="Muli"/>
              </a:defRPr>
            </a:lvl2pPr>
            <a:lvl3pPr lvl="2">
              <a:spcBef>
                <a:spcPts val="0"/>
              </a:spcBef>
              <a:spcAft>
                <a:spcPts val="0"/>
              </a:spcAft>
              <a:buNone/>
              <a:defRPr>
                <a:latin typeface="Muli"/>
                <a:ea typeface="Muli"/>
                <a:cs typeface="Muli"/>
                <a:sym typeface="Muli"/>
              </a:defRPr>
            </a:lvl3pPr>
            <a:lvl4pPr lvl="3">
              <a:spcBef>
                <a:spcPts val="0"/>
              </a:spcBef>
              <a:spcAft>
                <a:spcPts val="0"/>
              </a:spcAft>
              <a:buNone/>
              <a:defRPr>
                <a:latin typeface="Muli"/>
                <a:ea typeface="Muli"/>
                <a:cs typeface="Muli"/>
                <a:sym typeface="Muli"/>
              </a:defRPr>
            </a:lvl4pPr>
            <a:lvl5pPr lvl="4">
              <a:spcBef>
                <a:spcPts val="0"/>
              </a:spcBef>
              <a:spcAft>
                <a:spcPts val="0"/>
              </a:spcAft>
              <a:buNone/>
              <a:defRPr>
                <a:latin typeface="Muli"/>
                <a:ea typeface="Muli"/>
                <a:cs typeface="Muli"/>
                <a:sym typeface="Muli"/>
              </a:defRPr>
            </a:lvl5pPr>
            <a:lvl6pPr lvl="5">
              <a:spcBef>
                <a:spcPts val="0"/>
              </a:spcBef>
              <a:spcAft>
                <a:spcPts val="0"/>
              </a:spcAft>
              <a:buNone/>
              <a:defRPr>
                <a:latin typeface="Muli"/>
                <a:ea typeface="Muli"/>
                <a:cs typeface="Muli"/>
                <a:sym typeface="Muli"/>
              </a:defRPr>
            </a:lvl6pPr>
            <a:lvl7pPr lvl="6">
              <a:spcBef>
                <a:spcPts val="0"/>
              </a:spcBef>
              <a:spcAft>
                <a:spcPts val="0"/>
              </a:spcAft>
              <a:buNone/>
              <a:defRPr>
                <a:latin typeface="Muli"/>
                <a:ea typeface="Muli"/>
                <a:cs typeface="Muli"/>
                <a:sym typeface="Muli"/>
              </a:defRPr>
            </a:lvl7pPr>
            <a:lvl8pPr lvl="7">
              <a:spcBef>
                <a:spcPts val="0"/>
              </a:spcBef>
              <a:spcAft>
                <a:spcPts val="0"/>
              </a:spcAft>
              <a:buNone/>
              <a:defRPr>
                <a:latin typeface="Muli"/>
                <a:ea typeface="Muli"/>
                <a:cs typeface="Muli"/>
                <a:sym typeface="Muli"/>
              </a:defRPr>
            </a:lvl8pPr>
            <a:lvl9pPr lvl="8">
              <a:spcBef>
                <a:spcPts val="0"/>
              </a:spcBef>
              <a:spcAft>
                <a:spcPts val="0"/>
              </a:spcAft>
              <a:buNone/>
              <a:defRPr>
                <a:latin typeface="Muli"/>
                <a:ea typeface="Muli"/>
                <a:cs typeface="Muli"/>
                <a:sym typeface="Muli"/>
              </a:defRPr>
            </a:lvl9pPr>
          </a:lstStyle>
          <a:p>
            <a:endParaRPr/>
          </a:p>
        </p:txBody>
      </p:sp>
      <p:sp>
        <p:nvSpPr>
          <p:cNvPr id="154" name="Google Shape;154;p21"/>
          <p:cNvSpPr txBox="1">
            <a:spLocks noGrp="1"/>
          </p:cNvSpPr>
          <p:nvPr>
            <p:ph type="body" idx="1"/>
          </p:nvPr>
        </p:nvSpPr>
        <p:spPr>
          <a:xfrm>
            <a:off x="547600" y="1388425"/>
            <a:ext cx="3598500" cy="3668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Sides">
  <p:cSld name="BLANK_1">
    <p:spTree>
      <p:nvGrpSpPr>
        <p:cNvPr id="1" name="Shape 155"/>
        <p:cNvGrpSpPr/>
        <p:nvPr/>
      </p:nvGrpSpPr>
      <p:grpSpPr>
        <a:xfrm>
          <a:off x="0" y="0"/>
          <a:ext cx="0" cy="0"/>
          <a:chOff x="0" y="0"/>
          <a:chExt cx="0" cy="0"/>
        </a:xfrm>
      </p:grpSpPr>
      <p:sp>
        <p:nvSpPr>
          <p:cNvPr id="156" name="Google Shape;156;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57" name="Google Shape;157;p22"/>
          <p:cNvSpPr/>
          <p:nvPr/>
        </p:nvSpPr>
        <p:spPr>
          <a:xfrm>
            <a:off x="0" y="0"/>
            <a:ext cx="3778500" cy="5143500"/>
          </a:xfrm>
          <a:prstGeom prst="rect">
            <a:avLst/>
          </a:prstGeom>
          <a:solidFill>
            <a:srgbClr val="79B29D">
              <a:alpha val="888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58" name="Google Shape;158;p22"/>
          <p:cNvSpPr txBox="1">
            <a:spLocks noGrp="1"/>
          </p:cNvSpPr>
          <p:nvPr>
            <p:ph type="title"/>
          </p:nvPr>
        </p:nvSpPr>
        <p:spPr>
          <a:xfrm>
            <a:off x="370625" y="687000"/>
            <a:ext cx="3588600" cy="1762800"/>
          </a:xfrm>
          <a:prstGeom prst="rect">
            <a:avLst/>
          </a:prstGeom>
        </p:spPr>
        <p:txBody>
          <a:bodyPr spcFirstLastPara="1" wrap="square" lIns="91425" tIns="91425" rIns="91425" bIns="91425" anchor="t" anchorCtr="0">
            <a:noAutofit/>
          </a:bodyPr>
          <a:lstStyle>
            <a:lvl1pPr lvl="0">
              <a:spcBef>
                <a:spcPts val="0"/>
              </a:spcBef>
              <a:spcAft>
                <a:spcPts val="0"/>
              </a:spcAft>
              <a:buNone/>
              <a:defRPr sz="3600">
                <a:solidFill>
                  <a:srgbClr val="FFFFFF"/>
                </a:solidFill>
                <a:latin typeface="Muli"/>
                <a:ea typeface="Muli"/>
                <a:cs typeface="Muli"/>
                <a:sym typeface="Muli"/>
              </a:defRPr>
            </a:lvl1pPr>
            <a:lvl2pPr lvl="1">
              <a:spcBef>
                <a:spcPts val="0"/>
              </a:spcBef>
              <a:spcAft>
                <a:spcPts val="0"/>
              </a:spcAft>
              <a:buNone/>
              <a:defRPr sz="3600">
                <a:solidFill>
                  <a:srgbClr val="FFFFFF"/>
                </a:solidFill>
              </a:defRPr>
            </a:lvl2pPr>
            <a:lvl3pPr lvl="2">
              <a:spcBef>
                <a:spcPts val="0"/>
              </a:spcBef>
              <a:spcAft>
                <a:spcPts val="0"/>
              </a:spcAft>
              <a:buNone/>
              <a:defRPr sz="3600">
                <a:solidFill>
                  <a:srgbClr val="FFFFFF"/>
                </a:solidFill>
              </a:defRPr>
            </a:lvl3pPr>
            <a:lvl4pPr lvl="3">
              <a:spcBef>
                <a:spcPts val="0"/>
              </a:spcBef>
              <a:spcAft>
                <a:spcPts val="0"/>
              </a:spcAft>
              <a:buNone/>
              <a:defRPr sz="3600">
                <a:solidFill>
                  <a:srgbClr val="FFFFFF"/>
                </a:solidFill>
              </a:defRPr>
            </a:lvl4pPr>
            <a:lvl5pPr lvl="4">
              <a:spcBef>
                <a:spcPts val="0"/>
              </a:spcBef>
              <a:spcAft>
                <a:spcPts val="0"/>
              </a:spcAft>
              <a:buNone/>
              <a:defRPr sz="3600">
                <a:solidFill>
                  <a:srgbClr val="FFFFFF"/>
                </a:solidFill>
              </a:defRPr>
            </a:lvl5pPr>
            <a:lvl6pPr lvl="5">
              <a:spcBef>
                <a:spcPts val="0"/>
              </a:spcBef>
              <a:spcAft>
                <a:spcPts val="0"/>
              </a:spcAft>
              <a:buNone/>
              <a:defRPr sz="3600">
                <a:solidFill>
                  <a:srgbClr val="FFFFFF"/>
                </a:solidFill>
              </a:defRPr>
            </a:lvl6pPr>
            <a:lvl7pPr lvl="6">
              <a:spcBef>
                <a:spcPts val="0"/>
              </a:spcBef>
              <a:spcAft>
                <a:spcPts val="0"/>
              </a:spcAft>
              <a:buNone/>
              <a:defRPr sz="3600">
                <a:solidFill>
                  <a:srgbClr val="FFFFFF"/>
                </a:solidFill>
              </a:defRPr>
            </a:lvl7pPr>
            <a:lvl8pPr lvl="7">
              <a:spcBef>
                <a:spcPts val="0"/>
              </a:spcBef>
              <a:spcAft>
                <a:spcPts val="0"/>
              </a:spcAft>
              <a:buNone/>
              <a:defRPr sz="3600">
                <a:solidFill>
                  <a:srgbClr val="FFFFFF"/>
                </a:solidFill>
              </a:defRPr>
            </a:lvl8pPr>
            <a:lvl9pPr lvl="8">
              <a:spcBef>
                <a:spcPts val="0"/>
              </a:spcBef>
              <a:spcAft>
                <a:spcPts val="0"/>
              </a:spcAft>
              <a:buNone/>
              <a:defRPr sz="3600">
                <a:solidFill>
                  <a:srgbClr val="FFFFFF"/>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Sides 3">
  <p:cSld name="BLANK_1_3">
    <p:spTree>
      <p:nvGrpSpPr>
        <p:cNvPr id="1" name="Shape 159"/>
        <p:cNvGrpSpPr/>
        <p:nvPr/>
      </p:nvGrpSpPr>
      <p:grpSpPr>
        <a:xfrm>
          <a:off x="0" y="0"/>
          <a:ext cx="0" cy="0"/>
          <a:chOff x="0" y="0"/>
          <a:chExt cx="0" cy="0"/>
        </a:xfrm>
      </p:grpSpPr>
      <p:sp>
        <p:nvSpPr>
          <p:cNvPr id="160" name="Google Shape;160;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61" name="Google Shape;161;p23"/>
          <p:cNvSpPr/>
          <p:nvPr/>
        </p:nvSpPr>
        <p:spPr>
          <a:xfrm>
            <a:off x="0" y="0"/>
            <a:ext cx="3778500" cy="5143500"/>
          </a:xfrm>
          <a:prstGeom prst="rect">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62" name="Google Shape;162;p23"/>
          <p:cNvSpPr txBox="1">
            <a:spLocks noGrp="1"/>
          </p:cNvSpPr>
          <p:nvPr>
            <p:ph type="title"/>
          </p:nvPr>
        </p:nvSpPr>
        <p:spPr>
          <a:xfrm>
            <a:off x="370625" y="687000"/>
            <a:ext cx="3588600" cy="176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800">
                <a:solidFill>
                  <a:srgbClr val="FFFFFF"/>
                </a:solidFill>
                <a:latin typeface="Muli"/>
                <a:ea typeface="Muli"/>
                <a:cs typeface="Muli"/>
                <a:sym typeface="Muli"/>
              </a:defRPr>
            </a:lvl1pPr>
            <a:lvl2pPr lvl="1" rtl="0">
              <a:spcBef>
                <a:spcPts val="0"/>
              </a:spcBef>
              <a:spcAft>
                <a:spcPts val="0"/>
              </a:spcAft>
              <a:buNone/>
              <a:defRPr sz="4800">
                <a:solidFill>
                  <a:srgbClr val="FFFFFF"/>
                </a:solidFill>
              </a:defRPr>
            </a:lvl2pPr>
            <a:lvl3pPr lvl="2" rtl="0">
              <a:spcBef>
                <a:spcPts val="0"/>
              </a:spcBef>
              <a:spcAft>
                <a:spcPts val="0"/>
              </a:spcAft>
              <a:buNone/>
              <a:defRPr sz="4800">
                <a:solidFill>
                  <a:srgbClr val="FFFFFF"/>
                </a:solidFill>
              </a:defRPr>
            </a:lvl3pPr>
            <a:lvl4pPr lvl="3" rtl="0">
              <a:spcBef>
                <a:spcPts val="0"/>
              </a:spcBef>
              <a:spcAft>
                <a:spcPts val="0"/>
              </a:spcAft>
              <a:buNone/>
              <a:defRPr sz="4800">
                <a:solidFill>
                  <a:srgbClr val="FFFFFF"/>
                </a:solidFill>
              </a:defRPr>
            </a:lvl4pPr>
            <a:lvl5pPr lvl="4" rtl="0">
              <a:spcBef>
                <a:spcPts val="0"/>
              </a:spcBef>
              <a:spcAft>
                <a:spcPts val="0"/>
              </a:spcAft>
              <a:buNone/>
              <a:defRPr sz="4800">
                <a:solidFill>
                  <a:srgbClr val="FFFFFF"/>
                </a:solidFill>
              </a:defRPr>
            </a:lvl5pPr>
            <a:lvl6pPr lvl="5" rtl="0">
              <a:spcBef>
                <a:spcPts val="0"/>
              </a:spcBef>
              <a:spcAft>
                <a:spcPts val="0"/>
              </a:spcAft>
              <a:buNone/>
              <a:defRPr sz="4800">
                <a:solidFill>
                  <a:srgbClr val="FFFFFF"/>
                </a:solidFill>
              </a:defRPr>
            </a:lvl6pPr>
            <a:lvl7pPr lvl="6" rtl="0">
              <a:spcBef>
                <a:spcPts val="0"/>
              </a:spcBef>
              <a:spcAft>
                <a:spcPts val="0"/>
              </a:spcAft>
              <a:buNone/>
              <a:defRPr sz="4800">
                <a:solidFill>
                  <a:srgbClr val="FFFFFF"/>
                </a:solidFill>
              </a:defRPr>
            </a:lvl7pPr>
            <a:lvl8pPr lvl="7" rtl="0">
              <a:spcBef>
                <a:spcPts val="0"/>
              </a:spcBef>
              <a:spcAft>
                <a:spcPts val="0"/>
              </a:spcAft>
              <a:buNone/>
              <a:defRPr sz="4800">
                <a:solidFill>
                  <a:srgbClr val="FFFFFF"/>
                </a:solidFill>
              </a:defRPr>
            </a:lvl8pPr>
            <a:lvl9pPr lvl="8" rtl="0">
              <a:spcBef>
                <a:spcPts val="0"/>
              </a:spcBef>
              <a:spcAft>
                <a:spcPts val="0"/>
              </a:spcAft>
              <a:buNone/>
              <a:defRPr sz="4800">
                <a:solidFill>
                  <a:srgbClr val="FFFFFF"/>
                </a:solidFill>
              </a:defRPr>
            </a:lvl9pPr>
          </a:lstStyle>
          <a:p>
            <a:endParaRPr/>
          </a:p>
        </p:txBody>
      </p:sp>
      <p:sp>
        <p:nvSpPr>
          <p:cNvPr id="163" name="Google Shape;163;p23"/>
          <p:cNvSpPr txBox="1">
            <a:spLocks noGrp="1"/>
          </p:cNvSpPr>
          <p:nvPr>
            <p:ph type="subTitle" idx="1"/>
          </p:nvPr>
        </p:nvSpPr>
        <p:spPr>
          <a:xfrm>
            <a:off x="533325" y="3001125"/>
            <a:ext cx="3082500" cy="723300"/>
          </a:xfrm>
          <a:prstGeom prst="rect">
            <a:avLst/>
          </a:prstGeom>
        </p:spPr>
        <p:txBody>
          <a:bodyPr spcFirstLastPara="1" wrap="square" lIns="91425" tIns="91425" rIns="91425" bIns="91425" anchor="t" anchorCtr="0">
            <a:noAutofit/>
          </a:bodyPr>
          <a:lstStyle>
            <a:lvl1pPr lvl="0">
              <a:spcBef>
                <a:spcPts val="0"/>
              </a:spcBef>
              <a:spcAft>
                <a:spcPts val="0"/>
              </a:spcAft>
              <a:buNone/>
              <a:defRPr>
                <a:solidFill>
                  <a:srgbClr val="FFFFFF"/>
                </a:solidFill>
                <a:latin typeface="Muli"/>
                <a:ea typeface="Muli"/>
                <a:cs typeface="Muli"/>
                <a:sym typeface="Muli"/>
              </a:defRPr>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Sides 2">
  <p:cSld name="BLANK_1_2">
    <p:spTree>
      <p:nvGrpSpPr>
        <p:cNvPr id="1" name="Shape 164"/>
        <p:cNvGrpSpPr/>
        <p:nvPr/>
      </p:nvGrpSpPr>
      <p:grpSpPr>
        <a:xfrm>
          <a:off x="0" y="0"/>
          <a:ext cx="0" cy="0"/>
          <a:chOff x="0" y="0"/>
          <a:chExt cx="0" cy="0"/>
        </a:xfrm>
      </p:grpSpPr>
      <p:sp>
        <p:nvSpPr>
          <p:cNvPr id="165" name="Google Shape;165;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66" name="Google Shape;166;p24"/>
          <p:cNvSpPr/>
          <p:nvPr/>
        </p:nvSpPr>
        <p:spPr>
          <a:xfrm>
            <a:off x="4537225" y="0"/>
            <a:ext cx="4606800" cy="5143500"/>
          </a:xfrm>
          <a:prstGeom prst="rect">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67" name="Google Shape;167;p24"/>
          <p:cNvSpPr txBox="1">
            <a:spLocks noGrp="1"/>
          </p:cNvSpPr>
          <p:nvPr>
            <p:ph type="subTitle" idx="1"/>
          </p:nvPr>
        </p:nvSpPr>
        <p:spPr>
          <a:xfrm>
            <a:off x="752950" y="3500700"/>
            <a:ext cx="3109500" cy="11625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solidFill>
                  <a:srgbClr val="5E85B9"/>
                </a:solidFill>
                <a:latin typeface="Muli"/>
                <a:ea typeface="Muli"/>
                <a:cs typeface="Muli"/>
                <a:sym typeface="Mul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68" name="Google Shape;168;p24"/>
          <p:cNvSpPr txBox="1">
            <a:spLocks noGrp="1"/>
          </p:cNvSpPr>
          <p:nvPr>
            <p:ph type="subTitle" idx="2"/>
          </p:nvPr>
        </p:nvSpPr>
        <p:spPr>
          <a:xfrm>
            <a:off x="5285875" y="3500700"/>
            <a:ext cx="3109500" cy="11625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solidFill>
                  <a:srgbClr val="FFFFFF"/>
                </a:solidFill>
                <a:latin typeface="Muli"/>
                <a:ea typeface="Muli"/>
                <a:cs typeface="Muli"/>
                <a:sym typeface="Muli"/>
              </a:defRPr>
            </a:lvl1pPr>
            <a:lvl2pPr lvl="1" rtl="0">
              <a:spcBef>
                <a:spcPts val="1600"/>
              </a:spcBef>
              <a:spcAft>
                <a:spcPts val="0"/>
              </a:spcAft>
              <a:buNone/>
              <a:defRPr>
                <a:solidFill>
                  <a:srgbClr val="FFFFFF"/>
                </a:solidFill>
              </a:defRPr>
            </a:lvl2pPr>
            <a:lvl3pPr lvl="2" rtl="0">
              <a:spcBef>
                <a:spcPts val="1600"/>
              </a:spcBef>
              <a:spcAft>
                <a:spcPts val="0"/>
              </a:spcAft>
              <a:buNone/>
              <a:defRPr>
                <a:solidFill>
                  <a:srgbClr val="FFFFFF"/>
                </a:solidFill>
              </a:defRPr>
            </a:lvl3pPr>
            <a:lvl4pPr lvl="3" rtl="0">
              <a:spcBef>
                <a:spcPts val="1600"/>
              </a:spcBef>
              <a:spcAft>
                <a:spcPts val="0"/>
              </a:spcAft>
              <a:buNone/>
              <a:defRPr>
                <a:solidFill>
                  <a:srgbClr val="FFFFFF"/>
                </a:solidFill>
              </a:defRPr>
            </a:lvl4pPr>
            <a:lvl5pPr lvl="4" rtl="0">
              <a:spcBef>
                <a:spcPts val="1600"/>
              </a:spcBef>
              <a:spcAft>
                <a:spcPts val="0"/>
              </a:spcAft>
              <a:buNone/>
              <a:defRPr>
                <a:solidFill>
                  <a:srgbClr val="FFFFFF"/>
                </a:solidFill>
              </a:defRPr>
            </a:lvl5pPr>
            <a:lvl6pPr lvl="5" rtl="0">
              <a:spcBef>
                <a:spcPts val="1600"/>
              </a:spcBef>
              <a:spcAft>
                <a:spcPts val="0"/>
              </a:spcAft>
              <a:buNone/>
              <a:defRPr>
                <a:solidFill>
                  <a:srgbClr val="FFFFFF"/>
                </a:solidFill>
              </a:defRPr>
            </a:lvl6pPr>
            <a:lvl7pPr lvl="6" rtl="0">
              <a:spcBef>
                <a:spcPts val="1600"/>
              </a:spcBef>
              <a:spcAft>
                <a:spcPts val="0"/>
              </a:spcAft>
              <a:buNone/>
              <a:defRPr>
                <a:solidFill>
                  <a:srgbClr val="FFFFFF"/>
                </a:solidFill>
              </a:defRPr>
            </a:lvl7pPr>
            <a:lvl8pPr lvl="7" rtl="0">
              <a:spcBef>
                <a:spcPts val="1600"/>
              </a:spcBef>
              <a:spcAft>
                <a:spcPts val="0"/>
              </a:spcAft>
              <a:buNone/>
              <a:defRPr>
                <a:solidFill>
                  <a:srgbClr val="FFFFFF"/>
                </a:solidFill>
              </a:defRPr>
            </a:lvl8pPr>
            <a:lvl9pPr lvl="8" rtl="0">
              <a:spcBef>
                <a:spcPts val="1600"/>
              </a:spcBef>
              <a:spcAft>
                <a:spcPts val="1600"/>
              </a:spcAft>
              <a:buNone/>
              <a:defRPr>
                <a:solidFill>
                  <a:srgbClr val="FFFFFF"/>
                </a:solidFi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Sides 1">
  <p:cSld name="BLANK_1_1">
    <p:spTree>
      <p:nvGrpSpPr>
        <p:cNvPr id="1" name="Shape 169"/>
        <p:cNvGrpSpPr/>
        <p:nvPr/>
      </p:nvGrpSpPr>
      <p:grpSpPr>
        <a:xfrm>
          <a:off x="0" y="0"/>
          <a:ext cx="0" cy="0"/>
          <a:chOff x="0" y="0"/>
          <a:chExt cx="0" cy="0"/>
        </a:xfrm>
      </p:grpSpPr>
      <p:sp>
        <p:nvSpPr>
          <p:cNvPr id="170" name="Google Shape;170;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71" name="Google Shape;171;p25"/>
          <p:cNvSpPr/>
          <p:nvPr/>
        </p:nvSpPr>
        <p:spPr>
          <a:xfrm>
            <a:off x="4537225" y="0"/>
            <a:ext cx="4606800" cy="5143500"/>
          </a:xfrm>
          <a:prstGeom prst="rect">
            <a:avLst/>
          </a:prstGeom>
          <a:solidFill>
            <a:srgbClr val="79B29D">
              <a:alpha val="888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72" name="Google Shape;172;p25"/>
          <p:cNvSpPr txBox="1">
            <a:spLocks noGrp="1"/>
          </p:cNvSpPr>
          <p:nvPr>
            <p:ph type="subTitle" idx="1"/>
          </p:nvPr>
        </p:nvSpPr>
        <p:spPr>
          <a:xfrm>
            <a:off x="752950" y="3500700"/>
            <a:ext cx="3109500" cy="11625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solidFill>
                  <a:srgbClr val="79B29D"/>
                </a:solidFill>
                <a:latin typeface="Muli"/>
                <a:ea typeface="Muli"/>
                <a:cs typeface="Muli"/>
                <a:sym typeface="Mul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73" name="Google Shape;173;p25"/>
          <p:cNvSpPr txBox="1">
            <a:spLocks noGrp="1"/>
          </p:cNvSpPr>
          <p:nvPr>
            <p:ph type="subTitle" idx="2"/>
          </p:nvPr>
        </p:nvSpPr>
        <p:spPr>
          <a:xfrm>
            <a:off x="5285875" y="3500700"/>
            <a:ext cx="3109500" cy="11625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solidFill>
                  <a:srgbClr val="FFFFFF"/>
                </a:solidFill>
                <a:latin typeface="Muli"/>
                <a:ea typeface="Muli"/>
                <a:cs typeface="Muli"/>
                <a:sym typeface="Muli"/>
              </a:defRPr>
            </a:lvl1pPr>
            <a:lvl2pPr lvl="1" rtl="0">
              <a:spcBef>
                <a:spcPts val="1600"/>
              </a:spcBef>
              <a:spcAft>
                <a:spcPts val="0"/>
              </a:spcAft>
              <a:buNone/>
              <a:defRPr>
                <a:solidFill>
                  <a:srgbClr val="FFFFFF"/>
                </a:solidFill>
              </a:defRPr>
            </a:lvl2pPr>
            <a:lvl3pPr lvl="2" rtl="0">
              <a:spcBef>
                <a:spcPts val="1600"/>
              </a:spcBef>
              <a:spcAft>
                <a:spcPts val="0"/>
              </a:spcAft>
              <a:buNone/>
              <a:defRPr>
                <a:solidFill>
                  <a:srgbClr val="FFFFFF"/>
                </a:solidFill>
              </a:defRPr>
            </a:lvl3pPr>
            <a:lvl4pPr lvl="3" rtl="0">
              <a:spcBef>
                <a:spcPts val="1600"/>
              </a:spcBef>
              <a:spcAft>
                <a:spcPts val="0"/>
              </a:spcAft>
              <a:buNone/>
              <a:defRPr>
                <a:solidFill>
                  <a:srgbClr val="FFFFFF"/>
                </a:solidFill>
              </a:defRPr>
            </a:lvl4pPr>
            <a:lvl5pPr lvl="4" rtl="0">
              <a:spcBef>
                <a:spcPts val="1600"/>
              </a:spcBef>
              <a:spcAft>
                <a:spcPts val="0"/>
              </a:spcAft>
              <a:buNone/>
              <a:defRPr>
                <a:solidFill>
                  <a:srgbClr val="FFFFFF"/>
                </a:solidFill>
              </a:defRPr>
            </a:lvl5pPr>
            <a:lvl6pPr lvl="5" rtl="0">
              <a:spcBef>
                <a:spcPts val="1600"/>
              </a:spcBef>
              <a:spcAft>
                <a:spcPts val="0"/>
              </a:spcAft>
              <a:buNone/>
              <a:defRPr>
                <a:solidFill>
                  <a:srgbClr val="FFFFFF"/>
                </a:solidFill>
              </a:defRPr>
            </a:lvl6pPr>
            <a:lvl7pPr lvl="6" rtl="0">
              <a:spcBef>
                <a:spcPts val="1600"/>
              </a:spcBef>
              <a:spcAft>
                <a:spcPts val="0"/>
              </a:spcAft>
              <a:buNone/>
              <a:defRPr>
                <a:solidFill>
                  <a:srgbClr val="FFFFFF"/>
                </a:solidFill>
              </a:defRPr>
            </a:lvl7pPr>
            <a:lvl8pPr lvl="7" rtl="0">
              <a:spcBef>
                <a:spcPts val="1600"/>
              </a:spcBef>
              <a:spcAft>
                <a:spcPts val="0"/>
              </a:spcAft>
              <a:buNone/>
              <a:defRPr>
                <a:solidFill>
                  <a:srgbClr val="FFFFFF"/>
                </a:solidFill>
              </a:defRPr>
            </a:lvl8pPr>
            <a:lvl9pPr lvl="8" rtl="0">
              <a:spcBef>
                <a:spcPts val="1600"/>
              </a:spcBef>
              <a:spcAft>
                <a:spcPts val="1600"/>
              </a:spcAft>
              <a:buNone/>
              <a:defRPr>
                <a:solidFill>
                  <a:srgbClr val="FFFFFF"/>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1 1">
  <p:cSld name="TITLE_1_1">
    <p:bg>
      <p:bgPr>
        <a:noFill/>
        <a:effectLst/>
      </p:bgPr>
    </p:bg>
    <p:spTree>
      <p:nvGrpSpPr>
        <p:cNvPr id="1" name="Shape 25"/>
        <p:cNvGrpSpPr/>
        <p:nvPr/>
      </p:nvGrpSpPr>
      <p:grpSpPr>
        <a:xfrm>
          <a:off x="0" y="0"/>
          <a:ext cx="0" cy="0"/>
          <a:chOff x="0" y="0"/>
          <a:chExt cx="0" cy="0"/>
        </a:xfrm>
      </p:grpSpPr>
      <p:sp>
        <p:nvSpPr>
          <p:cNvPr id="26" name="Google Shape;26;p4"/>
          <p:cNvSpPr/>
          <p:nvPr/>
        </p:nvSpPr>
        <p:spPr>
          <a:xfrm rot="10800000">
            <a:off x="1404025" y="2548900"/>
            <a:ext cx="3121800" cy="2502300"/>
          </a:xfrm>
          <a:prstGeom prst="parallelogram">
            <a:avLst>
              <a:gd name="adj" fmla="val 55860"/>
            </a:avLst>
          </a:prstGeom>
          <a:solidFill>
            <a:srgbClr val="4E6E9A">
              <a:alpha val="803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7" name="Google Shape;27;p4"/>
          <p:cNvSpPr/>
          <p:nvPr/>
        </p:nvSpPr>
        <p:spPr>
          <a:xfrm rot="10800000" flipH="1">
            <a:off x="1404025" y="46600"/>
            <a:ext cx="3121800" cy="2502300"/>
          </a:xfrm>
          <a:prstGeom prst="parallelogram">
            <a:avLst>
              <a:gd name="adj" fmla="val 55860"/>
            </a:avLst>
          </a:prstGeom>
          <a:solidFill>
            <a:srgbClr val="4E6E9A">
              <a:alpha val="8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9" name="Google Shape;29;p4"/>
          <p:cNvSpPr/>
          <p:nvPr/>
        </p:nvSpPr>
        <p:spPr>
          <a:xfrm>
            <a:off x="-5850" y="232975"/>
            <a:ext cx="9155700" cy="3296400"/>
          </a:xfrm>
          <a:prstGeom prst="rect">
            <a:avLst/>
          </a:prstGeom>
          <a:solidFill>
            <a:srgbClr val="4C5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p:nvPr/>
        </p:nvSpPr>
        <p:spPr>
          <a:xfrm>
            <a:off x="-5850" y="3529375"/>
            <a:ext cx="9155700" cy="1352100"/>
          </a:xfrm>
          <a:prstGeom prst="rect">
            <a:avLst/>
          </a:prstGeom>
          <a:solidFill>
            <a:srgbClr val="3844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3" name="Google Shape;33;p4"/>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4" name="Google Shape;34;p4"/>
          <p:cNvSpPr txBox="1">
            <a:spLocks noGrp="1"/>
          </p:cNvSpPr>
          <p:nvPr>
            <p:ph type="title"/>
          </p:nvPr>
        </p:nvSpPr>
        <p:spPr>
          <a:xfrm>
            <a:off x="2532625" y="1515700"/>
            <a:ext cx="6424500" cy="8019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a:solidFill>
                  <a:srgbClr val="FFFFFF"/>
                </a:solidFill>
                <a:latin typeface="Muli"/>
                <a:ea typeface="Muli"/>
                <a:cs typeface="Muli"/>
                <a:sym typeface="Muli"/>
              </a:defRPr>
            </a:lvl1pPr>
            <a:lvl2pPr lvl="1" rtl="0">
              <a:spcBef>
                <a:spcPts val="0"/>
              </a:spcBef>
              <a:spcAft>
                <a:spcPts val="0"/>
              </a:spcAft>
              <a:buNone/>
              <a:defRPr sz="3600">
                <a:solidFill>
                  <a:srgbClr val="FFFFFF"/>
                </a:solidFill>
                <a:latin typeface="Muli"/>
                <a:ea typeface="Muli"/>
                <a:cs typeface="Muli"/>
                <a:sym typeface="Muli"/>
              </a:defRPr>
            </a:lvl2pPr>
            <a:lvl3pPr lvl="2" rtl="0">
              <a:spcBef>
                <a:spcPts val="0"/>
              </a:spcBef>
              <a:spcAft>
                <a:spcPts val="0"/>
              </a:spcAft>
              <a:buNone/>
              <a:defRPr sz="3600">
                <a:solidFill>
                  <a:srgbClr val="FFFFFF"/>
                </a:solidFill>
                <a:latin typeface="Muli"/>
                <a:ea typeface="Muli"/>
                <a:cs typeface="Muli"/>
                <a:sym typeface="Muli"/>
              </a:defRPr>
            </a:lvl3pPr>
            <a:lvl4pPr lvl="3" rtl="0">
              <a:spcBef>
                <a:spcPts val="0"/>
              </a:spcBef>
              <a:spcAft>
                <a:spcPts val="0"/>
              </a:spcAft>
              <a:buNone/>
              <a:defRPr sz="3600">
                <a:solidFill>
                  <a:srgbClr val="FFFFFF"/>
                </a:solidFill>
                <a:latin typeface="Muli"/>
                <a:ea typeface="Muli"/>
                <a:cs typeface="Muli"/>
                <a:sym typeface="Muli"/>
              </a:defRPr>
            </a:lvl4pPr>
            <a:lvl5pPr lvl="4" rtl="0">
              <a:spcBef>
                <a:spcPts val="0"/>
              </a:spcBef>
              <a:spcAft>
                <a:spcPts val="0"/>
              </a:spcAft>
              <a:buNone/>
              <a:defRPr sz="3600">
                <a:solidFill>
                  <a:srgbClr val="FFFFFF"/>
                </a:solidFill>
                <a:latin typeface="Muli"/>
                <a:ea typeface="Muli"/>
                <a:cs typeface="Muli"/>
                <a:sym typeface="Muli"/>
              </a:defRPr>
            </a:lvl5pPr>
            <a:lvl6pPr lvl="5" rtl="0">
              <a:spcBef>
                <a:spcPts val="0"/>
              </a:spcBef>
              <a:spcAft>
                <a:spcPts val="0"/>
              </a:spcAft>
              <a:buNone/>
              <a:defRPr sz="3600">
                <a:solidFill>
                  <a:srgbClr val="FFFFFF"/>
                </a:solidFill>
                <a:latin typeface="Muli"/>
                <a:ea typeface="Muli"/>
                <a:cs typeface="Muli"/>
                <a:sym typeface="Muli"/>
              </a:defRPr>
            </a:lvl6pPr>
            <a:lvl7pPr lvl="6" rtl="0">
              <a:spcBef>
                <a:spcPts val="0"/>
              </a:spcBef>
              <a:spcAft>
                <a:spcPts val="0"/>
              </a:spcAft>
              <a:buNone/>
              <a:defRPr sz="3600">
                <a:solidFill>
                  <a:srgbClr val="FFFFFF"/>
                </a:solidFill>
                <a:latin typeface="Muli"/>
                <a:ea typeface="Muli"/>
                <a:cs typeface="Muli"/>
                <a:sym typeface="Muli"/>
              </a:defRPr>
            </a:lvl7pPr>
            <a:lvl8pPr lvl="7" rtl="0">
              <a:spcBef>
                <a:spcPts val="0"/>
              </a:spcBef>
              <a:spcAft>
                <a:spcPts val="0"/>
              </a:spcAft>
              <a:buNone/>
              <a:defRPr sz="3600">
                <a:solidFill>
                  <a:srgbClr val="FFFFFF"/>
                </a:solidFill>
                <a:latin typeface="Muli"/>
                <a:ea typeface="Muli"/>
                <a:cs typeface="Muli"/>
                <a:sym typeface="Muli"/>
              </a:defRPr>
            </a:lvl8pPr>
            <a:lvl9pPr lvl="8" rtl="0">
              <a:spcBef>
                <a:spcPts val="0"/>
              </a:spcBef>
              <a:spcAft>
                <a:spcPts val="0"/>
              </a:spcAft>
              <a:buNone/>
              <a:defRPr sz="3600">
                <a:solidFill>
                  <a:srgbClr val="FFFFFF"/>
                </a:solidFill>
                <a:latin typeface="Muli"/>
                <a:ea typeface="Muli"/>
                <a:cs typeface="Muli"/>
                <a:sym typeface="Muli"/>
              </a:defRPr>
            </a:lvl9pPr>
          </a:lstStyle>
          <a:p>
            <a:endParaRPr/>
          </a:p>
        </p:txBody>
      </p:sp>
      <p:sp>
        <p:nvSpPr>
          <p:cNvPr id="35" name="Google Shape;35;p4"/>
          <p:cNvSpPr txBox="1">
            <a:spLocks noGrp="1"/>
          </p:cNvSpPr>
          <p:nvPr>
            <p:ph type="subTitle" idx="1"/>
          </p:nvPr>
        </p:nvSpPr>
        <p:spPr>
          <a:xfrm>
            <a:off x="4713325" y="2121950"/>
            <a:ext cx="4243800" cy="393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a:solidFill>
                  <a:srgbClr val="9FC5E8"/>
                </a:solidFill>
                <a:latin typeface="Muli"/>
                <a:ea typeface="Muli"/>
                <a:cs typeface="Muli"/>
                <a:sym typeface="Muli"/>
              </a:defRPr>
            </a:lvl1pPr>
            <a:lvl2pPr lvl="1" rtl="0">
              <a:spcBef>
                <a:spcPts val="1600"/>
              </a:spcBef>
              <a:spcAft>
                <a:spcPts val="0"/>
              </a:spcAft>
              <a:buNone/>
              <a:defRPr>
                <a:solidFill>
                  <a:srgbClr val="9FC5E8"/>
                </a:solidFill>
                <a:latin typeface="Muli"/>
                <a:ea typeface="Muli"/>
                <a:cs typeface="Muli"/>
                <a:sym typeface="Muli"/>
              </a:defRPr>
            </a:lvl2pPr>
            <a:lvl3pPr lvl="2" rtl="0">
              <a:spcBef>
                <a:spcPts val="1600"/>
              </a:spcBef>
              <a:spcAft>
                <a:spcPts val="0"/>
              </a:spcAft>
              <a:buNone/>
              <a:defRPr>
                <a:solidFill>
                  <a:srgbClr val="9FC5E8"/>
                </a:solidFill>
                <a:latin typeface="Muli"/>
                <a:ea typeface="Muli"/>
                <a:cs typeface="Muli"/>
                <a:sym typeface="Muli"/>
              </a:defRPr>
            </a:lvl3pPr>
            <a:lvl4pPr lvl="3" rtl="0">
              <a:spcBef>
                <a:spcPts val="1600"/>
              </a:spcBef>
              <a:spcAft>
                <a:spcPts val="0"/>
              </a:spcAft>
              <a:buNone/>
              <a:defRPr>
                <a:solidFill>
                  <a:srgbClr val="9FC5E8"/>
                </a:solidFill>
                <a:latin typeface="Muli"/>
                <a:ea typeface="Muli"/>
                <a:cs typeface="Muli"/>
                <a:sym typeface="Muli"/>
              </a:defRPr>
            </a:lvl4pPr>
            <a:lvl5pPr lvl="4" rtl="0">
              <a:spcBef>
                <a:spcPts val="1600"/>
              </a:spcBef>
              <a:spcAft>
                <a:spcPts val="0"/>
              </a:spcAft>
              <a:buNone/>
              <a:defRPr>
                <a:solidFill>
                  <a:srgbClr val="9FC5E8"/>
                </a:solidFill>
                <a:latin typeface="Muli"/>
                <a:ea typeface="Muli"/>
                <a:cs typeface="Muli"/>
                <a:sym typeface="Muli"/>
              </a:defRPr>
            </a:lvl5pPr>
            <a:lvl6pPr lvl="5" rtl="0">
              <a:spcBef>
                <a:spcPts val="1600"/>
              </a:spcBef>
              <a:spcAft>
                <a:spcPts val="0"/>
              </a:spcAft>
              <a:buNone/>
              <a:defRPr>
                <a:solidFill>
                  <a:srgbClr val="9FC5E8"/>
                </a:solidFill>
                <a:latin typeface="Muli"/>
                <a:ea typeface="Muli"/>
                <a:cs typeface="Muli"/>
                <a:sym typeface="Muli"/>
              </a:defRPr>
            </a:lvl6pPr>
            <a:lvl7pPr lvl="6" rtl="0">
              <a:spcBef>
                <a:spcPts val="1600"/>
              </a:spcBef>
              <a:spcAft>
                <a:spcPts val="0"/>
              </a:spcAft>
              <a:buNone/>
              <a:defRPr>
                <a:solidFill>
                  <a:srgbClr val="9FC5E8"/>
                </a:solidFill>
                <a:latin typeface="Muli"/>
                <a:ea typeface="Muli"/>
                <a:cs typeface="Muli"/>
                <a:sym typeface="Muli"/>
              </a:defRPr>
            </a:lvl7pPr>
            <a:lvl8pPr lvl="7" rtl="0">
              <a:spcBef>
                <a:spcPts val="1600"/>
              </a:spcBef>
              <a:spcAft>
                <a:spcPts val="0"/>
              </a:spcAft>
              <a:buNone/>
              <a:defRPr>
                <a:solidFill>
                  <a:srgbClr val="9FC5E8"/>
                </a:solidFill>
                <a:latin typeface="Muli"/>
                <a:ea typeface="Muli"/>
                <a:cs typeface="Muli"/>
                <a:sym typeface="Muli"/>
              </a:defRPr>
            </a:lvl8pPr>
            <a:lvl9pPr lvl="8" rtl="0">
              <a:spcBef>
                <a:spcPts val="1600"/>
              </a:spcBef>
              <a:spcAft>
                <a:spcPts val="1600"/>
              </a:spcAft>
              <a:buNone/>
              <a:defRPr>
                <a:solidFill>
                  <a:srgbClr val="9FC5E8"/>
                </a:solidFill>
                <a:latin typeface="Muli"/>
                <a:ea typeface="Muli"/>
                <a:cs typeface="Muli"/>
                <a:sym typeface="Muli"/>
              </a:defRPr>
            </a:lvl9pPr>
          </a:lstStyle>
          <a:p>
            <a:endParaRPr/>
          </a:p>
        </p:txBody>
      </p:sp>
      <p:sp>
        <p:nvSpPr>
          <p:cNvPr id="36" name="Google Shape;36;p4"/>
          <p:cNvSpPr txBox="1">
            <a:spLocks noGrp="1"/>
          </p:cNvSpPr>
          <p:nvPr>
            <p:ph type="subTitle" idx="2"/>
          </p:nvPr>
        </p:nvSpPr>
        <p:spPr>
          <a:xfrm>
            <a:off x="6444050" y="2503300"/>
            <a:ext cx="2513100" cy="410700"/>
          </a:xfrm>
          <a:prstGeom prst="rect">
            <a:avLst/>
          </a:prstGeom>
        </p:spPr>
        <p:txBody>
          <a:bodyPr spcFirstLastPara="1" wrap="square" lIns="91425" tIns="91425" rIns="91425" bIns="91425" anchor="t" anchorCtr="0">
            <a:noAutofit/>
          </a:bodyPr>
          <a:lstStyle>
            <a:lvl1pPr lvl="0" algn="r">
              <a:spcBef>
                <a:spcPts val="0"/>
              </a:spcBef>
              <a:spcAft>
                <a:spcPts val="0"/>
              </a:spcAft>
              <a:buNone/>
              <a:defRPr sz="1300">
                <a:solidFill>
                  <a:srgbClr val="FFFFFF"/>
                </a:solidFill>
                <a:latin typeface="Muli"/>
                <a:ea typeface="Muli"/>
                <a:cs typeface="Muli"/>
                <a:sym typeface="Muli"/>
              </a:defRPr>
            </a:lvl1pPr>
            <a:lvl2pPr lvl="1" algn="r">
              <a:spcBef>
                <a:spcPts val="1600"/>
              </a:spcBef>
              <a:spcAft>
                <a:spcPts val="0"/>
              </a:spcAft>
              <a:buNone/>
              <a:defRPr sz="1300">
                <a:solidFill>
                  <a:srgbClr val="FFFFFF"/>
                </a:solidFill>
                <a:latin typeface="Muli"/>
                <a:ea typeface="Muli"/>
                <a:cs typeface="Muli"/>
                <a:sym typeface="Muli"/>
              </a:defRPr>
            </a:lvl2pPr>
            <a:lvl3pPr lvl="2" algn="r">
              <a:spcBef>
                <a:spcPts val="1600"/>
              </a:spcBef>
              <a:spcAft>
                <a:spcPts val="0"/>
              </a:spcAft>
              <a:buNone/>
              <a:defRPr sz="1300">
                <a:solidFill>
                  <a:srgbClr val="FFFFFF"/>
                </a:solidFill>
                <a:latin typeface="Muli"/>
                <a:ea typeface="Muli"/>
                <a:cs typeface="Muli"/>
                <a:sym typeface="Muli"/>
              </a:defRPr>
            </a:lvl3pPr>
            <a:lvl4pPr lvl="3" algn="r">
              <a:spcBef>
                <a:spcPts val="1600"/>
              </a:spcBef>
              <a:spcAft>
                <a:spcPts val="0"/>
              </a:spcAft>
              <a:buNone/>
              <a:defRPr sz="1300">
                <a:solidFill>
                  <a:srgbClr val="FFFFFF"/>
                </a:solidFill>
                <a:latin typeface="Muli"/>
                <a:ea typeface="Muli"/>
                <a:cs typeface="Muli"/>
                <a:sym typeface="Muli"/>
              </a:defRPr>
            </a:lvl4pPr>
            <a:lvl5pPr lvl="4" algn="r">
              <a:spcBef>
                <a:spcPts val="1600"/>
              </a:spcBef>
              <a:spcAft>
                <a:spcPts val="0"/>
              </a:spcAft>
              <a:buNone/>
              <a:defRPr sz="1300">
                <a:solidFill>
                  <a:srgbClr val="FFFFFF"/>
                </a:solidFill>
                <a:latin typeface="Muli"/>
                <a:ea typeface="Muli"/>
                <a:cs typeface="Muli"/>
                <a:sym typeface="Muli"/>
              </a:defRPr>
            </a:lvl5pPr>
            <a:lvl6pPr lvl="5" algn="r">
              <a:spcBef>
                <a:spcPts val="1600"/>
              </a:spcBef>
              <a:spcAft>
                <a:spcPts val="0"/>
              </a:spcAft>
              <a:buNone/>
              <a:defRPr sz="1300">
                <a:solidFill>
                  <a:srgbClr val="FFFFFF"/>
                </a:solidFill>
                <a:latin typeface="Muli"/>
                <a:ea typeface="Muli"/>
                <a:cs typeface="Muli"/>
                <a:sym typeface="Muli"/>
              </a:defRPr>
            </a:lvl6pPr>
            <a:lvl7pPr lvl="6" algn="r">
              <a:spcBef>
                <a:spcPts val="1600"/>
              </a:spcBef>
              <a:spcAft>
                <a:spcPts val="0"/>
              </a:spcAft>
              <a:buNone/>
              <a:defRPr sz="1300">
                <a:solidFill>
                  <a:srgbClr val="FFFFFF"/>
                </a:solidFill>
                <a:latin typeface="Muli"/>
                <a:ea typeface="Muli"/>
                <a:cs typeface="Muli"/>
                <a:sym typeface="Muli"/>
              </a:defRPr>
            </a:lvl7pPr>
            <a:lvl8pPr lvl="7" algn="r">
              <a:spcBef>
                <a:spcPts val="1600"/>
              </a:spcBef>
              <a:spcAft>
                <a:spcPts val="0"/>
              </a:spcAft>
              <a:buNone/>
              <a:defRPr sz="1300">
                <a:solidFill>
                  <a:srgbClr val="FFFFFF"/>
                </a:solidFill>
                <a:latin typeface="Muli"/>
                <a:ea typeface="Muli"/>
                <a:cs typeface="Muli"/>
                <a:sym typeface="Muli"/>
              </a:defRPr>
            </a:lvl8pPr>
            <a:lvl9pPr lvl="8" algn="r">
              <a:spcBef>
                <a:spcPts val="1600"/>
              </a:spcBef>
              <a:spcAft>
                <a:spcPts val="1600"/>
              </a:spcAft>
              <a:buNone/>
              <a:defRPr sz="1300">
                <a:solidFill>
                  <a:srgbClr val="FFFFFF"/>
                </a:solidFill>
                <a:latin typeface="Muli"/>
                <a:ea typeface="Muli"/>
                <a:cs typeface="Muli"/>
                <a:sym typeface="Mul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7"/>
        <p:cNvGrpSpPr/>
        <p:nvPr/>
      </p:nvGrpSpPr>
      <p:grpSpPr>
        <a:xfrm>
          <a:off x="0" y="0"/>
          <a:ext cx="0" cy="0"/>
          <a:chOff x="0" y="0"/>
          <a:chExt cx="0" cy="0"/>
        </a:xfrm>
      </p:grpSpPr>
      <p:sp>
        <p:nvSpPr>
          <p:cNvPr id="48" name="Google Shape;48;p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9" name="Google Shape;49;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50"/>
        <p:cNvGrpSpPr/>
        <p:nvPr/>
      </p:nvGrpSpPr>
      <p:grpSpPr>
        <a:xfrm>
          <a:off x="0" y="0"/>
          <a:ext cx="0" cy="0"/>
          <a:chOff x="0" y="0"/>
          <a:chExt cx="0" cy="0"/>
        </a:xfrm>
      </p:grpSpPr>
      <p:sp>
        <p:nvSpPr>
          <p:cNvPr id="51" name="Google Shape;51;p7"/>
          <p:cNvSpPr/>
          <p:nvPr/>
        </p:nvSpPr>
        <p:spPr>
          <a:xfrm>
            <a:off x="7119100" y="0"/>
            <a:ext cx="2025000" cy="5143500"/>
          </a:xfrm>
          <a:prstGeom prst="rect">
            <a:avLst/>
          </a:prstGeom>
          <a:solidFill>
            <a:srgbClr val="85C4AC">
              <a:alpha val="888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2" name="Google Shape;52;p7"/>
          <p:cNvSpPr/>
          <p:nvPr/>
        </p:nvSpPr>
        <p:spPr>
          <a:xfrm>
            <a:off x="0" y="0"/>
            <a:ext cx="2147700" cy="5143500"/>
          </a:xfrm>
          <a:prstGeom prst="rect">
            <a:avLst/>
          </a:prstGeom>
          <a:solidFill>
            <a:srgbClr val="689986">
              <a:alpha val="888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3" name="Google Shape;53;p7"/>
          <p:cNvSpPr/>
          <p:nvPr/>
        </p:nvSpPr>
        <p:spPr>
          <a:xfrm>
            <a:off x="2147700" y="0"/>
            <a:ext cx="2595000" cy="5143500"/>
          </a:xfrm>
          <a:prstGeom prst="rect">
            <a:avLst/>
          </a:prstGeom>
          <a:solidFill>
            <a:srgbClr val="74AB96">
              <a:alpha val="888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4" name="Google Shape;54;p7"/>
          <p:cNvSpPr/>
          <p:nvPr/>
        </p:nvSpPr>
        <p:spPr>
          <a:xfrm>
            <a:off x="4727500" y="0"/>
            <a:ext cx="2391600" cy="5143500"/>
          </a:xfrm>
          <a:prstGeom prst="rect">
            <a:avLst/>
          </a:prstGeom>
          <a:solidFill>
            <a:srgbClr val="7CB8A1">
              <a:alpha val="888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5" name="Google Shape;55;p7"/>
          <p:cNvSpPr/>
          <p:nvPr/>
        </p:nvSpPr>
        <p:spPr>
          <a:xfrm rot="5400000">
            <a:off x="2035125" y="-107150"/>
            <a:ext cx="2393100" cy="6463200"/>
          </a:xfrm>
          <a:prstGeom prst="rect">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6" name="Google Shape;56;p7"/>
          <p:cNvSpPr/>
          <p:nvPr/>
        </p:nvSpPr>
        <p:spPr>
          <a:xfrm rot="5400000">
            <a:off x="5612775" y="2783050"/>
            <a:ext cx="2383800" cy="6828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7" name="Google Shape;57;p7"/>
          <p:cNvSpPr txBox="1">
            <a:spLocks noGrp="1"/>
          </p:cNvSpPr>
          <p:nvPr>
            <p:ph type="title"/>
          </p:nvPr>
        </p:nvSpPr>
        <p:spPr>
          <a:xfrm>
            <a:off x="539025" y="2499500"/>
            <a:ext cx="50679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4800"/>
              <a:buFont typeface="Muli"/>
              <a:buNone/>
              <a:defRPr sz="4800">
                <a:solidFill>
                  <a:srgbClr val="FFFFFF"/>
                </a:solidFill>
                <a:latin typeface="Muli"/>
                <a:ea typeface="Muli"/>
                <a:cs typeface="Muli"/>
                <a:sym typeface="Muli"/>
              </a:defRPr>
            </a:lvl1pPr>
            <a:lvl2pPr lvl="1"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2pPr>
            <a:lvl3pPr lvl="2"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3pPr>
            <a:lvl4pPr lvl="3"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4pPr>
            <a:lvl5pPr lvl="4"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5pPr>
            <a:lvl6pPr lvl="5"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6pPr>
            <a:lvl7pPr lvl="6"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7pPr>
            <a:lvl8pPr lvl="7"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8pPr>
            <a:lvl9pPr lvl="8"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9pPr>
          </a:lstStyle>
          <a:p>
            <a:endParaRPr/>
          </a:p>
        </p:txBody>
      </p:sp>
      <p:sp>
        <p:nvSpPr>
          <p:cNvPr id="58" name="Google Shape;5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59" name="Google Shape;59;p7"/>
          <p:cNvSpPr txBox="1">
            <a:spLocks noGrp="1"/>
          </p:cNvSpPr>
          <p:nvPr>
            <p:ph type="subTitle" idx="1"/>
          </p:nvPr>
        </p:nvSpPr>
        <p:spPr>
          <a:xfrm>
            <a:off x="539025" y="3575750"/>
            <a:ext cx="3828300" cy="4248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latin typeface="Muli"/>
                <a:ea typeface="Muli"/>
                <a:cs typeface="Muli"/>
                <a:sym typeface="Muli"/>
              </a:defRPr>
            </a:lvl1pPr>
            <a:lvl2pPr lvl="1">
              <a:spcBef>
                <a:spcPts val="1600"/>
              </a:spcBef>
              <a:spcAft>
                <a:spcPts val="0"/>
              </a:spcAft>
              <a:buNone/>
              <a:defRPr>
                <a:solidFill>
                  <a:srgbClr val="FFFFFF"/>
                </a:solidFill>
                <a:latin typeface="Muli"/>
                <a:ea typeface="Muli"/>
                <a:cs typeface="Muli"/>
                <a:sym typeface="Muli"/>
              </a:defRPr>
            </a:lvl2pPr>
            <a:lvl3pPr lvl="2">
              <a:spcBef>
                <a:spcPts val="1600"/>
              </a:spcBef>
              <a:spcAft>
                <a:spcPts val="0"/>
              </a:spcAft>
              <a:buNone/>
              <a:defRPr>
                <a:solidFill>
                  <a:srgbClr val="FFFFFF"/>
                </a:solidFill>
                <a:latin typeface="Muli"/>
                <a:ea typeface="Muli"/>
                <a:cs typeface="Muli"/>
                <a:sym typeface="Muli"/>
              </a:defRPr>
            </a:lvl3pPr>
            <a:lvl4pPr lvl="3">
              <a:spcBef>
                <a:spcPts val="1600"/>
              </a:spcBef>
              <a:spcAft>
                <a:spcPts val="0"/>
              </a:spcAft>
              <a:buNone/>
              <a:defRPr>
                <a:solidFill>
                  <a:srgbClr val="FFFFFF"/>
                </a:solidFill>
                <a:latin typeface="Muli"/>
                <a:ea typeface="Muli"/>
                <a:cs typeface="Muli"/>
                <a:sym typeface="Muli"/>
              </a:defRPr>
            </a:lvl4pPr>
            <a:lvl5pPr lvl="4">
              <a:spcBef>
                <a:spcPts val="1600"/>
              </a:spcBef>
              <a:spcAft>
                <a:spcPts val="0"/>
              </a:spcAft>
              <a:buNone/>
              <a:defRPr>
                <a:solidFill>
                  <a:srgbClr val="FFFFFF"/>
                </a:solidFill>
                <a:latin typeface="Muli"/>
                <a:ea typeface="Muli"/>
                <a:cs typeface="Muli"/>
                <a:sym typeface="Muli"/>
              </a:defRPr>
            </a:lvl5pPr>
            <a:lvl6pPr lvl="5">
              <a:spcBef>
                <a:spcPts val="1600"/>
              </a:spcBef>
              <a:spcAft>
                <a:spcPts val="0"/>
              </a:spcAft>
              <a:buNone/>
              <a:defRPr>
                <a:solidFill>
                  <a:srgbClr val="FFFFFF"/>
                </a:solidFill>
                <a:latin typeface="Muli"/>
                <a:ea typeface="Muli"/>
                <a:cs typeface="Muli"/>
                <a:sym typeface="Muli"/>
              </a:defRPr>
            </a:lvl6pPr>
            <a:lvl7pPr lvl="6">
              <a:spcBef>
                <a:spcPts val="1600"/>
              </a:spcBef>
              <a:spcAft>
                <a:spcPts val="0"/>
              </a:spcAft>
              <a:buNone/>
              <a:defRPr>
                <a:solidFill>
                  <a:srgbClr val="FFFFFF"/>
                </a:solidFill>
                <a:latin typeface="Muli"/>
                <a:ea typeface="Muli"/>
                <a:cs typeface="Muli"/>
                <a:sym typeface="Muli"/>
              </a:defRPr>
            </a:lvl7pPr>
            <a:lvl8pPr lvl="7">
              <a:spcBef>
                <a:spcPts val="1600"/>
              </a:spcBef>
              <a:spcAft>
                <a:spcPts val="0"/>
              </a:spcAft>
              <a:buNone/>
              <a:defRPr>
                <a:solidFill>
                  <a:srgbClr val="FFFFFF"/>
                </a:solidFill>
                <a:latin typeface="Muli"/>
                <a:ea typeface="Muli"/>
                <a:cs typeface="Muli"/>
                <a:sym typeface="Muli"/>
              </a:defRPr>
            </a:lvl8pPr>
            <a:lvl9pPr lvl="8">
              <a:spcBef>
                <a:spcPts val="1600"/>
              </a:spcBef>
              <a:spcAft>
                <a:spcPts val="1600"/>
              </a:spcAft>
              <a:buNone/>
              <a:defRPr>
                <a:solidFill>
                  <a:srgbClr val="FFFFFF"/>
                </a:solidFill>
                <a:latin typeface="Muli"/>
                <a:ea typeface="Muli"/>
                <a:cs typeface="Muli"/>
                <a:sym typeface="Mul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1 1">
  <p:cSld name="SECTION_HEADER_1_1">
    <p:spTree>
      <p:nvGrpSpPr>
        <p:cNvPr id="1" name="Shape 60"/>
        <p:cNvGrpSpPr/>
        <p:nvPr/>
      </p:nvGrpSpPr>
      <p:grpSpPr>
        <a:xfrm>
          <a:off x="0" y="0"/>
          <a:ext cx="0" cy="0"/>
          <a:chOff x="0" y="0"/>
          <a:chExt cx="0" cy="0"/>
        </a:xfrm>
      </p:grpSpPr>
      <p:sp>
        <p:nvSpPr>
          <p:cNvPr id="61" name="Google Shape;61;p8"/>
          <p:cNvSpPr/>
          <p:nvPr/>
        </p:nvSpPr>
        <p:spPr>
          <a:xfrm>
            <a:off x="2147700" y="0"/>
            <a:ext cx="2595000" cy="5143500"/>
          </a:xfrm>
          <a:prstGeom prst="rect">
            <a:avLst/>
          </a:prstGeom>
          <a:solidFill>
            <a:srgbClr val="5477A7">
              <a:alpha val="803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2" name="Google Shape;62;p8"/>
          <p:cNvSpPr/>
          <p:nvPr/>
        </p:nvSpPr>
        <p:spPr>
          <a:xfrm>
            <a:off x="0" y="0"/>
            <a:ext cx="2147700" cy="5143500"/>
          </a:xfrm>
          <a:prstGeom prst="rect">
            <a:avLst/>
          </a:prstGeom>
          <a:solidFill>
            <a:srgbClr val="4E6E9A">
              <a:alpha val="803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3" name="Google Shape;63;p8"/>
          <p:cNvSpPr/>
          <p:nvPr/>
        </p:nvSpPr>
        <p:spPr>
          <a:xfrm>
            <a:off x="7119100" y="0"/>
            <a:ext cx="2025000" cy="5143500"/>
          </a:xfrm>
          <a:prstGeom prst="rect">
            <a:avLst/>
          </a:prstGeom>
          <a:solidFill>
            <a:srgbClr val="648DC6">
              <a:alpha val="803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4" name="Google Shape;64;p8"/>
          <p:cNvSpPr/>
          <p:nvPr/>
        </p:nvSpPr>
        <p:spPr>
          <a:xfrm>
            <a:off x="4742700" y="0"/>
            <a:ext cx="2376300" cy="5143500"/>
          </a:xfrm>
          <a:prstGeom prst="rect">
            <a:avLst/>
          </a:prstGeom>
          <a:solidFill>
            <a:srgbClr val="5A7FB3">
              <a:alpha val="803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5" name="Google Shape;65;p8"/>
          <p:cNvSpPr/>
          <p:nvPr/>
        </p:nvSpPr>
        <p:spPr>
          <a:xfrm rot="5400000">
            <a:off x="2035125" y="-107150"/>
            <a:ext cx="2393100" cy="6463200"/>
          </a:xfrm>
          <a:prstGeom prst="rect">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6" name="Google Shape;66;p8"/>
          <p:cNvSpPr txBox="1">
            <a:spLocks noGrp="1"/>
          </p:cNvSpPr>
          <p:nvPr>
            <p:ph type="title"/>
          </p:nvPr>
        </p:nvSpPr>
        <p:spPr>
          <a:xfrm>
            <a:off x="539025" y="2499500"/>
            <a:ext cx="50679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4800"/>
              <a:buFont typeface="Muli"/>
              <a:buNone/>
              <a:defRPr sz="4800">
                <a:solidFill>
                  <a:srgbClr val="FFFFFF"/>
                </a:solidFill>
                <a:latin typeface="Muli"/>
                <a:ea typeface="Muli"/>
                <a:cs typeface="Muli"/>
                <a:sym typeface="Muli"/>
              </a:defRPr>
            </a:lvl1pPr>
            <a:lvl2pPr lvl="1"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2pPr>
            <a:lvl3pPr lvl="2"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3pPr>
            <a:lvl4pPr lvl="3"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4pPr>
            <a:lvl5pPr lvl="4"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5pPr>
            <a:lvl6pPr lvl="5"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6pPr>
            <a:lvl7pPr lvl="6"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7pPr>
            <a:lvl8pPr lvl="7"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8pPr>
            <a:lvl9pPr lvl="8"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9pPr>
          </a:lstStyle>
          <a:p>
            <a:endParaRPr/>
          </a:p>
        </p:txBody>
      </p:sp>
      <p:sp>
        <p:nvSpPr>
          <p:cNvPr id="67" name="Google Shape;67;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68" name="Google Shape;68;p8"/>
          <p:cNvSpPr txBox="1">
            <a:spLocks noGrp="1"/>
          </p:cNvSpPr>
          <p:nvPr>
            <p:ph type="subTitle" idx="1"/>
          </p:nvPr>
        </p:nvSpPr>
        <p:spPr>
          <a:xfrm>
            <a:off x="539025" y="3575750"/>
            <a:ext cx="3828300" cy="4248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1600"/>
              </a:spcBef>
              <a:spcAft>
                <a:spcPts val="0"/>
              </a:spcAft>
              <a:buNone/>
              <a:defRPr>
                <a:solidFill>
                  <a:srgbClr val="FFFFFF"/>
                </a:solidFill>
              </a:defRPr>
            </a:lvl2pPr>
            <a:lvl3pPr lvl="2" rtl="0">
              <a:spcBef>
                <a:spcPts val="1600"/>
              </a:spcBef>
              <a:spcAft>
                <a:spcPts val="0"/>
              </a:spcAft>
              <a:buNone/>
              <a:defRPr>
                <a:solidFill>
                  <a:srgbClr val="FFFFFF"/>
                </a:solidFill>
              </a:defRPr>
            </a:lvl3pPr>
            <a:lvl4pPr lvl="3" rtl="0">
              <a:spcBef>
                <a:spcPts val="1600"/>
              </a:spcBef>
              <a:spcAft>
                <a:spcPts val="0"/>
              </a:spcAft>
              <a:buNone/>
              <a:defRPr>
                <a:solidFill>
                  <a:srgbClr val="FFFFFF"/>
                </a:solidFill>
              </a:defRPr>
            </a:lvl4pPr>
            <a:lvl5pPr lvl="4" rtl="0">
              <a:spcBef>
                <a:spcPts val="1600"/>
              </a:spcBef>
              <a:spcAft>
                <a:spcPts val="0"/>
              </a:spcAft>
              <a:buNone/>
              <a:defRPr>
                <a:solidFill>
                  <a:srgbClr val="FFFFFF"/>
                </a:solidFill>
              </a:defRPr>
            </a:lvl5pPr>
            <a:lvl6pPr lvl="5" rtl="0">
              <a:spcBef>
                <a:spcPts val="1600"/>
              </a:spcBef>
              <a:spcAft>
                <a:spcPts val="0"/>
              </a:spcAft>
              <a:buNone/>
              <a:defRPr>
                <a:solidFill>
                  <a:srgbClr val="FFFFFF"/>
                </a:solidFill>
              </a:defRPr>
            </a:lvl6pPr>
            <a:lvl7pPr lvl="6" rtl="0">
              <a:spcBef>
                <a:spcPts val="1600"/>
              </a:spcBef>
              <a:spcAft>
                <a:spcPts val="0"/>
              </a:spcAft>
              <a:buNone/>
              <a:defRPr>
                <a:solidFill>
                  <a:srgbClr val="FFFFFF"/>
                </a:solidFill>
              </a:defRPr>
            </a:lvl7pPr>
            <a:lvl8pPr lvl="7" rtl="0">
              <a:spcBef>
                <a:spcPts val="1600"/>
              </a:spcBef>
              <a:spcAft>
                <a:spcPts val="0"/>
              </a:spcAft>
              <a:buNone/>
              <a:defRPr>
                <a:solidFill>
                  <a:srgbClr val="FFFFFF"/>
                </a:solidFill>
              </a:defRPr>
            </a:lvl8pPr>
            <a:lvl9pPr lvl="8" rtl="0">
              <a:spcBef>
                <a:spcPts val="1600"/>
              </a:spcBef>
              <a:spcAft>
                <a:spcPts val="1600"/>
              </a:spcAft>
              <a:buNone/>
              <a:defRPr>
                <a:solidFill>
                  <a:srgbClr val="FFFFFF"/>
                </a:solidFill>
              </a:defRPr>
            </a:lvl9pPr>
          </a:lstStyle>
          <a:p>
            <a:endParaRPr/>
          </a:p>
        </p:txBody>
      </p:sp>
      <p:sp>
        <p:nvSpPr>
          <p:cNvPr id="69" name="Google Shape;69;p8"/>
          <p:cNvSpPr/>
          <p:nvPr/>
        </p:nvSpPr>
        <p:spPr>
          <a:xfrm rot="5400000">
            <a:off x="5612775" y="2783050"/>
            <a:ext cx="2383800" cy="6828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1"/>
        <p:cNvGrpSpPr/>
        <p:nvPr/>
      </p:nvGrpSpPr>
      <p:grpSpPr>
        <a:xfrm>
          <a:off x="0" y="0"/>
          <a:ext cx="0" cy="0"/>
          <a:chOff x="0" y="0"/>
          <a:chExt cx="0" cy="0"/>
        </a:xfrm>
      </p:grpSpPr>
      <p:sp>
        <p:nvSpPr>
          <p:cNvPr id="82" name="Google Shape;82;p10"/>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lvl1pPr lvl="0">
              <a:spcBef>
                <a:spcPts val="0"/>
              </a:spcBef>
              <a:spcAft>
                <a:spcPts val="0"/>
              </a:spcAft>
              <a:buClr>
                <a:srgbClr val="4E6F9B"/>
              </a:buClr>
              <a:buSzPts val="2800"/>
              <a:buFont typeface="Muli"/>
              <a:buNone/>
              <a:defRPr>
                <a:solidFill>
                  <a:srgbClr val="4E6F9B"/>
                </a:solidFill>
                <a:latin typeface="Muli"/>
                <a:ea typeface="Muli"/>
                <a:cs typeface="Muli"/>
                <a:sym typeface="Muli"/>
              </a:defRPr>
            </a:lvl1pPr>
            <a:lvl2pPr lvl="1">
              <a:spcBef>
                <a:spcPts val="0"/>
              </a:spcBef>
              <a:spcAft>
                <a:spcPts val="0"/>
              </a:spcAft>
              <a:buClr>
                <a:srgbClr val="4E6F9B"/>
              </a:buClr>
              <a:buSzPts val="2800"/>
              <a:buFont typeface="Muli"/>
              <a:buNone/>
              <a:defRPr>
                <a:solidFill>
                  <a:srgbClr val="4E6F9B"/>
                </a:solidFill>
                <a:latin typeface="Muli"/>
                <a:ea typeface="Muli"/>
                <a:cs typeface="Muli"/>
                <a:sym typeface="Muli"/>
              </a:defRPr>
            </a:lvl2pPr>
            <a:lvl3pPr lvl="2">
              <a:spcBef>
                <a:spcPts val="0"/>
              </a:spcBef>
              <a:spcAft>
                <a:spcPts val="0"/>
              </a:spcAft>
              <a:buClr>
                <a:srgbClr val="4E6F9B"/>
              </a:buClr>
              <a:buSzPts val="2800"/>
              <a:buFont typeface="Muli"/>
              <a:buNone/>
              <a:defRPr>
                <a:solidFill>
                  <a:srgbClr val="4E6F9B"/>
                </a:solidFill>
                <a:latin typeface="Muli"/>
                <a:ea typeface="Muli"/>
                <a:cs typeface="Muli"/>
                <a:sym typeface="Muli"/>
              </a:defRPr>
            </a:lvl3pPr>
            <a:lvl4pPr lvl="3">
              <a:spcBef>
                <a:spcPts val="0"/>
              </a:spcBef>
              <a:spcAft>
                <a:spcPts val="0"/>
              </a:spcAft>
              <a:buClr>
                <a:srgbClr val="4E6F9B"/>
              </a:buClr>
              <a:buSzPts val="2800"/>
              <a:buFont typeface="Muli"/>
              <a:buNone/>
              <a:defRPr>
                <a:solidFill>
                  <a:srgbClr val="4E6F9B"/>
                </a:solidFill>
                <a:latin typeface="Muli"/>
                <a:ea typeface="Muli"/>
                <a:cs typeface="Muli"/>
                <a:sym typeface="Muli"/>
              </a:defRPr>
            </a:lvl4pPr>
            <a:lvl5pPr lvl="4">
              <a:spcBef>
                <a:spcPts val="0"/>
              </a:spcBef>
              <a:spcAft>
                <a:spcPts val="0"/>
              </a:spcAft>
              <a:buClr>
                <a:srgbClr val="4E6F9B"/>
              </a:buClr>
              <a:buSzPts val="2800"/>
              <a:buFont typeface="Muli"/>
              <a:buNone/>
              <a:defRPr>
                <a:solidFill>
                  <a:srgbClr val="4E6F9B"/>
                </a:solidFill>
                <a:latin typeface="Muli"/>
                <a:ea typeface="Muli"/>
                <a:cs typeface="Muli"/>
                <a:sym typeface="Muli"/>
              </a:defRPr>
            </a:lvl5pPr>
            <a:lvl6pPr lvl="5">
              <a:spcBef>
                <a:spcPts val="0"/>
              </a:spcBef>
              <a:spcAft>
                <a:spcPts val="0"/>
              </a:spcAft>
              <a:buClr>
                <a:srgbClr val="4E6F9B"/>
              </a:buClr>
              <a:buSzPts val="2800"/>
              <a:buFont typeface="Muli"/>
              <a:buNone/>
              <a:defRPr>
                <a:solidFill>
                  <a:srgbClr val="4E6F9B"/>
                </a:solidFill>
                <a:latin typeface="Muli"/>
                <a:ea typeface="Muli"/>
                <a:cs typeface="Muli"/>
                <a:sym typeface="Muli"/>
              </a:defRPr>
            </a:lvl6pPr>
            <a:lvl7pPr lvl="6">
              <a:spcBef>
                <a:spcPts val="0"/>
              </a:spcBef>
              <a:spcAft>
                <a:spcPts val="0"/>
              </a:spcAft>
              <a:buClr>
                <a:srgbClr val="4E6F9B"/>
              </a:buClr>
              <a:buSzPts val="2800"/>
              <a:buFont typeface="Muli"/>
              <a:buNone/>
              <a:defRPr>
                <a:solidFill>
                  <a:srgbClr val="4E6F9B"/>
                </a:solidFill>
                <a:latin typeface="Muli"/>
                <a:ea typeface="Muli"/>
                <a:cs typeface="Muli"/>
                <a:sym typeface="Muli"/>
              </a:defRPr>
            </a:lvl7pPr>
            <a:lvl8pPr lvl="7">
              <a:spcBef>
                <a:spcPts val="0"/>
              </a:spcBef>
              <a:spcAft>
                <a:spcPts val="0"/>
              </a:spcAft>
              <a:buClr>
                <a:srgbClr val="4E6F9B"/>
              </a:buClr>
              <a:buSzPts val="2800"/>
              <a:buFont typeface="Muli"/>
              <a:buNone/>
              <a:defRPr>
                <a:solidFill>
                  <a:srgbClr val="4E6F9B"/>
                </a:solidFill>
                <a:latin typeface="Muli"/>
                <a:ea typeface="Muli"/>
                <a:cs typeface="Muli"/>
                <a:sym typeface="Muli"/>
              </a:defRPr>
            </a:lvl8pPr>
            <a:lvl9pPr lvl="8">
              <a:spcBef>
                <a:spcPts val="0"/>
              </a:spcBef>
              <a:spcAft>
                <a:spcPts val="0"/>
              </a:spcAft>
              <a:buClr>
                <a:srgbClr val="4E6F9B"/>
              </a:buClr>
              <a:buSzPts val="2800"/>
              <a:buFont typeface="Muli"/>
              <a:buNone/>
              <a:defRPr>
                <a:solidFill>
                  <a:srgbClr val="4E6F9B"/>
                </a:solidFill>
                <a:latin typeface="Muli"/>
                <a:ea typeface="Muli"/>
                <a:cs typeface="Muli"/>
                <a:sym typeface="Muli"/>
              </a:defRPr>
            </a:lvl9pPr>
          </a:lstStyle>
          <a:p>
            <a:endParaRPr/>
          </a:p>
        </p:txBody>
      </p:sp>
      <p:sp>
        <p:nvSpPr>
          <p:cNvPr id="83" name="Google Shape;83;p10"/>
          <p:cNvSpPr txBox="1">
            <a:spLocks noGrp="1"/>
          </p:cNvSpPr>
          <p:nvPr>
            <p:ph type="body" idx="1"/>
          </p:nvPr>
        </p:nvSpPr>
        <p:spPr>
          <a:xfrm>
            <a:off x="370475" y="1348400"/>
            <a:ext cx="84600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Font typeface="Muli"/>
              <a:buChar char="●"/>
              <a:defRPr>
                <a:latin typeface="Muli"/>
                <a:ea typeface="Muli"/>
                <a:cs typeface="Muli"/>
                <a:sym typeface="Muli"/>
              </a:defRPr>
            </a:lvl1pPr>
            <a:lvl2pPr marL="914400" lvl="1" indent="-317500">
              <a:spcBef>
                <a:spcPts val="1600"/>
              </a:spcBef>
              <a:spcAft>
                <a:spcPts val="0"/>
              </a:spcAft>
              <a:buSzPts val="1400"/>
              <a:buFont typeface="Muli"/>
              <a:buChar char="○"/>
              <a:defRPr>
                <a:latin typeface="Muli"/>
                <a:ea typeface="Muli"/>
                <a:cs typeface="Muli"/>
                <a:sym typeface="Muli"/>
              </a:defRPr>
            </a:lvl2pPr>
            <a:lvl3pPr marL="1371600" lvl="2" indent="-317500">
              <a:spcBef>
                <a:spcPts val="1600"/>
              </a:spcBef>
              <a:spcAft>
                <a:spcPts val="0"/>
              </a:spcAft>
              <a:buSzPts val="1400"/>
              <a:buFont typeface="Muli"/>
              <a:buChar char="■"/>
              <a:defRPr>
                <a:latin typeface="Muli"/>
                <a:ea typeface="Muli"/>
                <a:cs typeface="Muli"/>
                <a:sym typeface="Muli"/>
              </a:defRPr>
            </a:lvl3pPr>
            <a:lvl4pPr marL="1828800" lvl="3" indent="-317500">
              <a:spcBef>
                <a:spcPts val="1600"/>
              </a:spcBef>
              <a:spcAft>
                <a:spcPts val="0"/>
              </a:spcAft>
              <a:buSzPts val="1400"/>
              <a:buFont typeface="Muli"/>
              <a:buChar char="●"/>
              <a:defRPr>
                <a:latin typeface="Muli"/>
                <a:ea typeface="Muli"/>
                <a:cs typeface="Muli"/>
                <a:sym typeface="Muli"/>
              </a:defRPr>
            </a:lvl4pPr>
            <a:lvl5pPr marL="2286000" lvl="4" indent="-317500">
              <a:spcBef>
                <a:spcPts val="1600"/>
              </a:spcBef>
              <a:spcAft>
                <a:spcPts val="0"/>
              </a:spcAft>
              <a:buSzPts val="1400"/>
              <a:buFont typeface="Muli"/>
              <a:buChar char="○"/>
              <a:defRPr>
                <a:latin typeface="Muli"/>
                <a:ea typeface="Muli"/>
                <a:cs typeface="Muli"/>
                <a:sym typeface="Muli"/>
              </a:defRPr>
            </a:lvl5pPr>
            <a:lvl6pPr marL="2743200" lvl="5" indent="-317500">
              <a:spcBef>
                <a:spcPts val="1600"/>
              </a:spcBef>
              <a:spcAft>
                <a:spcPts val="0"/>
              </a:spcAft>
              <a:buSzPts val="1400"/>
              <a:buFont typeface="Muli"/>
              <a:buChar char="■"/>
              <a:defRPr>
                <a:latin typeface="Muli"/>
                <a:ea typeface="Muli"/>
                <a:cs typeface="Muli"/>
                <a:sym typeface="Muli"/>
              </a:defRPr>
            </a:lvl6pPr>
            <a:lvl7pPr marL="3200400" lvl="6" indent="-317500">
              <a:spcBef>
                <a:spcPts val="1600"/>
              </a:spcBef>
              <a:spcAft>
                <a:spcPts val="0"/>
              </a:spcAft>
              <a:buSzPts val="1400"/>
              <a:buFont typeface="Muli"/>
              <a:buChar char="●"/>
              <a:defRPr>
                <a:latin typeface="Muli"/>
                <a:ea typeface="Muli"/>
                <a:cs typeface="Muli"/>
                <a:sym typeface="Muli"/>
              </a:defRPr>
            </a:lvl7pPr>
            <a:lvl8pPr marL="3657600" lvl="7" indent="-317500">
              <a:spcBef>
                <a:spcPts val="1600"/>
              </a:spcBef>
              <a:spcAft>
                <a:spcPts val="0"/>
              </a:spcAft>
              <a:buSzPts val="1400"/>
              <a:buFont typeface="Muli"/>
              <a:buChar char="○"/>
              <a:defRPr>
                <a:latin typeface="Muli"/>
                <a:ea typeface="Muli"/>
                <a:cs typeface="Muli"/>
                <a:sym typeface="Muli"/>
              </a:defRPr>
            </a:lvl8pPr>
            <a:lvl9pPr marL="4114800" lvl="8" indent="-317500">
              <a:spcBef>
                <a:spcPts val="1600"/>
              </a:spcBef>
              <a:spcAft>
                <a:spcPts val="1600"/>
              </a:spcAft>
              <a:buSzPts val="1400"/>
              <a:buFont typeface="Muli"/>
              <a:buChar char="■"/>
              <a:defRPr>
                <a:latin typeface="Muli"/>
                <a:ea typeface="Muli"/>
                <a:cs typeface="Muli"/>
                <a:sym typeface="Muli"/>
              </a:defRPr>
            </a:lvl9pPr>
          </a:lstStyle>
          <a:p>
            <a:endParaRPr/>
          </a:p>
        </p:txBody>
      </p:sp>
      <p:sp>
        <p:nvSpPr>
          <p:cNvPr id="84" name="Google Shape;8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85" name="Google Shape;85;p10"/>
          <p:cNvGrpSpPr/>
          <p:nvPr/>
        </p:nvGrpSpPr>
        <p:grpSpPr>
          <a:xfrm rot="-5400000">
            <a:off x="-47651" y="696877"/>
            <a:ext cx="649715" cy="69000"/>
            <a:chOff x="684763" y="3506750"/>
            <a:chExt cx="3536825" cy="69000"/>
          </a:xfrm>
        </p:grpSpPr>
        <p:sp>
          <p:nvSpPr>
            <p:cNvPr id="86" name="Google Shape;86;p10"/>
            <p:cNvSpPr/>
            <p:nvPr/>
          </p:nvSpPr>
          <p:spPr>
            <a:xfrm>
              <a:off x="1515450" y="3506750"/>
              <a:ext cx="1003800" cy="69000"/>
            </a:xfrm>
            <a:prstGeom prst="rect">
              <a:avLst/>
            </a:prstGeom>
            <a:solidFill>
              <a:srgbClr val="5477A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7" name="Google Shape;87;p10"/>
            <p:cNvSpPr/>
            <p:nvPr/>
          </p:nvSpPr>
          <p:spPr>
            <a:xfrm>
              <a:off x="684763" y="3506750"/>
              <a:ext cx="830700" cy="69000"/>
            </a:xfrm>
            <a:prstGeom prst="rect">
              <a:avLst/>
            </a:prstGeom>
            <a:solidFill>
              <a:srgbClr val="4E6E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8" name="Google Shape;88;p10"/>
            <p:cNvSpPr/>
            <p:nvPr/>
          </p:nvSpPr>
          <p:spPr>
            <a:xfrm>
              <a:off x="3438288" y="3506750"/>
              <a:ext cx="783300" cy="69000"/>
            </a:xfrm>
            <a:prstGeom prst="rect">
              <a:avLst/>
            </a:prstGeom>
            <a:solidFill>
              <a:srgbClr val="648D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9" name="Google Shape;89;p10"/>
            <p:cNvSpPr/>
            <p:nvPr/>
          </p:nvSpPr>
          <p:spPr>
            <a:xfrm>
              <a:off x="2519144" y="3506750"/>
              <a:ext cx="918900" cy="69000"/>
            </a:xfrm>
            <a:prstGeom prst="rect">
              <a:avLst/>
            </a:prstGeom>
            <a:solidFill>
              <a:srgbClr val="5A7F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90" name="Google Shape;90;p10"/>
          <p:cNvSpPr txBox="1">
            <a:spLocks noGrp="1"/>
          </p:cNvSpPr>
          <p:nvPr>
            <p:ph type="subTitle" idx="2"/>
          </p:nvPr>
        </p:nvSpPr>
        <p:spPr>
          <a:xfrm>
            <a:off x="370483" y="941525"/>
            <a:ext cx="8460000" cy="393600"/>
          </a:xfrm>
          <a:prstGeom prst="rect">
            <a:avLst/>
          </a:prstGeom>
        </p:spPr>
        <p:txBody>
          <a:bodyPr spcFirstLastPara="1" wrap="square" lIns="91425" tIns="91425" rIns="91425" bIns="91425" anchor="t" anchorCtr="0">
            <a:noAutofit/>
          </a:bodyPr>
          <a:lstStyle>
            <a:lvl1pPr lvl="0">
              <a:spcBef>
                <a:spcPts val="0"/>
              </a:spcBef>
              <a:spcAft>
                <a:spcPts val="0"/>
              </a:spcAft>
              <a:buNone/>
              <a:defRPr/>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91"/>
        <p:cNvGrpSpPr/>
        <p:nvPr/>
      </p:nvGrpSpPr>
      <p:grpSpPr>
        <a:xfrm>
          <a:off x="0" y="0"/>
          <a:ext cx="0" cy="0"/>
          <a:chOff x="0" y="0"/>
          <a:chExt cx="0" cy="0"/>
        </a:xfrm>
      </p:grpSpPr>
      <p:sp>
        <p:nvSpPr>
          <p:cNvPr id="92" name="Google Shape;92;p11"/>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E6F9B"/>
              </a:buClr>
              <a:buSzPts val="2800"/>
              <a:buFont typeface="Muli"/>
              <a:buNone/>
              <a:defRPr>
                <a:solidFill>
                  <a:srgbClr val="4E6F9B"/>
                </a:solidFill>
                <a:latin typeface="Muli"/>
                <a:ea typeface="Muli"/>
                <a:cs typeface="Muli"/>
                <a:sym typeface="Muli"/>
              </a:defRPr>
            </a:lvl1pPr>
            <a:lvl2pPr lvl="1" rtl="0">
              <a:spcBef>
                <a:spcPts val="0"/>
              </a:spcBef>
              <a:spcAft>
                <a:spcPts val="0"/>
              </a:spcAft>
              <a:buClr>
                <a:srgbClr val="4E6F9B"/>
              </a:buClr>
              <a:buSzPts val="2800"/>
              <a:buFont typeface="Muli"/>
              <a:buNone/>
              <a:defRPr>
                <a:solidFill>
                  <a:srgbClr val="4E6F9B"/>
                </a:solidFill>
                <a:latin typeface="Muli"/>
                <a:ea typeface="Muli"/>
                <a:cs typeface="Muli"/>
                <a:sym typeface="Muli"/>
              </a:defRPr>
            </a:lvl2pPr>
            <a:lvl3pPr lvl="2" rtl="0">
              <a:spcBef>
                <a:spcPts val="0"/>
              </a:spcBef>
              <a:spcAft>
                <a:spcPts val="0"/>
              </a:spcAft>
              <a:buClr>
                <a:srgbClr val="4E6F9B"/>
              </a:buClr>
              <a:buSzPts val="2800"/>
              <a:buFont typeface="Muli"/>
              <a:buNone/>
              <a:defRPr>
                <a:solidFill>
                  <a:srgbClr val="4E6F9B"/>
                </a:solidFill>
                <a:latin typeface="Muli"/>
                <a:ea typeface="Muli"/>
                <a:cs typeface="Muli"/>
                <a:sym typeface="Muli"/>
              </a:defRPr>
            </a:lvl3pPr>
            <a:lvl4pPr lvl="3" rtl="0">
              <a:spcBef>
                <a:spcPts val="0"/>
              </a:spcBef>
              <a:spcAft>
                <a:spcPts val="0"/>
              </a:spcAft>
              <a:buClr>
                <a:srgbClr val="4E6F9B"/>
              </a:buClr>
              <a:buSzPts val="2800"/>
              <a:buFont typeface="Muli"/>
              <a:buNone/>
              <a:defRPr>
                <a:solidFill>
                  <a:srgbClr val="4E6F9B"/>
                </a:solidFill>
                <a:latin typeface="Muli"/>
                <a:ea typeface="Muli"/>
                <a:cs typeface="Muli"/>
                <a:sym typeface="Muli"/>
              </a:defRPr>
            </a:lvl4pPr>
            <a:lvl5pPr lvl="4" rtl="0">
              <a:spcBef>
                <a:spcPts val="0"/>
              </a:spcBef>
              <a:spcAft>
                <a:spcPts val="0"/>
              </a:spcAft>
              <a:buClr>
                <a:srgbClr val="4E6F9B"/>
              </a:buClr>
              <a:buSzPts val="2800"/>
              <a:buFont typeface="Muli"/>
              <a:buNone/>
              <a:defRPr>
                <a:solidFill>
                  <a:srgbClr val="4E6F9B"/>
                </a:solidFill>
                <a:latin typeface="Muli"/>
                <a:ea typeface="Muli"/>
                <a:cs typeface="Muli"/>
                <a:sym typeface="Muli"/>
              </a:defRPr>
            </a:lvl5pPr>
            <a:lvl6pPr lvl="5" rtl="0">
              <a:spcBef>
                <a:spcPts val="0"/>
              </a:spcBef>
              <a:spcAft>
                <a:spcPts val="0"/>
              </a:spcAft>
              <a:buClr>
                <a:srgbClr val="4E6F9B"/>
              </a:buClr>
              <a:buSzPts val="2800"/>
              <a:buFont typeface="Muli"/>
              <a:buNone/>
              <a:defRPr>
                <a:solidFill>
                  <a:srgbClr val="4E6F9B"/>
                </a:solidFill>
                <a:latin typeface="Muli"/>
                <a:ea typeface="Muli"/>
                <a:cs typeface="Muli"/>
                <a:sym typeface="Muli"/>
              </a:defRPr>
            </a:lvl6pPr>
            <a:lvl7pPr lvl="6" rtl="0">
              <a:spcBef>
                <a:spcPts val="0"/>
              </a:spcBef>
              <a:spcAft>
                <a:spcPts val="0"/>
              </a:spcAft>
              <a:buClr>
                <a:srgbClr val="4E6F9B"/>
              </a:buClr>
              <a:buSzPts val="2800"/>
              <a:buFont typeface="Muli"/>
              <a:buNone/>
              <a:defRPr>
                <a:solidFill>
                  <a:srgbClr val="4E6F9B"/>
                </a:solidFill>
                <a:latin typeface="Muli"/>
                <a:ea typeface="Muli"/>
                <a:cs typeface="Muli"/>
                <a:sym typeface="Muli"/>
              </a:defRPr>
            </a:lvl7pPr>
            <a:lvl8pPr lvl="7" rtl="0">
              <a:spcBef>
                <a:spcPts val="0"/>
              </a:spcBef>
              <a:spcAft>
                <a:spcPts val="0"/>
              </a:spcAft>
              <a:buClr>
                <a:srgbClr val="4E6F9B"/>
              </a:buClr>
              <a:buSzPts val="2800"/>
              <a:buFont typeface="Muli"/>
              <a:buNone/>
              <a:defRPr>
                <a:solidFill>
                  <a:srgbClr val="4E6F9B"/>
                </a:solidFill>
                <a:latin typeface="Muli"/>
                <a:ea typeface="Muli"/>
                <a:cs typeface="Muli"/>
                <a:sym typeface="Muli"/>
              </a:defRPr>
            </a:lvl8pPr>
            <a:lvl9pPr lvl="8" rtl="0">
              <a:spcBef>
                <a:spcPts val="0"/>
              </a:spcBef>
              <a:spcAft>
                <a:spcPts val="0"/>
              </a:spcAft>
              <a:buClr>
                <a:srgbClr val="4E6F9B"/>
              </a:buClr>
              <a:buSzPts val="2800"/>
              <a:buFont typeface="Muli"/>
              <a:buNone/>
              <a:defRPr>
                <a:solidFill>
                  <a:srgbClr val="4E6F9B"/>
                </a:solidFill>
                <a:latin typeface="Muli"/>
                <a:ea typeface="Muli"/>
                <a:cs typeface="Muli"/>
                <a:sym typeface="Muli"/>
              </a:defRPr>
            </a:lvl9pPr>
          </a:lstStyle>
          <a:p>
            <a:endParaRPr/>
          </a:p>
        </p:txBody>
      </p:sp>
      <p:sp>
        <p:nvSpPr>
          <p:cNvPr id="93" name="Google Shape;93;p11"/>
          <p:cNvSpPr txBox="1">
            <a:spLocks noGrp="1"/>
          </p:cNvSpPr>
          <p:nvPr>
            <p:ph type="body" idx="1"/>
          </p:nvPr>
        </p:nvSpPr>
        <p:spPr>
          <a:xfrm>
            <a:off x="370475" y="1348400"/>
            <a:ext cx="38913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Muli"/>
              <a:buChar char="●"/>
              <a:defRPr>
                <a:latin typeface="Muli"/>
                <a:ea typeface="Muli"/>
                <a:cs typeface="Muli"/>
                <a:sym typeface="Muli"/>
              </a:defRPr>
            </a:lvl1pPr>
            <a:lvl2pPr marL="914400" lvl="1" indent="-317500" rtl="0">
              <a:spcBef>
                <a:spcPts val="1600"/>
              </a:spcBef>
              <a:spcAft>
                <a:spcPts val="0"/>
              </a:spcAft>
              <a:buSzPts val="1400"/>
              <a:buFont typeface="Muli"/>
              <a:buChar char="○"/>
              <a:defRPr>
                <a:latin typeface="Muli"/>
                <a:ea typeface="Muli"/>
                <a:cs typeface="Muli"/>
                <a:sym typeface="Muli"/>
              </a:defRPr>
            </a:lvl2pPr>
            <a:lvl3pPr marL="1371600" lvl="2" indent="-317500" rtl="0">
              <a:spcBef>
                <a:spcPts val="1600"/>
              </a:spcBef>
              <a:spcAft>
                <a:spcPts val="0"/>
              </a:spcAft>
              <a:buSzPts val="1400"/>
              <a:buFont typeface="Muli"/>
              <a:buChar char="■"/>
              <a:defRPr>
                <a:latin typeface="Muli"/>
                <a:ea typeface="Muli"/>
                <a:cs typeface="Muli"/>
                <a:sym typeface="Muli"/>
              </a:defRPr>
            </a:lvl3pPr>
            <a:lvl4pPr marL="1828800" lvl="3" indent="-317500" rtl="0">
              <a:spcBef>
                <a:spcPts val="1600"/>
              </a:spcBef>
              <a:spcAft>
                <a:spcPts val="0"/>
              </a:spcAft>
              <a:buSzPts val="1400"/>
              <a:buFont typeface="Muli"/>
              <a:buChar char="●"/>
              <a:defRPr>
                <a:latin typeface="Muli"/>
                <a:ea typeface="Muli"/>
                <a:cs typeface="Muli"/>
                <a:sym typeface="Muli"/>
              </a:defRPr>
            </a:lvl4pPr>
            <a:lvl5pPr marL="2286000" lvl="4" indent="-317500" rtl="0">
              <a:spcBef>
                <a:spcPts val="1600"/>
              </a:spcBef>
              <a:spcAft>
                <a:spcPts val="0"/>
              </a:spcAft>
              <a:buSzPts val="1400"/>
              <a:buFont typeface="Muli"/>
              <a:buChar char="○"/>
              <a:defRPr>
                <a:latin typeface="Muli"/>
                <a:ea typeface="Muli"/>
                <a:cs typeface="Muli"/>
                <a:sym typeface="Muli"/>
              </a:defRPr>
            </a:lvl5pPr>
            <a:lvl6pPr marL="2743200" lvl="5" indent="-317500" rtl="0">
              <a:spcBef>
                <a:spcPts val="1600"/>
              </a:spcBef>
              <a:spcAft>
                <a:spcPts val="0"/>
              </a:spcAft>
              <a:buSzPts val="1400"/>
              <a:buFont typeface="Muli"/>
              <a:buChar char="■"/>
              <a:defRPr>
                <a:latin typeface="Muli"/>
                <a:ea typeface="Muli"/>
                <a:cs typeface="Muli"/>
                <a:sym typeface="Muli"/>
              </a:defRPr>
            </a:lvl6pPr>
            <a:lvl7pPr marL="3200400" lvl="6" indent="-317500" rtl="0">
              <a:spcBef>
                <a:spcPts val="1600"/>
              </a:spcBef>
              <a:spcAft>
                <a:spcPts val="0"/>
              </a:spcAft>
              <a:buSzPts val="1400"/>
              <a:buFont typeface="Muli"/>
              <a:buChar char="●"/>
              <a:defRPr>
                <a:latin typeface="Muli"/>
                <a:ea typeface="Muli"/>
                <a:cs typeface="Muli"/>
                <a:sym typeface="Muli"/>
              </a:defRPr>
            </a:lvl7pPr>
            <a:lvl8pPr marL="3657600" lvl="7" indent="-317500" rtl="0">
              <a:spcBef>
                <a:spcPts val="1600"/>
              </a:spcBef>
              <a:spcAft>
                <a:spcPts val="0"/>
              </a:spcAft>
              <a:buSzPts val="1400"/>
              <a:buFont typeface="Muli"/>
              <a:buChar char="○"/>
              <a:defRPr>
                <a:latin typeface="Muli"/>
                <a:ea typeface="Muli"/>
                <a:cs typeface="Muli"/>
                <a:sym typeface="Muli"/>
              </a:defRPr>
            </a:lvl8pPr>
            <a:lvl9pPr marL="4114800" lvl="8" indent="-317500" rtl="0">
              <a:spcBef>
                <a:spcPts val="1600"/>
              </a:spcBef>
              <a:spcAft>
                <a:spcPts val="1600"/>
              </a:spcAft>
              <a:buSzPts val="1400"/>
              <a:buFont typeface="Muli"/>
              <a:buChar char="■"/>
              <a:defRPr>
                <a:latin typeface="Muli"/>
                <a:ea typeface="Muli"/>
                <a:cs typeface="Muli"/>
                <a:sym typeface="Muli"/>
              </a:defRPr>
            </a:lvl9pPr>
          </a:lstStyle>
          <a:p>
            <a:endParaRPr/>
          </a:p>
        </p:txBody>
      </p:sp>
      <p:sp>
        <p:nvSpPr>
          <p:cNvPr id="94" name="Google Shape;94;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95" name="Google Shape;95;p11"/>
          <p:cNvGrpSpPr/>
          <p:nvPr/>
        </p:nvGrpSpPr>
        <p:grpSpPr>
          <a:xfrm rot="-5400000">
            <a:off x="-47651" y="696877"/>
            <a:ext cx="649715" cy="69000"/>
            <a:chOff x="684763" y="3506750"/>
            <a:chExt cx="3536825" cy="69000"/>
          </a:xfrm>
        </p:grpSpPr>
        <p:sp>
          <p:nvSpPr>
            <p:cNvPr id="96" name="Google Shape;96;p11"/>
            <p:cNvSpPr/>
            <p:nvPr/>
          </p:nvSpPr>
          <p:spPr>
            <a:xfrm>
              <a:off x="1515450" y="3506750"/>
              <a:ext cx="1003800" cy="69000"/>
            </a:xfrm>
            <a:prstGeom prst="rect">
              <a:avLst/>
            </a:prstGeom>
            <a:solidFill>
              <a:srgbClr val="5477A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97" name="Google Shape;97;p11"/>
            <p:cNvSpPr/>
            <p:nvPr/>
          </p:nvSpPr>
          <p:spPr>
            <a:xfrm>
              <a:off x="684763" y="3506750"/>
              <a:ext cx="830700" cy="69000"/>
            </a:xfrm>
            <a:prstGeom prst="rect">
              <a:avLst/>
            </a:prstGeom>
            <a:solidFill>
              <a:srgbClr val="4E6E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98" name="Google Shape;98;p11"/>
            <p:cNvSpPr/>
            <p:nvPr/>
          </p:nvSpPr>
          <p:spPr>
            <a:xfrm>
              <a:off x="3438288" y="3506750"/>
              <a:ext cx="783300" cy="69000"/>
            </a:xfrm>
            <a:prstGeom prst="rect">
              <a:avLst/>
            </a:prstGeom>
            <a:solidFill>
              <a:srgbClr val="648D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99" name="Google Shape;99;p11"/>
            <p:cNvSpPr/>
            <p:nvPr/>
          </p:nvSpPr>
          <p:spPr>
            <a:xfrm>
              <a:off x="2519144" y="3506750"/>
              <a:ext cx="918900" cy="69000"/>
            </a:xfrm>
            <a:prstGeom prst="rect">
              <a:avLst/>
            </a:prstGeom>
            <a:solidFill>
              <a:srgbClr val="5A7F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100" name="Google Shape;100;p11"/>
          <p:cNvSpPr txBox="1">
            <a:spLocks noGrp="1"/>
          </p:cNvSpPr>
          <p:nvPr>
            <p:ph type="subTitle" idx="2"/>
          </p:nvPr>
        </p:nvSpPr>
        <p:spPr>
          <a:xfrm>
            <a:off x="370483" y="941525"/>
            <a:ext cx="8460000" cy="39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01" name="Google Shape;101;p11"/>
          <p:cNvSpPr txBox="1">
            <a:spLocks noGrp="1"/>
          </p:cNvSpPr>
          <p:nvPr>
            <p:ph type="body" idx="3"/>
          </p:nvPr>
        </p:nvSpPr>
        <p:spPr>
          <a:xfrm>
            <a:off x="4581150" y="1348400"/>
            <a:ext cx="38913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Muli"/>
              <a:buChar char="●"/>
              <a:defRPr>
                <a:latin typeface="Muli"/>
                <a:ea typeface="Muli"/>
                <a:cs typeface="Muli"/>
                <a:sym typeface="Muli"/>
              </a:defRPr>
            </a:lvl1pPr>
            <a:lvl2pPr marL="914400" lvl="1" indent="-317500" rtl="0">
              <a:spcBef>
                <a:spcPts val="1600"/>
              </a:spcBef>
              <a:spcAft>
                <a:spcPts val="0"/>
              </a:spcAft>
              <a:buSzPts val="1400"/>
              <a:buFont typeface="Muli"/>
              <a:buChar char="○"/>
              <a:defRPr>
                <a:latin typeface="Muli"/>
                <a:ea typeface="Muli"/>
                <a:cs typeface="Muli"/>
                <a:sym typeface="Muli"/>
              </a:defRPr>
            </a:lvl2pPr>
            <a:lvl3pPr marL="1371600" lvl="2" indent="-317500" rtl="0">
              <a:spcBef>
                <a:spcPts val="1600"/>
              </a:spcBef>
              <a:spcAft>
                <a:spcPts val="0"/>
              </a:spcAft>
              <a:buSzPts val="1400"/>
              <a:buFont typeface="Muli"/>
              <a:buChar char="■"/>
              <a:defRPr>
                <a:latin typeface="Muli"/>
                <a:ea typeface="Muli"/>
                <a:cs typeface="Muli"/>
                <a:sym typeface="Muli"/>
              </a:defRPr>
            </a:lvl3pPr>
            <a:lvl4pPr marL="1828800" lvl="3" indent="-317500" rtl="0">
              <a:spcBef>
                <a:spcPts val="1600"/>
              </a:spcBef>
              <a:spcAft>
                <a:spcPts val="0"/>
              </a:spcAft>
              <a:buSzPts val="1400"/>
              <a:buFont typeface="Muli"/>
              <a:buChar char="●"/>
              <a:defRPr>
                <a:latin typeface="Muli"/>
                <a:ea typeface="Muli"/>
                <a:cs typeface="Muli"/>
                <a:sym typeface="Muli"/>
              </a:defRPr>
            </a:lvl4pPr>
            <a:lvl5pPr marL="2286000" lvl="4" indent="-317500" rtl="0">
              <a:spcBef>
                <a:spcPts val="1600"/>
              </a:spcBef>
              <a:spcAft>
                <a:spcPts val="0"/>
              </a:spcAft>
              <a:buSzPts val="1400"/>
              <a:buFont typeface="Muli"/>
              <a:buChar char="○"/>
              <a:defRPr>
                <a:latin typeface="Muli"/>
                <a:ea typeface="Muli"/>
                <a:cs typeface="Muli"/>
                <a:sym typeface="Muli"/>
              </a:defRPr>
            </a:lvl5pPr>
            <a:lvl6pPr marL="2743200" lvl="5" indent="-317500" rtl="0">
              <a:spcBef>
                <a:spcPts val="1600"/>
              </a:spcBef>
              <a:spcAft>
                <a:spcPts val="0"/>
              </a:spcAft>
              <a:buSzPts val="1400"/>
              <a:buFont typeface="Muli"/>
              <a:buChar char="■"/>
              <a:defRPr>
                <a:latin typeface="Muli"/>
                <a:ea typeface="Muli"/>
                <a:cs typeface="Muli"/>
                <a:sym typeface="Muli"/>
              </a:defRPr>
            </a:lvl6pPr>
            <a:lvl7pPr marL="3200400" lvl="6" indent="-317500" rtl="0">
              <a:spcBef>
                <a:spcPts val="1600"/>
              </a:spcBef>
              <a:spcAft>
                <a:spcPts val="0"/>
              </a:spcAft>
              <a:buSzPts val="1400"/>
              <a:buFont typeface="Muli"/>
              <a:buChar char="●"/>
              <a:defRPr>
                <a:latin typeface="Muli"/>
                <a:ea typeface="Muli"/>
                <a:cs typeface="Muli"/>
                <a:sym typeface="Muli"/>
              </a:defRPr>
            </a:lvl7pPr>
            <a:lvl8pPr marL="3657600" lvl="7" indent="-317500" rtl="0">
              <a:spcBef>
                <a:spcPts val="1600"/>
              </a:spcBef>
              <a:spcAft>
                <a:spcPts val="0"/>
              </a:spcAft>
              <a:buSzPts val="1400"/>
              <a:buFont typeface="Muli"/>
              <a:buChar char="○"/>
              <a:defRPr>
                <a:latin typeface="Muli"/>
                <a:ea typeface="Muli"/>
                <a:cs typeface="Muli"/>
                <a:sym typeface="Muli"/>
              </a:defRPr>
            </a:lvl8pPr>
            <a:lvl9pPr marL="4114800" lvl="8" indent="-317500" rtl="0">
              <a:spcBef>
                <a:spcPts val="1600"/>
              </a:spcBef>
              <a:spcAft>
                <a:spcPts val="1600"/>
              </a:spcAft>
              <a:buSzPts val="1400"/>
              <a:buFont typeface="Muli"/>
              <a:buChar char="■"/>
              <a:defRPr>
                <a:latin typeface="Muli"/>
                <a:ea typeface="Muli"/>
                <a:cs typeface="Muli"/>
                <a:sym typeface="Mul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2"/>
        <p:cNvGrpSpPr/>
        <p:nvPr/>
      </p:nvGrpSpPr>
      <p:grpSpPr>
        <a:xfrm>
          <a:off x="0" y="0"/>
          <a:ext cx="0" cy="0"/>
          <a:chOff x="0" y="0"/>
          <a:chExt cx="0" cy="0"/>
        </a:xfrm>
      </p:grpSpPr>
      <p:sp>
        <p:nvSpPr>
          <p:cNvPr id="103" name="Google Shape;103;p1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4" name="Google Shape;104;p1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05" name="Google Shape;105;p12"/>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06" name="Google Shape;106;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7"/>
        <p:cNvGrpSpPr/>
        <p:nvPr/>
      </p:nvGrpSpPr>
      <p:grpSpPr>
        <a:xfrm>
          <a:off x="0" y="0"/>
          <a:ext cx="0" cy="0"/>
          <a:chOff x="0" y="0"/>
          <a:chExt cx="0" cy="0"/>
        </a:xfrm>
      </p:grpSpPr>
      <p:sp>
        <p:nvSpPr>
          <p:cNvPr id="108" name="Google Shape;108;p1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9" name="Google Shape;109;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7" r:id="rId15"/>
    <p:sldLayoutId id="2147483668" r:id="rId16"/>
    <p:sldLayoutId id="2147483669" r:id="rId17"/>
    <p:sldLayoutId id="2147483670" r:id="rId18"/>
    <p:sldLayoutId id="2147483671"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2"/>
          <p:cNvSpPr txBox="1">
            <a:spLocks noGrp="1"/>
          </p:cNvSpPr>
          <p:nvPr>
            <p:ph type="title"/>
          </p:nvPr>
        </p:nvSpPr>
        <p:spPr>
          <a:xfrm>
            <a:off x="1470356" y="1969242"/>
            <a:ext cx="7976888" cy="1607890"/>
          </a:xfrm>
          <a:prstGeom prst="rect">
            <a:avLst/>
          </a:prstGeom>
        </p:spPr>
        <p:txBody>
          <a:bodyPr spcFirstLastPara="1" wrap="square" lIns="91425" tIns="91425" rIns="91425" bIns="91425" anchor="t" anchorCtr="0">
            <a:noAutofit/>
          </a:bodyPr>
          <a:lstStyle/>
          <a:p>
            <a:pPr marL="0" lvl="0" indent="0" algn="ctr" rtl="0">
              <a:lnSpc>
                <a:spcPts val="4000"/>
              </a:lnSpc>
              <a:spcBef>
                <a:spcPts val="0"/>
              </a:spcBef>
              <a:spcAft>
                <a:spcPts val="0"/>
              </a:spcAft>
              <a:buNone/>
            </a:pPr>
            <a:r>
              <a:rPr lang="en" sz="2800" dirty="0" smtClean="0">
                <a:latin typeface="+mj-lt"/>
                <a:sym typeface="Arial Black"/>
              </a:rPr>
              <a:t>CHƯƠNG 2: THỜI NGUYÊN THỦY</a:t>
            </a:r>
            <a:br>
              <a:rPr lang="en" sz="2800" dirty="0" smtClean="0">
                <a:latin typeface="+mj-lt"/>
                <a:sym typeface="Arial Black"/>
              </a:rPr>
            </a:br>
            <a:r>
              <a:rPr lang="en" sz="2800" b="1" dirty="0" smtClean="0">
                <a:latin typeface="+mj-lt"/>
                <a:sym typeface="Arial Black"/>
              </a:rPr>
              <a:t>BÀI 4: NGUỒN GỐC LOÀI NGƯỜI</a:t>
            </a:r>
            <a:br>
              <a:rPr lang="en" sz="2800" b="1" dirty="0" smtClean="0">
                <a:latin typeface="+mj-lt"/>
                <a:sym typeface="Arial Black"/>
              </a:rPr>
            </a:br>
            <a:endParaRPr sz="2200" i="1"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6"/>
                                        </p:tgtEl>
                                        <p:attrNameLst>
                                          <p:attrName>style.visibility</p:attrName>
                                        </p:attrNameLst>
                                      </p:cBhvr>
                                      <p:to>
                                        <p:strVal val="visible"/>
                                      </p:to>
                                    </p:set>
                                    <p:animEffect transition="in" filter="fade">
                                      <p:cBhvr>
                                        <p:cTn id="7" dur="1000"/>
                                        <p:tgtEl>
                                          <p:spTgt spid="286"/>
                                        </p:tgtEl>
                                      </p:cBhvr>
                                    </p:animEffect>
                                    <p:anim calcmode="lin" valueType="num">
                                      <p:cBhvr>
                                        <p:cTn id="8" dur="1000" fill="hold"/>
                                        <p:tgtEl>
                                          <p:spTgt spid="286"/>
                                        </p:tgtEl>
                                        <p:attrNameLst>
                                          <p:attrName>ppt_x</p:attrName>
                                        </p:attrNameLst>
                                      </p:cBhvr>
                                      <p:tavLst>
                                        <p:tav tm="0">
                                          <p:val>
                                            <p:strVal val="#ppt_x"/>
                                          </p:val>
                                        </p:tav>
                                        <p:tav tm="100000">
                                          <p:val>
                                            <p:strVal val="#ppt_x"/>
                                          </p:val>
                                        </p:tav>
                                      </p:tavLst>
                                    </p:anim>
                                    <p:anim calcmode="lin" valueType="num">
                                      <p:cBhvr>
                                        <p:cTn id="9" dur="1000" fill="hold"/>
                                        <p:tgtEl>
                                          <p:spTgt spid="2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63"/>
          <p:cNvSpPr txBox="1">
            <a:spLocks noGrp="1"/>
          </p:cNvSpPr>
          <p:nvPr>
            <p:ph type="title"/>
          </p:nvPr>
        </p:nvSpPr>
        <p:spPr>
          <a:xfrm>
            <a:off x="406765" y="150479"/>
            <a:ext cx="8460000" cy="572700"/>
          </a:xfrm>
          <a:prstGeom prst="rect">
            <a:avLst/>
          </a:prstGeom>
        </p:spPr>
        <p:txBody>
          <a:bodyPr spcFirstLastPara="1" wrap="square" lIns="91425" tIns="91425" rIns="91425" bIns="91425" anchor="t" anchorCtr="0">
            <a:noAutofit/>
          </a:bodyPr>
          <a:lstStyle/>
          <a:p>
            <a:pPr lvl="0" algn="ctr"/>
            <a:r>
              <a:rPr lang="en-US" sz="2400" dirty="0" smtClean="0">
                <a:solidFill>
                  <a:srgbClr val="002060"/>
                </a:solidFill>
                <a:latin typeface="+mj-lt"/>
              </a:rPr>
              <a:t>Bảng các tiêu chí so sánh </a:t>
            </a:r>
            <a:endParaRPr sz="2400" dirty="0">
              <a:solidFill>
                <a:srgbClr val="002060"/>
              </a:solidFill>
              <a:latin typeface="+mj-lt"/>
            </a:endParaRPr>
          </a:p>
        </p:txBody>
      </p:sp>
      <p:grpSp>
        <p:nvGrpSpPr>
          <p:cNvPr id="856" name="Google Shape;856;p63"/>
          <p:cNvGrpSpPr/>
          <p:nvPr/>
        </p:nvGrpSpPr>
        <p:grpSpPr>
          <a:xfrm rot="5400000">
            <a:off x="8641234" y="411193"/>
            <a:ext cx="278152" cy="345818"/>
            <a:chOff x="0" y="46600"/>
            <a:chExt cx="3121800" cy="5004600"/>
          </a:xfrm>
        </p:grpSpPr>
        <p:sp>
          <p:nvSpPr>
            <p:cNvPr id="857" name="Google Shape;857;p63"/>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63"/>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59" name="Google Shape;859;p63"/>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aphicFrame>
        <p:nvGraphicFramePr>
          <p:cNvPr id="4" name="Table 3"/>
          <p:cNvGraphicFramePr>
            <a:graphicFrameLocks noGrp="1"/>
          </p:cNvGraphicFramePr>
          <p:nvPr>
            <p:extLst>
              <p:ext uri="{D42A27DB-BD31-4B8C-83A1-F6EECF244321}">
                <p14:modId xmlns:p14="http://schemas.microsoft.com/office/powerpoint/2010/main" val="59620669"/>
              </p:ext>
            </p:extLst>
          </p:nvPr>
        </p:nvGraphicFramePr>
        <p:xfrm>
          <a:off x="370483" y="841250"/>
          <a:ext cx="8305344" cy="3899000"/>
        </p:xfrm>
        <a:graphic>
          <a:graphicData uri="http://schemas.openxmlformats.org/drawingml/2006/table">
            <a:tbl>
              <a:tblPr firstRow="1" bandRow="1">
                <a:tableStyleId>{ED257A91-3D0A-4839-8865-AE6372B7FEB7}</a:tableStyleId>
              </a:tblPr>
              <a:tblGrid>
                <a:gridCol w="1485657"/>
                <a:gridCol w="2379361"/>
                <a:gridCol w="2304288"/>
                <a:gridCol w="2136038"/>
              </a:tblGrid>
              <a:tr h="373009">
                <a:tc>
                  <a:txBody>
                    <a:bodyPr/>
                    <a:lstStyle/>
                    <a:p>
                      <a:pPr algn="ctr"/>
                      <a:endParaRPr lang="en-US" sz="1500" b="1" dirty="0">
                        <a:latin typeface="+mj-lt"/>
                      </a:endParaRPr>
                    </a:p>
                  </a:txBody>
                  <a:tcPr>
                    <a:solidFill>
                      <a:schemeClr val="accent5"/>
                    </a:solidFill>
                  </a:tcPr>
                </a:tc>
                <a:tc>
                  <a:txBody>
                    <a:bodyPr/>
                    <a:lstStyle/>
                    <a:p>
                      <a:pPr algn="ctr"/>
                      <a:r>
                        <a:rPr lang="en-US" sz="1500" b="1" dirty="0" smtClean="0">
                          <a:solidFill>
                            <a:schemeClr val="bg1"/>
                          </a:solidFill>
                          <a:latin typeface="+mj-lt"/>
                        </a:rPr>
                        <a:t>Vượn</a:t>
                      </a:r>
                      <a:r>
                        <a:rPr lang="en-US" sz="1500" b="1" baseline="0" dirty="0" smtClean="0">
                          <a:solidFill>
                            <a:schemeClr val="bg1"/>
                          </a:solidFill>
                          <a:latin typeface="+mj-lt"/>
                        </a:rPr>
                        <a:t> người</a:t>
                      </a:r>
                      <a:endParaRPr lang="en-US" sz="1500" b="1" dirty="0">
                        <a:solidFill>
                          <a:schemeClr val="bg1"/>
                        </a:solidFill>
                        <a:latin typeface="+mj-lt"/>
                      </a:endParaRPr>
                    </a:p>
                  </a:txBody>
                  <a:tcPr>
                    <a:solidFill>
                      <a:schemeClr val="accent5"/>
                    </a:solidFill>
                  </a:tcPr>
                </a:tc>
                <a:tc>
                  <a:txBody>
                    <a:bodyPr/>
                    <a:lstStyle/>
                    <a:p>
                      <a:pPr algn="ctr"/>
                      <a:r>
                        <a:rPr lang="en-US" sz="1500" b="1" dirty="0" smtClean="0">
                          <a:solidFill>
                            <a:schemeClr val="bg1"/>
                          </a:solidFill>
                          <a:latin typeface="+mj-lt"/>
                        </a:rPr>
                        <a:t>Người</a:t>
                      </a:r>
                      <a:r>
                        <a:rPr lang="en-US" sz="1500" b="1" baseline="0" dirty="0" smtClean="0">
                          <a:solidFill>
                            <a:schemeClr val="bg1"/>
                          </a:solidFill>
                          <a:latin typeface="+mj-lt"/>
                        </a:rPr>
                        <a:t> tối cổ</a:t>
                      </a:r>
                      <a:endParaRPr lang="en-US" sz="1500" b="1" dirty="0">
                        <a:solidFill>
                          <a:schemeClr val="bg1"/>
                        </a:solidFill>
                        <a:latin typeface="+mj-lt"/>
                      </a:endParaRPr>
                    </a:p>
                  </a:txBody>
                  <a:tcPr>
                    <a:solidFill>
                      <a:schemeClr val="accent5"/>
                    </a:solidFill>
                  </a:tcPr>
                </a:tc>
                <a:tc>
                  <a:txBody>
                    <a:bodyPr/>
                    <a:lstStyle/>
                    <a:p>
                      <a:pPr algn="ctr"/>
                      <a:r>
                        <a:rPr lang="en-US" sz="1500" b="1" dirty="0" smtClean="0">
                          <a:solidFill>
                            <a:schemeClr val="bg1"/>
                          </a:solidFill>
                          <a:latin typeface="+mj-lt"/>
                        </a:rPr>
                        <a:t>Người</a:t>
                      </a:r>
                      <a:r>
                        <a:rPr lang="en-US" sz="1500" b="1" baseline="0" dirty="0" smtClean="0">
                          <a:solidFill>
                            <a:schemeClr val="bg1"/>
                          </a:solidFill>
                          <a:latin typeface="+mj-lt"/>
                        </a:rPr>
                        <a:t> tinh khôn</a:t>
                      </a:r>
                      <a:endParaRPr lang="en-US" sz="1500" b="1" dirty="0">
                        <a:solidFill>
                          <a:schemeClr val="bg1"/>
                        </a:solidFill>
                        <a:latin typeface="+mj-lt"/>
                      </a:endParaRPr>
                    </a:p>
                  </a:txBody>
                  <a:tcPr>
                    <a:solidFill>
                      <a:schemeClr val="accent5"/>
                    </a:solidFill>
                  </a:tcPr>
                </a:tc>
              </a:tr>
              <a:tr h="819367">
                <a:tc>
                  <a:txBody>
                    <a:bodyPr/>
                    <a:lstStyle/>
                    <a:p>
                      <a:pPr algn="ctr"/>
                      <a:r>
                        <a:rPr lang="nl-NL" sz="1600" b="0" i="0" u="none" strike="noStrike" cap="none" dirty="0" smtClean="0">
                          <a:solidFill>
                            <a:schemeClr val="accent5">
                              <a:lumMod val="75000"/>
                            </a:schemeClr>
                          </a:solidFill>
                          <a:effectLst/>
                          <a:latin typeface="+mn-lt"/>
                          <a:ea typeface="Arial"/>
                          <a:cs typeface="Arial"/>
                          <a:sym typeface="Arial"/>
                        </a:rPr>
                        <a:t>Thời gian </a:t>
                      </a:r>
                    </a:p>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nl-NL" sz="1600" b="0" i="0" u="none" strike="noStrike" cap="none" dirty="0" smtClean="0">
                          <a:solidFill>
                            <a:schemeClr val="accent5">
                              <a:lumMod val="75000"/>
                            </a:schemeClr>
                          </a:solidFill>
                          <a:effectLst/>
                          <a:latin typeface="+mn-lt"/>
                          <a:ea typeface="Arial"/>
                          <a:cs typeface="Arial"/>
                          <a:sym typeface="Arial"/>
                        </a:rPr>
                        <a:t>xuất</a:t>
                      </a:r>
                      <a:r>
                        <a:rPr lang="nl-NL" sz="1600" b="0" i="0" u="none" strike="noStrike" cap="none" baseline="0" dirty="0" smtClean="0">
                          <a:solidFill>
                            <a:schemeClr val="accent5">
                              <a:lumMod val="75000"/>
                            </a:schemeClr>
                          </a:solidFill>
                          <a:effectLst/>
                          <a:latin typeface="+mn-lt"/>
                          <a:ea typeface="Arial"/>
                          <a:cs typeface="Arial"/>
                          <a:sym typeface="Arial"/>
                        </a:rPr>
                        <a:t> hiện</a:t>
                      </a:r>
                      <a:endParaRPr lang="en-US" sz="1600" b="0" i="0" u="none" strike="noStrike" cap="none" dirty="0" smtClean="0">
                        <a:solidFill>
                          <a:schemeClr val="accent5">
                            <a:lumMod val="75000"/>
                          </a:schemeClr>
                        </a:solidFill>
                        <a:latin typeface="+mn-lt"/>
                        <a:ea typeface="Arial"/>
                        <a:cs typeface="Arial"/>
                        <a:sym typeface="Arial"/>
                      </a:endParaRPr>
                    </a:p>
                  </a:txBody>
                  <a:tcPr>
                    <a:solidFill>
                      <a:schemeClr val="accent6">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nl-NL" sz="1600" b="0" i="0" u="none" strike="noStrike" cap="none" dirty="0" smtClean="0">
                          <a:solidFill>
                            <a:schemeClr val="accent5">
                              <a:lumMod val="75000"/>
                            </a:schemeClr>
                          </a:solidFill>
                          <a:effectLst/>
                          <a:latin typeface="+mn-lt"/>
                          <a:ea typeface="Arial"/>
                          <a:cs typeface="Arial"/>
                          <a:sym typeface="Arial"/>
                        </a:rPr>
                        <a:t>Cách đây khoảng 5 triệu đến 6 năm triệu năm.</a:t>
                      </a:r>
                      <a:endParaRPr lang="en-US" sz="1600" b="0" i="0" u="none" strike="noStrike" cap="none" dirty="0" smtClean="0">
                        <a:solidFill>
                          <a:schemeClr val="accent5">
                            <a:lumMod val="75000"/>
                          </a:schemeClr>
                        </a:solidFill>
                        <a:latin typeface="+mn-lt"/>
                        <a:ea typeface="Arial"/>
                        <a:cs typeface="Arial"/>
                        <a:sym typeface="Arial"/>
                      </a:endParaRPr>
                    </a:p>
                    <a:p>
                      <a:pPr algn="just"/>
                      <a:endParaRPr lang="en-US" sz="1600" dirty="0">
                        <a:solidFill>
                          <a:schemeClr val="accent5">
                            <a:lumMod val="75000"/>
                          </a:schemeClr>
                        </a:solidFill>
                        <a:latin typeface="+mn-lt"/>
                      </a:endParaRPr>
                    </a:p>
                  </a:txBody>
                  <a:tcPr>
                    <a:solidFill>
                      <a:schemeClr val="accent6">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nl-NL" sz="1600" b="0" i="0" u="none" strike="noStrike" cap="none" dirty="0" smtClean="0">
                          <a:solidFill>
                            <a:schemeClr val="accent5">
                              <a:lumMod val="75000"/>
                            </a:schemeClr>
                          </a:solidFill>
                          <a:effectLst/>
                          <a:latin typeface="+mn-lt"/>
                          <a:ea typeface="Arial"/>
                          <a:cs typeface="Arial"/>
                          <a:sym typeface="Arial"/>
                        </a:rPr>
                        <a:t>Cách đây khoảng 4 triệu.</a:t>
                      </a:r>
                      <a:endParaRPr lang="en-US" sz="1600" dirty="0">
                        <a:solidFill>
                          <a:schemeClr val="accent5">
                            <a:lumMod val="75000"/>
                          </a:schemeClr>
                        </a:solidFill>
                        <a:latin typeface="+mn-lt"/>
                      </a:endParaRPr>
                    </a:p>
                  </a:txBody>
                  <a:tcPr>
                    <a:solidFill>
                      <a:schemeClr val="accent6">
                        <a:lumMod val="20000"/>
                        <a:lumOff val="80000"/>
                      </a:schemeClr>
                    </a:solidFill>
                  </a:tcPr>
                </a:tc>
                <a:tc>
                  <a:txBody>
                    <a:bodyPr/>
                    <a:lstStyle/>
                    <a:p>
                      <a:pPr algn="just"/>
                      <a:r>
                        <a:rPr lang="nl-NL" sz="1600" b="0" i="0" u="none" strike="noStrike" cap="none" dirty="0" smtClean="0">
                          <a:solidFill>
                            <a:schemeClr val="accent5">
                              <a:lumMod val="75000"/>
                            </a:schemeClr>
                          </a:solidFill>
                          <a:effectLst/>
                          <a:latin typeface="+mn-lt"/>
                          <a:ea typeface="Arial"/>
                          <a:cs typeface="Arial"/>
                          <a:sym typeface="Arial"/>
                        </a:rPr>
                        <a:t>Cách đây khoảng 150.000 năm.</a:t>
                      </a:r>
                      <a:endParaRPr lang="en-US" sz="1600" dirty="0">
                        <a:solidFill>
                          <a:schemeClr val="accent5">
                            <a:lumMod val="75000"/>
                          </a:schemeClr>
                        </a:solidFill>
                        <a:latin typeface="+mn-lt"/>
                      </a:endParaRPr>
                    </a:p>
                  </a:txBody>
                  <a:tcPr>
                    <a:solidFill>
                      <a:schemeClr val="accent6">
                        <a:lumMod val="20000"/>
                        <a:lumOff val="80000"/>
                      </a:schemeClr>
                    </a:solidFill>
                  </a:tcPr>
                </a:tc>
              </a:tr>
              <a:tr h="651117">
                <a:tc>
                  <a:txBody>
                    <a:bodyPr/>
                    <a:lstStyle/>
                    <a:p>
                      <a:pPr algn="ctr"/>
                      <a:r>
                        <a:rPr lang="nl-NL" sz="1600" b="0" i="0" u="none" strike="noStrike" cap="none" dirty="0" smtClean="0">
                          <a:solidFill>
                            <a:schemeClr val="accent5">
                              <a:lumMod val="75000"/>
                            </a:schemeClr>
                          </a:solidFill>
                          <a:effectLst/>
                          <a:latin typeface="+mn-lt"/>
                          <a:ea typeface="Arial"/>
                          <a:cs typeface="Arial"/>
                          <a:sym typeface="Arial"/>
                        </a:rPr>
                        <a:t>Đặc điểm não</a:t>
                      </a:r>
                      <a:r>
                        <a:rPr lang="nl-NL" sz="1600" b="0" i="0" u="none" strike="noStrike" cap="none" baseline="0" dirty="0" smtClean="0">
                          <a:solidFill>
                            <a:schemeClr val="accent5">
                              <a:lumMod val="75000"/>
                            </a:schemeClr>
                          </a:solidFill>
                          <a:effectLst/>
                          <a:latin typeface="+mn-lt"/>
                          <a:ea typeface="Arial"/>
                          <a:cs typeface="Arial"/>
                          <a:sym typeface="Arial"/>
                        </a:rPr>
                        <a:t> và</a:t>
                      </a:r>
                      <a:r>
                        <a:rPr lang="nl-NL" sz="1600" b="0" i="0" u="none" strike="noStrike" cap="none" dirty="0" smtClean="0">
                          <a:solidFill>
                            <a:schemeClr val="accent5">
                              <a:lumMod val="75000"/>
                            </a:schemeClr>
                          </a:solidFill>
                          <a:effectLst/>
                          <a:latin typeface="+mn-lt"/>
                          <a:ea typeface="Arial"/>
                          <a:cs typeface="Arial"/>
                          <a:sym typeface="Arial"/>
                        </a:rPr>
                        <a:t> hình dạng </a:t>
                      </a:r>
                    </a:p>
                    <a:p>
                      <a:pPr algn="ctr"/>
                      <a:r>
                        <a:rPr lang="nl-NL" sz="1600" b="0" i="0" u="none" strike="noStrike" cap="none" dirty="0" smtClean="0">
                          <a:solidFill>
                            <a:schemeClr val="accent5">
                              <a:lumMod val="75000"/>
                            </a:schemeClr>
                          </a:solidFill>
                          <a:effectLst/>
                          <a:latin typeface="+mn-lt"/>
                          <a:ea typeface="Arial"/>
                          <a:cs typeface="Arial"/>
                          <a:sym typeface="Arial"/>
                        </a:rPr>
                        <a:t>bên ngoài</a:t>
                      </a:r>
                      <a:endParaRPr lang="en-US" sz="1600" dirty="0">
                        <a:solidFill>
                          <a:schemeClr val="accent5">
                            <a:lumMod val="75000"/>
                          </a:schemeClr>
                        </a:solidFill>
                        <a:latin typeface="+mn-lt"/>
                      </a:endParaRPr>
                    </a:p>
                  </a:txBody>
                  <a:tcPr>
                    <a:solidFill>
                      <a:schemeClr val="accent6">
                        <a:lumMod val="20000"/>
                        <a:lumOff val="80000"/>
                      </a:schemeClr>
                    </a:solidFill>
                  </a:tcPr>
                </a:tc>
                <a:tc>
                  <a:txBody>
                    <a:bodyPr/>
                    <a:lstStyle/>
                    <a:p>
                      <a:pPr algn="just"/>
                      <a:r>
                        <a:rPr lang="nl-NL" sz="1600" b="0" i="0" u="none" strike="noStrike" cap="none" dirty="0" smtClean="0">
                          <a:solidFill>
                            <a:schemeClr val="accent5">
                              <a:lumMod val="75000"/>
                            </a:schemeClr>
                          </a:solidFill>
                          <a:effectLst/>
                          <a:latin typeface="+mn-lt"/>
                          <a:ea typeface="Arial"/>
                          <a:cs typeface="Arial"/>
                          <a:sym typeface="Arial"/>
                        </a:rPr>
                        <a:t>Cơ thể được bao phủ bởi một lớp lông dày,</a:t>
                      </a:r>
                      <a:r>
                        <a:rPr lang="nl-NL" sz="1600" b="0" i="0" u="none" strike="noStrike" cap="none" baseline="0" dirty="0" smtClean="0">
                          <a:solidFill>
                            <a:schemeClr val="accent5">
                              <a:lumMod val="75000"/>
                            </a:schemeClr>
                          </a:solidFill>
                          <a:effectLst/>
                          <a:latin typeface="+mn-lt"/>
                          <a:ea typeface="Arial"/>
                          <a:cs typeface="Arial"/>
                          <a:sym typeface="Arial"/>
                        </a:rPr>
                        <a:t> </a:t>
                      </a:r>
                      <a:r>
                        <a:rPr lang="nl-NL" sz="1600" b="0" i="0" u="none" strike="noStrike" cap="none" dirty="0" smtClean="0">
                          <a:solidFill>
                            <a:schemeClr val="accent5">
                              <a:lumMod val="75000"/>
                            </a:schemeClr>
                          </a:solidFill>
                          <a:effectLst/>
                          <a:latin typeface="+mn-lt"/>
                          <a:ea typeface="Arial"/>
                          <a:cs typeface="Arial"/>
                          <a:sym typeface="Arial"/>
                        </a:rPr>
                        <a:t>đứng và đi bằng hai chân, bàn tay bước đầu được giải phóng dùng để cầm, nắm.</a:t>
                      </a:r>
                      <a:endParaRPr lang="en-US" sz="1600" dirty="0">
                        <a:solidFill>
                          <a:schemeClr val="accent5">
                            <a:lumMod val="75000"/>
                          </a:schemeClr>
                        </a:solidFill>
                        <a:latin typeface="+mn-lt"/>
                      </a:endParaRPr>
                    </a:p>
                  </a:txBody>
                  <a:tcPr>
                    <a:solidFill>
                      <a:schemeClr val="accent6">
                        <a:lumMod val="20000"/>
                        <a:lumOff val="80000"/>
                      </a:schemeClr>
                    </a:solidFill>
                  </a:tcPr>
                </a:tc>
                <a:tc>
                  <a:txBody>
                    <a:bodyPr/>
                    <a:lstStyle/>
                    <a:p>
                      <a:pPr algn="just"/>
                      <a:r>
                        <a:rPr lang="nl-NL" sz="1600" b="0" i="0" u="none" strike="noStrike" cap="none" dirty="0" smtClean="0">
                          <a:solidFill>
                            <a:schemeClr val="accent5">
                              <a:lumMod val="75000"/>
                            </a:schemeClr>
                          </a:solidFill>
                          <a:effectLst/>
                          <a:latin typeface="+mn-lt"/>
                          <a:ea typeface="Arial"/>
                          <a:cs typeface="Arial"/>
                          <a:sym typeface="Arial"/>
                        </a:rPr>
                        <a:t>Trán</a:t>
                      </a:r>
                      <a:r>
                        <a:rPr lang="nl-NL" sz="1600" b="0" i="0" u="none" strike="noStrike" cap="none" baseline="0" dirty="0" smtClean="0">
                          <a:solidFill>
                            <a:schemeClr val="accent5">
                              <a:lumMod val="75000"/>
                            </a:schemeClr>
                          </a:solidFill>
                          <a:effectLst/>
                          <a:latin typeface="+mn-lt"/>
                          <a:ea typeface="Arial"/>
                          <a:cs typeface="Arial"/>
                          <a:sym typeface="Arial"/>
                        </a:rPr>
                        <a:t> còn thấp và bợt ra sau, u mày còn nổi cao, hộp sọ đã lớn hơn của người vượn cổ, dần hình thành trung tâm phát tiếng nói trong não</a:t>
                      </a:r>
                      <a:endParaRPr lang="en-US" sz="1600" dirty="0">
                        <a:solidFill>
                          <a:schemeClr val="accent5">
                            <a:lumMod val="75000"/>
                          </a:schemeClr>
                        </a:solidFill>
                        <a:latin typeface="+mn-lt"/>
                      </a:endParaRPr>
                    </a:p>
                  </a:txBody>
                  <a:tcPr>
                    <a:solidFill>
                      <a:schemeClr val="accent6">
                        <a:lumMod val="20000"/>
                        <a:lumOff val="80000"/>
                      </a:schemeClr>
                    </a:solidFill>
                  </a:tcPr>
                </a:tc>
                <a:tc>
                  <a:txBody>
                    <a:bodyPr/>
                    <a:lstStyle/>
                    <a:p>
                      <a:pPr algn="just"/>
                      <a:r>
                        <a:rPr lang="nl-NL" sz="1600" b="0" i="0" u="none" strike="noStrike" cap="none" dirty="0" smtClean="0">
                          <a:solidFill>
                            <a:schemeClr val="accent5">
                              <a:lumMod val="75000"/>
                            </a:schemeClr>
                          </a:solidFill>
                          <a:effectLst/>
                          <a:latin typeface="+mn-lt"/>
                          <a:ea typeface="Arial"/>
                          <a:cs typeface="Arial"/>
                          <a:sym typeface="Arial"/>
                        </a:rPr>
                        <a:t>Bàn</a:t>
                      </a:r>
                      <a:r>
                        <a:rPr lang="nl-NL" sz="1600" b="0" i="0" u="none" strike="noStrike" cap="none" baseline="0" dirty="0" smtClean="0">
                          <a:solidFill>
                            <a:schemeClr val="accent5">
                              <a:lumMod val="75000"/>
                            </a:schemeClr>
                          </a:solidFill>
                          <a:effectLst/>
                          <a:latin typeface="+mn-lt"/>
                          <a:ea typeface="Arial"/>
                          <a:cs typeface="Arial"/>
                          <a:sym typeface="Arial"/>
                        </a:rPr>
                        <a:t> tay nhỏ, khéo léo, </a:t>
                      </a:r>
                      <a:r>
                        <a:rPr lang="nl-NL" sz="1600" b="0" i="0" u="none" strike="noStrike" cap="none" dirty="0" smtClean="0">
                          <a:solidFill>
                            <a:schemeClr val="accent5">
                              <a:lumMod val="75000"/>
                            </a:schemeClr>
                          </a:solidFill>
                          <a:effectLst/>
                          <a:latin typeface="+mn-lt"/>
                          <a:ea typeface="Arial"/>
                          <a:cs typeface="Arial"/>
                          <a:sym typeface="Arial"/>
                        </a:rPr>
                        <a:t>các ngón tay linh hoạt; hộp sọ và thể tích não phát triển, trán cao, mặt phẳng.</a:t>
                      </a:r>
                      <a:endParaRPr lang="en-US" sz="1600" dirty="0">
                        <a:solidFill>
                          <a:schemeClr val="accent5">
                            <a:lumMod val="75000"/>
                          </a:schemeClr>
                        </a:solidFill>
                        <a:latin typeface="+mn-lt"/>
                      </a:endParaRPr>
                    </a:p>
                  </a:txBody>
                  <a:tcPr>
                    <a:solidFill>
                      <a:schemeClr val="accent6">
                        <a:lumMod val="20000"/>
                        <a:lumOff val="80000"/>
                      </a:schemeClr>
                    </a:solidFill>
                  </a:tcPr>
                </a:tc>
              </a:tr>
              <a:tr h="660871">
                <a:tc>
                  <a:txBody>
                    <a:bodyPr/>
                    <a:lstStyle/>
                    <a:p>
                      <a:pPr marL="0" marR="0" algn="ctr">
                        <a:lnSpc>
                          <a:spcPct val="100000"/>
                        </a:lnSpc>
                        <a:spcBef>
                          <a:spcPts val="700"/>
                        </a:spcBef>
                        <a:spcAft>
                          <a:spcPts val="700"/>
                        </a:spcAft>
                      </a:pPr>
                      <a:r>
                        <a:rPr lang="nl-NL" sz="1600" dirty="0">
                          <a:solidFill>
                            <a:schemeClr val="accent5">
                              <a:lumMod val="75000"/>
                            </a:schemeClr>
                          </a:solidFill>
                          <a:effectLst/>
                          <a:latin typeface="+mn-lt"/>
                          <a:ea typeface="Calibri" panose="020F0502020204030204" pitchFamily="34" charset="0"/>
                          <a:cs typeface="Times New Roman" panose="02020603050405020304" pitchFamily="18" charset="0"/>
                        </a:rPr>
                        <a:t>Đặc điểm </a:t>
                      </a:r>
                      <a:r>
                        <a:rPr lang="nl-NL" sz="1600" dirty="0" smtClean="0">
                          <a:solidFill>
                            <a:schemeClr val="accent5">
                              <a:lumMod val="75000"/>
                            </a:schemeClr>
                          </a:solidFill>
                          <a:effectLst/>
                          <a:latin typeface="+mn-lt"/>
                          <a:ea typeface="Calibri" panose="020F0502020204030204" pitchFamily="34" charset="0"/>
                          <a:cs typeface="Times New Roman" panose="02020603050405020304" pitchFamily="18" charset="0"/>
                        </a:rPr>
                        <a:t>vận </a:t>
                      </a:r>
                      <a:r>
                        <a:rPr lang="nl-NL" sz="1600" dirty="0">
                          <a:solidFill>
                            <a:schemeClr val="accent5">
                              <a:lumMod val="75000"/>
                            </a:schemeClr>
                          </a:solidFill>
                          <a:effectLst/>
                          <a:latin typeface="+mn-lt"/>
                          <a:ea typeface="Calibri" panose="020F0502020204030204" pitchFamily="34" charset="0"/>
                          <a:cs typeface="Times New Roman" panose="02020603050405020304" pitchFamily="18" charset="0"/>
                        </a:rPr>
                        <a:t>động</a:t>
                      </a:r>
                      <a:endParaRPr lang="en-US" sz="1600" dirty="0">
                        <a:solidFill>
                          <a:schemeClr val="accent5">
                            <a:lumMod val="75000"/>
                          </a:schemeClr>
                        </a:solidFill>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just">
                        <a:lnSpc>
                          <a:spcPts val="1700"/>
                        </a:lnSpc>
                        <a:spcBef>
                          <a:spcPts val="700"/>
                        </a:spcBef>
                        <a:spcAft>
                          <a:spcPts val="700"/>
                        </a:spcAft>
                      </a:pPr>
                      <a:r>
                        <a:rPr lang="nl-NL" sz="1600" dirty="0">
                          <a:solidFill>
                            <a:schemeClr val="accent5">
                              <a:lumMod val="75000"/>
                            </a:schemeClr>
                          </a:solidFill>
                          <a:effectLst/>
                          <a:latin typeface="+mn-lt"/>
                          <a:ea typeface="Calibri" panose="020F0502020204030204" pitchFamily="34" charset="0"/>
                          <a:cs typeface="Times New Roman" panose="02020603050405020304" pitchFamily="18" charset="0"/>
                        </a:rPr>
                        <a:t>Leo trèo</a:t>
                      </a:r>
                      <a:endParaRPr lang="en-US" sz="1600" dirty="0">
                        <a:solidFill>
                          <a:schemeClr val="accent5">
                            <a:lumMod val="75000"/>
                          </a:schemeClr>
                        </a:solidFill>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nSpc>
                          <a:spcPts val="1700"/>
                        </a:lnSpc>
                        <a:spcBef>
                          <a:spcPts val="700"/>
                        </a:spcBef>
                        <a:spcAft>
                          <a:spcPts val="700"/>
                        </a:spcAft>
                      </a:pPr>
                      <a:r>
                        <a:rPr lang="nl-NL" sz="1600" dirty="0">
                          <a:solidFill>
                            <a:schemeClr val="accent5">
                              <a:lumMod val="75000"/>
                            </a:schemeClr>
                          </a:solidFill>
                          <a:effectLst/>
                          <a:latin typeface="+mn-lt"/>
                          <a:ea typeface="Calibri" panose="020F0502020204030204" pitchFamily="34" charset="0"/>
                          <a:cs typeface="Times New Roman" panose="02020603050405020304" pitchFamily="18" charset="0"/>
                        </a:rPr>
                        <a:t>Đứng thẳng trên mặt đất, đi bằng hai </a:t>
                      </a:r>
                      <a:r>
                        <a:rPr lang="nl-NL" sz="1600" dirty="0" smtClean="0">
                          <a:solidFill>
                            <a:schemeClr val="accent5">
                              <a:lumMod val="75000"/>
                            </a:schemeClr>
                          </a:solidFill>
                          <a:effectLst/>
                          <a:latin typeface="+mn-lt"/>
                          <a:ea typeface="Calibri" panose="020F0502020204030204" pitchFamily="34" charset="0"/>
                          <a:cs typeface="Times New Roman" panose="02020603050405020304" pitchFamily="18" charset="0"/>
                        </a:rPr>
                        <a:t>chân.</a:t>
                      </a:r>
                      <a:endParaRPr lang="en-US" sz="1600" dirty="0">
                        <a:solidFill>
                          <a:schemeClr val="accent5">
                            <a:lumMod val="75000"/>
                          </a:schemeClr>
                        </a:solidFill>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nSpc>
                          <a:spcPts val="1700"/>
                        </a:lnSpc>
                        <a:spcBef>
                          <a:spcPts val="700"/>
                        </a:spcBef>
                        <a:spcAft>
                          <a:spcPts val="700"/>
                        </a:spcAft>
                      </a:pPr>
                      <a:r>
                        <a:rPr lang="nl-NL" sz="1600" dirty="0">
                          <a:solidFill>
                            <a:schemeClr val="accent5">
                              <a:lumMod val="75000"/>
                            </a:schemeClr>
                          </a:solidFill>
                          <a:effectLst/>
                          <a:latin typeface="+mn-lt"/>
                          <a:ea typeface="Calibri" panose="020F0502020204030204" pitchFamily="34" charset="0"/>
                          <a:cs typeface="Times New Roman" panose="02020603050405020304" pitchFamily="18" charset="0"/>
                        </a:rPr>
                        <a:t>Đứng thẳng trên mặt đất, đi bằng hai </a:t>
                      </a:r>
                      <a:r>
                        <a:rPr lang="nl-NL" sz="1600" dirty="0" smtClean="0">
                          <a:solidFill>
                            <a:schemeClr val="accent5">
                              <a:lumMod val="75000"/>
                            </a:schemeClr>
                          </a:solidFill>
                          <a:effectLst/>
                          <a:latin typeface="+mn-lt"/>
                          <a:ea typeface="Calibri" panose="020F0502020204030204" pitchFamily="34" charset="0"/>
                          <a:cs typeface="Times New Roman" panose="02020603050405020304" pitchFamily="18" charset="0"/>
                        </a:rPr>
                        <a:t>chân.</a:t>
                      </a:r>
                      <a:endParaRPr lang="en-US" sz="1600" dirty="0">
                        <a:solidFill>
                          <a:schemeClr val="accent5">
                            <a:lumMod val="75000"/>
                          </a:schemeClr>
                        </a:solidFill>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r>
            </a:tbl>
          </a:graphicData>
        </a:graphic>
      </p:graphicFrame>
      <p:grpSp>
        <p:nvGrpSpPr>
          <p:cNvPr id="8" name="Google Shape;533;p40"/>
          <p:cNvGrpSpPr/>
          <p:nvPr/>
        </p:nvGrpSpPr>
        <p:grpSpPr>
          <a:xfrm>
            <a:off x="2487794" y="236691"/>
            <a:ext cx="334182" cy="341043"/>
            <a:chOff x="1923675" y="1633650"/>
            <a:chExt cx="436002" cy="435975"/>
          </a:xfrm>
        </p:grpSpPr>
        <p:sp>
          <p:nvSpPr>
            <p:cNvPr id="9"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solidFill>
              <a:schemeClr val="tx1">
                <a:lumMod val="50000"/>
              </a:schemeClr>
            </a:solidFill>
            <a:ln w="9525" cap="rnd" cmpd="sng">
              <a:solidFill>
                <a:schemeClr val="bg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49"/>
                                        </p:tgtEl>
                                        <p:attrNameLst>
                                          <p:attrName>style.visibility</p:attrName>
                                        </p:attrNameLst>
                                      </p:cBhvr>
                                      <p:to>
                                        <p:strVal val="visible"/>
                                      </p:to>
                                    </p:set>
                                    <p:animEffect transition="in" filter="wipe(down)">
                                      <p:cBhvr>
                                        <p:cTn id="10" dur="500"/>
                                        <p:tgtEl>
                                          <p:spTgt spid="84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646" y="437710"/>
            <a:ext cx="8520600" cy="572700"/>
          </a:xfrm>
        </p:spPr>
        <p:txBody>
          <a:bodyPr/>
          <a:lstStyle/>
          <a:p>
            <a:pPr>
              <a:lnSpc>
                <a:spcPts val="2400"/>
              </a:lnSpc>
            </a:pPr>
            <a:r>
              <a:rPr lang="en-US" sz="2200" b="1" dirty="0">
                <a:solidFill>
                  <a:schemeClr val="accent5">
                    <a:lumMod val="75000"/>
                  </a:schemeClr>
                </a:solidFill>
                <a:latin typeface="+mj-lt"/>
              </a:rPr>
              <a:t>Một số hình ảnh về vượn người, </a:t>
            </a:r>
            <a:br>
              <a:rPr lang="en-US" sz="2200" b="1" dirty="0">
                <a:solidFill>
                  <a:schemeClr val="accent5">
                    <a:lumMod val="75000"/>
                  </a:schemeClr>
                </a:solidFill>
                <a:latin typeface="+mj-lt"/>
              </a:rPr>
            </a:br>
            <a:r>
              <a:rPr lang="en-US" sz="2200" b="1" dirty="0">
                <a:solidFill>
                  <a:schemeClr val="accent5">
                    <a:lumMod val="75000"/>
                  </a:schemeClr>
                </a:solidFill>
                <a:latin typeface="+mj-lt"/>
              </a:rPr>
              <a:t>người tối cổ, người tinh khôn</a:t>
            </a:r>
            <a:endParaRPr lang="en-US" sz="2200" dirty="0">
              <a:latin typeface="+mj-lt"/>
            </a:endParaRPr>
          </a:p>
        </p:txBody>
      </p:sp>
      <p:pic>
        <p:nvPicPr>
          <p:cNvPr id="3" name="Picture 2"/>
          <p:cNvPicPr>
            <a:picLocks noChangeAspect="1"/>
          </p:cNvPicPr>
          <p:nvPr/>
        </p:nvPicPr>
        <p:blipFill>
          <a:blip r:embed="rId2"/>
          <a:stretch>
            <a:fillRect/>
          </a:stretch>
        </p:blipFill>
        <p:spPr>
          <a:xfrm>
            <a:off x="562000" y="1562100"/>
            <a:ext cx="2626800" cy="1490473"/>
          </a:xfrm>
          <a:prstGeom prst="rect">
            <a:avLst/>
          </a:prstGeom>
        </p:spPr>
      </p:pic>
      <p:pic>
        <p:nvPicPr>
          <p:cNvPr id="4" name="Picture 3"/>
          <p:cNvPicPr>
            <a:picLocks noChangeAspect="1"/>
          </p:cNvPicPr>
          <p:nvPr/>
        </p:nvPicPr>
        <p:blipFill>
          <a:blip r:embed="rId3"/>
          <a:stretch>
            <a:fillRect/>
          </a:stretch>
        </p:blipFill>
        <p:spPr>
          <a:xfrm>
            <a:off x="3258600" y="3105800"/>
            <a:ext cx="2626798" cy="1468800"/>
          </a:xfrm>
          <a:prstGeom prst="rect">
            <a:avLst/>
          </a:prstGeom>
        </p:spPr>
      </p:pic>
      <p:pic>
        <p:nvPicPr>
          <p:cNvPr id="5" name="Picture 4"/>
          <p:cNvPicPr>
            <a:picLocks noChangeAspect="1"/>
          </p:cNvPicPr>
          <p:nvPr/>
        </p:nvPicPr>
        <p:blipFill>
          <a:blip r:embed="rId4"/>
          <a:stretch>
            <a:fillRect/>
          </a:stretch>
        </p:blipFill>
        <p:spPr>
          <a:xfrm>
            <a:off x="3258600" y="1562100"/>
            <a:ext cx="2626800" cy="1468800"/>
          </a:xfrm>
          <a:prstGeom prst="rect">
            <a:avLst/>
          </a:prstGeom>
        </p:spPr>
      </p:pic>
      <p:pic>
        <p:nvPicPr>
          <p:cNvPr id="6" name="Picture 5"/>
          <p:cNvPicPr>
            <a:picLocks noChangeAspect="1"/>
          </p:cNvPicPr>
          <p:nvPr/>
        </p:nvPicPr>
        <p:blipFill>
          <a:blip r:embed="rId5"/>
          <a:stretch>
            <a:fillRect/>
          </a:stretch>
        </p:blipFill>
        <p:spPr>
          <a:xfrm>
            <a:off x="562000" y="3084127"/>
            <a:ext cx="2626800" cy="1490473"/>
          </a:xfrm>
          <a:prstGeom prst="rect">
            <a:avLst/>
          </a:prstGeom>
        </p:spPr>
      </p:pic>
      <p:pic>
        <p:nvPicPr>
          <p:cNvPr id="7" name="Picture 6"/>
          <p:cNvPicPr>
            <a:picLocks noChangeAspect="1"/>
          </p:cNvPicPr>
          <p:nvPr/>
        </p:nvPicPr>
        <p:blipFill>
          <a:blip r:embed="rId6"/>
          <a:stretch>
            <a:fillRect/>
          </a:stretch>
        </p:blipFill>
        <p:spPr>
          <a:xfrm>
            <a:off x="5955200" y="1547830"/>
            <a:ext cx="2626798" cy="3026770"/>
          </a:xfrm>
          <a:prstGeom prst="rect">
            <a:avLst/>
          </a:prstGeom>
        </p:spPr>
      </p:pic>
    </p:spTree>
    <p:extLst>
      <p:ext uri="{BB962C8B-B14F-4D97-AF65-F5344CB8AC3E}">
        <p14:creationId xmlns:p14="http://schemas.microsoft.com/office/powerpoint/2010/main" val="365000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401" name="Google Shape;401;p50"/>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smtClean="0">
                <a:latin typeface="+mj-lt"/>
              </a:rPr>
              <a:t>Lưu ý</a:t>
            </a:r>
            <a:endParaRPr b="1" dirty="0">
              <a:latin typeface="+mj-lt"/>
            </a:endParaRPr>
          </a:p>
        </p:txBody>
      </p:sp>
      <p:sp>
        <p:nvSpPr>
          <p:cNvPr id="405" name="Google Shape;405;p50"/>
          <p:cNvSpPr/>
          <p:nvPr/>
        </p:nvSpPr>
        <p:spPr>
          <a:xfrm>
            <a:off x="3970435" y="1420872"/>
            <a:ext cx="5081866" cy="3165757"/>
          </a:xfrm>
          <a:prstGeom prst="rect">
            <a:avLst/>
          </a:prstGeom>
          <a:solidFill>
            <a:srgbClr val="4E6E9A">
              <a:alpha val="8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50"/>
          <p:cNvSpPr/>
          <p:nvPr/>
        </p:nvSpPr>
        <p:spPr>
          <a:xfrm>
            <a:off x="3890100" y="4211257"/>
            <a:ext cx="297000" cy="297000"/>
          </a:xfrm>
          <a:custGeom>
            <a:avLst/>
            <a:gdLst/>
            <a:ahLst/>
            <a:cxnLst/>
            <a:rect l="l" t="t" r="r" b="b"/>
            <a:pathLst>
              <a:path w="120000" h="120000" extrusionOk="0">
                <a:moveTo>
                  <a:pt x="120000" y="95169"/>
                </a:moveTo>
                <a:lnTo>
                  <a:pt x="120000" y="95169"/>
                </a:lnTo>
                <a:cubicBezTo>
                  <a:pt x="120000" y="92946"/>
                  <a:pt x="118934" y="90821"/>
                  <a:pt x="117578" y="89468"/>
                </a:cubicBezTo>
                <a:cubicBezTo>
                  <a:pt x="116997" y="88888"/>
                  <a:pt x="116707" y="88599"/>
                  <a:pt x="116125" y="88309"/>
                </a:cubicBezTo>
                <a:lnTo>
                  <a:pt x="92978" y="70338"/>
                </a:lnTo>
                <a:cubicBezTo>
                  <a:pt x="91525" y="68985"/>
                  <a:pt x="89394" y="67922"/>
                  <a:pt x="87167" y="67922"/>
                </a:cubicBezTo>
                <a:cubicBezTo>
                  <a:pt x="85326" y="67922"/>
                  <a:pt x="83680" y="68405"/>
                  <a:pt x="82324" y="69565"/>
                </a:cubicBezTo>
                <a:lnTo>
                  <a:pt x="75738" y="76038"/>
                </a:lnTo>
                <a:lnTo>
                  <a:pt x="75738" y="76038"/>
                </a:lnTo>
                <a:cubicBezTo>
                  <a:pt x="74673" y="77198"/>
                  <a:pt x="73220" y="77971"/>
                  <a:pt x="71573" y="77971"/>
                </a:cubicBezTo>
                <a:cubicBezTo>
                  <a:pt x="69733" y="77971"/>
                  <a:pt x="68087" y="77198"/>
                  <a:pt x="67215" y="75555"/>
                </a:cubicBezTo>
                <a:lnTo>
                  <a:pt x="67215" y="75845"/>
                </a:lnTo>
                <a:cubicBezTo>
                  <a:pt x="58208" y="69275"/>
                  <a:pt x="50266" y="61642"/>
                  <a:pt x="43970" y="52657"/>
                </a:cubicBezTo>
                <a:lnTo>
                  <a:pt x="44261" y="52657"/>
                </a:lnTo>
                <a:cubicBezTo>
                  <a:pt x="42905" y="51497"/>
                  <a:pt x="41840" y="49855"/>
                  <a:pt x="41840" y="48019"/>
                </a:cubicBezTo>
                <a:cubicBezTo>
                  <a:pt x="41840" y="46376"/>
                  <a:pt x="42615" y="44734"/>
                  <a:pt x="43777" y="43864"/>
                </a:cubicBezTo>
                <a:lnTo>
                  <a:pt x="43777" y="43864"/>
                </a:lnTo>
                <a:lnTo>
                  <a:pt x="50266" y="37584"/>
                </a:lnTo>
                <a:cubicBezTo>
                  <a:pt x="51428" y="36231"/>
                  <a:pt x="51912" y="34589"/>
                  <a:pt x="51912" y="32753"/>
                </a:cubicBezTo>
                <a:cubicBezTo>
                  <a:pt x="51912" y="30531"/>
                  <a:pt x="51138" y="28309"/>
                  <a:pt x="49491" y="26956"/>
                </a:cubicBezTo>
                <a:lnTo>
                  <a:pt x="31476" y="3768"/>
                </a:lnTo>
                <a:cubicBezTo>
                  <a:pt x="31186" y="3285"/>
                  <a:pt x="30605" y="2705"/>
                  <a:pt x="30314" y="2415"/>
                </a:cubicBezTo>
                <a:cubicBezTo>
                  <a:pt x="28958" y="1062"/>
                  <a:pt x="26828" y="0"/>
                  <a:pt x="24600" y="0"/>
                </a:cubicBezTo>
                <a:cubicBezTo>
                  <a:pt x="13656" y="0"/>
                  <a:pt x="0" y="12850"/>
                  <a:pt x="0" y="28599"/>
                </a:cubicBezTo>
                <a:cubicBezTo>
                  <a:pt x="0" y="32946"/>
                  <a:pt x="1065" y="37101"/>
                  <a:pt x="2711" y="40869"/>
                </a:cubicBezTo>
                <a:lnTo>
                  <a:pt x="2711" y="40869"/>
                </a:lnTo>
                <a:cubicBezTo>
                  <a:pt x="19176" y="73623"/>
                  <a:pt x="46489" y="100869"/>
                  <a:pt x="79225" y="117198"/>
                </a:cubicBezTo>
                <a:lnTo>
                  <a:pt x="79225" y="117198"/>
                </a:lnTo>
                <a:cubicBezTo>
                  <a:pt x="83099" y="118840"/>
                  <a:pt x="87167" y="120000"/>
                  <a:pt x="91525" y="120000"/>
                </a:cubicBezTo>
                <a:cubicBezTo>
                  <a:pt x="107118" y="119710"/>
                  <a:pt x="120000" y="106086"/>
                  <a:pt x="120000" y="95169"/>
                </a:cubicBezTo>
                <a:lnTo>
                  <a:pt x="120000" y="95169"/>
                </a:lnTo>
                <a:close/>
                <a:moveTo>
                  <a:pt x="91331" y="114202"/>
                </a:moveTo>
                <a:cubicBezTo>
                  <a:pt x="87748" y="114202"/>
                  <a:pt x="84455" y="113429"/>
                  <a:pt x="81452" y="112077"/>
                </a:cubicBezTo>
                <a:cubicBezTo>
                  <a:pt x="81162" y="111787"/>
                  <a:pt x="80871" y="111787"/>
                  <a:pt x="80677" y="111787"/>
                </a:cubicBezTo>
                <a:cubicBezTo>
                  <a:pt x="49491" y="95942"/>
                  <a:pt x="23825" y="70338"/>
                  <a:pt x="7941" y="39227"/>
                </a:cubicBezTo>
                <a:cubicBezTo>
                  <a:pt x="7941" y="39033"/>
                  <a:pt x="7651" y="38743"/>
                  <a:pt x="7651" y="38454"/>
                </a:cubicBezTo>
                <a:cubicBezTo>
                  <a:pt x="6295" y="35169"/>
                  <a:pt x="5423" y="31884"/>
                  <a:pt x="5423" y="28599"/>
                </a:cubicBezTo>
                <a:cubicBezTo>
                  <a:pt x="5423" y="15555"/>
                  <a:pt x="16949" y="5410"/>
                  <a:pt x="24600" y="5410"/>
                </a:cubicBezTo>
                <a:cubicBezTo>
                  <a:pt x="25665" y="5410"/>
                  <a:pt x="26246" y="5990"/>
                  <a:pt x="26537" y="6280"/>
                </a:cubicBezTo>
                <a:cubicBezTo>
                  <a:pt x="26537" y="6280"/>
                  <a:pt x="26828" y="6570"/>
                  <a:pt x="26828" y="6763"/>
                </a:cubicBezTo>
                <a:cubicBezTo>
                  <a:pt x="26828" y="7053"/>
                  <a:pt x="27021" y="7053"/>
                  <a:pt x="27021" y="7342"/>
                </a:cubicBezTo>
                <a:lnTo>
                  <a:pt x="45133" y="30531"/>
                </a:lnTo>
                <a:lnTo>
                  <a:pt x="45617" y="31111"/>
                </a:lnTo>
                <a:cubicBezTo>
                  <a:pt x="45907" y="31304"/>
                  <a:pt x="46489" y="31884"/>
                  <a:pt x="46489" y="32946"/>
                </a:cubicBezTo>
                <a:cubicBezTo>
                  <a:pt x="46489" y="33526"/>
                  <a:pt x="46489" y="33816"/>
                  <a:pt x="46198" y="34396"/>
                </a:cubicBezTo>
                <a:lnTo>
                  <a:pt x="40193" y="40386"/>
                </a:lnTo>
                <a:lnTo>
                  <a:pt x="40193" y="40386"/>
                </a:lnTo>
                <a:cubicBezTo>
                  <a:pt x="37966" y="42512"/>
                  <a:pt x="36610" y="45217"/>
                  <a:pt x="36610" y="48212"/>
                </a:cubicBezTo>
                <a:cubicBezTo>
                  <a:pt x="36610" y="51014"/>
                  <a:pt x="37772" y="53719"/>
                  <a:pt x="39612" y="55845"/>
                </a:cubicBezTo>
                <a:lnTo>
                  <a:pt x="39903" y="56135"/>
                </a:lnTo>
                <a:cubicBezTo>
                  <a:pt x="46779" y="65410"/>
                  <a:pt x="54915" y="73623"/>
                  <a:pt x="64503" y="80386"/>
                </a:cubicBezTo>
                <a:cubicBezTo>
                  <a:pt x="64503" y="80386"/>
                  <a:pt x="64794" y="80386"/>
                  <a:pt x="64794" y="80676"/>
                </a:cubicBezTo>
                <a:cubicBezTo>
                  <a:pt x="66731" y="82608"/>
                  <a:pt x="69443" y="83671"/>
                  <a:pt x="72445" y="83671"/>
                </a:cubicBezTo>
                <a:cubicBezTo>
                  <a:pt x="75157" y="83671"/>
                  <a:pt x="78159" y="82608"/>
                  <a:pt x="80096" y="80386"/>
                </a:cubicBezTo>
                <a:lnTo>
                  <a:pt x="80387" y="80193"/>
                </a:lnTo>
                <a:lnTo>
                  <a:pt x="86392" y="73913"/>
                </a:lnTo>
                <a:cubicBezTo>
                  <a:pt x="86973" y="73623"/>
                  <a:pt x="87167" y="73623"/>
                  <a:pt x="87748" y="73623"/>
                </a:cubicBezTo>
                <a:cubicBezTo>
                  <a:pt x="88813" y="73623"/>
                  <a:pt x="89394" y="74202"/>
                  <a:pt x="89685" y="74396"/>
                </a:cubicBezTo>
                <a:lnTo>
                  <a:pt x="90169" y="74975"/>
                </a:lnTo>
                <a:lnTo>
                  <a:pt x="113414" y="92946"/>
                </a:lnTo>
                <a:cubicBezTo>
                  <a:pt x="113704" y="92946"/>
                  <a:pt x="113704" y="93236"/>
                  <a:pt x="113995" y="93236"/>
                </a:cubicBezTo>
                <a:cubicBezTo>
                  <a:pt x="114285" y="93526"/>
                  <a:pt x="114576" y="93526"/>
                  <a:pt x="114576" y="93526"/>
                </a:cubicBezTo>
                <a:cubicBezTo>
                  <a:pt x="114769" y="93816"/>
                  <a:pt x="115351" y="94299"/>
                  <a:pt x="115351" y="95458"/>
                </a:cubicBezTo>
                <a:lnTo>
                  <a:pt x="115351" y="95942"/>
                </a:lnTo>
                <a:cubicBezTo>
                  <a:pt x="113995" y="103091"/>
                  <a:pt x="104116" y="114202"/>
                  <a:pt x="91331" y="114202"/>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1" name="Google Shape;411;p50"/>
          <p:cNvSpPr/>
          <p:nvPr/>
        </p:nvSpPr>
        <p:spPr>
          <a:xfrm>
            <a:off x="6954902" y="4221264"/>
            <a:ext cx="304800" cy="297000"/>
          </a:xfrm>
          <a:custGeom>
            <a:avLst/>
            <a:gdLst/>
            <a:ahLst/>
            <a:cxnLst/>
            <a:rect l="l" t="t" r="r" b="b"/>
            <a:pathLst>
              <a:path w="120000" h="120000" extrusionOk="0">
                <a:moveTo>
                  <a:pt x="120000" y="35662"/>
                </a:moveTo>
                <a:cubicBezTo>
                  <a:pt x="120000" y="35084"/>
                  <a:pt x="119807" y="34602"/>
                  <a:pt x="119518" y="34024"/>
                </a:cubicBezTo>
                <a:lnTo>
                  <a:pt x="119518" y="34024"/>
                </a:lnTo>
                <a:lnTo>
                  <a:pt x="119230" y="33734"/>
                </a:lnTo>
                <a:cubicBezTo>
                  <a:pt x="119230" y="33734"/>
                  <a:pt x="119230" y="33445"/>
                  <a:pt x="118941" y="33445"/>
                </a:cubicBezTo>
                <a:lnTo>
                  <a:pt x="86607" y="1156"/>
                </a:lnTo>
                <a:lnTo>
                  <a:pt x="86607" y="1156"/>
                </a:lnTo>
                <a:cubicBezTo>
                  <a:pt x="86126" y="578"/>
                  <a:pt x="85260" y="0"/>
                  <a:pt x="84490" y="0"/>
                </a:cubicBezTo>
                <a:lnTo>
                  <a:pt x="35605" y="0"/>
                </a:lnTo>
                <a:cubicBezTo>
                  <a:pt x="34739" y="0"/>
                  <a:pt x="33969" y="578"/>
                  <a:pt x="33392" y="1156"/>
                </a:cubicBezTo>
                <a:lnTo>
                  <a:pt x="33392" y="1156"/>
                </a:lnTo>
                <a:lnTo>
                  <a:pt x="1058" y="33445"/>
                </a:lnTo>
                <a:cubicBezTo>
                  <a:pt x="1058" y="33445"/>
                  <a:pt x="769" y="33445"/>
                  <a:pt x="769" y="33734"/>
                </a:cubicBezTo>
                <a:lnTo>
                  <a:pt x="577" y="34024"/>
                </a:lnTo>
                <a:lnTo>
                  <a:pt x="577" y="34024"/>
                </a:lnTo>
                <a:cubicBezTo>
                  <a:pt x="288" y="34602"/>
                  <a:pt x="0" y="35084"/>
                  <a:pt x="0" y="35662"/>
                </a:cubicBezTo>
                <a:cubicBezTo>
                  <a:pt x="0" y="36240"/>
                  <a:pt x="288" y="36722"/>
                  <a:pt x="577" y="37301"/>
                </a:cubicBezTo>
                <a:lnTo>
                  <a:pt x="577" y="37301"/>
                </a:lnTo>
                <a:lnTo>
                  <a:pt x="57546" y="118939"/>
                </a:lnTo>
                <a:lnTo>
                  <a:pt x="57546" y="118939"/>
                </a:lnTo>
                <a:cubicBezTo>
                  <a:pt x="58123" y="119421"/>
                  <a:pt x="58893" y="120000"/>
                  <a:pt x="59759" y="120000"/>
                </a:cubicBezTo>
                <a:cubicBezTo>
                  <a:pt x="60529" y="120000"/>
                  <a:pt x="61395" y="119421"/>
                  <a:pt x="61876" y="118939"/>
                </a:cubicBezTo>
                <a:lnTo>
                  <a:pt x="61876" y="118939"/>
                </a:lnTo>
                <a:lnTo>
                  <a:pt x="118941" y="37301"/>
                </a:lnTo>
                <a:lnTo>
                  <a:pt x="118941" y="37301"/>
                </a:lnTo>
                <a:cubicBezTo>
                  <a:pt x="119807" y="36722"/>
                  <a:pt x="120000" y="36240"/>
                  <a:pt x="120000" y="35662"/>
                </a:cubicBezTo>
                <a:close/>
                <a:moveTo>
                  <a:pt x="83624" y="5783"/>
                </a:moveTo>
                <a:lnTo>
                  <a:pt x="110761" y="32963"/>
                </a:lnTo>
                <a:lnTo>
                  <a:pt x="86319" y="32963"/>
                </a:lnTo>
                <a:lnTo>
                  <a:pt x="72750" y="5783"/>
                </a:lnTo>
                <a:lnTo>
                  <a:pt x="83624" y="5783"/>
                </a:lnTo>
                <a:close/>
                <a:moveTo>
                  <a:pt x="66784" y="5783"/>
                </a:moveTo>
                <a:lnTo>
                  <a:pt x="80352" y="32963"/>
                </a:lnTo>
                <a:lnTo>
                  <a:pt x="40224" y="32963"/>
                </a:lnTo>
                <a:lnTo>
                  <a:pt x="53793" y="5783"/>
                </a:lnTo>
                <a:lnTo>
                  <a:pt x="66784" y="5783"/>
                </a:lnTo>
                <a:close/>
                <a:moveTo>
                  <a:pt x="36952" y="5783"/>
                </a:moveTo>
                <a:lnTo>
                  <a:pt x="47826" y="5783"/>
                </a:lnTo>
                <a:lnTo>
                  <a:pt x="34258" y="32963"/>
                </a:lnTo>
                <a:lnTo>
                  <a:pt x="9815" y="32963"/>
                </a:lnTo>
                <a:lnTo>
                  <a:pt x="36952" y="5783"/>
                </a:lnTo>
                <a:close/>
                <a:moveTo>
                  <a:pt x="8372" y="38361"/>
                </a:moveTo>
                <a:lnTo>
                  <a:pt x="33680" y="38361"/>
                </a:lnTo>
                <a:lnTo>
                  <a:pt x="52638" y="101783"/>
                </a:lnTo>
                <a:lnTo>
                  <a:pt x="8372" y="38361"/>
                </a:lnTo>
                <a:close/>
                <a:moveTo>
                  <a:pt x="60240" y="107759"/>
                </a:moveTo>
                <a:lnTo>
                  <a:pt x="39358" y="38361"/>
                </a:lnTo>
                <a:lnTo>
                  <a:pt x="80930" y="38361"/>
                </a:lnTo>
                <a:lnTo>
                  <a:pt x="60240" y="107759"/>
                </a:lnTo>
                <a:close/>
                <a:moveTo>
                  <a:pt x="67650" y="101783"/>
                </a:moveTo>
                <a:lnTo>
                  <a:pt x="86607" y="38361"/>
                </a:lnTo>
                <a:lnTo>
                  <a:pt x="111916" y="38361"/>
                </a:lnTo>
                <a:lnTo>
                  <a:pt x="67650" y="10178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1" name="Google Shape;421;p50"/>
          <p:cNvSpPr txBox="1"/>
          <p:nvPr/>
        </p:nvSpPr>
        <p:spPr>
          <a:xfrm>
            <a:off x="4094640" y="1475482"/>
            <a:ext cx="4858580" cy="2568910"/>
          </a:xfrm>
          <a:prstGeom prst="rect">
            <a:avLst/>
          </a:prstGeom>
          <a:noFill/>
          <a:ln>
            <a:noFill/>
          </a:ln>
        </p:spPr>
        <p:txBody>
          <a:bodyPr spcFirstLastPara="1" wrap="square" lIns="91425" tIns="91425" rIns="91425" bIns="91425" anchor="t" anchorCtr="0">
            <a:noAutofit/>
          </a:bodyPr>
          <a:lstStyle/>
          <a:p>
            <a:pPr algn="just">
              <a:lnSpc>
                <a:spcPts val="2400"/>
              </a:lnSpc>
              <a:spcBef>
                <a:spcPts val="700"/>
              </a:spcBef>
              <a:spcAft>
                <a:spcPts val="700"/>
              </a:spcAft>
            </a:pPr>
            <a:r>
              <a:rPr lang="fr-FR" sz="1800" dirty="0">
                <a:solidFill>
                  <a:schemeClr val="bg1"/>
                </a:solidFill>
                <a:latin typeface="+mj-lt"/>
                <a:ea typeface="Calibri" panose="020F0502020204030204" pitchFamily="34" charset="0"/>
                <a:cs typeface="Times New Roman" panose="02020603050405020304" pitchFamily="18" charset="0"/>
              </a:rPr>
              <a:t>Có nhiều quan niệm khác nhau về nguồn gốc loài người. Có những quan niệm mang tính khoa học, có những quan niệm mang tính tôn giáo, truyền thuyết (ví dụ quan niệm của nhà khoa học Đác-uyn, quan niệm của Đạo thiên chúa, câu chuyện về con Rồng cháu Tiên của người Việt). </a:t>
            </a:r>
            <a:r>
              <a:rPr lang="fr-FR" sz="1800" b="1" dirty="0" smtClean="0">
                <a:solidFill>
                  <a:schemeClr val="bg1"/>
                </a:solidFill>
                <a:latin typeface="+mj-lt"/>
                <a:ea typeface="Calibri" panose="020F0502020204030204" pitchFamily="34" charset="0"/>
                <a:cs typeface="Times New Roman" panose="02020603050405020304" pitchFamily="18" charset="0"/>
              </a:rPr>
              <a:t>Tuy nhiên, nguồn gốc loài người là từ một loài Vượn cổ tiến hóa thành. </a:t>
            </a:r>
          </a:p>
          <a:p>
            <a:pPr algn="just">
              <a:lnSpc>
                <a:spcPts val="2400"/>
              </a:lnSpc>
              <a:spcBef>
                <a:spcPts val="700"/>
              </a:spcBef>
              <a:spcAft>
                <a:spcPts val="700"/>
              </a:spcAft>
            </a:pPr>
            <a:endParaRPr lang="en-US" sz="1800" dirty="0">
              <a:solidFill>
                <a:schemeClr val="bg1"/>
              </a:solidFill>
              <a:latin typeface="+mj-lt"/>
              <a:ea typeface="Calibri" panose="020F0502020204030204" pitchFamily="34" charset="0"/>
              <a:cs typeface="Times New Roman" panose="02020603050405020304" pitchFamily="18" charset="0"/>
            </a:endParaRPr>
          </a:p>
        </p:txBody>
      </p:sp>
      <p:grpSp>
        <p:nvGrpSpPr>
          <p:cNvPr id="423" name="Google Shape;423;p50"/>
          <p:cNvGrpSpPr/>
          <p:nvPr/>
        </p:nvGrpSpPr>
        <p:grpSpPr>
          <a:xfrm rot="5400000">
            <a:off x="8641234" y="411193"/>
            <a:ext cx="278152" cy="345818"/>
            <a:chOff x="0" y="46600"/>
            <a:chExt cx="3121800" cy="5004600"/>
          </a:xfrm>
        </p:grpSpPr>
        <p:sp>
          <p:nvSpPr>
            <p:cNvPr id="424" name="Google Shape;424;p50"/>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50"/>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26" name="Google Shape;426;p50"/>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pic>
        <p:nvPicPr>
          <p:cNvPr id="3" name="Picture 2"/>
          <p:cNvPicPr>
            <a:picLocks noChangeAspect="1"/>
          </p:cNvPicPr>
          <p:nvPr/>
        </p:nvPicPr>
        <p:blipFill>
          <a:blip r:embed="rId3"/>
          <a:stretch>
            <a:fillRect/>
          </a:stretch>
        </p:blipFill>
        <p:spPr>
          <a:xfrm>
            <a:off x="107136" y="1155802"/>
            <a:ext cx="1530945" cy="1806092"/>
          </a:xfrm>
          <a:prstGeom prst="rect">
            <a:avLst/>
          </a:prstGeom>
        </p:spPr>
      </p:pic>
      <p:pic>
        <p:nvPicPr>
          <p:cNvPr id="4" name="Picture 3"/>
          <p:cNvPicPr>
            <a:picLocks noChangeAspect="1"/>
          </p:cNvPicPr>
          <p:nvPr/>
        </p:nvPicPr>
        <p:blipFill>
          <a:blip r:embed="rId4"/>
          <a:stretch>
            <a:fillRect/>
          </a:stretch>
        </p:blipFill>
        <p:spPr>
          <a:xfrm>
            <a:off x="302864" y="3181408"/>
            <a:ext cx="1781969" cy="1725968"/>
          </a:xfrm>
          <a:prstGeom prst="rect">
            <a:avLst/>
          </a:prstGeom>
        </p:spPr>
      </p:pic>
      <p:pic>
        <p:nvPicPr>
          <p:cNvPr id="5" name="Picture 4"/>
          <p:cNvPicPr>
            <a:picLocks noChangeAspect="1"/>
          </p:cNvPicPr>
          <p:nvPr/>
        </p:nvPicPr>
        <p:blipFill>
          <a:blip r:embed="rId5"/>
          <a:stretch>
            <a:fillRect/>
          </a:stretch>
        </p:blipFill>
        <p:spPr>
          <a:xfrm>
            <a:off x="2196476" y="1558138"/>
            <a:ext cx="1662316" cy="18905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1"/>
                                        </p:tgtEl>
                                        <p:attrNameLst>
                                          <p:attrName>style.visibility</p:attrName>
                                        </p:attrNameLst>
                                      </p:cBhvr>
                                      <p:to>
                                        <p:strVal val="visible"/>
                                      </p:to>
                                    </p:set>
                                    <p:animEffect transition="in" filter="fade">
                                      <p:cBhvr>
                                        <p:cTn id="7" dur="500"/>
                                        <p:tgtEl>
                                          <p:spTgt spid="40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21"/>
                                        </p:tgtEl>
                                        <p:attrNameLst>
                                          <p:attrName>style.visibility</p:attrName>
                                        </p:attrNameLst>
                                      </p:cBhvr>
                                      <p:to>
                                        <p:strVal val="visible"/>
                                      </p:to>
                                    </p:set>
                                    <p:animEffect transition="in" filter="circle(in)">
                                      <p:cBhvr>
                                        <p:cTn id="12" dur="2000"/>
                                        <p:tgtEl>
                                          <p:spTgt spid="42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05"/>
                                        </p:tgtEl>
                                        <p:attrNameLst>
                                          <p:attrName>style.visibility</p:attrName>
                                        </p:attrNameLst>
                                      </p:cBhvr>
                                      <p:to>
                                        <p:strVal val="visible"/>
                                      </p:to>
                                    </p:set>
                                    <p:animEffect transition="in" filter="wipe(down)">
                                      <p:cBhvr>
                                        <p:cTn id="32" dur="500"/>
                                        <p:tgtEl>
                                          <p:spTgt spid="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 grpId="0"/>
      <p:bldP spid="405" grpId="0" animBg="1"/>
      <p:bldP spid="4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52"/>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p>
            <a:pPr lvl="0"/>
            <a:r>
              <a:rPr lang="en" dirty="0" smtClean="0">
                <a:solidFill>
                  <a:srgbClr val="002060"/>
                </a:solidFill>
                <a:latin typeface="+mj-lt"/>
              </a:rPr>
              <a:t> </a:t>
            </a:r>
            <a:r>
              <a:rPr lang="en" sz="2400" b="1" dirty="0" smtClean="0">
                <a:solidFill>
                  <a:srgbClr val="002060"/>
                </a:solidFill>
                <a:latin typeface="+mj-lt"/>
              </a:rPr>
              <a:t>Thảo luận và trả lời câu hỏi</a:t>
            </a:r>
            <a:endParaRPr sz="2400" b="1" dirty="0">
              <a:solidFill>
                <a:srgbClr val="002060"/>
              </a:solidFill>
              <a:latin typeface="+mj-lt"/>
            </a:endParaRPr>
          </a:p>
        </p:txBody>
      </p:sp>
      <p:sp>
        <p:nvSpPr>
          <p:cNvPr id="448" name="Google Shape;448;p52"/>
          <p:cNvSpPr txBox="1">
            <a:spLocks noGrp="1"/>
          </p:cNvSpPr>
          <p:nvPr>
            <p:ph type="subTitle" idx="2"/>
          </p:nvPr>
        </p:nvSpPr>
        <p:spPr>
          <a:xfrm>
            <a:off x="0" y="1124909"/>
            <a:ext cx="9144000" cy="822680"/>
          </a:xfrm>
          <a:prstGeom prst="rect">
            <a:avLst/>
          </a:prstGeom>
        </p:spPr>
        <p:txBody>
          <a:bodyPr spcFirstLastPara="1" wrap="square" lIns="91425" tIns="91425" rIns="91425" bIns="91425" anchor="t" anchorCtr="0">
            <a:noAutofit/>
          </a:bodyPr>
          <a:lstStyle/>
          <a:p>
            <a:pPr algn="ctr">
              <a:lnSpc>
                <a:spcPts val="2200"/>
              </a:lnSpc>
            </a:pPr>
            <a:r>
              <a:rPr lang="nl-NL" sz="2000" i="1" dirty="0">
                <a:solidFill>
                  <a:srgbClr val="0070C0"/>
                </a:solidFill>
                <a:ea typeface="Calibri" panose="020F0502020204030204" pitchFamily="34" charset="0"/>
                <a:cs typeface="Times New Roman" panose="02020603050405020304" pitchFamily="18" charset="0"/>
              </a:rPr>
              <a:t>Phần lớn người châu Phi có làn da đen, </a:t>
            </a:r>
            <a:r>
              <a:rPr lang="nl-NL" sz="2000" i="1" dirty="0" smtClean="0">
                <a:solidFill>
                  <a:srgbClr val="0070C0"/>
                </a:solidFill>
                <a:ea typeface="Calibri" panose="020F0502020204030204" pitchFamily="34" charset="0"/>
                <a:cs typeface="Times New Roman" panose="02020603050405020304" pitchFamily="18" charset="0"/>
              </a:rPr>
              <a:t>châu </a:t>
            </a:r>
            <a:r>
              <a:rPr lang="nl-NL" sz="2000" i="1" dirty="0">
                <a:solidFill>
                  <a:srgbClr val="0070C0"/>
                </a:solidFill>
                <a:ea typeface="Calibri" panose="020F0502020204030204" pitchFamily="34" charset="0"/>
                <a:cs typeface="Times New Roman" panose="02020603050405020304" pitchFamily="18" charset="0"/>
              </a:rPr>
              <a:t>Á có làn da vàng, </a:t>
            </a:r>
            <a:endParaRPr lang="nl-NL" sz="2000" i="1" dirty="0" smtClean="0">
              <a:solidFill>
                <a:srgbClr val="0070C0"/>
              </a:solidFill>
              <a:ea typeface="Calibri" panose="020F0502020204030204" pitchFamily="34" charset="0"/>
              <a:cs typeface="Times New Roman" panose="02020603050405020304" pitchFamily="18" charset="0"/>
            </a:endParaRPr>
          </a:p>
          <a:p>
            <a:pPr algn="ctr">
              <a:lnSpc>
                <a:spcPts val="2200"/>
              </a:lnSpc>
            </a:pPr>
            <a:r>
              <a:rPr lang="nl-NL" sz="2000" i="1" dirty="0" smtClean="0">
                <a:solidFill>
                  <a:srgbClr val="0070C0"/>
                </a:solidFill>
                <a:ea typeface="Calibri" panose="020F0502020204030204" pitchFamily="34" charset="0"/>
                <a:cs typeface="Times New Roman" panose="02020603050405020304" pitchFamily="18" charset="0"/>
              </a:rPr>
              <a:t>còn </a:t>
            </a:r>
            <a:r>
              <a:rPr lang="nl-NL" sz="2000" i="1" dirty="0">
                <a:solidFill>
                  <a:srgbClr val="0070C0"/>
                </a:solidFill>
                <a:ea typeface="Calibri" panose="020F0502020204030204" pitchFamily="34" charset="0"/>
                <a:cs typeface="Times New Roman" panose="02020603050405020304" pitchFamily="18" charset="0"/>
              </a:rPr>
              <a:t>châu Âu có làn da trắng, liệu họ có chung một nguồn gốc </a:t>
            </a:r>
            <a:r>
              <a:rPr lang="nl-NL" sz="2000" i="1" dirty="0" smtClean="0">
                <a:solidFill>
                  <a:srgbClr val="0070C0"/>
                </a:solidFill>
                <a:ea typeface="Calibri" panose="020F0502020204030204" pitchFamily="34" charset="0"/>
                <a:cs typeface="Times New Roman" panose="02020603050405020304" pitchFamily="18" charset="0"/>
              </a:rPr>
              <a:t>hay không</a:t>
            </a:r>
            <a:r>
              <a:rPr lang="nl-NL" sz="2000" dirty="0">
                <a:solidFill>
                  <a:srgbClr val="0070C0"/>
                </a:solidFill>
                <a:ea typeface="Calibri" panose="020F0502020204030204" pitchFamily="34" charset="0"/>
                <a:cs typeface="Times New Roman" panose="02020603050405020304" pitchFamily="18" charset="0"/>
              </a:rPr>
              <a:t>?</a:t>
            </a:r>
            <a:endParaRPr lang="en-US" sz="2000" dirty="0">
              <a:solidFill>
                <a:srgbClr val="0070C0"/>
              </a:solidFill>
              <a:ea typeface="Calibri" panose="020F0502020204030204" pitchFamily="34" charset="0"/>
              <a:cs typeface="Times New Roman" panose="02020603050405020304" pitchFamily="18" charset="0"/>
            </a:endParaRPr>
          </a:p>
        </p:txBody>
      </p:sp>
      <p:grpSp>
        <p:nvGrpSpPr>
          <p:cNvPr id="449" name="Google Shape;449;p52"/>
          <p:cNvGrpSpPr/>
          <p:nvPr/>
        </p:nvGrpSpPr>
        <p:grpSpPr>
          <a:xfrm>
            <a:off x="149326" y="4267663"/>
            <a:ext cx="1618014" cy="366600"/>
            <a:chOff x="729225" y="4010389"/>
            <a:chExt cx="1343788" cy="366600"/>
          </a:xfrm>
        </p:grpSpPr>
        <p:sp>
          <p:nvSpPr>
            <p:cNvPr id="453" name="Google Shape;453;p52"/>
            <p:cNvSpPr/>
            <p:nvPr/>
          </p:nvSpPr>
          <p:spPr>
            <a:xfrm>
              <a:off x="764413" y="4030939"/>
              <a:ext cx="1308600" cy="325500"/>
            </a:xfrm>
            <a:prstGeom prst="rect">
              <a:avLst/>
            </a:prstGeom>
            <a:solidFill>
              <a:srgbClr val="4E6E9A">
                <a:alpha val="803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200">
                <a:latin typeface="Muli"/>
                <a:ea typeface="Muli"/>
                <a:cs typeface="Muli"/>
                <a:sym typeface="Muli"/>
              </a:endParaRPr>
            </a:p>
          </p:txBody>
        </p:sp>
        <p:sp>
          <p:nvSpPr>
            <p:cNvPr id="454" name="Google Shape;454;p52"/>
            <p:cNvSpPr txBox="1"/>
            <p:nvPr/>
          </p:nvSpPr>
          <p:spPr>
            <a:xfrm>
              <a:off x="729225" y="4010389"/>
              <a:ext cx="1308600" cy="36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dirty="0" smtClean="0">
                  <a:solidFill>
                    <a:srgbClr val="FFFFFF"/>
                  </a:solidFill>
                  <a:latin typeface="+mj-lt"/>
                  <a:ea typeface="Muli"/>
                  <a:cs typeface="Muli"/>
                  <a:sym typeface="Muli"/>
                </a:rPr>
                <a:t>Người Châu Phi</a:t>
              </a:r>
              <a:endParaRPr b="1" dirty="0">
                <a:solidFill>
                  <a:srgbClr val="FFFFFF"/>
                </a:solidFill>
                <a:latin typeface="+mj-lt"/>
                <a:ea typeface="Muli"/>
                <a:cs typeface="Muli"/>
                <a:sym typeface="Muli"/>
              </a:endParaRPr>
            </a:p>
          </p:txBody>
        </p:sp>
      </p:grpSp>
      <p:grpSp>
        <p:nvGrpSpPr>
          <p:cNvPr id="456" name="Google Shape;456;p52"/>
          <p:cNvGrpSpPr/>
          <p:nvPr/>
        </p:nvGrpSpPr>
        <p:grpSpPr>
          <a:xfrm>
            <a:off x="1838107" y="3865738"/>
            <a:ext cx="2038669" cy="366600"/>
            <a:chOff x="2137976" y="3497250"/>
            <a:chExt cx="2038669" cy="366600"/>
          </a:xfrm>
        </p:grpSpPr>
        <p:sp>
          <p:nvSpPr>
            <p:cNvPr id="460" name="Google Shape;460;p52"/>
            <p:cNvSpPr/>
            <p:nvPr/>
          </p:nvSpPr>
          <p:spPr>
            <a:xfrm>
              <a:off x="2355862" y="3538350"/>
              <a:ext cx="1630868" cy="325500"/>
            </a:xfrm>
            <a:prstGeom prst="rect">
              <a:avLst/>
            </a:prstGeom>
            <a:solidFill>
              <a:srgbClr val="4E6E9A">
                <a:alpha val="803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200">
                <a:latin typeface="Muli"/>
                <a:ea typeface="Muli"/>
                <a:cs typeface="Muli"/>
                <a:sym typeface="Muli"/>
              </a:endParaRPr>
            </a:p>
          </p:txBody>
        </p:sp>
        <p:sp>
          <p:nvSpPr>
            <p:cNvPr id="461" name="Google Shape;461;p52"/>
            <p:cNvSpPr txBox="1"/>
            <p:nvPr/>
          </p:nvSpPr>
          <p:spPr>
            <a:xfrm>
              <a:off x="2137976" y="3497250"/>
              <a:ext cx="2038669" cy="366600"/>
            </a:xfrm>
            <a:prstGeom prst="rect">
              <a:avLst/>
            </a:prstGeom>
            <a:noFill/>
            <a:ln>
              <a:noFill/>
            </a:ln>
          </p:spPr>
          <p:txBody>
            <a:bodyPr spcFirstLastPara="1" wrap="square" lIns="91425" tIns="91425" rIns="91425" bIns="91425" anchor="t" anchorCtr="0">
              <a:noAutofit/>
            </a:bodyPr>
            <a:lstStyle/>
            <a:p>
              <a:pPr lvl="0" algn="ctr"/>
              <a:r>
                <a:rPr lang="vi-VN" b="1" dirty="0">
                  <a:solidFill>
                    <a:srgbClr val="FFFFFF"/>
                  </a:solidFill>
                  <a:ea typeface="Muli"/>
                  <a:cs typeface="Muli"/>
                  <a:sym typeface="Muli"/>
                </a:rPr>
                <a:t>Người Châu </a:t>
              </a:r>
              <a:r>
                <a:rPr lang="en-US" b="1" dirty="0" smtClean="0">
                  <a:solidFill>
                    <a:srgbClr val="FFFFFF"/>
                  </a:solidFill>
                  <a:ea typeface="Muli"/>
                  <a:cs typeface="Muli"/>
                  <a:sym typeface="Muli"/>
                </a:rPr>
                <a:t>Âu</a:t>
              </a:r>
              <a:endParaRPr lang="vi-VN" b="1" dirty="0">
                <a:solidFill>
                  <a:srgbClr val="FFFFFF"/>
                </a:solidFill>
                <a:ea typeface="Muli"/>
                <a:cs typeface="Muli"/>
                <a:sym typeface="Muli"/>
              </a:endParaRPr>
            </a:p>
          </p:txBody>
        </p:sp>
      </p:grpSp>
      <p:grpSp>
        <p:nvGrpSpPr>
          <p:cNvPr id="463" name="Google Shape;463;p52"/>
          <p:cNvGrpSpPr/>
          <p:nvPr/>
        </p:nvGrpSpPr>
        <p:grpSpPr>
          <a:xfrm>
            <a:off x="4019574" y="4313223"/>
            <a:ext cx="2423173" cy="1434338"/>
            <a:chOff x="2994227" y="3190450"/>
            <a:chExt cx="2423173" cy="1434338"/>
          </a:xfrm>
        </p:grpSpPr>
        <p:sp>
          <p:nvSpPr>
            <p:cNvPr id="467" name="Google Shape;467;p52"/>
            <p:cNvSpPr/>
            <p:nvPr/>
          </p:nvSpPr>
          <p:spPr>
            <a:xfrm>
              <a:off x="3064994" y="3231550"/>
              <a:ext cx="1578105" cy="325500"/>
            </a:xfrm>
            <a:prstGeom prst="rect">
              <a:avLst/>
            </a:prstGeom>
            <a:solidFill>
              <a:srgbClr val="4E6E9A">
                <a:alpha val="803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200">
                <a:latin typeface="Muli"/>
                <a:ea typeface="Muli"/>
                <a:cs typeface="Muli"/>
                <a:sym typeface="Muli"/>
              </a:endParaRPr>
            </a:p>
          </p:txBody>
        </p:sp>
        <p:sp>
          <p:nvSpPr>
            <p:cNvPr id="468" name="Google Shape;468;p52"/>
            <p:cNvSpPr txBox="1"/>
            <p:nvPr/>
          </p:nvSpPr>
          <p:spPr>
            <a:xfrm>
              <a:off x="2994227" y="3190450"/>
              <a:ext cx="1719638" cy="366600"/>
            </a:xfrm>
            <a:prstGeom prst="rect">
              <a:avLst/>
            </a:prstGeom>
            <a:noFill/>
            <a:ln>
              <a:noFill/>
            </a:ln>
          </p:spPr>
          <p:txBody>
            <a:bodyPr spcFirstLastPara="1" wrap="square" lIns="91425" tIns="91425" rIns="91425" bIns="91425" anchor="t" anchorCtr="0">
              <a:noAutofit/>
            </a:bodyPr>
            <a:lstStyle/>
            <a:p>
              <a:pPr lvl="0" algn="ctr"/>
              <a:r>
                <a:rPr lang="vi-VN" b="1" dirty="0">
                  <a:solidFill>
                    <a:srgbClr val="FFFFFF"/>
                  </a:solidFill>
                  <a:ea typeface="Muli"/>
                  <a:cs typeface="Muli"/>
                  <a:sym typeface="Muli"/>
                </a:rPr>
                <a:t>Người Châu </a:t>
              </a:r>
              <a:r>
                <a:rPr lang="en-US" b="1" dirty="0">
                  <a:solidFill>
                    <a:srgbClr val="FFFFFF"/>
                  </a:solidFill>
                  <a:ea typeface="Muli"/>
                  <a:cs typeface="Muli"/>
                  <a:sym typeface="Muli"/>
                </a:rPr>
                <a:t>Á</a:t>
              </a:r>
              <a:endParaRPr lang="vi-VN" b="1" dirty="0">
                <a:solidFill>
                  <a:srgbClr val="FFFFFF"/>
                </a:solidFill>
                <a:ea typeface="Muli"/>
                <a:cs typeface="Muli"/>
                <a:sym typeface="Muli"/>
              </a:endParaRPr>
            </a:p>
          </p:txBody>
        </p:sp>
        <p:sp>
          <p:nvSpPr>
            <p:cNvPr id="469" name="Google Shape;469;p52"/>
            <p:cNvSpPr txBox="1"/>
            <p:nvPr/>
          </p:nvSpPr>
          <p:spPr>
            <a:xfrm>
              <a:off x="3868800" y="4076088"/>
              <a:ext cx="1548600" cy="54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rgbClr val="999999"/>
                  </a:solidFill>
                  <a:latin typeface="Muli"/>
                  <a:ea typeface="Muli"/>
                  <a:cs typeface="Muli"/>
                  <a:sym typeface="Muli"/>
                </a:rPr>
                <a:t>Lorem ipsum dolor sit amet, consectetur.</a:t>
              </a:r>
              <a:endParaRPr sz="900">
                <a:latin typeface="Muli"/>
                <a:ea typeface="Muli"/>
                <a:cs typeface="Muli"/>
                <a:sym typeface="Muli"/>
              </a:endParaRPr>
            </a:p>
          </p:txBody>
        </p:sp>
      </p:grpSp>
      <p:grpSp>
        <p:nvGrpSpPr>
          <p:cNvPr id="477" name="Google Shape;477;p52"/>
          <p:cNvGrpSpPr/>
          <p:nvPr/>
        </p:nvGrpSpPr>
        <p:grpSpPr>
          <a:xfrm rot="5400000">
            <a:off x="8641234" y="411193"/>
            <a:ext cx="278152" cy="345818"/>
            <a:chOff x="0" y="46600"/>
            <a:chExt cx="3121800" cy="5004600"/>
          </a:xfrm>
        </p:grpSpPr>
        <p:sp>
          <p:nvSpPr>
            <p:cNvPr id="478" name="Google Shape;478;p52"/>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52"/>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80" name="Google Shape;480;p52"/>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pic>
        <p:nvPicPr>
          <p:cNvPr id="2" name="Picture 1"/>
          <p:cNvPicPr>
            <a:picLocks noChangeAspect="1"/>
          </p:cNvPicPr>
          <p:nvPr/>
        </p:nvPicPr>
        <p:blipFill>
          <a:blip r:embed="rId3"/>
          <a:stretch>
            <a:fillRect/>
          </a:stretch>
        </p:blipFill>
        <p:spPr>
          <a:xfrm>
            <a:off x="146483" y="2576321"/>
            <a:ext cx="1620857" cy="1584464"/>
          </a:xfrm>
          <a:prstGeom prst="rect">
            <a:avLst/>
          </a:prstGeom>
        </p:spPr>
      </p:pic>
      <p:pic>
        <p:nvPicPr>
          <p:cNvPr id="3" name="Picture 2"/>
          <p:cNvPicPr>
            <a:picLocks noChangeAspect="1"/>
          </p:cNvPicPr>
          <p:nvPr/>
        </p:nvPicPr>
        <p:blipFill>
          <a:blip r:embed="rId4"/>
          <a:stretch>
            <a:fillRect/>
          </a:stretch>
        </p:blipFill>
        <p:spPr>
          <a:xfrm>
            <a:off x="2055993" y="2174591"/>
            <a:ext cx="1567054" cy="1586230"/>
          </a:xfrm>
          <a:prstGeom prst="rect">
            <a:avLst/>
          </a:prstGeom>
        </p:spPr>
      </p:pic>
      <p:pic>
        <p:nvPicPr>
          <p:cNvPr id="5" name="Picture 4"/>
          <p:cNvPicPr>
            <a:picLocks noChangeAspect="1"/>
          </p:cNvPicPr>
          <p:nvPr/>
        </p:nvPicPr>
        <p:blipFill>
          <a:blip r:embed="rId5"/>
          <a:stretch>
            <a:fillRect/>
          </a:stretch>
        </p:blipFill>
        <p:spPr>
          <a:xfrm>
            <a:off x="4090342" y="2579812"/>
            <a:ext cx="1578105" cy="1580973"/>
          </a:xfrm>
          <a:prstGeom prst="rect">
            <a:avLst/>
          </a:prstGeom>
        </p:spPr>
      </p:pic>
      <p:sp>
        <p:nvSpPr>
          <p:cNvPr id="6" name="Rectangle 5"/>
          <p:cNvSpPr/>
          <p:nvPr/>
        </p:nvSpPr>
        <p:spPr>
          <a:xfrm>
            <a:off x="5809979" y="2466627"/>
            <a:ext cx="3217557" cy="1887696"/>
          </a:xfrm>
          <a:prstGeom prst="rect">
            <a:avLst/>
          </a:prstGeom>
        </p:spPr>
        <p:txBody>
          <a:bodyPr wrap="square">
            <a:spAutoFit/>
          </a:bodyPr>
          <a:lstStyle/>
          <a:p>
            <a:pPr algn="just">
              <a:lnSpc>
                <a:spcPts val="2000"/>
              </a:lnSpc>
              <a:spcBef>
                <a:spcPts val="700"/>
              </a:spcBef>
              <a:spcAft>
                <a:spcPts val="700"/>
              </a:spcAft>
            </a:pPr>
            <a:r>
              <a:rPr lang="nl-NL" sz="1600" b="1" dirty="0" smtClean="0">
                <a:solidFill>
                  <a:srgbClr val="002060"/>
                </a:solidFill>
                <a:latin typeface="+mj-lt"/>
                <a:ea typeface="Calibri" panose="020F0502020204030204" pitchFamily="34" charset="0"/>
                <a:cs typeface="Times New Roman" panose="02020603050405020304" pitchFamily="18" charset="0"/>
              </a:rPr>
              <a:t>Châu Phi là nơi con người xuất hiện sớm nhất, di cư qua các châu lục, môi trường sống khác nhau, cơ thể biến đổi thích nghi với môi trường. Tuy nhiên họ vẫn chung một nguồn gốc</a:t>
            </a:r>
            <a:r>
              <a:rPr lang="nl-NL" sz="1800" b="1" dirty="0" smtClean="0">
                <a:solidFill>
                  <a:srgbClr val="002060"/>
                </a:solidFill>
                <a:latin typeface="+mj-lt"/>
                <a:ea typeface="Calibri" panose="020F0502020204030204" pitchFamily="34" charset="0"/>
                <a:cs typeface="Times New Roman" panose="02020603050405020304" pitchFamily="18" charset="0"/>
              </a:rPr>
              <a:t>. </a:t>
            </a:r>
            <a:endParaRPr lang="en-US" sz="1800" b="1" dirty="0">
              <a:solidFill>
                <a:srgbClr val="002060"/>
              </a:solidFill>
              <a:effectLst/>
              <a:latin typeface="+mj-lt"/>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47"/>
                                        </p:tgtEl>
                                        <p:attrNameLst>
                                          <p:attrName>style.visibility</p:attrName>
                                        </p:attrNameLst>
                                      </p:cBhvr>
                                      <p:to>
                                        <p:strVal val="visible"/>
                                      </p:to>
                                    </p:set>
                                    <p:animEffect transition="in" filter="wipe(down)">
                                      <p:cBhvr>
                                        <p:cTn id="7" dur="500"/>
                                        <p:tgtEl>
                                          <p:spTgt spid="4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48">
                                            <p:txEl>
                                              <p:pRg st="0" end="0"/>
                                            </p:txEl>
                                          </p:spTgt>
                                        </p:tgtEl>
                                        <p:attrNameLst>
                                          <p:attrName>style.visibility</p:attrName>
                                        </p:attrNameLst>
                                      </p:cBhvr>
                                      <p:to>
                                        <p:strVal val="visible"/>
                                      </p:to>
                                    </p:set>
                                    <p:animEffect transition="in" filter="wipe(down)">
                                      <p:cBhvr>
                                        <p:cTn id="12" dur="500"/>
                                        <p:tgtEl>
                                          <p:spTgt spid="448">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448">
                                            <p:txEl>
                                              <p:pRg st="1" end="1"/>
                                            </p:txEl>
                                          </p:spTgt>
                                        </p:tgtEl>
                                        <p:attrNameLst>
                                          <p:attrName>style.visibility</p:attrName>
                                        </p:attrNameLst>
                                      </p:cBhvr>
                                      <p:to>
                                        <p:strVal val="visible"/>
                                      </p:to>
                                    </p:set>
                                    <p:animEffect transition="in" filter="wipe(down)">
                                      <p:cBhvr>
                                        <p:cTn id="15" dur="500"/>
                                        <p:tgtEl>
                                          <p:spTgt spid="44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par>
                                <p:cTn id="21" presetID="16" presetClass="entr" presetSubtype="21" fill="hold" nodeType="withEffect">
                                  <p:stCondLst>
                                    <p:cond delay="0"/>
                                  </p:stCondLst>
                                  <p:childTnLst>
                                    <p:set>
                                      <p:cBhvr>
                                        <p:cTn id="22" dur="1" fill="hold">
                                          <p:stCondLst>
                                            <p:cond delay="0"/>
                                          </p:stCondLst>
                                        </p:cTn>
                                        <p:tgtEl>
                                          <p:spTgt spid="449"/>
                                        </p:tgtEl>
                                        <p:attrNameLst>
                                          <p:attrName>style.visibility</p:attrName>
                                        </p:attrNameLst>
                                      </p:cBhvr>
                                      <p:to>
                                        <p:strVal val="visible"/>
                                      </p:to>
                                    </p:set>
                                    <p:animEffect transition="in" filter="barn(inVertical)">
                                      <p:cBhvr>
                                        <p:cTn id="23" dur="500"/>
                                        <p:tgtEl>
                                          <p:spTgt spid="449"/>
                                        </p:tgtEl>
                                      </p:cBhvr>
                                    </p:animEffect>
                                  </p:childTnLst>
                                </p:cTn>
                              </p:par>
                              <p:par>
                                <p:cTn id="24" presetID="16" presetClass="entr" presetSubtype="21"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par>
                                <p:cTn id="27" presetID="16" presetClass="entr" presetSubtype="21" fill="hold" nodeType="withEffect">
                                  <p:stCondLst>
                                    <p:cond delay="0"/>
                                  </p:stCondLst>
                                  <p:childTnLst>
                                    <p:set>
                                      <p:cBhvr>
                                        <p:cTn id="28" dur="1" fill="hold">
                                          <p:stCondLst>
                                            <p:cond delay="0"/>
                                          </p:stCondLst>
                                        </p:cTn>
                                        <p:tgtEl>
                                          <p:spTgt spid="456"/>
                                        </p:tgtEl>
                                        <p:attrNameLst>
                                          <p:attrName>style.visibility</p:attrName>
                                        </p:attrNameLst>
                                      </p:cBhvr>
                                      <p:to>
                                        <p:strVal val="visible"/>
                                      </p:to>
                                    </p:set>
                                    <p:animEffect transition="in" filter="barn(inVertical)">
                                      <p:cBhvr>
                                        <p:cTn id="29" dur="500"/>
                                        <p:tgtEl>
                                          <p:spTgt spid="456"/>
                                        </p:tgtEl>
                                      </p:cBhvr>
                                    </p:animEffect>
                                  </p:childTnLst>
                                </p:cTn>
                              </p:par>
                              <p:par>
                                <p:cTn id="30" presetID="16" presetClass="entr" presetSubtype="21"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par>
                                <p:cTn id="33" presetID="16" presetClass="entr" presetSubtype="21" fill="hold" nodeType="withEffect">
                                  <p:stCondLst>
                                    <p:cond delay="0"/>
                                  </p:stCondLst>
                                  <p:childTnLst>
                                    <p:set>
                                      <p:cBhvr>
                                        <p:cTn id="34" dur="1" fill="hold">
                                          <p:stCondLst>
                                            <p:cond delay="0"/>
                                          </p:stCondLst>
                                        </p:cTn>
                                        <p:tgtEl>
                                          <p:spTgt spid="463"/>
                                        </p:tgtEl>
                                        <p:attrNameLst>
                                          <p:attrName>style.visibility</p:attrName>
                                        </p:attrNameLst>
                                      </p:cBhvr>
                                      <p:to>
                                        <p:strVal val="visible"/>
                                      </p:to>
                                    </p:set>
                                    <p:animEffect transition="in" filter="barn(inVertical)">
                                      <p:cBhvr>
                                        <p:cTn id="35" dur="500"/>
                                        <p:tgtEl>
                                          <p:spTgt spid="46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down)">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2648" y="494978"/>
            <a:ext cx="8233259" cy="769441"/>
          </a:xfrm>
          <a:prstGeom prst="rect">
            <a:avLst/>
          </a:prstGeom>
        </p:spPr>
        <p:txBody>
          <a:bodyPr wrap="square">
            <a:spAutoFit/>
          </a:bodyPr>
          <a:lstStyle/>
          <a:p>
            <a:pPr lvl="0" algn="ctr">
              <a:spcAft>
                <a:spcPts val="1600"/>
              </a:spcAft>
            </a:pPr>
            <a:r>
              <a:rPr lang="vi-VN" sz="2200" b="1" dirty="0">
                <a:solidFill>
                  <a:srgbClr val="FFFF00"/>
                </a:solidFill>
                <a:cs typeface="Muli" panose="020B0604020202020204" charset="0"/>
              </a:rPr>
              <a:t>2. NHỮNG DẤU TÍCH CỦA QUÁ TRÌNH CHUYỂN BIẾN TỪ VƯỢN THÀNH NGƯỜI Ở ĐÔNG NAM Á VÀ VIỆT NAM</a:t>
            </a:r>
          </a:p>
        </p:txBody>
      </p:sp>
      <p:sp>
        <p:nvSpPr>
          <p:cNvPr id="5" name="Rectangle 4"/>
          <p:cNvSpPr/>
          <p:nvPr/>
        </p:nvSpPr>
        <p:spPr>
          <a:xfrm>
            <a:off x="84123" y="2231811"/>
            <a:ext cx="6675119" cy="1938992"/>
          </a:xfrm>
          <a:prstGeom prst="rect">
            <a:avLst/>
          </a:prstGeom>
        </p:spPr>
        <p:txBody>
          <a:bodyPr wrap="square">
            <a:spAutoFit/>
          </a:bodyPr>
          <a:lstStyle/>
          <a:p>
            <a:pPr marL="342900" indent="-342900">
              <a:lnSpc>
                <a:spcPts val="2800"/>
              </a:lnSpc>
              <a:spcBef>
                <a:spcPts val="800"/>
              </a:spcBef>
              <a:spcAft>
                <a:spcPts val="800"/>
              </a:spcAft>
              <a:buFont typeface="Wingdings" panose="05000000000000000000" pitchFamily="2" charset="2"/>
              <a:buChar char="§"/>
            </a:pPr>
            <a:r>
              <a:rPr lang="fr-FR" sz="2000" dirty="0">
                <a:solidFill>
                  <a:schemeClr val="bg1"/>
                </a:solidFill>
                <a:ea typeface="Calibri" panose="020F0502020204030204" pitchFamily="34" charset="0"/>
                <a:cs typeface="Times New Roman" panose="02020603050405020304" pitchFamily="18" charset="0"/>
              </a:rPr>
              <a:t>Người tối cổ xuất hiện khá sớm ở Đông Nam Á, hóa thạch tìm thấy đầu tiên ở đâu?</a:t>
            </a:r>
          </a:p>
          <a:p>
            <a:pPr marL="342900" indent="-342900">
              <a:lnSpc>
                <a:spcPts val="2800"/>
              </a:lnSpc>
              <a:spcBef>
                <a:spcPts val="800"/>
              </a:spcBef>
              <a:spcAft>
                <a:spcPts val="800"/>
              </a:spcAft>
              <a:buFont typeface="Wingdings" panose="05000000000000000000" pitchFamily="2" charset="2"/>
              <a:buChar char="§"/>
            </a:pPr>
            <a:r>
              <a:rPr lang="fr-FR" sz="2000" dirty="0">
                <a:solidFill>
                  <a:schemeClr val="bg1"/>
                </a:solidFill>
                <a:ea typeface="Calibri" panose="020F0502020204030204" pitchFamily="34" charset="0"/>
                <a:cs typeface="Times New Roman" panose="02020603050405020304" pitchFamily="18" charset="0"/>
              </a:rPr>
              <a:t>Người tối cổ sử dụng công cụ lao động gì?</a:t>
            </a:r>
          </a:p>
          <a:p>
            <a:pPr marL="342900" indent="-342900">
              <a:lnSpc>
                <a:spcPts val="2800"/>
              </a:lnSpc>
              <a:spcBef>
                <a:spcPts val="800"/>
              </a:spcBef>
              <a:spcAft>
                <a:spcPts val="800"/>
              </a:spcAft>
              <a:buFont typeface="Wingdings" panose="05000000000000000000" pitchFamily="2" charset="2"/>
              <a:buChar char="§"/>
            </a:pPr>
            <a:r>
              <a:rPr lang="nl-NL" sz="2000" dirty="0">
                <a:solidFill>
                  <a:schemeClr val="bg1"/>
                </a:solidFill>
              </a:rPr>
              <a:t>Phạm vi phân bố dấu tích người tối cổ ở Việt Nam?</a:t>
            </a:r>
            <a:endParaRPr lang="fr-FR" sz="2000" dirty="0">
              <a:solidFill>
                <a:schemeClr val="bg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2778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2409961"/>
            <a:ext cx="6934810" cy="1323439"/>
          </a:xfrm>
          <a:prstGeom prst="rect">
            <a:avLst/>
          </a:prstGeom>
        </p:spPr>
        <p:txBody>
          <a:bodyPr wrap="square">
            <a:spAutoFit/>
          </a:bodyPr>
          <a:lstStyle/>
          <a:p>
            <a:pPr algn="just"/>
            <a:r>
              <a:rPr lang="fr-FR" sz="2000" b="1" dirty="0">
                <a:solidFill>
                  <a:schemeClr val="bg1"/>
                </a:solidFill>
              </a:rPr>
              <a:t>Cuối thế kỉ XIX, trên đảo Gia-va (In-đô-nê-xi-a), các nhà khảo cổ học đã phát hiện được một số mẩu xương hoá thạch của Người tối cổ có niên đại khoảng 2 triệu năm trước và đặt tên là “Người Gia-va”. </a:t>
            </a:r>
            <a:endParaRPr lang="en-US" sz="2000" b="1" dirty="0">
              <a:solidFill>
                <a:schemeClr val="bg1"/>
              </a:solidFill>
            </a:endParaRPr>
          </a:p>
        </p:txBody>
      </p:sp>
    </p:spTree>
    <p:extLst>
      <p:ext uri="{BB962C8B-B14F-4D97-AF65-F5344CB8AC3E}">
        <p14:creationId xmlns:p14="http://schemas.microsoft.com/office/powerpoint/2010/main" val="360230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6" name="Google Shape;946;p67"/>
          <p:cNvSpPr txBox="1">
            <a:spLocks noGrp="1"/>
          </p:cNvSpPr>
          <p:nvPr>
            <p:ph type="subTitle" idx="1"/>
          </p:nvPr>
        </p:nvSpPr>
        <p:spPr>
          <a:xfrm>
            <a:off x="0" y="522867"/>
            <a:ext cx="3762198" cy="3077413"/>
          </a:xfrm>
          <a:prstGeom prst="rect">
            <a:avLst/>
          </a:prstGeom>
        </p:spPr>
        <p:txBody>
          <a:bodyPr spcFirstLastPara="1" wrap="square" lIns="91425" tIns="91425" rIns="91425" bIns="91425" anchor="t" anchorCtr="0">
            <a:noAutofit/>
          </a:bodyPr>
          <a:lstStyle/>
          <a:p>
            <a:pPr marL="0" lvl="0" indent="0" algn="just">
              <a:lnSpc>
                <a:spcPts val="2200"/>
              </a:lnSpc>
              <a:spcAft>
                <a:spcPts val="1600"/>
              </a:spcAft>
            </a:pPr>
            <a:r>
              <a:rPr lang="en" sz="2000" dirty="0" smtClean="0">
                <a:solidFill>
                  <a:schemeClr val="bg1"/>
                </a:solidFill>
                <a:latin typeface="+mj-lt"/>
              </a:rPr>
              <a:t>Quan sát Lược đồ Hình 2</a:t>
            </a:r>
            <a:r>
              <a:rPr lang="en" sz="2000" i="1" dirty="0" smtClean="0">
                <a:solidFill>
                  <a:schemeClr val="bg1"/>
                </a:solidFill>
                <a:latin typeface="+mj-lt"/>
              </a:rPr>
              <a:t>: Tìm </a:t>
            </a:r>
            <a:r>
              <a:rPr lang="en-US" sz="2000" i="1" dirty="0" smtClean="0">
                <a:solidFill>
                  <a:schemeClr val="bg1"/>
                </a:solidFill>
                <a:latin typeface="+mj-lt"/>
                <a:cs typeface="Muli" panose="020B0604020202020204" charset="0"/>
              </a:rPr>
              <a:t>những bằng chứng chứng tỏ khu vực Đông Nam Á đã diễn ra quá trình tiến hóa từ vượn thành người</a:t>
            </a:r>
            <a:endParaRPr sz="2000" i="1" dirty="0">
              <a:solidFill>
                <a:schemeClr val="bg1"/>
              </a:solidFill>
              <a:latin typeface="+mj-lt"/>
              <a:cs typeface="Muli" panose="020B0604020202020204" charset="0"/>
            </a:endParaRPr>
          </a:p>
        </p:txBody>
      </p:sp>
      <p:grpSp>
        <p:nvGrpSpPr>
          <p:cNvPr id="968" name="Google Shape;968;p67"/>
          <p:cNvGrpSpPr/>
          <p:nvPr/>
        </p:nvGrpSpPr>
        <p:grpSpPr>
          <a:xfrm rot="5400000">
            <a:off x="8641234" y="411193"/>
            <a:ext cx="278152" cy="345818"/>
            <a:chOff x="0" y="46600"/>
            <a:chExt cx="3121800" cy="5004600"/>
          </a:xfrm>
        </p:grpSpPr>
        <p:sp>
          <p:nvSpPr>
            <p:cNvPr id="969" name="Google Shape;969;p67"/>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67"/>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971" name="Google Shape;971;p67"/>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pic>
        <p:nvPicPr>
          <p:cNvPr id="2" name="Picture 1"/>
          <p:cNvPicPr>
            <a:picLocks noChangeAspect="1"/>
          </p:cNvPicPr>
          <p:nvPr/>
        </p:nvPicPr>
        <p:blipFill>
          <a:blip r:embed="rId3"/>
          <a:stretch>
            <a:fillRect/>
          </a:stretch>
        </p:blipFill>
        <p:spPr>
          <a:xfrm>
            <a:off x="4005669" y="445026"/>
            <a:ext cx="4531170" cy="4542794"/>
          </a:xfrm>
          <a:prstGeom prst="rect">
            <a:avLst/>
          </a:prstGeom>
        </p:spPr>
      </p:pic>
      <p:pic>
        <p:nvPicPr>
          <p:cNvPr id="13" name="Picture 12"/>
          <p:cNvPicPr>
            <a:picLocks noChangeAspect="1"/>
          </p:cNvPicPr>
          <p:nvPr/>
        </p:nvPicPr>
        <p:blipFill>
          <a:blip r:embed="rId4"/>
          <a:stretch>
            <a:fillRect/>
          </a:stretch>
        </p:blipFill>
        <p:spPr>
          <a:xfrm>
            <a:off x="460859" y="2231137"/>
            <a:ext cx="2809036" cy="2699308"/>
          </a:xfrm>
          <a:prstGeom prst="rect">
            <a:avLst/>
          </a:prstGeom>
        </p:spPr>
      </p:pic>
    </p:spTree>
    <p:extLst>
      <p:ext uri="{BB962C8B-B14F-4D97-AF65-F5344CB8AC3E}">
        <p14:creationId xmlns:p14="http://schemas.microsoft.com/office/powerpoint/2010/main" val="97359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46">
                                            <p:txEl>
                                              <p:pRg st="0" end="0"/>
                                            </p:txEl>
                                          </p:spTgt>
                                        </p:tgtEl>
                                        <p:attrNameLst>
                                          <p:attrName>style.visibility</p:attrName>
                                        </p:attrNameLst>
                                      </p:cBhvr>
                                      <p:to>
                                        <p:strVal val="visible"/>
                                      </p:to>
                                    </p:set>
                                    <p:anim calcmode="lin" valueType="num">
                                      <p:cBhvr additive="base">
                                        <p:cTn id="7" dur="500" fill="hold"/>
                                        <p:tgtEl>
                                          <p:spTgt spid="94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4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509" y="458347"/>
            <a:ext cx="3862425" cy="1323439"/>
          </a:xfrm>
          <a:prstGeom prst="rect">
            <a:avLst/>
          </a:prstGeom>
        </p:spPr>
        <p:txBody>
          <a:bodyPr wrap="square">
            <a:spAutoFit/>
          </a:bodyPr>
          <a:lstStyle/>
          <a:p>
            <a:pPr marL="0" lvl="0" indent="0" algn="just">
              <a:spcAft>
                <a:spcPts val="1600"/>
              </a:spcAft>
            </a:pPr>
            <a:r>
              <a:rPr lang="en-US" sz="2000" b="1" dirty="0" smtClean="0">
                <a:solidFill>
                  <a:schemeClr val="bg1"/>
                </a:solidFill>
                <a:cs typeface="Muli" panose="020B0604020202020204" charset="0"/>
              </a:rPr>
              <a:t>      N</a:t>
            </a:r>
            <a:r>
              <a:rPr lang="vi-VN" sz="2000" b="1" dirty="0" smtClean="0">
                <a:solidFill>
                  <a:schemeClr val="bg1"/>
                </a:solidFill>
                <a:cs typeface="Muli" panose="020B0604020202020204" charset="0"/>
              </a:rPr>
              <a:t>hững </a:t>
            </a:r>
            <a:r>
              <a:rPr lang="vi-VN" sz="2000" b="1" dirty="0">
                <a:solidFill>
                  <a:schemeClr val="bg1"/>
                </a:solidFill>
                <a:cs typeface="Muli" panose="020B0604020202020204" charset="0"/>
              </a:rPr>
              <a:t>bằng chứng chứng tỏ khu vực Đông Nam Á đã diễn ra quá trình tiến hóa từ vượn thành người</a:t>
            </a:r>
          </a:p>
        </p:txBody>
      </p:sp>
      <p:grpSp>
        <p:nvGrpSpPr>
          <p:cNvPr id="20" name="Group 73"/>
          <p:cNvGrpSpPr>
            <a:grpSpLocks/>
          </p:cNvGrpSpPr>
          <p:nvPr/>
        </p:nvGrpSpPr>
        <p:grpSpPr bwMode="auto">
          <a:xfrm>
            <a:off x="1846954" y="1942080"/>
            <a:ext cx="6313815" cy="1349760"/>
            <a:chOff x="1868805" y="1760538"/>
            <a:chExt cx="5109567" cy="2172017"/>
          </a:xfrm>
        </p:grpSpPr>
        <p:sp>
          <p:nvSpPr>
            <p:cNvPr id="21" name="Oval 20"/>
            <p:cNvSpPr/>
            <p:nvPr/>
          </p:nvSpPr>
          <p:spPr>
            <a:xfrm>
              <a:off x="5244197" y="2102614"/>
              <a:ext cx="1734175" cy="1735288"/>
            </a:xfrm>
            <a:prstGeom prst="ellipse">
              <a:avLst/>
            </a:prstGeom>
            <a:solidFill>
              <a:schemeClr val="accent5">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p:cNvSpPr/>
            <p:nvPr/>
          </p:nvSpPr>
          <p:spPr>
            <a:xfrm>
              <a:off x="5337154" y="2270332"/>
              <a:ext cx="1398955" cy="1399854"/>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23" name="Group 76"/>
            <p:cNvGrpSpPr>
              <a:grpSpLocks/>
            </p:cNvGrpSpPr>
            <p:nvPr/>
          </p:nvGrpSpPr>
          <p:grpSpPr bwMode="auto">
            <a:xfrm>
              <a:off x="1868805" y="1760538"/>
              <a:ext cx="3657600" cy="2172017"/>
              <a:chOff x="1859280" y="1760538"/>
              <a:chExt cx="3657600" cy="2172017"/>
            </a:xfrm>
          </p:grpSpPr>
          <p:sp>
            <p:nvSpPr>
              <p:cNvPr id="24" name="Freeform 23"/>
              <p:cNvSpPr/>
              <p:nvPr/>
            </p:nvSpPr>
            <p:spPr>
              <a:xfrm>
                <a:off x="1859280" y="1760538"/>
                <a:ext cx="311985" cy="237461"/>
              </a:xfrm>
              <a:custGeom>
                <a:avLst/>
                <a:gdLst>
                  <a:gd name="connsiteX0" fmla="*/ 304800 w 311150"/>
                  <a:gd name="connsiteY0" fmla="*/ 0 h 234950"/>
                  <a:gd name="connsiteX1" fmla="*/ 0 w 311150"/>
                  <a:gd name="connsiteY1" fmla="*/ 149225 h 234950"/>
                  <a:gd name="connsiteX2" fmla="*/ 311150 w 311150"/>
                  <a:gd name="connsiteY2" fmla="*/ 234950 h 234950"/>
                  <a:gd name="connsiteX3" fmla="*/ 304800 w 311150"/>
                  <a:gd name="connsiteY3" fmla="*/ 0 h 234950"/>
                  <a:gd name="connsiteX0" fmla="*/ 295275 w 301625"/>
                  <a:gd name="connsiteY0" fmla="*/ 0 h 234950"/>
                  <a:gd name="connsiteX1" fmla="*/ 0 w 301625"/>
                  <a:gd name="connsiteY1" fmla="*/ 156369 h 234950"/>
                  <a:gd name="connsiteX2" fmla="*/ 301625 w 301625"/>
                  <a:gd name="connsiteY2" fmla="*/ 234950 h 234950"/>
                  <a:gd name="connsiteX3" fmla="*/ 295275 w 301625"/>
                  <a:gd name="connsiteY3" fmla="*/ 0 h 234950"/>
                  <a:gd name="connsiteX0" fmla="*/ 296127 w 302477"/>
                  <a:gd name="connsiteY0" fmla="*/ 0 h 234950"/>
                  <a:gd name="connsiteX1" fmla="*/ 852 w 302477"/>
                  <a:gd name="connsiteY1" fmla="*/ 156369 h 234950"/>
                  <a:gd name="connsiteX2" fmla="*/ 302477 w 302477"/>
                  <a:gd name="connsiteY2" fmla="*/ 234950 h 234950"/>
                  <a:gd name="connsiteX3" fmla="*/ 296127 w 302477"/>
                  <a:gd name="connsiteY3" fmla="*/ 0 h 234950"/>
                  <a:gd name="connsiteX0" fmla="*/ 296127 w 302477"/>
                  <a:gd name="connsiteY0" fmla="*/ 0 h 234950"/>
                  <a:gd name="connsiteX1" fmla="*/ 852 w 302477"/>
                  <a:gd name="connsiteY1" fmla="*/ 156369 h 234950"/>
                  <a:gd name="connsiteX2" fmla="*/ 302477 w 302477"/>
                  <a:gd name="connsiteY2" fmla="*/ 234950 h 234950"/>
                  <a:gd name="connsiteX3" fmla="*/ 296127 w 302477"/>
                  <a:gd name="connsiteY3" fmla="*/ 0 h 234950"/>
                  <a:gd name="connsiteX0" fmla="*/ 305652 w 305652"/>
                  <a:gd name="connsiteY0" fmla="*/ 0 h 239712"/>
                  <a:gd name="connsiteX1" fmla="*/ 852 w 305652"/>
                  <a:gd name="connsiteY1" fmla="*/ 161131 h 239712"/>
                  <a:gd name="connsiteX2" fmla="*/ 302477 w 305652"/>
                  <a:gd name="connsiteY2" fmla="*/ 239712 h 239712"/>
                  <a:gd name="connsiteX3" fmla="*/ 305652 w 305652"/>
                  <a:gd name="connsiteY3" fmla="*/ 0 h 239712"/>
                  <a:gd name="connsiteX0" fmla="*/ 305652 w 305652"/>
                  <a:gd name="connsiteY0" fmla="*/ 0 h 239712"/>
                  <a:gd name="connsiteX1" fmla="*/ 852 w 305652"/>
                  <a:gd name="connsiteY1" fmla="*/ 161131 h 239712"/>
                  <a:gd name="connsiteX2" fmla="*/ 302477 w 305652"/>
                  <a:gd name="connsiteY2" fmla="*/ 239712 h 239712"/>
                  <a:gd name="connsiteX3" fmla="*/ 305652 w 305652"/>
                  <a:gd name="connsiteY3" fmla="*/ 0 h 239712"/>
                  <a:gd name="connsiteX0" fmla="*/ 305627 w 309720"/>
                  <a:gd name="connsiteY0" fmla="*/ 0 h 237331"/>
                  <a:gd name="connsiteX1" fmla="*/ 827 w 309720"/>
                  <a:gd name="connsiteY1" fmla="*/ 161131 h 237331"/>
                  <a:gd name="connsiteX2" fmla="*/ 309596 w 309720"/>
                  <a:gd name="connsiteY2" fmla="*/ 237331 h 237331"/>
                  <a:gd name="connsiteX3" fmla="*/ 305627 w 309720"/>
                  <a:gd name="connsiteY3" fmla="*/ 0 h 237331"/>
                  <a:gd name="connsiteX0" fmla="*/ 305643 w 305643"/>
                  <a:gd name="connsiteY0" fmla="*/ 0 h 237331"/>
                  <a:gd name="connsiteX1" fmla="*/ 843 w 305643"/>
                  <a:gd name="connsiteY1" fmla="*/ 161131 h 237331"/>
                  <a:gd name="connsiteX2" fmla="*/ 304849 w 305643"/>
                  <a:gd name="connsiteY2" fmla="*/ 237331 h 237331"/>
                  <a:gd name="connsiteX3" fmla="*/ 305643 w 305643"/>
                  <a:gd name="connsiteY3" fmla="*/ 0 h 237331"/>
                  <a:gd name="connsiteX0" fmla="*/ 305805 w 305805"/>
                  <a:gd name="connsiteY0" fmla="*/ 0 h 237713"/>
                  <a:gd name="connsiteX1" fmla="*/ 1005 w 305805"/>
                  <a:gd name="connsiteY1" fmla="*/ 161131 h 237713"/>
                  <a:gd name="connsiteX2" fmla="*/ 305011 w 305805"/>
                  <a:gd name="connsiteY2" fmla="*/ 237331 h 237713"/>
                  <a:gd name="connsiteX3" fmla="*/ 305805 w 305805"/>
                  <a:gd name="connsiteY3" fmla="*/ 0 h 237713"/>
                  <a:gd name="connsiteX0" fmla="*/ 306764 w 306764"/>
                  <a:gd name="connsiteY0" fmla="*/ 0 h 237734"/>
                  <a:gd name="connsiteX1" fmla="*/ 1964 w 306764"/>
                  <a:gd name="connsiteY1" fmla="*/ 161131 h 237734"/>
                  <a:gd name="connsiteX2" fmla="*/ 305970 w 306764"/>
                  <a:gd name="connsiteY2" fmla="*/ 237331 h 237734"/>
                  <a:gd name="connsiteX3" fmla="*/ 306764 w 306764"/>
                  <a:gd name="connsiteY3" fmla="*/ 0 h 237734"/>
                </a:gdLst>
                <a:ahLst/>
                <a:cxnLst>
                  <a:cxn ang="0">
                    <a:pos x="connsiteX0" y="connsiteY0"/>
                  </a:cxn>
                  <a:cxn ang="0">
                    <a:pos x="connsiteX1" y="connsiteY1"/>
                  </a:cxn>
                  <a:cxn ang="0">
                    <a:pos x="connsiteX2" y="connsiteY2"/>
                  </a:cxn>
                  <a:cxn ang="0">
                    <a:pos x="connsiteX3" y="connsiteY3"/>
                  </a:cxn>
                </a:cxnLst>
                <a:rect l="l" t="t" r="r" b="b"/>
                <a:pathLst>
                  <a:path w="306764" h="237734">
                    <a:moveTo>
                      <a:pt x="306764" y="0"/>
                    </a:moveTo>
                    <a:cubicBezTo>
                      <a:pt x="258346" y="6879"/>
                      <a:pt x="21808" y="82815"/>
                      <a:pt x="1964" y="161131"/>
                    </a:cubicBezTo>
                    <a:cubicBezTo>
                      <a:pt x="-21319" y="203994"/>
                      <a:pt x="167328" y="242094"/>
                      <a:pt x="305970" y="237331"/>
                    </a:cubicBezTo>
                    <a:cubicBezTo>
                      <a:pt x="307028" y="157427"/>
                      <a:pt x="305706" y="79904"/>
                      <a:pt x="306764" y="0"/>
                    </a:cubicBezTo>
                    <a:close/>
                  </a:path>
                </a:pathLst>
              </a:custGeom>
              <a:solidFill>
                <a:srgbClr val="00206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Freeform 24"/>
              <p:cNvSpPr/>
              <p:nvPr/>
            </p:nvSpPr>
            <p:spPr>
              <a:xfrm>
                <a:off x="1859280" y="1919952"/>
                <a:ext cx="3657531" cy="2012603"/>
              </a:xfrm>
              <a:custGeom>
                <a:avLst/>
                <a:gdLst>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2012315"/>
                  <a:gd name="connsiteX1" fmla="*/ 312420 w 3657600"/>
                  <a:gd name="connsiteY1" fmla="*/ 76200 h 2012315"/>
                  <a:gd name="connsiteX2" fmla="*/ 3078480 w 3657600"/>
                  <a:gd name="connsiteY2" fmla="*/ 60960 h 2012315"/>
                  <a:gd name="connsiteX3" fmla="*/ 3657600 w 3657600"/>
                  <a:gd name="connsiteY3" fmla="*/ 990600 h 2012315"/>
                  <a:gd name="connsiteX4" fmla="*/ 3108960 w 3657600"/>
                  <a:gd name="connsiteY4" fmla="*/ 1988820 h 2012315"/>
                  <a:gd name="connsiteX5" fmla="*/ 198120 w 3657600"/>
                  <a:gd name="connsiteY5" fmla="*/ 2012315 h 2012315"/>
                  <a:gd name="connsiteX6" fmla="*/ 0 w 3657600"/>
                  <a:gd name="connsiteY6" fmla="*/ 1943100 h 2012315"/>
                  <a:gd name="connsiteX7" fmla="*/ 0 w 3657600"/>
                  <a:gd name="connsiteY7" fmla="*/ 0 h 2012315"/>
                  <a:gd name="connsiteX0" fmla="*/ 0 w 3657600"/>
                  <a:gd name="connsiteY0" fmla="*/ 0 h 2012315"/>
                  <a:gd name="connsiteX1" fmla="*/ 312420 w 3657600"/>
                  <a:gd name="connsiteY1" fmla="*/ 76200 h 2012315"/>
                  <a:gd name="connsiteX2" fmla="*/ 3078480 w 3657600"/>
                  <a:gd name="connsiteY2" fmla="*/ 60960 h 2012315"/>
                  <a:gd name="connsiteX3" fmla="*/ 3657600 w 3657600"/>
                  <a:gd name="connsiteY3" fmla="*/ 990600 h 2012315"/>
                  <a:gd name="connsiteX4" fmla="*/ 3108960 w 3657600"/>
                  <a:gd name="connsiteY4" fmla="*/ 1988820 h 2012315"/>
                  <a:gd name="connsiteX5" fmla="*/ 198120 w 3657600"/>
                  <a:gd name="connsiteY5" fmla="*/ 2012315 h 2012315"/>
                  <a:gd name="connsiteX6" fmla="*/ 0 w 3657600"/>
                  <a:gd name="connsiteY6" fmla="*/ 1943100 h 2012315"/>
                  <a:gd name="connsiteX7" fmla="*/ 0 w 3657600"/>
                  <a:gd name="connsiteY7" fmla="*/ 0 h 2012315"/>
                  <a:gd name="connsiteX0" fmla="*/ 0 w 3657600"/>
                  <a:gd name="connsiteY0" fmla="*/ 0 h 2012315"/>
                  <a:gd name="connsiteX1" fmla="*/ 312420 w 3657600"/>
                  <a:gd name="connsiteY1" fmla="*/ 76200 h 2012315"/>
                  <a:gd name="connsiteX2" fmla="*/ 3078480 w 3657600"/>
                  <a:gd name="connsiteY2" fmla="*/ 60960 h 2012315"/>
                  <a:gd name="connsiteX3" fmla="*/ 3657600 w 3657600"/>
                  <a:gd name="connsiteY3" fmla="*/ 990600 h 2012315"/>
                  <a:gd name="connsiteX4" fmla="*/ 3108960 w 3657600"/>
                  <a:gd name="connsiteY4" fmla="*/ 1988820 h 2012315"/>
                  <a:gd name="connsiteX5" fmla="*/ 198120 w 3657600"/>
                  <a:gd name="connsiteY5" fmla="*/ 2012315 h 2012315"/>
                  <a:gd name="connsiteX6" fmla="*/ 0 w 3657600"/>
                  <a:gd name="connsiteY6" fmla="*/ 1943100 h 2012315"/>
                  <a:gd name="connsiteX7" fmla="*/ 0 w 3657600"/>
                  <a:gd name="connsiteY7" fmla="*/ 0 h 2012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7600" h="2012315">
                    <a:moveTo>
                      <a:pt x="0" y="0"/>
                    </a:moveTo>
                    <a:cubicBezTo>
                      <a:pt x="21590" y="66675"/>
                      <a:pt x="205105" y="76200"/>
                      <a:pt x="312420" y="76200"/>
                    </a:cubicBezTo>
                    <a:lnTo>
                      <a:pt x="3078480" y="60960"/>
                    </a:lnTo>
                    <a:lnTo>
                      <a:pt x="3657600" y="990600"/>
                    </a:lnTo>
                    <a:lnTo>
                      <a:pt x="3108960" y="1988820"/>
                    </a:lnTo>
                    <a:lnTo>
                      <a:pt x="198120" y="2012315"/>
                    </a:lnTo>
                    <a:cubicBezTo>
                      <a:pt x="135255" y="2004060"/>
                      <a:pt x="5715" y="2011680"/>
                      <a:pt x="0" y="1943100"/>
                    </a:cubicBezTo>
                    <a:lnTo>
                      <a:pt x="0" y="0"/>
                    </a:lnTo>
                    <a:close/>
                  </a:path>
                </a:pathLst>
              </a:custGeom>
              <a:solidFill>
                <a:schemeClr val="accent5">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sp>
        <p:nvSpPr>
          <p:cNvPr id="26" name="Rectangle 25"/>
          <p:cNvSpPr/>
          <p:nvPr/>
        </p:nvSpPr>
        <p:spPr>
          <a:xfrm>
            <a:off x="1931371" y="2286836"/>
            <a:ext cx="4152094" cy="877163"/>
          </a:xfrm>
          <a:prstGeom prst="rect">
            <a:avLst/>
          </a:prstGeom>
        </p:spPr>
        <p:txBody>
          <a:bodyPr wrap="square">
            <a:spAutoFit/>
          </a:bodyPr>
          <a:lstStyle/>
          <a:p>
            <a:pPr algn="just"/>
            <a:r>
              <a:rPr lang="fr-FR" sz="1700" dirty="0" smtClean="0">
                <a:solidFill>
                  <a:schemeClr val="bg1"/>
                </a:solidFill>
                <a:cs typeface="Times New Roman" panose="02020603050405020304" pitchFamily="18" charset="0"/>
              </a:rPr>
              <a:t>Được tìm thấy ở Mi-an-ma, In-đô-nê-xi-a, Thái Lan, Phi-lip-pin, hang Ni-a, Việt Nam,.......</a:t>
            </a:r>
            <a:endParaRPr lang="en-US" sz="1700" dirty="0">
              <a:solidFill>
                <a:schemeClr val="bg1"/>
              </a:solidFill>
              <a:cs typeface="Times New Roman" panose="02020603050405020304" pitchFamily="18" charset="0"/>
            </a:endParaRPr>
          </a:p>
        </p:txBody>
      </p:sp>
      <p:sp>
        <p:nvSpPr>
          <p:cNvPr id="27" name="TextBox 26"/>
          <p:cNvSpPr txBox="1"/>
          <p:nvPr/>
        </p:nvSpPr>
        <p:spPr>
          <a:xfrm>
            <a:off x="6185466" y="2240123"/>
            <a:ext cx="1721321" cy="877163"/>
          </a:xfrm>
          <a:prstGeom prst="rect">
            <a:avLst/>
          </a:prstGeom>
          <a:noFill/>
        </p:spPr>
        <p:txBody>
          <a:bodyPr wrap="square">
            <a:spAutoFit/>
          </a:bodyPr>
          <a:lstStyle/>
          <a:p>
            <a:pPr algn="ctr">
              <a:defRPr/>
            </a:pPr>
            <a:r>
              <a:rPr lang="en-US" sz="1700" b="1" dirty="0" smtClean="0">
                <a:solidFill>
                  <a:schemeClr val="accent5">
                    <a:lumMod val="50000"/>
                  </a:schemeClr>
                </a:solidFill>
                <a:latin typeface="+mn-lt"/>
                <a:cs typeface="Times New Roman" panose="02020603050405020304" pitchFamily="18" charset="0"/>
              </a:rPr>
              <a:t>Di cốt, </a:t>
            </a:r>
          </a:p>
          <a:p>
            <a:pPr algn="ctr">
              <a:defRPr/>
            </a:pPr>
            <a:r>
              <a:rPr lang="en-US" sz="1700" b="1" dirty="0" smtClean="0">
                <a:solidFill>
                  <a:schemeClr val="accent5">
                    <a:lumMod val="50000"/>
                  </a:schemeClr>
                </a:solidFill>
                <a:latin typeface="+mn-lt"/>
                <a:cs typeface="Times New Roman" panose="02020603050405020304" pitchFamily="18" charset="0"/>
              </a:rPr>
              <a:t>mảng di cốt, </a:t>
            </a:r>
          </a:p>
          <a:p>
            <a:pPr algn="ctr">
              <a:defRPr/>
            </a:pPr>
            <a:r>
              <a:rPr lang="en-US" sz="1700" b="1" dirty="0" smtClean="0">
                <a:solidFill>
                  <a:schemeClr val="accent5">
                    <a:lumMod val="50000"/>
                  </a:schemeClr>
                </a:solidFill>
                <a:latin typeface="+mn-lt"/>
                <a:cs typeface="Times New Roman" panose="02020603050405020304" pitchFamily="18" charset="0"/>
              </a:rPr>
              <a:t>hóa thạch</a:t>
            </a:r>
            <a:endParaRPr lang="en-US" sz="1700" b="1" dirty="0">
              <a:solidFill>
                <a:schemeClr val="accent5">
                  <a:lumMod val="50000"/>
                </a:schemeClr>
              </a:solidFill>
              <a:latin typeface="+mn-lt"/>
              <a:cs typeface="Times New Roman" panose="02020603050405020304" pitchFamily="18" charset="0"/>
            </a:endParaRPr>
          </a:p>
        </p:txBody>
      </p:sp>
      <p:grpSp>
        <p:nvGrpSpPr>
          <p:cNvPr id="28" name="Group 79"/>
          <p:cNvGrpSpPr>
            <a:grpSpLocks/>
          </p:cNvGrpSpPr>
          <p:nvPr/>
        </p:nvGrpSpPr>
        <p:grpSpPr bwMode="auto">
          <a:xfrm>
            <a:off x="1884704" y="3673025"/>
            <a:ext cx="6503351" cy="1187998"/>
            <a:chOff x="2082652" y="1783664"/>
            <a:chExt cx="5287115" cy="2155542"/>
          </a:xfrm>
        </p:grpSpPr>
        <p:sp>
          <p:nvSpPr>
            <p:cNvPr id="29" name="Oval 28"/>
            <p:cNvSpPr/>
            <p:nvPr/>
          </p:nvSpPr>
          <p:spPr>
            <a:xfrm>
              <a:off x="5635592" y="2130203"/>
              <a:ext cx="1734175" cy="1733963"/>
            </a:xfrm>
            <a:prstGeom prst="ellipse">
              <a:avLst/>
            </a:prstGeom>
            <a:solidFill>
              <a:schemeClr val="accent5">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Oval 29"/>
            <p:cNvSpPr/>
            <p:nvPr/>
          </p:nvSpPr>
          <p:spPr>
            <a:xfrm>
              <a:off x="5825863" y="2256066"/>
              <a:ext cx="1398954" cy="1398786"/>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31" name="Group 82"/>
            <p:cNvGrpSpPr>
              <a:grpSpLocks/>
            </p:cNvGrpSpPr>
            <p:nvPr/>
          </p:nvGrpSpPr>
          <p:grpSpPr bwMode="auto">
            <a:xfrm>
              <a:off x="2082652" y="1783664"/>
              <a:ext cx="3657531" cy="2155542"/>
              <a:chOff x="2073127" y="1783664"/>
              <a:chExt cx="3657531" cy="2155542"/>
            </a:xfrm>
          </p:grpSpPr>
          <p:sp>
            <p:nvSpPr>
              <p:cNvPr id="32" name="Freeform 31"/>
              <p:cNvSpPr/>
              <p:nvPr/>
            </p:nvSpPr>
            <p:spPr>
              <a:xfrm>
                <a:off x="2073127" y="1783664"/>
                <a:ext cx="311985" cy="237280"/>
              </a:xfrm>
              <a:custGeom>
                <a:avLst/>
                <a:gdLst>
                  <a:gd name="connsiteX0" fmla="*/ 304800 w 311150"/>
                  <a:gd name="connsiteY0" fmla="*/ 0 h 234950"/>
                  <a:gd name="connsiteX1" fmla="*/ 0 w 311150"/>
                  <a:gd name="connsiteY1" fmla="*/ 149225 h 234950"/>
                  <a:gd name="connsiteX2" fmla="*/ 311150 w 311150"/>
                  <a:gd name="connsiteY2" fmla="*/ 234950 h 234950"/>
                  <a:gd name="connsiteX3" fmla="*/ 304800 w 311150"/>
                  <a:gd name="connsiteY3" fmla="*/ 0 h 234950"/>
                  <a:gd name="connsiteX0" fmla="*/ 295275 w 301625"/>
                  <a:gd name="connsiteY0" fmla="*/ 0 h 234950"/>
                  <a:gd name="connsiteX1" fmla="*/ 0 w 301625"/>
                  <a:gd name="connsiteY1" fmla="*/ 156369 h 234950"/>
                  <a:gd name="connsiteX2" fmla="*/ 301625 w 301625"/>
                  <a:gd name="connsiteY2" fmla="*/ 234950 h 234950"/>
                  <a:gd name="connsiteX3" fmla="*/ 295275 w 301625"/>
                  <a:gd name="connsiteY3" fmla="*/ 0 h 234950"/>
                  <a:gd name="connsiteX0" fmla="*/ 296127 w 302477"/>
                  <a:gd name="connsiteY0" fmla="*/ 0 h 234950"/>
                  <a:gd name="connsiteX1" fmla="*/ 852 w 302477"/>
                  <a:gd name="connsiteY1" fmla="*/ 156369 h 234950"/>
                  <a:gd name="connsiteX2" fmla="*/ 302477 w 302477"/>
                  <a:gd name="connsiteY2" fmla="*/ 234950 h 234950"/>
                  <a:gd name="connsiteX3" fmla="*/ 296127 w 302477"/>
                  <a:gd name="connsiteY3" fmla="*/ 0 h 234950"/>
                  <a:gd name="connsiteX0" fmla="*/ 296127 w 302477"/>
                  <a:gd name="connsiteY0" fmla="*/ 0 h 234950"/>
                  <a:gd name="connsiteX1" fmla="*/ 852 w 302477"/>
                  <a:gd name="connsiteY1" fmla="*/ 156369 h 234950"/>
                  <a:gd name="connsiteX2" fmla="*/ 302477 w 302477"/>
                  <a:gd name="connsiteY2" fmla="*/ 234950 h 234950"/>
                  <a:gd name="connsiteX3" fmla="*/ 296127 w 302477"/>
                  <a:gd name="connsiteY3" fmla="*/ 0 h 234950"/>
                  <a:gd name="connsiteX0" fmla="*/ 305652 w 305652"/>
                  <a:gd name="connsiteY0" fmla="*/ 0 h 239712"/>
                  <a:gd name="connsiteX1" fmla="*/ 852 w 305652"/>
                  <a:gd name="connsiteY1" fmla="*/ 161131 h 239712"/>
                  <a:gd name="connsiteX2" fmla="*/ 302477 w 305652"/>
                  <a:gd name="connsiteY2" fmla="*/ 239712 h 239712"/>
                  <a:gd name="connsiteX3" fmla="*/ 305652 w 305652"/>
                  <a:gd name="connsiteY3" fmla="*/ 0 h 239712"/>
                  <a:gd name="connsiteX0" fmla="*/ 305652 w 305652"/>
                  <a:gd name="connsiteY0" fmla="*/ 0 h 239712"/>
                  <a:gd name="connsiteX1" fmla="*/ 852 w 305652"/>
                  <a:gd name="connsiteY1" fmla="*/ 161131 h 239712"/>
                  <a:gd name="connsiteX2" fmla="*/ 302477 w 305652"/>
                  <a:gd name="connsiteY2" fmla="*/ 239712 h 239712"/>
                  <a:gd name="connsiteX3" fmla="*/ 305652 w 305652"/>
                  <a:gd name="connsiteY3" fmla="*/ 0 h 239712"/>
                  <a:gd name="connsiteX0" fmla="*/ 305627 w 309720"/>
                  <a:gd name="connsiteY0" fmla="*/ 0 h 237331"/>
                  <a:gd name="connsiteX1" fmla="*/ 827 w 309720"/>
                  <a:gd name="connsiteY1" fmla="*/ 161131 h 237331"/>
                  <a:gd name="connsiteX2" fmla="*/ 309596 w 309720"/>
                  <a:gd name="connsiteY2" fmla="*/ 237331 h 237331"/>
                  <a:gd name="connsiteX3" fmla="*/ 305627 w 309720"/>
                  <a:gd name="connsiteY3" fmla="*/ 0 h 237331"/>
                  <a:gd name="connsiteX0" fmla="*/ 305643 w 305643"/>
                  <a:gd name="connsiteY0" fmla="*/ 0 h 237331"/>
                  <a:gd name="connsiteX1" fmla="*/ 843 w 305643"/>
                  <a:gd name="connsiteY1" fmla="*/ 161131 h 237331"/>
                  <a:gd name="connsiteX2" fmla="*/ 304849 w 305643"/>
                  <a:gd name="connsiteY2" fmla="*/ 237331 h 237331"/>
                  <a:gd name="connsiteX3" fmla="*/ 305643 w 305643"/>
                  <a:gd name="connsiteY3" fmla="*/ 0 h 237331"/>
                  <a:gd name="connsiteX0" fmla="*/ 305805 w 305805"/>
                  <a:gd name="connsiteY0" fmla="*/ 0 h 237713"/>
                  <a:gd name="connsiteX1" fmla="*/ 1005 w 305805"/>
                  <a:gd name="connsiteY1" fmla="*/ 161131 h 237713"/>
                  <a:gd name="connsiteX2" fmla="*/ 305011 w 305805"/>
                  <a:gd name="connsiteY2" fmla="*/ 237331 h 237713"/>
                  <a:gd name="connsiteX3" fmla="*/ 305805 w 305805"/>
                  <a:gd name="connsiteY3" fmla="*/ 0 h 237713"/>
                  <a:gd name="connsiteX0" fmla="*/ 306764 w 306764"/>
                  <a:gd name="connsiteY0" fmla="*/ 0 h 237734"/>
                  <a:gd name="connsiteX1" fmla="*/ 1964 w 306764"/>
                  <a:gd name="connsiteY1" fmla="*/ 161131 h 237734"/>
                  <a:gd name="connsiteX2" fmla="*/ 305970 w 306764"/>
                  <a:gd name="connsiteY2" fmla="*/ 237331 h 237734"/>
                  <a:gd name="connsiteX3" fmla="*/ 306764 w 306764"/>
                  <a:gd name="connsiteY3" fmla="*/ 0 h 237734"/>
                </a:gdLst>
                <a:ahLst/>
                <a:cxnLst>
                  <a:cxn ang="0">
                    <a:pos x="connsiteX0" y="connsiteY0"/>
                  </a:cxn>
                  <a:cxn ang="0">
                    <a:pos x="connsiteX1" y="connsiteY1"/>
                  </a:cxn>
                  <a:cxn ang="0">
                    <a:pos x="connsiteX2" y="connsiteY2"/>
                  </a:cxn>
                  <a:cxn ang="0">
                    <a:pos x="connsiteX3" y="connsiteY3"/>
                  </a:cxn>
                </a:cxnLst>
                <a:rect l="l" t="t" r="r" b="b"/>
                <a:pathLst>
                  <a:path w="306764" h="237734">
                    <a:moveTo>
                      <a:pt x="306764" y="0"/>
                    </a:moveTo>
                    <a:cubicBezTo>
                      <a:pt x="258346" y="6879"/>
                      <a:pt x="21808" y="82815"/>
                      <a:pt x="1964" y="161131"/>
                    </a:cubicBezTo>
                    <a:cubicBezTo>
                      <a:pt x="-21319" y="203994"/>
                      <a:pt x="167328" y="242094"/>
                      <a:pt x="305970" y="237331"/>
                    </a:cubicBezTo>
                    <a:cubicBezTo>
                      <a:pt x="307028" y="157427"/>
                      <a:pt x="305706" y="79904"/>
                      <a:pt x="306764" y="0"/>
                    </a:cubicBezTo>
                    <a:close/>
                  </a:path>
                </a:pathLst>
              </a:custGeom>
              <a:solidFill>
                <a:schemeClr val="accent5">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Freeform 32"/>
              <p:cNvSpPr/>
              <p:nvPr/>
            </p:nvSpPr>
            <p:spPr>
              <a:xfrm>
                <a:off x="2073127" y="1926481"/>
                <a:ext cx="3657531" cy="2012725"/>
              </a:xfrm>
              <a:custGeom>
                <a:avLst/>
                <a:gdLst>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2012315"/>
                  <a:gd name="connsiteX1" fmla="*/ 312420 w 3657600"/>
                  <a:gd name="connsiteY1" fmla="*/ 76200 h 2012315"/>
                  <a:gd name="connsiteX2" fmla="*/ 3078480 w 3657600"/>
                  <a:gd name="connsiteY2" fmla="*/ 60960 h 2012315"/>
                  <a:gd name="connsiteX3" fmla="*/ 3657600 w 3657600"/>
                  <a:gd name="connsiteY3" fmla="*/ 990600 h 2012315"/>
                  <a:gd name="connsiteX4" fmla="*/ 3108960 w 3657600"/>
                  <a:gd name="connsiteY4" fmla="*/ 1988820 h 2012315"/>
                  <a:gd name="connsiteX5" fmla="*/ 198120 w 3657600"/>
                  <a:gd name="connsiteY5" fmla="*/ 2012315 h 2012315"/>
                  <a:gd name="connsiteX6" fmla="*/ 0 w 3657600"/>
                  <a:gd name="connsiteY6" fmla="*/ 1943100 h 2012315"/>
                  <a:gd name="connsiteX7" fmla="*/ 0 w 3657600"/>
                  <a:gd name="connsiteY7" fmla="*/ 0 h 2012315"/>
                  <a:gd name="connsiteX0" fmla="*/ 0 w 3657600"/>
                  <a:gd name="connsiteY0" fmla="*/ 0 h 2012315"/>
                  <a:gd name="connsiteX1" fmla="*/ 312420 w 3657600"/>
                  <a:gd name="connsiteY1" fmla="*/ 76200 h 2012315"/>
                  <a:gd name="connsiteX2" fmla="*/ 3078480 w 3657600"/>
                  <a:gd name="connsiteY2" fmla="*/ 60960 h 2012315"/>
                  <a:gd name="connsiteX3" fmla="*/ 3657600 w 3657600"/>
                  <a:gd name="connsiteY3" fmla="*/ 990600 h 2012315"/>
                  <a:gd name="connsiteX4" fmla="*/ 3108960 w 3657600"/>
                  <a:gd name="connsiteY4" fmla="*/ 1988820 h 2012315"/>
                  <a:gd name="connsiteX5" fmla="*/ 198120 w 3657600"/>
                  <a:gd name="connsiteY5" fmla="*/ 2012315 h 2012315"/>
                  <a:gd name="connsiteX6" fmla="*/ 0 w 3657600"/>
                  <a:gd name="connsiteY6" fmla="*/ 1943100 h 2012315"/>
                  <a:gd name="connsiteX7" fmla="*/ 0 w 3657600"/>
                  <a:gd name="connsiteY7" fmla="*/ 0 h 2012315"/>
                  <a:gd name="connsiteX0" fmla="*/ 0 w 3657600"/>
                  <a:gd name="connsiteY0" fmla="*/ 0 h 2012315"/>
                  <a:gd name="connsiteX1" fmla="*/ 312420 w 3657600"/>
                  <a:gd name="connsiteY1" fmla="*/ 76200 h 2012315"/>
                  <a:gd name="connsiteX2" fmla="*/ 3078480 w 3657600"/>
                  <a:gd name="connsiteY2" fmla="*/ 60960 h 2012315"/>
                  <a:gd name="connsiteX3" fmla="*/ 3657600 w 3657600"/>
                  <a:gd name="connsiteY3" fmla="*/ 990600 h 2012315"/>
                  <a:gd name="connsiteX4" fmla="*/ 3108960 w 3657600"/>
                  <a:gd name="connsiteY4" fmla="*/ 1988820 h 2012315"/>
                  <a:gd name="connsiteX5" fmla="*/ 198120 w 3657600"/>
                  <a:gd name="connsiteY5" fmla="*/ 2012315 h 2012315"/>
                  <a:gd name="connsiteX6" fmla="*/ 0 w 3657600"/>
                  <a:gd name="connsiteY6" fmla="*/ 1943100 h 2012315"/>
                  <a:gd name="connsiteX7" fmla="*/ 0 w 3657600"/>
                  <a:gd name="connsiteY7" fmla="*/ 0 h 2012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7600" h="2012315">
                    <a:moveTo>
                      <a:pt x="0" y="0"/>
                    </a:moveTo>
                    <a:cubicBezTo>
                      <a:pt x="21590" y="66675"/>
                      <a:pt x="205105" y="76200"/>
                      <a:pt x="312420" y="76200"/>
                    </a:cubicBezTo>
                    <a:lnTo>
                      <a:pt x="3078480" y="60960"/>
                    </a:lnTo>
                    <a:lnTo>
                      <a:pt x="3657600" y="990600"/>
                    </a:lnTo>
                    <a:lnTo>
                      <a:pt x="3108960" y="1988820"/>
                    </a:lnTo>
                    <a:lnTo>
                      <a:pt x="198120" y="2012315"/>
                    </a:lnTo>
                    <a:cubicBezTo>
                      <a:pt x="135255" y="2004060"/>
                      <a:pt x="5715" y="2011680"/>
                      <a:pt x="0" y="1943100"/>
                    </a:cubicBezTo>
                    <a:lnTo>
                      <a:pt x="0" y="0"/>
                    </a:lnTo>
                    <a:close/>
                  </a:path>
                </a:pathLst>
              </a:custGeom>
              <a:solidFill>
                <a:schemeClr val="accent5">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sp>
        <p:nvSpPr>
          <p:cNvPr id="34" name="Rectangle 33"/>
          <p:cNvSpPr/>
          <p:nvPr/>
        </p:nvSpPr>
        <p:spPr>
          <a:xfrm>
            <a:off x="2032980" y="4049452"/>
            <a:ext cx="4010913" cy="615553"/>
          </a:xfrm>
          <a:prstGeom prst="rect">
            <a:avLst/>
          </a:prstGeom>
        </p:spPr>
        <p:txBody>
          <a:bodyPr wrap="square">
            <a:spAutoFit/>
          </a:bodyPr>
          <a:lstStyle/>
          <a:p>
            <a:pPr algn="just"/>
            <a:r>
              <a:rPr lang="en-US" sz="1700" dirty="0" smtClean="0">
                <a:solidFill>
                  <a:schemeClr val="bg1"/>
                </a:solidFill>
                <a:cs typeface="Times New Roman" panose="02020603050405020304" pitchFamily="18" charset="0"/>
              </a:rPr>
              <a:t>Được tìm thấy ở Thái Lan, Phi-lip-pin, Ma-lai-xi-a,…</a:t>
            </a:r>
            <a:endParaRPr lang="en-US" sz="1700" dirty="0">
              <a:cs typeface="Times New Roman" panose="02020603050405020304" pitchFamily="18" charset="0"/>
            </a:endParaRPr>
          </a:p>
        </p:txBody>
      </p:sp>
      <p:sp>
        <p:nvSpPr>
          <p:cNvPr id="35" name="Rectangle 34"/>
          <p:cNvSpPr/>
          <p:nvPr/>
        </p:nvSpPr>
        <p:spPr>
          <a:xfrm>
            <a:off x="6716210" y="4018674"/>
            <a:ext cx="1210588" cy="646331"/>
          </a:xfrm>
          <a:prstGeom prst="rect">
            <a:avLst/>
          </a:prstGeom>
        </p:spPr>
        <p:txBody>
          <a:bodyPr wrap="none">
            <a:spAutoFit/>
          </a:bodyPr>
          <a:lstStyle/>
          <a:p>
            <a:pPr algn="ctr">
              <a:defRPr/>
            </a:pPr>
            <a:r>
              <a:rPr lang="en-US" sz="1800" b="1" dirty="0" smtClean="0">
                <a:solidFill>
                  <a:srgbClr val="002060"/>
                </a:solidFill>
                <a:cs typeface="Times New Roman" panose="02020603050405020304" pitchFamily="18" charset="0"/>
              </a:rPr>
              <a:t>Công cụ</a:t>
            </a:r>
          </a:p>
          <a:p>
            <a:pPr algn="ctr">
              <a:defRPr/>
            </a:pPr>
            <a:r>
              <a:rPr lang="en-US" sz="1800" b="1" dirty="0" smtClean="0">
                <a:solidFill>
                  <a:srgbClr val="002060"/>
                </a:solidFill>
                <a:cs typeface="Times New Roman" panose="02020603050405020304" pitchFamily="18" charset="0"/>
              </a:rPr>
              <a:t> lao động</a:t>
            </a:r>
            <a:endParaRPr lang="en-US" sz="1800" b="1" dirty="0">
              <a:solidFill>
                <a:srgbClr val="002060"/>
              </a:solidFill>
              <a:cs typeface="Times New Roman" panose="02020603050405020304" pitchFamily="18" charset="0"/>
            </a:endParaRPr>
          </a:p>
        </p:txBody>
      </p:sp>
      <p:grpSp>
        <p:nvGrpSpPr>
          <p:cNvPr id="19" name="Google Shape;533;p40"/>
          <p:cNvGrpSpPr/>
          <p:nvPr/>
        </p:nvGrpSpPr>
        <p:grpSpPr>
          <a:xfrm>
            <a:off x="70534" y="458347"/>
            <a:ext cx="334182" cy="341043"/>
            <a:chOff x="1923675" y="1633650"/>
            <a:chExt cx="436002" cy="435975"/>
          </a:xfrm>
        </p:grpSpPr>
        <p:sp>
          <p:nvSpPr>
            <p:cNvPr id="36"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solidFill>
              <a:schemeClr val="tx1">
                <a:lumMod val="50000"/>
              </a:schemeClr>
            </a:solidFill>
            <a:ln w="9525" cap="rnd" cmpd="sng">
              <a:solidFill>
                <a:schemeClr val="bg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6111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circle(in)">
                                      <p:cBhvr>
                                        <p:cTn id="15" dur="2000"/>
                                        <p:tgtEl>
                                          <p:spTgt spid="2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circle(in)">
                                      <p:cBhvr>
                                        <p:cTn id="18" dur="2000"/>
                                        <p:tgtEl>
                                          <p:spTgt spid="26"/>
                                        </p:tgtEl>
                                      </p:cBhvr>
                                    </p:animEffect>
                                  </p:childTnLst>
                                </p:cTn>
                              </p:par>
                              <p:par>
                                <p:cTn id="19" presetID="6" presetClass="entr" presetSubtype="16"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circle(in)">
                                      <p:cBhvr>
                                        <p:cTn id="21" dur="20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circle(in)">
                                      <p:cBhvr>
                                        <p:cTn id="26" dur="2000"/>
                                        <p:tgtEl>
                                          <p:spTgt spid="34"/>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circle(in)">
                                      <p:cBhvr>
                                        <p:cTn id="29" dur="2000"/>
                                        <p:tgtEl>
                                          <p:spTgt spid="35"/>
                                        </p:tgtEl>
                                      </p:cBhvr>
                                    </p:animEffect>
                                  </p:childTnLst>
                                </p:cTn>
                              </p:par>
                              <p:par>
                                <p:cTn id="30" presetID="6" presetClass="entr" presetSubtype="16"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circle(in)">
                                      <p:cBhvr>
                                        <p:cTn id="3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6" grpId="0"/>
      <p:bldP spid="27" grpId="0"/>
      <p:bldP spid="34" grpId="0"/>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2060"/>
                </a:solidFill>
              </a:rPr>
              <a:t>Lưu ý</a:t>
            </a:r>
            <a:endParaRPr lang="en-US" b="1" dirty="0">
              <a:solidFill>
                <a:srgbClr val="002060"/>
              </a:solidFill>
            </a:endParaRPr>
          </a:p>
        </p:txBody>
      </p:sp>
      <p:sp>
        <p:nvSpPr>
          <p:cNvPr id="4" name="Google Shape;365;p47"/>
          <p:cNvSpPr/>
          <p:nvPr/>
        </p:nvSpPr>
        <p:spPr>
          <a:xfrm>
            <a:off x="598717" y="1637000"/>
            <a:ext cx="2626800" cy="1468800"/>
          </a:xfrm>
          <a:prstGeom prst="rect">
            <a:avLst/>
          </a:prstGeom>
          <a:solidFill>
            <a:srgbClr val="4E6E9A">
              <a:alpha val="80380"/>
            </a:srgbClr>
          </a:solidFill>
          <a:ln>
            <a:noFill/>
          </a:ln>
        </p:spPr>
        <p:txBody>
          <a:bodyPr spcFirstLastPara="1" wrap="square" lIns="91425" tIns="91425" rIns="91425" bIns="91425" anchor="ctr" anchorCtr="0">
            <a:noAutofit/>
          </a:bodyPr>
          <a:lstStyle/>
          <a:p>
            <a:pPr lvl="0" algn="just"/>
            <a:r>
              <a:rPr lang="fr-FR" sz="1800" dirty="0">
                <a:solidFill>
                  <a:srgbClr val="FFFF00"/>
                </a:solidFill>
                <a:ea typeface="Calibri" panose="020F0502020204030204" pitchFamily="34" charset="0"/>
                <a:cs typeface="Times New Roman" panose="02020603050405020304" pitchFamily="18" charset="0"/>
              </a:rPr>
              <a:t>Đông Nam Á có điều kiện tự nhiên thuận lợi, có nhiều sông suối, đất đai phì nhiêu, màu mỡ, khí hậu nóng ẩm.</a:t>
            </a:r>
            <a:endParaRPr sz="1800" dirty="0">
              <a:solidFill>
                <a:srgbClr val="FFFF00"/>
              </a:solidFill>
              <a:latin typeface="Muli"/>
              <a:ea typeface="Muli"/>
              <a:cs typeface="Muli"/>
              <a:sym typeface="Muli"/>
            </a:endParaRPr>
          </a:p>
        </p:txBody>
      </p:sp>
      <p:sp>
        <p:nvSpPr>
          <p:cNvPr id="5" name="Google Shape;366;p47"/>
          <p:cNvSpPr/>
          <p:nvPr/>
        </p:nvSpPr>
        <p:spPr>
          <a:xfrm>
            <a:off x="3260417" y="3105800"/>
            <a:ext cx="2626800" cy="1468800"/>
          </a:xfrm>
          <a:prstGeom prst="rect">
            <a:avLst/>
          </a:prstGeom>
          <a:solidFill>
            <a:srgbClr val="4E6E9A">
              <a:alpha val="80380"/>
            </a:srgbClr>
          </a:solidFill>
          <a:ln>
            <a:noFill/>
          </a:ln>
        </p:spPr>
        <p:txBody>
          <a:bodyPr spcFirstLastPara="1" wrap="square" lIns="91425" tIns="91425" rIns="91425" bIns="91425" anchor="ctr" anchorCtr="0">
            <a:noAutofit/>
          </a:bodyPr>
          <a:lstStyle/>
          <a:p>
            <a:pPr lvl="0" algn="just"/>
            <a:r>
              <a:rPr lang="fr-FR" sz="1800" dirty="0">
                <a:solidFill>
                  <a:srgbClr val="FFFF00"/>
                </a:solidFill>
                <a:ea typeface="Calibri" panose="020F0502020204030204" pitchFamily="34" charset="0"/>
                <a:cs typeface="Times New Roman" panose="02020603050405020304" pitchFamily="18" charset="0"/>
              </a:rPr>
              <a:t>Vì vậy, khu vực này rất thuận lợi cho việc trồng trọt (nông nghiệp trồng lúa), chăn nuôi, đánh bắt.</a:t>
            </a:r>
            <a:endParaRPr sz="1800" dirty="0">
              <a:solidFill>
                <a:srgbClr val="FFFF00"/>
              </a:solidFill>
              <a:latin typeface="Muli"/>
              <a:ea typeface="Muli"/>
              <a:cs typeface="Muli"/>
              <a:sym typeface="Muli"/>
            </a:endParaRPr>
          </a:p>
        </p:txBody>
      </p:sp>
      <p:sp>
        <p:nvSpPr>
          <p:cNvPr id="6" name="Google Shape;367;p47"/>
          <p:cNvSpPr/>
          <p:nvPr/>
        </p:nvSpPr>
        <p:spPr>
          <a:xfrm>
            <a:off x="5957017" y="1562100"/>
            <a:ext cx="2626800" cy="1468800"/>
          </a:xfrm>
          <a:prstGeom prst="rect">
            <a:avLst/>
          </a:prstGeom>
          <a:solidFill>
            <a:srgbClr val="4E6E9A">
              <a:alpha val="80380"/>
            </a:srgbClr>
          </a:solidFill>
          <a:ln>
            <a:noFill/>
          </a:ln>
        </p:spPr>
        <p:txBody>
          <a:bodyPr spcFirstLastPara="1" wrap="square" lIns="91425" tIns="91425" rIns="91425" bIns="91425" anchor="ctr" anchorCtr="0">
            <a:noAutofit/>
          </a:bodyPr>
          <a:lstStyle/>
          <a:p>
            <a:pPr algn="just">
              <a:spcBef>
                <a:spcPts val="700"/>
              </a:spcBef>
              <a:spcAft>
                <a:spcPts val="700"/>
              </a:spcAft>
            </a:pPr>
            <a:r>
              <a:rPr lang="fr-FR" sz="1800" dirty="0">
                <a:solidFill>
                  <a:srgbClr val="FFFF00"/>
                </a:solidFill>
                <a:ea typeface="Calibri" panose="020F0502020204030204" pitchFamily="34" charset="0"/>
                <a:cs typeface="Times New Roman" panose="02020603050405020304" pitchFamily="18" charset="0"/>
              </a:rPr>
              <a:t>Vượn người vì thế đã xuất hiện ở đây từ rất sớm và cũng bước tiến hóa thành Người tối cổ, Người tinh khôn. </a:t>
            </a:r>
            <a:endParaRPr lang="en-US" sz="1800" dirty="0">
              <a:solidFill>
                <a:srgbClr val="FFFF00"/>
              </a:solidFill>
              <a:ea typeface="Calibri" panose="020F0502020204030204" pitchFamily="34" charset="0"/>
              <a:cs typeface="Times New Roman" panose="02020603050405020304" pitchFamily="18" charset="0"/>
            </a:endParaRPr>
          </a:p>
        </p:txBody>
      </p:sp>
      <p:grpSp>
        <p:nvGrpSpPr>
          <p:cNvPr id="7" name="Google Shape;371;p47"/>
          <p:cNvGrpSpPr/>
          <p:nvPr/>
        </p:nvGrpSpPr>
        <p:grpSpPr>
          <a:xfrm rot="5400000">
            <a:off x="8643051" y="411193"/>
            <a:ext cx="278152" cy="345818"/>
            <a:chOff x="0" y="46600"/>
            <a:chExt cx="3121800" cy="5004600"/>
          </a:xfrm>
        </p:grpSpPr>
        <p:sp>
          <p:nvSpPr>
            <p:cNvPr id="8" name="Google Shape;372;p47"/>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73;p47"/>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0" name="Google Shape;374;p47"/>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pic>
        <p:nvPicPr>
          <p:cNvPr id="11" name="Picture 10"/>
          <p:cNvPicPr>
            <a:picLocks noChangeAspect="1"/>
          </p:cNvPicPr>
          <p:nvPr/>
        </p:nvPicPr>
        <p:blipFill>
          <a:blip r:embed="rId2"/>
          <a:stretch>
            <a:fillRect/>
          </a:stretch>
        </p:blipFill>
        <p:spPr>
          <a:xfrm>
            <a:off x="3260417" y="1562100"/>
            <a:ext cx="2626800" cy="1468799"/>
          </a:xfrm>
          <a:prstGeom prst="rect">
            <a:avLst/>
          </a:prstGeom>
        </p:spPr>
      </p:pic>
      <p:pic>
        <p:nvPicPr>
          <p:cNvPr id="12" name="Picture 11"/>
          <p:cNvPicPr>
            <a:picLocks noChangeAspect="1"/>
          </p:cNvPicPr>
          <p:nvPr/>
        </p:nvPicPr>
        <p:blipFill>
          <a:blip r:embed="rId3"/>
          <a:stretch>
            <a:fillRect/>
          </a:stretch>
        </p:blipFill>
        <p:spPr>
          <a:xfrm>
            <a:off x="563817" y="3105801"/>
            <a:ext cx="2626800" cy="1468800"/>
          </a:xfrm>
          <a:prstGeom prst="rect">
            <a:avLst/>
          </a:prstGeom>
        </p:spPr>
      </p:pic>
      <p:pic>
        <p:nvPicPr>
          <p:cNvPr id="14" name="Picture 13"/>
          <p:cNvPicPr>
            <a:picLocks noChangeAspect="1"/>
          </p:cNvPicPr>
          <p:nvPr/>
        </p:nvPicPr>
        <p:blipFill>
          <a:blip r:embed="rId4"/>
          <a:stretch>
            <a:fillRect/>
          </a:stretch>
        </p:blipFill>
        <p:spPr>
          <a:xfrm>
            <a:off x="5957017" y="3105801"/>
            <a:ext cx="2626799" cy="1468800"/>
          </a:xfrm>
          <a:prstGeom prst="rect">
            <a:avLst/>
          </a:prstGeom>
        </p:spPr>
      </p:pic>
    </p:spTree>
    <p:extLst>
      <p:ext uri="{BB962C8B-B14F-4D97-AF65-F5344CB8AC3E}">
        <p14:creationId xmlns:p14="http://schemas.microsoft.com/office/powerpoint/2010/main" val="44751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7315" y="421001"/>
            <a:ext cx="4213555" cy="1162500"/>
          </a:xfrm>
        </p:spPr>
        <p:txBody>
          <a:bodyPr/>
          <a:lstStyle/>
          <a:p>
            <a:pPr>
              <a:lnSpc>
                <a:spcPts val="2200"/>
              </a:lnSpc>
            </a:pPr>
            <a:r>
              <a:rPr lang="en" sz="2400" b="1" dirty="0" smtClean="0">
                <a:solidFill>
                  <a:schemeClr val="accent5">
                    <a:lumMod val="75000"/>
                  </a:schemeClr>
                </a:solidFill>
                <a:latin typeface="+mj-lt"/>
              </a:rPr>
              <a:t> </a:t>
            </a:r>
            <a:r>
              <a:rPr lang="en-US" sz="2200" b="1" dirty="0" smtClean="0">
                <a:solidFill>
                  <a:schemeClr val="accent5">
                    <a:lumMod val="75000"/>
                  </a:schemeClr>
                </a:solidFill>
                <a:latin typeface="+mj-lt"/>
              </a:rPr>
              <a:t>Một số dấu tích và phạm vi phân bố của Người tối cổ ở Việt Nam</a:t>
            </a:r>
            <a:endParaRPr lang="en-US" sz="2200" b="1" dirty="0">
              <a:solidFill>
                <a:schemeClr val="accent5">
                  <a:lumMod val="75000"/>
                </a:schemeClr>
              </a:solidFill>
              <a:latin typeface="+mj-lt"/>
            </a:endParaRPr>
          </a:p>
        </p:txBody>
      </p:sp>
      <p:sp>
        <p:nvSpPr>
          <p:cNvPr id="4" name="Rectangle 3"/>
          <p:cNvSpPr/>
          <p:nvPr/>
        </p:nvSpPr>
        <p:spPr>
          <a:xfrm>
            <a:off x="4648810" y="1108524"/>
            <a:ext cx="4341571" cy="3323987"/>
          </a:xfrm>
          <a:prstGeom prst="rect">
            <a:avLst/>
          </a:prstGeom>
        </p:spPr>
        <p:txBody>
          <a:bodyPr wrap="square">
            <a:spAutoFit/>
          </a:bodyPr>
          <a:lstStyle/>
          <a:p>
            <a:pPr algn="just">
              <a:lnSpc>
                <a:spcPts val="2800"/>
              </a:lnSpc>
              <a:spcBef>
                <a:spcPts val="700"/>
              </a:spcBef>
              <a:spcAft>
                <a:spcPts val="700"/>
              </a:spcAft>
            </a:pPr>
            <a:r>
              <a:rPr lang="fr-FR" sz="2000" b="1" dirty="0">
                <a:solidFill>
                  <a:schemeClr val="accent3">
                    <a:lumMod val="50000"/>
                  </a:schemeClr>
                </a:solidFill>
                <a:ea typeface="Calibri" panose="020F0502020204030204" pitchFamily="34" charset="0"/>
                <a:cs typeface="Times New Roman" panose="02020603050405020304" pitchFamily="18" charset="0"/>
              </a:rPr>
              <a:t>Người tối cổ được phát hiện có niên đại sớm nhất từ khoảng 800.000 năm trước, tại: </a:t>
            </a:r>
            <a:r>
              <a:rPr lang="fr-FR" sz="2000" b="1" dirty="0">
                <a:solidFill>
                  <a:schemeClr val="accent3">
                    <a:lumMod val="50000"/>
                  </a:schemeClr>
                </a:solidFill>
              </a:rPr>
              <a:t>Thẩm Khuyên, Thẩm Hai (Lạng Sơn), Núi Đọ (Thanh Hóa), An Khê (Gia Lai</a:t>
            </a:r>
            <a:r>
              <a:rPr lang="fr-FR" sz="2000" b="1" dirty="0" smtClean="0">
                <a:solidFill>
                  <a:schemeClr val="accent3">
                    <a:lumMod val="50000"/>
                  </a:schemeClr>
                </a:solidFill>
              </a:rPr>
              <a:t>), Xuân Lộc (Đồng Nai)....Sự </a:t>
            </a:r>
            <a:r>
              <a:rPr lang="fr-FR" sz="2000" b="1" dirty="0">
                <a:solidFill>
                  <a:schemeClr val="accent3">
                    <a:lumMod val="50000"/>
                  </a:schemeClr>
                </a:solidFill>
              </a:rPr>
              <a:t>xuất hiện diễn ra ở cả miền núi và đồng bằng trên lãnh thổ của Việt Nam ngày nay. </a:t>
            </a:r>
            <a:endParaRPr lang="en-US" sz="2000" b="1" dirty="0">
              <a:solidFill>
                <a:schemeClr val="accent3">
                  <a:lumMod val="50000"/>
                </a:schemeClr>
              </a:solidFill>
            </a:endParaRPr>
          </a:p>
        </p:txBody>
      </p:sp>
      <p:pic>
        <p:nvPicPr>
          <p:cNvPr id="5" name="Picture 4"/>
          <p:cNvPicPr>
            <a:picLocks noChangeAspect="1"/>
          </p:cNvPicPr>
          <p:nvPr/>
        </p:nvPicPr>
        <p:blipFill>
          <a:blip r:embed="rId2"/>
          <a:stretch>
            <a:fillRect/>
          </a:stretch>
        </p:blipFill>
        <p:spPr>
          <a:xfrm>
            <a:off x="672997" y="1875254"/>
            <a:ext cx="3445459" cy="2879625"/>
          </a:xfrm>
          <a:prstGeom prst="rect">
            <a:avLst/>
          </a:prstGeom>
        </p:spPr>
      </p:pic>
      <p:grpSp>
        <p:nvGrpSpPr>
          <p:cNvPr id="6" name="Google Shape;533;p40"/>
          <p:cNvGrpSpPr/>
          <p:nvPr/>
        </p:nvGrpSpPr>
        <p:grpSpPr>
          <a:xfrm>
            <a:off x="66463" y="514669"/>
            <a:ext cx="334182" cy="341043"/>
            <a:chOff x="1923675" y="1633650"/>
            <a:chExt cx="436002" cy="435975"/>
          </a:xfrm>
        </p:grpSpPr>
        <p:sp>
          <p:nvSpPr>
            <p:cNvPr id="7"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solidFill>
              <a:schemeClr val="tx1">
                <a:lumMod val="50000"/>
              </a:schemeClr>
            </a:solidFill>
            <a:ln w="9525" cap="rnd" cmpd="sng">
              <a:solidFill>
                <a:schemeClr val="bg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3456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barn(inVertical)">
                                      <p:cBhvr>
                                        <p:cTn id="10" dur="5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barn(inVertical)">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3"/>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smtClean="0">
                <a:latin typeface="+mj-lt"/>
              </a:rPr>
              <a:t>Kiểm tra bài cũ</a:t>
            </a:r>
            <a:endParaRPr b="1" dirty="0">
              <a:latin typeface="+mj-lt"/>
            </a:endParaRPr>
          </a:p>
        </p:txBody>
      </p:sp>
      <p:sp>
        <p:nvSpPr>
          <p:cNvPr id="308" name="Google Shape;308;p43"/>
          <p:cNvSpPr txBox="1"/>
          <p:nvPr/>
        </p:nvSpPr>
        <p:spPr>
          <a:xfrm>
            <a:off x="212141" y="1207008"/>
            <a:ext cx="5515661" cy="3752698"/>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n-US" sz="2000" dirty="0" smtClean="0">
                <a:solidFill>
                  <a:schemeClr val="bg2"/>
                </a:solidFill>
                <a:latin typeface="+mj-lt"/>
                <a:ea typeface="Muli"/>
                <a:cs typeface="Muli"/>
                <a:sym typeface="Muli"/>
              </a:rPr>
              <a:t>Từ xa xưa, để đảm bảo thuận lợi trong hoạt động sản xuất nông nghiệp, người Việt Nam đã dựa vào quan sát và tính toán quy luật chuyển động của Mặt Trăng, Trái Đất và đúc kết như sau:</a:t>
            </a:r>
          </a:p>
          <a:p>
            <a:pPr marL="0" lvl="0" indent="0" algn="just" rtl="0">
              <a:lnSpc>
                <a:spcPct val="115000"/>
              </a:lnSpc>
              <a:spcBef>
                <a:spcPts val="0"/>
              </a:spcBef>
              <a:spcAft>
                <a:spcPts val="0"/>
              </a:spcAft>
              <a:buNone/>
            </a:pPr>
            <a:r>
              <a:rPr lang="en-US" sz="2000" dirty="0" smtClean="0">
                <a:solidFill>
                  <a:schemeClr val="bg2"/>
                </a:solidFill>
                <a:latin typeface="+mj-lt"/>
                <a:ea typeface="Muli"/>
                <a:cs typeface="Muli"/>
                <a:sym typeface="Muli"/>
              </a:rPr>
              <a:t>          “Trông trời, trông đất, trông mây</a:t>
            </a:r>
          </a:p>
          <a:p>
            <a:pPr marL="0" lvl="0" indent="0" algn="just" rtl="0">
              <a:lnSpc>
                <a:spcPct val="115000"/>
              </a:lnSpc>
              <a:spcBef>
                <a:spcPts val="0"/>
              </a:spcBef>
              <a:spcAft>
                <a:spcPts val="0"/>
              </a:spcAft>
              <a:buNone/>
            </a:pPr>
            <a:r>
              <a:rPr lang="en-US" sz="2000" dirty="0" smtClean="0">
                <a:solidFill>
                  <a:schemeClr val="bg2"/>
                </a:solidFill>
                <a:latin typeface="+mj-lt"/>
                <a:ea typeface="Muli"/>
                <a:cs typeface="Muli"/>
                <a:sym typeface="Muli"/>
              </a:rPr>
              <a:t>Trông mưa, trông nắng, trông ngày, trông đêm”</a:t>
            </a:r>
          </a:p>
          <a:p>
            <a:pPr marL="0" lvl="0" indent="0" algn="just" rtl="0">
              <a:lnSpc>
                <a:spcPct val="115000"/>
              </a:lnSpc>
              <a:spcBef>
                <a:spcPts val="0"/>
              </a:spcBef>
              <a:spcAft>
                <a:spcPts val="0"/>
              </a:spcAft>
              <a:buNone/>
            </a:pPr>
            <a:r>
              <a:rPr lang="en-US" sz="2000" dirty="0" smtClean="0">
                <a:solidFill>
                  <a:schemeClr val="bg2"/>
                </a:solidFill>
                <a:latin typeface="+mj-lt"/>
                <a:ea typeface="Muli"/>
                <a:cs typeface="Muli"/>
                <a:sym typeface="Muli"/>
              </a:rPr>
              <a:t>Theo em, trong hoạt động sản xuất nông nghiệp, người Việt Nam thường tính theo lịch nào? Tại sao?</a:t>
            </a:r>
            <a:endParaRPr sz="2000" dirty="0">
              <a:solidFill>
                <a:schemeClr val="bg2"/>
              </a:solidFill>
              <a:latin typeface="+mj-lt"/>
              <a:ea typeface="Muli"/>
              <a:cs typeface="Muli"/>
              <a:sym typeface="Muli"/>
            </a:endParaRPr>
          </a:p>
        </p:txBody>
      </p:sp>
      <p:grpSp>
        <p:nvGrpSpPr>
          <p:cNvPr id="310" name="Google Shape;310;p43"/>
          <p:cNvGrpSpPr/>
          <p:nvPr/>
        </p:nvGrpSpPr>
        <p:grpSpPr>
          <a:xfrm rot="5400000">
            <a:off x="8641234" y="411193"/>
            <a:ext cx="278152" cy="345818"/>
            <a:chOff x="0" y="46600"/>
            <a:chExt cx="3121800" cy="5004600"/>
          </a:xfrm>
        </p:grpSpPr>
        <p:sp>
          <p:nvSpPr>
            <p:cNvPr id="311" name="Google Shape;311;p43"/>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3"/>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13" name="Google Shape;313;p43"/>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pic>
        <p:nvPicPr>
          <p:cNvPr id="4" name="Picture 3"/>
          <p:cNvPicPr>
            <a:picLocks noChangeAspect="1"/>
          </p:cNvPicPr>
          <p:nvPr/>
        </p:nvPicPr>
        <p:blipFill>
          <a:blip r:embed="rId3"/>
          <a:stretch>
            <a:fillRect/>
          </a:stretch>
        </p:blipFill>
        <p:spPr>
          <a:xfrm>
            <a:off x="5845587" y="1397203"/>
            <a:ext cx="3021178" cy="33284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9"/>
                                        </p:tgtEl>
                                        <p:attrNameLst>
                                          <p:attrName>style.visibility</p:attrName>
                                        </p:attrNameLst>
                                      </p:cBhvr>
                                      <p:to>
                                        <p:strVal val="visible"/>
                                      </p:to>
                                    </p:set>
                                    <p:animEffect transition="in" filter="fade">
                                      <p:cBhvr>
                                        <p:cTn id="7" dur="1000"/>
                                        <p:tgtEl>
                                          <p:spTgt spid="299"/>
                                        </p:tgtEl>
                                      </p:cBhvr>
                                    </p:animEffect>
                                    <p:anim calcmode="lin" valueType="num">
                                      <p:cBhvr>
                                        <p:cTn id="8" dur="1000" fill="hold"/>
                                        <p:tgtEl>
                                          <p:spTgt spid="299"/>
                                        </p:tgtEl>
                                        <p:attrNameLst>
                                          <p:attrName>ppt_x</p:attrName>
                                        </p:attrNameLst>
                                      </p:cBhvr>
                                      <p:tavLst>
                                        <p:tav tm="0">
                                          <p:val>
                                            <p:strVal val="#ppt_x"/>
                                          </p:val>
                                        </p:tav>
                                        <p:tav tm="100000">
                                          <p:val>
                                            <p:strVal val="#ppt_x"/>
                                          </p:val>
                                        </p:tav>
                                      </p:tavLst>
                                    </p:anim>
                                    <p:anim calcmode="lin" valueType="num">
                                      <p:cBhvr>
                                        <p:cTn id="9" dur="1000" fill="hold"/>
                                        <p:tgtEl>
                                          <p:spTgt spid="29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08"/>
                                        </p:tgtEl>
                                        <p:attrNameLst>
                                          <p:attrName>style.visibility</p:attrName>
                                        </p:attrNameLst>
                                      </p:cBhvr>
                                      <p:to>
                                        <p:strVal val="visible"/>
                                      </p:to>
                                    </p:set>
                                    <p:animEffect transition="in" filter="fade">
                                      <p:cBhvr>
                                        <p:cTn id="14" dur="1000"/>
                                        <p:tgtEl>
                                          <p:spTgt spid="308"/>
                                        </p:tgtEl>
                                      </p:cBhvr>
                                    </p:animEffect>
                                    <p:anim calcmode="lin" valueType="num">
                                      <p:cBhvr>
                                        <p:cTn id="15" dur="1000" fill="hold"/>
                                        <p:tgtEl>
                                          <p:spTgt spid="308"/>
                                        </p:tgtEl>
                                        <p:attrNameLst>
                                          <p:attrName>ppt_x</p:attrName>
                                        </p:attrNameLst>
                                      </p:cBhvr>
                                      <p:tavLst>
                                        <p:tav tm="0">
                                          <p:val>
                                            <p:strVal val="#ppt_x"/>
                                          </p:val>
                                        </p:tav>
                                        <p:tav tm="100000">
                                          <p:val>
                                            <p:strVal val="#ppt_x"/>
                                          </p:val>
                                        </p:tav>
                                      </p:tavLst>
                                    </p:anim>
                                    <p:anim calcmode="lin" valueType="num">
                                      <p:cBhvr>
                                        <p:cTn id="16" dur="1000" fill="hold"/>
                                        <p:tgtEl>
                                          <p:spTgt spid="30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P spid="30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863" y="460229"/>
            <a:ext cx="3588600" cy="1762800"/>
          </a:xfrm>
        </p:spPr>
        <p:txBody>
          <a:bodyPr/>
          <a:lstStyle/>
          <a:p>
            <a:pPr algn="ctr"/>
            <a:r>
              <a:rPr lang="en-US" sz="4000" b="1" dirty="0" smtClean="0">
                <a:latin typeface="+mj-lt"/>
              </a:rPr>
              <a:t>Mở rộng</a:t>
            </a:r>
            <a:endParaRPr lang="en-US" sz="4000" b="1" dirty="0">
              <a:latin typeface="+mj-lt"/>
            </a:endParaRPr>
          </a:p>
        </p:txBody>
      </p:sp>
      <p:sp>
        <p:nvSpPr>
          <p:cNvPr id="3" name="Rectangle 2"/>
          <p:cNvSpPr/>
          <p:nvPr/>
        </p:nvSpPr>
        <p:spPr>
          <a:xfrm>
            <a:off x="3752698" y="95772"/>
            <a:ext cx="3891686" cy="2426305"/>
          </a:xfrm>
          <a:prstGeom prst="rect">
            <a:avLst/>
          </a:prstGeom>
        </p:spPr>
        <p:txBody>
          <a:bodyPr wrap="square">
            <a:spAutoFit/>
          </a:bodyPr>
          <a:lstStyle/>
          <a:p>
            <a:pPr marL="114300" indent="0" algn="just">
              <a:lnSpc>
                <a:spcPts val="2600"/>
              </a:lnSpc>
              <a:spcBef>
                <a:spcPts val="700"/>
              </a:spcBef>
              <a:spcAft>
                <a:spcPts val="700"/>
              </a:spcAft>
              <a:buNone/>
            </a:pPr>
            <a:r>
              <a:rPr lang="fr-FR" sz="2000" dirty="0">
                <a:solidFill>
                  <a:schemeClr val="accent5">
                    <a:lumMod val="75000"/>
                  </a:schemeClr>
                </a:solidFill>
                <a:ea typeface="Calibri" panose="020F0502020204030204" pitchFamily="34" charset="0"/>
                <a:cs typeface="Times New Roman" panose="02020603050405020304" pitchFamily="18" charset="0"/>
              </a:rPr>
              <a:t>Trải qua hàng chục vạn năm lao động, Người tối cổ đã mở rộng địa bàn sinh sống ra nhiều nơi như: Thẩm Ồm (Nghệ An), hang Hùm (Yên Bái), Thung Lang (Ninh Bình), Kéo Lèng (Lạng Sơn),...</a:t>
            </a:r>
            <a:endParaRPr lang="en-US" sz="2000" dirty="0">
              <a:solidFill>
                <a:schemeClr val="accent5">
                  <a:lumMod val="75000"/>
                </a:schemeClr>
              </a:solidFill>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7703658" y="222627"/>
            <a:ext cx="1315984" cy="2059716"/>
          </a:xfrm>
          <a:prstGeom prst="rect">
            <a:avLst/>
          </a:prstGeom>
        </p:spPr>
      </p:pic>
      <p:sp>
        <p:nvSpPr>
          <p:cNvPr id="5" name="Rectangle 4"/>
          <p:cNvSpPr/>
          <p:nvPr/>
        </p:nvSpPr>
        <p:spPr>
          <a:xfrm>
            <a:off x="-104863" y="1850867"/>
            <a:ext cx="3916082" cy="3292633"/>
          </a:xfrm>
          <a:prstGeom prst="rect">
            <a:avLst/>
          </a:prstGeom>
        </p:spPr>
        <p:txBody>
          <a:bodyPr wrap="square">
            <a:spAutoFit/>
          </a:bodyPr>
          <a:lstStyle/>
          <a:p>
            <a:pPr marL="114300" indent="0" algn="just">
              <a:lnSpc>
                <a:spcPts val="2800"/>
              </a:lnSpc>
              <a:spcBef>
                <a:spcPts val="700"/>
              </a:spcBef>
              <a:spcAft>
                <a:spcPts val="700"/>
              </a:spcAft>
              <a:buNone/>
            </a:pPr>
            <a:r>
              <a:rPr lang="fr-FR" sz="1900" dirty="0">
                <a:solidFill>
                  <a:srgbClr val="FFFF00"/>
                </a:solidFill>
                <a:ea typeface="Calibri" panose="020F0502020204030204" pitchFamily="34" charset="0"/>
                <a:cs typeface="Times New Roman" panose="02020603050405020304" pitchFamily="18" charset="0"/>
              </a:rPr>
              <a:t>Cách ngày nay khoảng 2 - 3 vạn năm, Người tối cổ ở Việt Nam tiến hoá thành Người tinh khôn. Dấu tích của Người tinh khôn được tìm thấy ở mái đá Ngườm (Thái Nguyên), Sơn Vi (Phú Thọ) và nhiều nơi khác thuộc Lai Châu, Sơn La, Bắc Giang, Thanh Hoá, Nghệ An,... </a:t>
            </a:r>
            <a:endParaRPr lang="en-US" sz="1900" dirty="0">
              <a:solidFill>
                <a:srgbClr val="FFFF00"/>
              </a:solidFill>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3877056" y="2522078"/>
            <a:ext cx="1821485" cy="2525410"/>
          </a:xfrm>
          <a:prstGeom prst="rect">
            <a:avLst/>
          </a:prstGeom>
        </p:spPr>
      </p:pic>
    </p:spTree>
    <p:extLst>
      <p:ext uri="{BB962C8B-B14F-4D97-AF65-F5344CB8AC3E}">
        <p14:creationId xmlns:p14="http://schemas.microsoft.com/office/powerpoint/2010/main" val="339828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down)">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07238" y="219097"/>
            <a:ext cx="8353959" cy="805032"/>
          </a:xfrm>
        </p:spPr>
        <p:txBody>
          <a:bodyPr/>
          <a:lstStyle/>
          <a:p>
            <a:r>
              <a:rPr lang="fr-FR" sz="2200" b="1" dirty="0" smtClean="0">
                <a:solidFill>
                  <a:schemeClr val="accent5">
                    <a:lumMod val="50000"/>
                  </a:schemeClr>
                </a:solidFill>
                <a:latin typeface="+mj-lt"/>
                <a:ea typeface="Calibri" panose="020F0502020204030204" pitchFamily="34" charset="0"/>
                <a:cs typeface="Times New Roman" panose="02020603050405020304" pitchFamily="18" charset="0"/>
              </a:rPr>
              <a:t>Một số địa điểm phân bố các dấu tích </a:t>
            </a:r>
          </a:p>
          <a:p>
            <a:r>
              <a:rPr lang="fr-FR" sz="2200" b="1" dirty="0" smtClean="0">
                <a:solidFill>
                  <a:schemeClr val="accent5">
                    <a:lumMod val="50000"/>
                  </a:schemeClr>
                </a:solidFill>
                <a:latin typeface="+mj-lt"/>
                <a:ea typeface="Calibri" panose="020F0502020204030204" pitchFamily="34" charset="0"/>
                <a:cs typeface="Times New Roman" panose="02020603050405020304" pitchFamily="18" charset="0"/>
              </a:rPr>
              <a:t>của Người tối cổ ở đất nước Việt Nam</a:t>
            </a:r>
            <a:endParaRPr lang="en-US" sz="2000" dirty="0">
              <a:latin typeface="+mj-lt"/>
            </a:endParaRPr>
          </a:p>
        </p:txBody>
      </p:sp>
      <p:pic>
        <p:nvPicPr>
          <p:cNvPr id="4" name="Picture 3"/>
          <p:cNvPicPr>
            <a:picLocks noChangeAspect="1"/>
          </p:cNvPicPr>
          <p:nvPr/>
        </p:nvPicPr>
        <p:blipFill>
          <a:blip r:embed="rId2"/>
          <a:stretch>
            <a:fillRect/>
          </a:stretch>
        </p:blipFill>
        <p:spPr>
          <a:xfrm>
            <a:off x="490118" y="1305404"/>
            <a:ext cx="3511296" cy="3343405"/>
          </a:xfrm>
          <a:prstGeom prst="rect">
            <a:avLst/>
          </a:prstGeom>
        </p:spPr>
      </p:pic>
      <p:pic>
        <p:nvPicPr>
          <p:cNvPr id="5" name="Picture 4"/>
          <p:cNvPicPr>
            <a:picLocks noChangeAspect="1"/>
          </p:cNvPicPr>
          <p:nvPr/>
        </p:nvPicPr>
        <p:blipFill>
          <a:blip r:embed="rId3"/>
          <a:stretch>
            <a:fillRect/>
          </a:stretch>
        </p:blipFill>
        <p:spPr>
          <a:xfrm>
            <a:off x="4828739" y="1305404"/>
            <a:ext cx="3916323" cy="3343405"/>
          </a:xfrm>
          <a:prstGeom prst="rect">
            <a:avLst/>
          </a:prstGeom>
        </p:spPr>
      </p:pic>
      <p:sp>
        <p:nvSpPr>
          <p:cNvPr id="6" name="Rectangle 5"/>
          <p:cNvSpPr/>
          <p:nvPr/>
        </p:nvSpPr>
        <p:spPr>
          <a:xfrm>
            <a:off x="490119" y="4620280"/>
            <a:ext cx="3511296" cy="553998"/>
          </a:xfrm>
          <a:prstGeom prst="rect">
            <a:avLst/>
          </a:prstGeom>
        </p:spPr>
        <p:txBody>
          <a:bodyPr wrap="square">
            <a:spAutoFit/>
          </a:bodyPr>
          <a:lstStyle/>
          <a:p>
            <a:pPr algn="ctr"/>
            <a:r>
              <a:rPr lang="fr-FR" sz="1500" b="1" dirty="0">
                <a:solidFill>
                  <a:schemeClr val="accent5"/>
                </a:solidFill>
                <a:ea typeface="Calibri" panose="020F0502020204030204" pitchFamily="34" charset="0"/>
              </a:rPr>
              <a:t>Hang Thẩm Khuyên</a:t>
            </a:r>
          </a:p>
          <a:p>
            <a:pPr algn="ctr"/>
            <a:r>
              <a:rPr lang="fr-FR" sz="1500" b="1" dirty="0">
                <a:solidFill>
                  <a:schemeClr val="accent5"/>
                </a:solidFill>
                <a:ea typeface="Calibri" panose="020F0502020204030204" pitchFamily="34" charset="0"/>
              </a:rPr>
              <a:t>Thẩm Hai (Lạng Sơn)</a:t>
            </a:r>
            <a:endParaRPr lang="en-US" sz="1500" b="1" dirty="0">
              <a:solidFill>
                <a:schemeClr val="accent5"/>
              </a:solidFill>
            </a:endParaRPr>
          </a:p>
        </p:txBody>
      </p:sp>
      <p:sp>
        <p:nvSpPr>
          <p:cNvPr id="7" name="Rectangle 6"/>
          <p:cNvSpPr/>
          <p:nvPr/>
        </p:nvSpPr>
        <p:spPr>
          <a:xfrm>
            <a:off x="4828739" y="4728001"/>
            <a:ext cx="3916323" cy="323165"/>
          </a:xfrm>
          <a:prstGeom prst="rect">
            <a:avLst/>
          </a:prstGeom>
        </p:spPr>
        <p:txBody>
          <a:bodyPr wrap="square">
            <a:spAutoFit/>
          </a:bodyPr>
          <a:lstStyle/>
          <a:p>
            <a:pPr algn="ctr"/>
            <a:r>
              <a:rPr lang="fr-FR" sz="1500" b="1" dirty="0">
                <a:solidFill>
                  <a:schemeClr val="accent5">
                    <a:lumMod val="75000"/>
                  </a:schemeClr>
                </a:solidFill>
                <a:ea typeface="Calibri" panose="020F0502020204030204" pitchFamily="34" charset="0"/>
              </a:rPr>
              <a:t>Núi Đọ (Thanh Hoá)</a:t>
            </a:r>
            <a:endParaRPr lang="en-US" sz="1500" b="1" dirty="0">
              <a:solidFill>
                <a:schemeClr val="accent5">
                  <a:lumMod val="75000"/>
                </a:schemeClr>
              </a:solidFill>
            </a:endParaRPr>
          </a:p>
        </p:txBody>
      </p:sp>
    </p:spTree>
    <p:extLst>
      <p:ext uri="{BB962C8B-B14F-4D97-AF65-F5344CB8AC3E}">
        <p14:creationId xmlns:p14="http://schemas.microsoft.com/office/powerpoint/2010/main" val="220160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down)">
                                      <p:cBhvr>
                                        <p:cTn id="24" dur="500"/>
                                        <p:tgtEl>
                                          <p:spTgt spid="6">
                                            <p:txEl>
                                              <p:pRg st="0" end="0"/>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wipe(down)">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wipe(down)">
                                      <p:cBhvr>
                                        <p:cTn id="3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1495" y="1075334"/>
            <a:ext cx="3345638" cy="3369104"/>
          </a:xfrm>
          <a:prstGeom prst="rect">
            <a:avLst/>
          </a:prstGeom>
        </p:spPr>
      </p:pic>
      <p:pic>
        <p:nvPicPr>
          <p:cNvPr id="5" name="Picture 4"/>
          <p:cNvPicPr>
            <a:picLocks noChangeAspect="1"/>
          </p:cNvPicPr>
          <p:nvPr/>
        </p:nvPicPr>
        <p:blipFill>
          <a:blip r:embed="rId4"/>
          <a:stretch>
            <a:fillRect/>
          </a:stretch>
        </p:blipFill>
        <p:spPr>
          <a:xfrm>
            <a:off x="4828032" y="1075334"/>
            <a:ext cx="3408883" cy="3369104"/>
          </a:xfrm>
          <a:prstGeom prst="rect">
            <a:avLst/>
          </a:prstGeom>
        </p:spPr>
      </p:pic>
      <p:sp>
        <p:nvSpPr>
          <p:cNvPr id="6" name="Rectangle 5"/>
          <p:cNvSpPr/>
          <p:nvPr/>
        </p:nvSpPr>
        <p:spPr>
          <a:xfrm>
            <a:off x="268547" y="4568531"/>
            <a:ext cx="3413114" cy="369332"/>
          </a:xfrm>
          <a:prstGeom prst="rect">
            <a:avLst/>
          </a:prstGeom>
        </p:spPr>
        <p:txBody>
          <a:bodyPr wrap="none">
            <a:spAutoFit/>
          </a:bodyPr>
          <a:lstStyle/>
          <a:p>
            <a:pPr algn="ctr"/>
            <a:r>
              <a:rPr lang="fr-FR" sz="1800" b="1" dirty="0">
                <a:solidFill>
                  <a:schemeClr val="bg1"/>
                </a:solidFill>
                <a:ea typeface="Calibri" panose="020F0502020204030204" pitchFamily="34" charset="0"/>
              </a:rPr>
              <a:t>Mái đá Ngườm (Thái Nguyên)</a:t>
            </a:r>
            <a:endParaRPr lang="en-US" sz="1800" b="1" dirty="0">
              <a:solidFill>
                <a:schemeClr val="bg1"/>
              </a:solidFill>
            </a:endParaRPr>
          </a:p>
        </p:txBody>
      </p:sp>
      <p:sp>
        <p:nvSpPr>
          <p:cNvPr id="7" name="Rectangle 6"/>
          <p:cNvSpPr/>
          <p:nvPr/>
        </p:nvSpPr>
        <p:spPr>
          <a:xfrm>
            <a:off x="4828033" y="4568531"/>
            <a:ext cx="3408882" cy="369332"/>
          </a:xfrm>
          <a:prstGeom prst="rect">
            <a:avLst/>
          </a:prstGeom>
        </p:spPr>
        <p:txBody>
          <a:bodyPr wrap="square">
            <a:spAutoFit/>
          </a:bodyPr>
          <a:lstStyle/>
          <a:p>
            <a:pPr algn="ctr"/>
            <a:r>
              <a:rPr lang="fr-FR" sz="1800" b="1" dirty="0">
                <a:solidFill>
                  <a:schemeClr val="accent5"/>
                </a:solidFill>
                <a:ea typeface="Calibri" panose="020F0502020204030204" pitchFamily="34" charset="0"/>
              </a:rPr>
              <a:t>An Khê (Gia Lai)</a:t>
            </a:r>
            <a:endParaRPr lang="en-US" sz="1800" b="1" dirty="0">
              <a:solidFill>
                <a:schemeClr val="accent5"/>
              </a:solidFill>
            </a:endParaRPr>
          </a:p>
        </p:txBody>
      </p:sp>
    </p:spTree>
    <p:extLst>
      <p:ext uri="{BB962C8B-B14F-4D97-AF65-F5344CB8AC3E}">
        <p14:creationId xmlns:p14="http://schemas.microsoft.com/office/powerpoint/2010/main" val="294870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1000"/>
                                        <p:tgtEl>
                                          <p:spTgt spid="7">
                                            <p:txEl>
                                              <p:pRg st="0" end="0"/>
                                            </p:txEl>
                                          </p:spTgt>
                                        </p:tgtEl>
                                      </p:cBhvr>
                                    </p:animEffect>
                                    <p:anim calcmode="lin" valueType="num">
                                      <p:cBhvr>
                                        <p:cTn id="2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6" name="Google Shape;946;p67"/>
          <p:cNvSpPr txBox="1">
            <a:spLocks noGrp="1"/>
          </p:cNvSpPr>
          <p:nvPr>
            <p:ph type="subTitle" idx="1"/>
          </p:nvPr>
        </p:nvSpPr>
        <p:spPr>
          <a:xfrm>
            <a:off x="0" y="522868"/>
            <a:ext cx="3762198" cy="1883833"/>
          </a:xfrm>
          <a:prstGeom prst="rect">
            <a:avLst/>
          </a:prstGeom>
        </p:spPr>
        <p:txBody>
          <a:bodyPr spcFirstLastPara="1" wrap="square" lIns="91425" tIns="91425" rIns="91425" bIns="91425" anchor="t" anchorCtr="0">
            <a:noAutofit/>
          </a:bodyPr>
          <a:lstStyle/>
          <a:p>
            <a:pPr marL="0" lvl="0" indent="0" algn="just">
              <a:spcAft>
                <a:spcPts val="1600"/>
              </a:spcAft>
            </a:pPr>
            <a:r>
              <a:rPr lang="en" sz="2000" dirty="0" smtClean="0">
                <a:solidFill>
                  <a:schemeClr val="bg1"/>
                </a:solidFill>
                <a:latin typeface="+mj-lt"/>
              </a:rPr>
              <a:t>Quan sát </a:t>
            </a:r>
            <a:r>
              <a:rPr lang="en-US" sz="2000" dirty="0" smtClean="0">
                <a:solidFill>
                  <a:schemeClr val="bg1"/>
                </a:solidFill>
                <a:latin typeface="+mj-lt"/>
              </a:rPr>
              <a:t>Hình 3,4,5: </a:t>
            </a:r>
            <a:r>
              <a:rPr lang="en-US" sz="2000" i="1" dirty="0" smtClean="0">
                <a:solidFill>
                  <a:schemeClr val="bg1"/>
                </a:solidFill>
                <a:latin typeface="+mj-lt"/>
              </a:rPr>
              <a:t>Việc phát hiện ra công cụ bằng đá và răng hóa thạch của Người tối cổ ở Việt Nam chứng tỏ điều gì?</a:t>
            </a:r>
            <a:r>
              <a:rPr lang="vi-VN" sz="2000" i="1" dirty="0">
                <a:solidFill>
                  <a:schemeClr val="bg1"/>
                </a:solidFill>
                <a:latin typeface="+mj-lt"/>
              </a:rPr>
              <a:t> </a:t>
            </a:r>
            <a:endParaRPr lang="en-US" sz="2000" i="1" dirty="0" smtClean="0">
              <a:solidFill>
                <a:schemeClr val="bg1"/>
              </a:solidFill>
              <a:latin typeface="+mj-lt"/>
            </a:endParaRPr>
          </a:p>
          <a:p>
            <a:pPr marL="0" lvl="0" indent="0" algn="just">
              <a:spcAft>
                <a:spcPts val="1600"/>
              </a:spcAft>
            </a:pPr>
            <a:endParaRPr lang="en-US" sz="2000" dirty="0" smtClean="0">
              <a:solidFill>
                <a:schemeClr val="bg1"/>
              </a:solidFill>
            </a:endParaRPr>
          </a:p>
          <a:p>
            <a:pPr marL="0" lvl="0" indent="0" algn="just">
              <a:spcAft>
                <a:spcPts val="1600"/>
              </a:spcAft>
            </a:pPr>
            <a:r>
              <a:rPr lang="en-US" sz="2000" b="1" dirty="0" smtClean="0">
                <a:solidFill>
                  <a:srgbClr val="FFFF00"/>
                </a:solidFill>
                <a:latin typeface="+mj-lt"/>
              </a:rPr>
              <a:t>     </a:t>
            </a:r>
            <a:endParaRPr lang="vi-VN" sz="2000" b="1" dirty="0">
              <a:solidFill>
                <a:srgbClr val="FFFF00"/>
              </a:solidFill>
              <a:latin typeface="+mj-lt"/>
              <a:cs typeface="Muli" panose="020B0604020202020204" charset="0"/>
            </a:endParaRPr>
          </a:p>
        </p:txBody>
      </p:sp>
      <p:grpSp>
        <p:nvGrpSpPr>
          <p:cNvPr id="968" name="Google Shape;968;p67"/>
          <p:cNvGrpSpPr/>
          <p:nvPr/>
        </p:nvGrpSpPr>
        <p:grpSpPr>
          <a:xfrm rot="5400000">
            <a:off x="8641234" y="411193"/>
            <a:ext cx="278152" cy="345818"/>
            <a:chOff x="0" y="46600"/>
            <a:chExt cx="3121800" cy="5004600"/>
          </a:xfrm>
        </p:grpSpPr>
        <p:sp>
          <p:nvSpPr>
            <p:cNvPr id="969" name="Google Shape;969;p67"/>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67"/>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971" name="Google Shape;971;p67"/>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pic>
        <p:nvPicPr>
          <p:cNvPr id="3" name="Picture 2"/>
          <p:cNvPicPr>
            <a:picLocks noChangeAspect="1"/>
          </p:cNvPicPr>
          <p:nvPr/>
        </p:nvPicPr>
        <p:blipFill>
          <a:blip r:embed="rId3"/>
          <a:stretch>
            <a:fillRect/>
          </a:stretch>
        </p:blipFill>
        <p:spPr>
          <a:xfrm>
            <a:off x="4013633" y="65151"/>
            <a:ext cx="2474950" cy="2269257"/>
          </a:xfrm>
          <a:prstGeom prst="rect">
            <a:avLst/>
          </a:prstGeom>
        </p:spPr>
      </p:pic>
      <p:pic>
        <p:nvPicPr>
          <p:cNvPr id="4" name="Picture 3"/>
          <p:cNvPicPr>
            <a:picLocks noChangeAspect="1"/>
          </p:cNvPicPr>
          <p:nvPr/>
        </p:nvPicPr>
        <p:blipFill>
          <a:blip r:embed="rId4"/>
          <a:stretch>
            <a:fillRect/>
          </a:stretch>
        </p:blipFill>
        <p:spPr>
          <a:xfrm>
            <a:off x="6575038" y="1571074"/>
            <a:ext cx="2378182" cy="2029206"/>
          </a:xfrm>
          <a:prstGeom prst="rect">
            <a:avLst/>
          </a:prstGeom>
        </p:spPr>
      </p:pic>
      <p:pic>
        <p:nvPicPr>
          <p:cNvPr id="5" name="Picture 4"/>
          <p:cNvPicPr>
            <a:picLocks noChangeAspect="1"/>
          </p:cNvPicPr>
          <p:nvPr/>
        </p:nvPicPr>
        <p:blipFill>
          <a:blip r:embed="rId5"/>
          <a:stretch>
            <a:fillRect/>
          </a:stretch>
        </p:blipFill>
        <p:spPr>
          <a:xfrm>
            <a:off x="4013633" y="3093453"/>
            <a:ext cx="2474950" cy="1836991"/>
          </a:xfrm>
          <a:prstGeom prst="rect">
            <a:avLst/>
          </a:prstGeom>
        </p:spPr>
      </p:pic>
      <p:grpSp>
        <p:nvGrpSpPr>
          <p:cNvPr id="10" name="Google Shape;533;p40"/>
          <p:cNvGrpSpPr/>
          <p:nvPr/>
        </p:nvGrpSpPr>
        <p:grpSpPr>
          <a:xfrm>
            <a:off x="139156" y="3093453"/>
            <a:ext cx="334182" cy="341043"/>
            <a:chOff x="1923675" y="1633650"/>
            <a:chExt cx="436002" cy="435975"/>
          </a:xfrm>
        </p:grpSpPr>
        <p:sp>
          <p:nvSpPr>
            <p:cNvPr id="11"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solidFill>
              <a:schemeClr val="tx1">
                <a:lumMod val="50000"/>
              </a:schemeClr>
            </a:solidFill>
            <a:ln w="9525" cap="rnd" cmpd="sng">
              <a:solidFill>
                <a:schemeClr val="bg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394429" y="3031098"/>
            <a:ext cx="3363931" cy="1631216"/>
          </a:xfrm>
          <a:prstGeom prst="rect">
            <a:avLst/>
          </a:prstGeom>
        </p:spPr>
        <p:txBody>
          <a:bodyPr wrap="square">
            <a:spAutoFit/>
          </a:bodyPr>
          <a:lstStyle/>
          <a:p>
            <a:pPr marL="0" lvl="0" indent="0" algn="just">
              <a:spcAft>
                <a:spcPts val="1600"/>
              </a:spcAft>
            </a:pPr>
            <a:r>
              <a:rPr lang="en-US" sz="2000" b="1" dirty="0">
                <a:solidFill>
                  <a:srgbClr val="FFFF00"/>
                </a:solidFill>
              </a:rPr>
              <a:t>Người tối cổ xuất hiện trên đất nước ta từ rất sớm. Họ đã biết ghè đẽo công cụ bằng đá sắc bén hơn để sử </a:t>
            </a:r>
            <a:r>
              <a:rPr lang="en-US" sz="2000" b="1" dirty="0" smtClean="0">
                <a:solidFill>
                  <a:srgbClr val="FFFF00"/>
                </a:solidFill>
              </a:rPr>
              <a:t>dụng.</a:t>
            </a:r>
            <a:endParaRPr lang="vi-VN" sz="2000" b="1" dirty="0">
              <a:solidFill>
                <a:srgbClr val="FFFF00"/>
              </a:solidFill>
              <a:cs typeface="Muli" panose="020B0604020202020204" charset="0"/>
            </a:endParaRPr>
          </a:p>
        </p:txBody>
      </p:sp>
    </p:spTree>
    <p:extLst>
      <p:ext uri="{BB962C8B-B14F-4D97-AF65-F5344CB8AC3E}">
        <p14:creationId xmlns:p14="http://schemas.microsoft.com/office/powerpoint/2010/main" val="127358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46">
                                            <p:txEl>
                                              <p:pRg st="0" end="0"/>
                                            </p:txEl>
                                          </p:spTgt>
                                        </p:tgtEl>
                                        <p:attrNameLst>
                                          <p:attrName>style.visibility</p:attrName>
                                        </p:attrNameLst>
                                      </p:cBhvr>
                                      <p:to>
                                        <p:strVal val="visible"/>
                                      </p:to>
                                    </p:set>
                                    <p:animEffect transition="in" filter="wipe(down)">
                                      <p:cBhvr>
                                        <p:cTn id="7" dur="500"/>
                                        <p:tgtEl>
                                          <p:spTgt spid="9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par>
                                <p:cTn id="28" presetID="16" presetClass="entr" presetSubtype="21"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53"/>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smtClean="0">
                <a:latin typeface="+mj-lt"/>
              </a:rPr>
              <a:t>Luyện tập mở rộng</a:t>
            </a:r>
            <a:endParaRPr b="1" dirty="0">
              <a:latin typeface="+mj-lt"/>
            </a:endParaRPr>
          </a:p>
        </p:txBody>
      </p:sp>
      <p:sp>
        <p:nvSpPr>
          <p:cNvPr id="491" name="Google Shape;491;p53"/>
          <p:cNvSpPr txBox="1"/>
          <p:nvPr/>
        </p:nvSpPr>
        <p:spPr>
          <a:xfrm>
            <a:off x="6116700" y="1320350"/>
            <a:ext cx="11739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a:solidFill>
                  <a:srgbClr val="FFFFFF"/>
                </a:solidFill>
                <a:latin typeface="Muli"/>
                <a:ea typeface="Muli"/>
                <a:cs typeface="Muli"/>
                <a:sym typeface="Muli"/>
              </a:rPr>
              <a:t>50%</a:t>
            </a:r>
            <a:endParaRPr sz="3600">
              <a:solidFill>
                <a:srgbClr val="FFFFFF"/>
              </a:solidFill>
              <a:latin typeface="Muli"/>
              <a:ea typeface="Muli"/>
              <a:cs typeface="Muli"/>
              <a:sym typeface="Muli"/>
            </a:endParaRPr>
          </a:p>
        </p:txBody>
      </p:sp>
      <p:sp>
        <p:nvSpPr>
          <p:cNvPr id="497" name="Google Shape;497;p53"/>
          <p:cNvSpPr/>
          <p:nvPr/>
        </p:nvSpPr>
        <p:spPr>
          <a:xfrm>
            <a:off x="5563899" y="2671210"/>
            <a:ext cx="366600" cy="366600"/>
          </a:xfrm>
          <a:custGeom>
            <a:avLst/>
            <a:gdLst/>
            <a:ahLst/>
            <a:cxnLst/>
            <a:rect l="l" t="t" r="r" b="b"/>
            <a:pathLst>
              <a:path w="120000" h="120000" extrusionOk="0">
                <a:moveTo>
                  <a:pt x="115951" y="47903"/>
                </a:moveTo>
                <a:lnTo>
                  <a:pt x="110168" y="46554"/>
                </a:lnTo>
                <a:cubicBezTo>
                  <a:pt x="109108" y="42216"/>
                  <a:pt x="107180" y="37879"/>
                  <a:pt x="105060" y="34024"/>
                </a:cubicBezTo>
                <a:lnTo>
                  <a:pt x="108048" y="28915"/>
                </a:lnTo>
                <a:cubicBezTo>
                  <a:pt x="108819" y="26987"/>
                  <a:pt x="109686" y="24771"/>
                  <a:pt x="108048" y="23132"/>
                </a:cubicBezTo>
                <a:lnTo>
                  <a:pt x="96867" y="12048"/>
                </a:lnTo>
                <a:cubicBezTo>
                  <a:pt x="96096" y="11180"/>
                  <a:pt x="95228" y="10891"/>
                  <a:pt x="94457" y="10891"/>
                </a:cubicBezTo>
                <a:cubicBezTo>
                  <a:pt x="93301" y="10891"/>
                  <a:pt x="92240" y="11469"/>
                  <a:pt x="91180" y="12048"/>
                </a:cubicBezTo>
                <a:lnTo>
                  <a:pt x="85975" y="15036"/>
                </a:lnTo>
                <a:cubicBezTo>
                  <a:pt x="82216" y="12819"/>
                  <a:pt x="77879" y="10891"/>
                  <a:pt x="73445" y="9831"/>
                </a:cubicBezTo>
                <a:lnTo>
                  <a:pt x="72096" y="4144"/>
                </a:lnTo>
                <a:cubicBezTo>
                  <a:pt x="71614" y="2216"/>
                  <a:pt x="70265" y="0"/>
                  <a:pt x="68048" y="0"/>
                </a:cubicBezTo>
                <a:lnTo>
                  <a:pt x="51951" y="0"/>
                </a:lnTo>
                <a:cubicBezTo>
                  <a:pt x="49831" y="0"/>
                  <a:pt x="48481" y="1927"/>
                  <a:pt x="47903" y="4144"/>
                </a:cubicBezTo>
                <a:lnTo>
                  <a:pt x="46554" y="9831"/>
                </a:lnTo>
                <a:cubicBezTo>
                  <a:pt x="42216" y="10891"/>
                  <a:pt x="37879" y="12819"/>
                  <a:pt x="34024" y="15036"/>
                </a:cubicBezTo>
                <a:lnTo>
                  <a:pt x="28915" y="12048"/>
                </a:lnTo>
                <a:cubicBezTo>
                  <a:pt x="28048" y="11469"/>
                  <a:pt x="26698" y="10891"/>
                  <a:pt x="25638" y="10891"/>
                </a:cubicBezTo>
                <a:cubicBezTo>
                  <a:pt x="24771" y="10891"/>
                  <a:pt x="24000" y="11180"/>
                  <a:pt x="23132" y="12048"/>
                </a:cubicBezTo>
                <a:lnTo>
                  <a:pt x="12048" y="23132"/>
                </a:lnTo>
                <a:cubicBezTo>
                  <a:pt x="10409" y="24771"/>
                  <a:pt x="11180" y="26987"/>
                  <a:pt x="12048" y="28915"/>
                </a:cubicBezTo>
                <a:lnTo>
                  <a:pt x="15036" y="34024"/>
                </a:lnTo>
                <a:cubicBezTo>
                  <a:pt x="12819" y="37879"/>
                  <a:pt x="10891" y="42216"/>
                  <a:pt x="9831" y="46554"/>
                </a:cubicBezTo>
                <a:lnTo>
                  <a:pt x="4144" y="47903"/>
                </a:lnTo>
                <a:cubicBezTo>
                  <a:pt x="2216" y="48481"/>
                  <a:pt x="0" y="49831"/>
                  <a:pt x="0" y="51951"/>
                </a:cubicBezTo>
                <a:lnTo>
                  <a:pt x="0" y="68048"/>
                </a:lnTo>
                <a:cubicBezTo>
                  <a:pt x="0" y="70265"/>
                  <a:pt x="1927" y="71325"/>
                  <a:pt x="4144" y="72096"/>
                </a:cubicBezTo>
                <a:lnTo>
                  <a:pt x="9831" y="73445"/>
                </a:lnTo>
                <a:cubicBezTo>
                  <a:pt x="10891" y="77879"/>
                  <a:pt x="12819" y="82216"/>
                  <a:pt x="15036" y="85975"/>
                </a:cubicBezTo>
                <a:lnTo>
                  <a:pt x="12048" y="91180"/>
                </a:lnTo>
                <a:cubicBezTo>
                  <a:pt x="10891" y="92819"/>
                  <a:pt x="10409" y="95228"/>
                  <a:pt x="12048" y="96867"/>
                </a:cubicBezTo>
                <a:lnTo>
                  <a:pt x="23132" y="108048"/>
                </a:lnTo>
                <a:cubicBezTo>
                  <a:pt x="24000" y="108819"/>
                  <a:pt x="24771" y="108819"/>
                  <a:pt x="25638" y="108819"/>
                </a:cubicBezTo>
                <a:cubicBezTo>
                  <a:pt x="26698" y="108819"/>
                  <a:pt x="27759" y="108337"/>
                  <a:pt x="28915" y="108048"/>
                </a:cubicBezTo>
                <a:lnTo>
                  <a:pt x="34024" y="105060"/>
                </a:lnTo>
                <a:cubicBezTo>
                  <a:pt x="37879" y="107180"/>
                  <a:pt x="42216" y="109108"/>
                  <a:pt x="46554" y="110168"/>
                </a:cubicBezTo>
                <a:lnTo>
                  <a:pt x="47903" y="115951"/>
                </a:lnTo>
                <a:cubicBezTo>
                  <a:pt x="48481" y="117783"/>
                  <a:pt x="49831" y="120000"/>
                  <a:pt x="51951" y="120000"/>
                </a:cubicBezTo>
                <a:lnTo>
                  <a:pt x="68048" y="120000"/>
                </a:lnTo>
                <a:cubicBezTo>
                  <a:pt x="70265" y="120000"/>
                  <a:pt x="71325" y="118072"/>
                  <a:pt x="72096" y="115951"/>
                </a:cubicBezTo>
                <a:lnTo>
                  <a:pt x="73445" y="110168"/>
                </a:lnTo>
                <a:cubicBezTo>
                  <a:pt x="77879" y="109108"/>
                  <a:pt x="82216" y="107180"/>
                  <a:pt x="85975" y="105060"/>
                </a:cubicBezTo>
                <a:lnTo>
                  <a:pt x="91180" y="108048"/>
                </a:lnTo>
                <a:cubicBezTo>
                  <a:pt x="92240" y="108626"/>
                  <a:pt x="93301" y="108819"/>
                  <a:pt x="94457" y="108819"/>
                </a:cubicBezTo>
                <a:cubicBezTo>
                  <a:pt x="95228" y="108819"/>
                  <a:pt x="96096" y="108626"/>
                  <a:pt x="96867" y="108048"/>
                </a:cubicBezTo>
                <a:lnTo>
                  <a:pt x="108048" y="96867"/>
                </a:lnTo>
                <a:cubicBezTo>
                  <a:pt x="109686" y="95228"/>
                  <a:pt x="109108" y="93108"/>
                  <a:pt x="108048" y="91180"/>
                </a:cubicBezTo>
                <a:lnTo>
                  <a:pt x="105060" y="85975"/>
                </a:lnTo>
                <a:cubicBezTo>
                  <a:pt x="107180" y="82216"/>
                  <a:pt x="109108" y="77879"/>
                  <a:pt x="110168" y="73445"/>
                </a:cubicBezTo>
                <a:lnTo>
                  <a:pt x="115951" y="72096"/>
                </a:lnTo>
                <a:cubicBezTo>
                  <a:pt x="117783" y="71614"/>
                  <a:pt x="120000" y="70265"/>
                  <a:pt x="120000" y="68048"/>
                </a:cubicBezTo>
                <a:lnTo>
                  <a:pt x="120000" y="51951"/>
                </a:lnTo>
                <a:cubicBezTo>
                  <a:pt x="120000" y="49831"/>
                  <a:pt x="118072" y="48481"/>
                  <a:pt x="115951" y="47903"/>
                </a:cubicBezTo>
                <a:close/>
                <a:moveTo>
                  <a:pt x="114602" y="66698"/>
                </a:moveTo>
                <a:lnTo>
                  <a:pt x="114602" y="66698"/>
                </a:lnTo>
                <a:lnTo>
                  <a:pt x="108819" y="68048"/>
                </a:lnTo>
                <a:cubicBezTo>
                  <a:pt x="106987" y="68626"/>
                  <a:pt x="105349" y="69975"/>
                  <a:pt x="105060" y="71903"/>
                </a:cubicBezTo>
                <a:cubicBezTo>
                  <a:pt x="103903" y="75662"/>
                  <a:pt x="102361" y="79518"/>
                  <a:pt x="100433" y="82987"/>
                </a:cubicBezTo>
                <a:cubicBezTo>
                  <a:pt x="99373" y="84626"/>
                  <a:pt x="99373" y="86843"/>
                  <a:pt x="100433" y="88481"/>
                </a:cubicBezTo>
                <a:lnTo>
                  <a:pt x="103421" y="93301"/>
                </a:lnTo>
                <a:lnTo>
                  <a:pt x="93879" y="102843"/>
                </a:lnTo>
                <a:lnTo>
                  <a:pt x="93879" y="102843"/>
                </a:lnTo>
                <a:lnTo>
                  <a:pt x="88963" y="99855"/>
                </a:lnTo>
                <a:cubicBezTo>
                  <a:pt x="88192" y="99373"/>
                  <a:pt x="87132" y="99084"/>
                  <a:pt x="86265" y="99084"/>
                </a:cubicBezTo>
                <a:cubicBezTo>
                  <a:pt x="85493" y="99084"/>
                  <a:pt x="84337" y="99373"/>
                  <a:pt x="83566" y="99855"/>
                </a:cubicBezTo>
                <a:cubicBezTo>
                  <a:pt x="80000" y="101783"/>
                  <a:pt x="76240" y="103421"/>
                  <a:pt x="72385" y="104481"/>
                </a:cubicBezTo>
                <a:cubicBezTo>
                  <a:pt x="70457" y="105060"/>
                  <a:pt x="69108" y="106409"/>
                  <a:pt x="68626" y="108337"/>
                </a:cubicBezTo>
                <a:lnTo>
                  <a:pt x="67180" y="114024"/>
                </a:lnTo>
                <a:lnTo>
                  <a:pt x="67180" y="114024"/>
                </a:lnTo>
                <a:lnTo>
                  <a:pt x="53879" y="114024"/>
                </a:lnTo>
                <a:lnTo>
                  <a:pt x="52530" y="108337"/>
                </a:lnTo>
                <a:cubicBezTo>
                  <a:pt x="51951" y="106409"/>
                  <a:pt x="50602" y="104771"/>
                  <a:pt x="48771" y="104481"/>
                </a:cubicBezTo>
                <a:cubicBezTo>
                  <a:pt x="44915" y="103421"/>
                  <a:pt x="41156" y="101783"/>
                  <a:pt x="37590" y="99855"/>
                </a:cubicBezTo>
                <a:cubicBezTo>
                  <a:pt x="36722" y="99373"/>
                  <a:pt x="35662" y="99084"/>
                  <a:pt x="34891" y="99084"/>
                </a:cubicBezTo>
                <a:cubicBezTo>
                  <a:pt x="33734" y="99084"/>
                  <a:pt x="32963" y="99373"/>
                  <a:pt x="32096" y="99855"/>
                </a:cubicBezTo>
                <a:lnTo>
                  <a:pt x="27277" y="102843"/>
                </a:lnTo>
                <a:lnTo>
                  <a:pt x="27277" y="102843"/>
                </a:lnTo>
                <a:lnTo>
                  <a:pt x="17734" y="93301"/>
                </a:lnTo>
                <a:lnTo>
                  <a:pt x="20722" y="88481"/>
                </a:lnTo>
                <a:cubicBezTo>
                  <a:pt x="21783" y="86843"/>
                  <a:pt x="21783" y="84626"/>
                  <a:pt x="20722" y="82987"/>
                </a:cubicBezTo>
                <a:cubicBezTo>
                  <a:pt x="18506" y="79518"/>
                  <a:pt x="17156" y="75662"/>
                  <a:pt x="16096" y="71903"/>
                </a:cubicBezTo>
                <a:cubicBezTo>
                  <a:pt x="15518" y="69975"/>
                  <a:pt x="14168" y="68626"/>
                  <a:pt x="12240" y="68048"/>
                </a:cubicBezTo>
                <a:lnTo>
                  <a:pt x="6843" y="66698"/>
                </a:lnTo>
                <a:lnTo>
                  <a:pt x="6843" y="66698"/>
                </a:lnTo>
                <a:lnTo>
                  <a:pt x="6843" y="53397"/>
                </a:lnTo>
                <a:lnTo>
                  <a:pt x="12530" y="51951"/>
                </a:lnTo>
                <a:cubicBezTo>
                  <a:pt x="14457" y="51469"/>
                  <a:pt x="16096" y="50120"/>
                  <a:pt x="16385" y="48192"/>
                </a:cubicBezTo>
                <a:cubicBezTo>
                  <a:pt x="17445" y="44337"/>
                  <a:pt x="19084" y="40578"/>
                  <a:pt x="21012" y="37012"/>
                </a:cubicBezTo>
                <a:cubicBezTo>
                  <a:pt x="22072" y="35373"/>
                  <a:pt x="22072" y="33253"/>
                  <a:pt x="21012" y="31614"/>
                </a:cubicBezTo>
                <a:lnTo>
                  <a:pt x="18024" y="26698"/>
                </a:lnTo>
                <a:lnTo>
                  <a:pt x="18024" y="26698"/>
                </a:lnTo>
                <a:lnTo>
                  <a:pt x="27469" y="17156"/>
                </a:lnTo>
                <a:lnTo>
                  <a:pt x="32385" y="20144"/>
                </a:lnTo>
                <a:cubicBezTo>
                  <a:pt x="33253" y="20722"/>
                  <a:pt x="34313" y="21012"/>
                  <a:pt x="35084" y="21012"/>
                </a:cubicBezTo>
                <a:cubicBezTo>
                  <a:pt x="35951" y="21012"/>
                  <a:pt x="37012" y="20722"/>
                  <a:pt x="37879" y="20144"/>
                </a:cubicBezTo>
                <a:cubicBezTo>
                  <a:pt x="41349" y="18313"/>
                  <a:pt x="45204" y="16674"/>
                  <a:pt x="48963" y="15518"/>
                </a:cubicBezTo>
                <a:cubicBezTo>
                  <a:pt x="50891" y="15036"/>
                  <a:pt x="52240" y="13686"/>
                  <a:pt x="52819" y="11759"/>
                </a:cubicBezTo>
                <a:lnTo>
                  <a:pt x="54168" y="6072"/>
                </a:lnTo>
                <a:lnTo>
                  <a:pt x="67469" y="6072"/>
                </a:lnTo>
                <a:lnTo>
                  <a:pt x="67469" y="6072"/>
                </a:lnTo>
                <a:lnTo>
                  <a:pt x="68819" y="11759"/>
                </a:lnTo>
                <a:cubicBezTo>
                  <a:pt x="69397" y="13686"/>
                  <a:pt x="70746" y="15228"/>
                  <a:pt x="72674" y="15518"/>
                </a:cubicBezTo>
                <a:cubicBezTo>
                  <a:pt x="76433" y="16674"/>
                  <a:pt x="80289" y="18313"/>
                  <a:pt x="83855" y="20144"/>
                </a:cubicBezTo>
                <a:cubicBezTo>
                  <a:pt x="84626" y="20722"/>
                  <a:pt x="85686" y="21012"/>
                  <a:pt x="86554" y="21012"/>
                </a:cubicBezTo>
                <a:cubicBezTo>
                  <a:pt x="87614" y="21012"/>
                  <a:pt x="88481" y="20722"/>
                  <a:pt x="89253" y="20144"/>
                </a:cubicBezTo>
                <a:lnTo>
                  <a:pt x="94168" y="17156"/>
                </a:lnTo>
                <a:lnTo>
                  <a:pt x="103710" y="26698"/>
                </a:lnTo>
                <a:lnTo>
                  <a:pt x="103710" y="26698"/>
                </a:lnTo>
                <a:lnTo>
                  <a:pt x="100722" y="31614"/>
                </a:lnTo>
                <a:cubicBezTo>
                  <a:pt x="99566" y="33253"/>
                  <a:pt x="99566" y="35373"/>
                  <a:pt x="100722" y="37012"/>
                </a:cubicBezTo>
                <a:cubicBezTo>
                  <a:pt x="102554" y="40578"/>
                  <a:pt x="104192" y="44337"/>
                  <a:pt x="105349" y="48192"/>
                </a:cubicBezTo>
                <a:cubicBezTo>
                  <a:pt x="105831" y="50120"/>
                  <a:pt x="107180" y="51469"/>
                  <a:pt x="109108" y="51951"/>
                </a:cubicBezTo>
                <a:lnTo>
                  <a:pt x="114795" y="53397"/>
                </a:lnTo>
                <a:lnTo>
                  <a:pt x="114795" y="66698"/>
                </a:lnTo>
                <a:lnTo>
                  <a:pt x="114602" y="66698"/>
                </a:lnTo>
                <a:close/>
                <a:moveTo>
                  <a:pt x="60144" y="32674"/>
                </a:moveTo>
                <a:cubicBezTo>
                  <a:pt x="45204" y="32674"/>
                  <a:pt x="32963" y="44915"/>
                  <a:pt x="32963" y="59855"/>
                </a:cubicBezTo>
                <a:cubicBezTo>
                  <a:pt x="32963" y="74891"/>
                  <a:pt x="45204" y="87132"/>
                  <a:pt x="60144" y="87132"/>
                </a:cubicBezTo>
                <a:cubicBezTo>
                  <a:pt x="75084" y="87132"/>
                  <a:pt x="87325" y="74891"/>
                  <a:pt x="87325" y="59855"/>
                </a:cubicBezTo>
                <a:cubicBezTo>
                  <a:pt x="87325" y="44915"/>
                  <a:pt x="75084" y="32674"/>
                  <a:pt x="60144" y="32674"/>
                </a:cubicBezTo>
                <a:close/>
                <a:moveTo>
                  <a:pt x="60144" y="81638"/>
                </a:moveTo>
                <a:cubicBezTo>
                  <a:pt x="48192" y="81638"/>
                  <a:pt x="38361" y="71903"/>
                  <a:pt x="38361" y="59855"/>
                </a:cubicBezTo>
                <a:cubicBezTo>
                  <a:pt x="38361" y="47903"/>
                  <a:pt x="48192" y="38168"/>
                  <a:pt x="60144" y="38168"/>
                </a:cubicBezTo>
                <a:cubicBezTo>
                  <a:pt x="72096" y="38168"/>
                  <a:pt x="81927" y="47903"/>
                  <a:pt x="81927" y="59855"/>
                </a:cubicBezTo>
                <a:cubicBezTo>
                  <a:pt x="81927" y="71903"/>
                  <a:pt x="72096" y="81638"/>
                  <a:pt x="60144" y="8163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0" name="Google Shape;500;p53"/>
          <p:cNvSpPr/>
          <p:nvPr/>
        </p:nvSpPr>
        <p:spPr>
          <a:xfrm>
            <a:off x="5563900" y="3900551"/>
            <a:ext cx="366600" cy="366600"/>
          </a:xfrm>
          <a:custGeom>
            <a:avLst/>
            <a:gdLst/>
            <a:ahLst/>
            <a:cxnLst/>
            <a:rect l="l" t="t" r="r" b="b"/>
            <a:pathLst>
              <a:path w="120000" h="120000" extrusionOk="0">
                <a:moveTo>
                  <a:pt x="26398" y="81259"/>
                </a:moveTo>
                <a:lnTo>
                  <a:pt x="29202" y="78450"/>
                </a:lnTo>
                <a:cubicBezTo>
                  <a:pt x="29685" y="77966"/>
                  <a:pt x="29975" y="77384"/>
                  <a:pt x="29975" y="76610"/>
                </a:cubicBezTo>
                <a:cubicBezTo>
                  <a:pt x="29975" y="74963"/>
                  <a:pt x="28912" y="73801"/>
                  <a:pt x="27268" y="73801"/>
                </a:cubicBezTo>
                <a:cubicBezTo>
                  <a:pt x="26398" y="73801"/>
                  <a:pt x="25914" y="74092"/>
                  <a:pt x="25334" y="74673"/>
                </a:cubicBezTo>
                <a:lnTo>
                  <a:pt x="22626" y="77384"/>
                </a:lnTo>
                <a:cubicBezTo>
                  <a:pt x="22046" y="77966"/>
                  <a:pt x="21756" y="78450"/>
                  <a:pt x="21756" y="79322"/>
                </a:cubicBezTo>
                <a:cubicBezTo>
                  <a:pt x="21756" y="80968"/>
                  <a:pt x="22917" y="82033"/>
                  <a:pt x="24560" y="82033"/>
                </a:cubicBezTo>
                <a:cubicBezTo>
                  <a:pt x="25334" y="82033"/>
                  <a:pt x="25914" y="81743"/>
                  <a:pt x="26398" y="81259"/>
                </a:cubicBezTo>
                <a:close/>
                <a:moveTo>
                  <a:pt x="43609" y="79322"/>
                </a:moveTo>
                <a:cubicBezTo>
                  <a:pt x="43609" y="77675"/>
                  <a:pt x="42546" y="76610"/>
                  <a:pt x="40902" y="76610"/>
                </a:cubicBezTo>
                <a:cubicBezTo>
                  <a:pt x="40032" y="76610"/>
                  <a:pt x="39548" y="76803"/>
                  <a:pt x="38968" y="77384"/>
                </a:cubicBezTo>
                <a:lnTo>
                  <a:pt x="11700" y="104697"/>
                </a:lnTo>
                <a:cubicBezTo>
                  <a:pt x="11120" y="105278"/>
                  <a:pt x="10829" y="105859"/>
                  <a:pt x="10829" y="106634"/>
                </a:cubicBezTo>
                <a:cubicBezTo>
                  <a:pt x="10829" y="108280"/>
                  <a:pt x="11990" y="109346"/>
                  <a:pt x="13634" y="109346"/>
                </a:cubicBezTo>
                <a:cubicBezTo>
                  <a:pt x="14407" y="109346"/>
                  <a:pt x="14987" y="109152"/>
                  <a:pt x="15471" y="108571"/>
                </a:cubicBezTo>
                <a:lnTo>
                  <a:pt x="42836" y="81259"/>
                </a:lnTo>
                <a:cubicBezTo>
                  <a:pt x="43319" y="80677"/>
                  <a:pt x="43609" y="80096"/>
                  <a:pt x="43609" y="79322"/>
                </a:cubicBezTo>
                <a:close/>
                <a:moveTo>
                  <a:pt x="43609" y="90266"/>
                </a:moveTo>
                <a:cubicBezTo>
                  <a:pt x="42836" y="90266"/>
                  <a:pt x="42256" y="90556"/>
                  <a:pt x="41676" y="91041"/>
                </a:cubicBezTo>
                <a:lnTo>
                  <a:pt x="33553" y="99273"/>
                </a:lnTo>
                <a:cubicBezTo>
                  <a:pt x="32973" y="99854"/>
                  <a:pt x="32683" y="100338"/>
                  <a:pt x="32683" y="101210"/>
                </a:cubicBezTo>
                <a:cubicBezTo>
                  <a:pt x="32683" y="102857"/>
                  <a:pt x="33843" y="103922"/>
                  <a:pt x="35390" y="103922"/>
                </a:cubicBezTo>
                <a:cubicBezTo>
                  <a:pt x="36261" y="103922"/>
                  <a:pt x="36841" y="103631"/>
                  <a:pt x="37324" y="103050"/>
                </a:cubicBezTo>
                <a:lnTo>
                  <a:pt x="45543" y="94915"/>
                </a:lnTo>
                <a:cubicBezTo>
                  <a:pt x="46124" y="94334"/>
                  <a:pt x="46317" y="93753"/>
                  <a:pt x="46317" y="92978"/>
                </a:cubicBezTo>
                <a:cubicBezTo>
                  <a:pt x="46317" y="91331"/>
                  <a:pt x="45253" y="90266"/>
                  <a:pt x="43609" y="90266"/>
                </a:cubicBezTo>
                <a:close/>
                <a:moveTo>
                  <a:pt x="120000" y="2808"/>
                </a:moveTo>
                <a:cubicBezTo>
                  <a:pt x="120000" y="1162"/>
                  <a:pt x="118936" y="0"/>
                  <a:pt x="117292" y="0"/>
                </a:cubicBezTo>
                <a:cubicBezTo>
                  <a:pt x="116712" y="0"/>
                  <a:pt x="116518" y="0"/>
                  <a:pt x="116228" y="290"/>
                </a:cubicBezTo>
                <a:lnTo>
                  <a:pt x="116228" y="290"/>
                </a:lnTo>
                <a:lnTo>
                  <a:pt x="1547" y="49491"/>
                </a:lnTo>
                <a:lnTo>
                  <a:pt x="1547" y="49491"/>
                </a:lnTo>
                <a:lnTo>
                  <a:pt x="1547" y="49491"/>
                </a:lnTo>
                <a:lnTo>
                  <a:pt x="1547" y="49491"/>
                </a:lnTo>
                <a:cubicBezTo>
                  <a:pt x="773" y="50072"/>
                  <a:pt x="0" y="50847"/>
                  <a:pt x="0" y="52009"/>
                </a:cubicBezTo>
                <a:cubicBezTo>
                  <a:pt x="0" y="53365"/>
                  <a:pt x="773" y="54140"/>
                  <a:pt x="1837" y="54430"/>
                </a:cubicBezTo>
                <a:lnTo>
                  <a:pt x="1837" y="54430"/>
                </a:lnTo>
                <a:lnTo>
                  <a:pt x="46897" y="73026"/>
                </a:lnTo>
                <a:lnTo>
                  <a:pt x="65463" y="118159"/>
                </a:lnTo>
                <a:lnTo>
                  <a:pt x="65463" y="118159"/>
                </a:lnTo>
                <a:cubicBezTo>
                  <a:pt x="65753" y="119225"/>
                  <a:pt x="66817" y="120000"/>
                  <a:pt x="67880" y="120000"/>
                </a:cubicBezTo>
                <a:cubicBezTo>
                  <a:pt x="69041" y="120000"/>
                  <a:pt x="69814" y="119515"/>
                  <a:pt x="70394" y="118353"/>
                </a:cubicBezTo>
                <a:lnTo>
                  <a:pt x="70394" y="118353"/>
                </a:lnTo>
                <a:lnTo>
                  <a:pt x="70394" y="118353"/>
                </a:lnTo>
                <a:lnTo>
                  <a:pt x="70394" y="118353"/>
                </a:lnTo>
                <a:lnTo>
                  <a:pt x="119516" y="3583"/>
                </a:lnTo>
                <a:lnTo>
                  <a:pt x="119516" y="3583"/>
                </a:lnTo>
                <a:cubicBezTo>
                  <a:pt x="120000" y="3583"/>
                  <a:pt x="120000" y="3292"/>
                  <a:pt x="120000" y="2808"/>
                </a:cubicBezTo>
                <a:close/>
                <a:moveTo>
                  <a:pt x="9766" y="52009"/>
                </a:moveTo>
                <a:lnTo>
                  <a:pt x="105302" y="10944"/>
                </a:lnTo>
                <a:lnTo>
                  <a:pt x="48251" y="68087"/>
                </a:lnTo>
                <a:lnTo>
                  <a:pt x="9766" y="52009"/>
                </a:lnTo>
                <a:close/>
                <a:moveTo>
                  <a:pt x="68170" y="110508"/>
                </a:moveTo>
                <a:lnTo>
                  <a:pt x="52312" y="71670"/>
                </a:lnTo>
                <a:lnTo>
                  <a:pt x="109363" y="14527"/>
                </a:lnTo>
                <a:lnTo>
                  <a:pt x="68170" y="11050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1" name="Google Shape;501;p53"/>
          <p:cNvSpPr txBox="1"/>
          <p:nvPr/>
        </p:nvSpPr>
        <p:spPr>
          <a:xfrm>
            <a:off x="6116700" y="2556575"/>
            <a:ext cx="11739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rgbClr val="FFFFFF"/>
                </a:solidFill>
                <a:latin typeface="Muli"/>
                <a:ea typeface="Muli"/>
                <a:cs typeface="Muli"/>
                <a:sym typeface="Muli"/>
              </a:rPr>
              <a:t>32%</a:t>
            </a:r>
            <a:endParaRPr sz="3600" dirty="0">
              <a:solidFill>
                <a:srgbClr val="FFFFFF"/>
              </a:solidFill>
              <a:latin typeface="Muli"/>
              <a:ea typeface="Muli"/>
              <a:cs typeface="Muli"/>
              <a:sym typeface="Muli"/>
            </a:endParaRPr>
          </a:p>
        </p:txBody>
      </p:sp>
      <p:sp>
        <p:nvSpPr>
          <p:cNvPr id="502" name="Google Shape;502;p53"/>
          <p:cNvSpPr txBox="1"/>
          <p:nvPr/>
        </p:nvSpPr>
        <p:spPr>
          <a:xfrm>
            <a:off x="6116700" y="3781450"/>
            <a:ext cx="11739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a:solidFill>
                  <a:srgbClr val="FFFFFF"/>
                </a:solidFill>
                <a:latin typeface="Muli"/>
                <a:ea typeface="Muli"/>
                <a:cs typeface="Muli"/>
                <a:sym typeface="Muli"/>
              </a:rPr>
              <a:t>70%</a:t>
            </a:r>
            <a:endParaRPr sz="3600">
              <a:solidFill>
                <a:srgbClr val="FFFFFF"/>
              </a:solidFill>
              <a:latin typeface="Muli"/>
              <a:ea typeface="Muli"/>
              <a:cs typeface="Muli"/>
              <a:sym typeface="Muli"/>
            </a:endParaRPr>
          </a:p>
        </p:txBody>
      </p:sp>
      <p:sp>
        <p:nvSpPr>
          <p:cNvPr id="510" name="Google Shape;510;p53"/>
          <p:cNvSpPr txBox="1">
            <a:spLocks noGrp="1"/>
          </p:cNvSpPr>
          <p:nvPr>
            <p:ph type="body" idx="3"/>
          </p:nvPr>
        </p:nvSpPr>
        <p:spPr>
          <a:xfrm>
            <a:off x="253429" y="1237785"/>
            <a:ext cx="4750167" cy="3436628"/>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r>
              <a:rPr lang="en-US" sz="2000" i="1" dirty="0" smtClean="0">
                <a:solidFill>
                  <a:srgbClr val="002060"/>
                </a:solidFill>
                <a:latin typeface="+mj-lt"/>
              </a:rPr>
              <a:t>Quá trình tiến hóa từ vượn người thành người trên Trái Đất lần lượt trải qua các dạng:</a:t>
            </a:r>
          </a:p>
          <a:p>
            <a:pPr marL="0" lvl="0" indent="0" algn="just" rtl="0">
              <a:lnSpc>
                <a:spcPct val="100000"/>
              </a:lnSpc>
              <a:spcBef>
                <a:spcPts val="0"/>
              </a:spcBef>
              <a:spcAft>
                <a:spcPts val="0"/>
              </a:spcAft>
              <a:buNone/>
            </a:pPr>
            <a:r>
              <a:rPr lang="en-US" sz="2000" dirty="0" smtClean="0">
                <a:solidFill>
                  <a:schemeClr val="accent5">
                    <a:lumMod val="75000"/>
                  </a:schemeClr>
                </a:solidFill>
                <a:highlight>
                  <a:srgbClr val="FFFFFF"/>
                </a:highlight>
                <a:latin typeface="+mj-lt"/>
                <a:ea typeface="Open Sans"/>
                <a:cs typeface="Open Sans"/>
                <a:sym typeface="Open Sans"/>
              </a:rPr>
              <a:t>A. Vượn người, Người tối cổ, Người tinh khôn. </a:t>
            </a:r>
          </a:p>
          <a:p>
            <a:pPr marL="0" indent="0" algn="just">
              <a:lnSpc>
                <a:spcPct val="100000"/>
              </a:lnSpc>
              <a:buNone/>
            </a:pPr>
            <a:r>
              <a:rPr lang="en-US" sz="2000" dirty="0" smtClean="0">
                <a:solidFill>
                  <a:schemeClr val="accent5">
                    <a:lumMod val="75000"/>
                  </a:schemeClr>
                </a:solidFill>
                <a:highlight>
                  <a:srgbClr val="FFFFFF"/>
                </a:highlight>
                <a:latin typeface="+mj-lt"/>
                <a:ea typeface="Open Sans"/>
                <a:cs typeface="Open Sans"/>
                <a:sym typeface="Open Sans"/>
              </a:rPr>
              <a:t>B. </a:t>
            </a:r>
            <a:r>
              <a:rPr lang="en-US" sz="2000" dirty="0">
                <a:solidFill>
                  <a:schemeClr val="accent5">
                    <a:lumMod val="75000"/>
                  </a:schemeClr>
                </a:solidFill>
                <a:highlight>
                  <a:srgbClr val="FFFFFF"/>
                </a:highlight>
                <a:latin typeface="+mj-lt"/>
                <a:ea typeface="Open Sans"/>
                <a:cs typeface="Open Sans"/>
                <a:sym typeface="Open Sans"/>
              </a:rPr>
              <a:t>Vượn người, Người tinh </a:t>
            </a:r>
            <a:r>
              <a:rPr lang="en-US" sz="2000" dirty="0" smtClean="0">
                <a:solidFill>
                  <a:schemeClr val="accent5">
                    <a:lumMod val="75000"/>
                  </a:schemeClr>
                </a:solidFill>
                <a:highlight>
                  <a:srgbClr val="FFFFFF"/>
                </a:highlight>
                <a:latin typeface="+mj-lt"/>
                <a:ea typeface="Open Sans"/>
                <a:cs typeface="Open Sans"/>
                <a:sym typeface="Open Sans"/>
              </a:rPr>
              <a:t>khôn, Người </a:t>
            </a:r>
            <a:r>
              <a:rPr lang="en-US" sz="2000" dirty="0">
                <a:solidFill>
                  <a:schemeClr val="accent5">
                    <a:lumMod val="75000"/>
                  </a:schemeClr>
                </a:solidFill>
                <a:highlight>
                  <a:srgbClr val="FFFFFF"/>
                </a:highlight>
                <a:latin typeface="+mj-lt"/>
                <a:ea typeface="Open Sans"/>
                <a:cs typeface="Open Sans"/>
                <a:sym typeface="Open Sans"/>
              </a:rPr>
              <a:t>tối </a:t>
            </a:r>
            <a:r>
              <a:rPr lang="en-US" sz="2000" dirty="0" smtClean="0">
                <a:solidFill>
                  <a:schemeClr val="accent5">
                    <a:lumMod val="75000"/>
                  </a:schemeClr>
                </a:solidFill>
                <a:highlight>
                  <a:srgbClr val="FFFFFF"/>
                </a:highlight>
                <a:latin typeface="+mj-lt"/>
                <a:ea typeface="Open Sans"/>
                <a:cs typeface="Open Sans"/>
                <a:sym typeface="Open Sans"/>
              </a:rPr>
              <a:t>cổ.</a:t>
            </a:r>
          </a:p>
          <a:p>
            <a:pPr marL="0" indent="0" algn="just">
              <a:lnSpc>
                <a:spcPct val="100000"/>
              </a:lnSpc>
              <a:buNone/>
            </a:pPr>
            <a:r>
              <a:rPr lang="en-US" sz="2000" dirty="0" smtClean="0">
                <a:solidFill>
                  <a:schemeClr val="accent5">
                    <a:lumMod val="75000"/>
                  </a:schemeClr>
                </a:solidFill>
                <a:highlight>
                  <a:srgbClr val="FFFFFF"/>
                </a:highlight>
                <a:latin typeface="+mj-lt"/>
                <a:ea typeface="Open Sans"/>
                <a:cs typeface="Open Sans"/>
                <a:sym typeface="Open Sans"/>
              </a:rPr>
              <a:t>C. </a:t>
            </a:r>
            <a:r>
              <a:rPr lang="en-US" sz="2000" dirty="0">
                <a:solidFill>
                  <a:schemeClr val="accent5">
                    <a:lumMod val="75000"/>
                  </a:schemeClr>
                </a:solidFill>
                <a:highlight>
                  <a:srgbClr val="FFFFFF"/>
                </a:highlight>
                <a:latin typeface="+mj-lt"/>
                <a:ea typeface="Open Sans"/>
                <a:cs typeface="Open Sans"/>
                <a:sym typeface="Open Sans"/>
              </a:rPr>
              <a:t>Người tối </a:t>
            </a:r>
            <a:r>
              <a:rPr lang="en-US" sz="2000" dirty="0" smtClean="0">
                <a:solidFill>
                  <a:schemeClr val="accent5">
                    <a:lumMod val="75000"/>
                  </a:schemeClr>
                </a:solidFill>
                <a:highlight>
                  <a:srgbClr val="FFFFFF"/>
                </a:highlight>
                <a:latin typeface="+mj-lt"/>
                <a:ea typeface="Open Sans"/>
                <a:cs typeface="Open Sans"/>
                <a:sym typeface="Open Sans"/>
              </a:rPr>
              <a:t>cổ, Vượn người, Người </a:t>
            </a:r>
            <a:r>
              <a:rPr lang="en-US" sz="2000" dirty="0">
                <a:solidFill>
                  <a:schemeClr val="accent5">
                    <a:lumMod val="75000"/>
                  </a:schemeClr>
                </a:solidFill>
                <a:highlight>
                  <a:srgbClr val="FFFFFF"/>
                </a:highlight>
                <a:latin typeface="+mj-lt"/>
                <a:ea typeface="Open Sans"/>
                <a:cs typeface="Open Sans"/>
                <a:sym typeface="Open Sans"/>
              </a:rPr>
              <a:t>tinh </a:t>
            </a:r>
            <a:r>
              <a:rPr lang="en-US" sz="2000" dirty="0" smtClean="0">
                <a:solidFill>
                  <a:schemeClr val="accent5">
                    <a:lumMod val="75000"/>
                  </a:schemeClr>
                </a:solidFill>
                <a:highlight>
                  <a:srgbClr val="FFFFFF"/>
                </a:highlight>
                <a:latin typeface="+mj-lt"/>
                <a:ea typeface="Open Sans"/>
                <a:cs typeface="Open Sans"/>
                <a:sym typeface="Open Sans"/>
              </a:rPr>
              <a:t>khôn.</a:t>
            </a:r>
          </a:p>
          <a:p>
            <a:pPr marL="0" indent="0" algn="just">
              <a:lnSpc>
                <a:spcPct val="100000"/>
              </a:lnSpc>
              <a:buNone/>
            </a:pPr>
            <a:r>
              <a:rPr lang="en-US" sz="2000" dirty="0" smtClean="0">
                <a:solidFill>
                  <a:schemeClr val="accent5">
                    <a:lumMod val="75000"/>
                  </a:schemeClr>
                </a:solidFill>
                <a:highlight>
                  <a:srgbClr val="FFFFFF"/>
                </a:highlight>
                <a:latin typeface="+mj-lt"/>
                <a:ea typeface="Open Sans"/>
                <a:cs typeface="Open Sans"/>
                <a:sym typeface="Open Sans"/>
              </a:rPr>
              <a:t>D. </a:t>
            </a:r>
            <a:r>
              <a:rPr lang="en-US" sz="2000" dirty="0">
                <a:solidFill>
                  <a:schemeClr val="accent5">
                    <a:lumMod val="75000"/>
                  </a:schemeClr>
                </a:solidFill>
                <a:highlight>
                  <a:srgbClr val="FFFFFF"/>
                </a:highlight>
                <a:latin typeface="+mj-lt"/>
                <a:ea typeface="Open Sans"/>
                <a:cs typeface="Open Sans"/>
                <a:sym typeface="Open Sans"/>
              </a:rPr>
              <a:t>Người tinh </a:t>
            </a:r>
            <a:r>
              <a:rPr lang="en-US" sz="2000" dirty="0" smtClean="0">
                <a:solidFill>
                  <a:schemeClr val="accent5">
                    <a:lumMod val="75000"/>
                  </a:schemeClr>
                </a:solidFill>
                <a:highlight>
                  <a:srgbClr val="FFFFFF"/>
                </a:highlight>
                <a:latin typeface="+mj-lt"/>
                <a:ea typeface="Open Sans"/>
                <a:cs typeface="Open Sans"/>
                <a:sym typeface="Open Sans"/>
              </a:rPr>
              <a:t>khôn, </a:t>
            </a:r>
            <a:r>
              <a:rPr lang="en-US" sz="2000" dirty="0">
                <a:solidFill>
                  <a:schemeClr val="accent5">
                    <a:lumMod val="75000"/>
                  </a:schemeClr>
                </a:solidFill>
                <a:highlight>
                  <a:srgbClr val="FFFFFF"/>
                </a:highlight>
                <a:latin typeface="+mj-lt"/>
                <a:ea typeface="Open Sans"/>
                <a:cs typeface="Open Sans"/>
                <a:sym typeface="Open Sans"/>
              </a:rPr>
              <a:t>Vượn </a:t>
            </a:r>
            <a:r>
              <a:rPr lang="en-US" sz="2000" dirty="0" smtClean="0">
                <a:solidFill>
                  <a:schemeClr val="accent5">
                    <a:lumMod val="75000"/>
                  </a:schemeClr>
                </a:solidFill>
                <a:highlight>
                  <a:srgbClr val="FFFFFF"/>
                </a:highlight>
                <a:latin typeface="+mj-lt"/>
                <a:ea typeface="Open Sans"/>
                <a:cs typeface="Open Sans"/>
                <a:sym typeface="Open Sans"/>
              </a:rPr>
              <a:t>người, </a:t>
            </a:r>
            <a:r>
              <a:rPr lang="en-US" sz="2000" dirty="0">
                <a:solidFill>
                  <a:schemeClr val="accent5">
                    <a:lumMod val="75000"/>
                  </a:schemeClr>
                </a:solidFill>
                <a:highlight>
                  <a:srgbClr val="FFFFFF"/>
                </a:highlight>
                <a:latin typeface="+mj-lt"/>
                <a:ea typeface="Open Sans"/>
                <a:cs typeface="Open Sans"/>
                <a:sym typeface="Open Sans"/>
              </a:rPr>
              <a:t>Người tối </a:t>
            </a:r>
            <a:r>
              <a:rPr lang="en-US" sz="2000" dirty="0" smtClean="0">
                <a:solidFill>
                  <a:schemeClr val="accent5">
                    <a:lumMod val="75000"/>
                  </a:schemeClr>
                </a:solidFill>
                <a:highlight>
                  <a:srgbClr val="FFFFFF"/>
                </a:highlight>
                <a:latin typeface="+mj-lt"/>
                <a:ea typeface="Open Sans"/>
                <a:cs typeface="Open Sans"/>
                <a:sym typeface="Open Sans"/>
              </a:rPr>
              <a:t>cổ.</a:t>
            </a:r>
            <a:endParaRPr lang="en-US" sz="2000" dirty="0">
              <a:solidFill>
                <a:schemeClr val="accent5">
                  <a:lumMod val="75000"/>
                </a:schemeClr>
              </a:solidFill>
              <a:highlight>
                <a:srgbClr val="FFFFFF"/>
              </a:highlight>
              <a:latin typeface="+mj-lt"/>
              <a:ea typeface="Open Sans"/>
              <a:cs typeface="Open Sans"/>
              <a:sym typeface="Open Sans"/>
            </a:endParaRPr>
          </a:p>
        </p:txBody>
      </p:sp>
      <p:pic>
        <p:nvPicPr>
          <p:cNvPr id="31" name="Picture 30"/>
          <p:cNvPicPr>
            <a:picLocks noChangeAspect="1"/>
          </p:cNvPicPr>
          <p:nvPr/>
        </p:nvPicPr>
        <p:blipFill>
          <a:blip r:embed="rId3"/>
          <a:stretch>
            <a:fillRect/>
          </a:stretch>
        </p:blipFill>
        <p:spPr>
          <a:xfrm>
            <a:off x="6547103" y="445025"/>
            <a:ext cx="1789885" cy="1708314"/>
          </a:xfrm>
          <a:prstGeom prst="rect">
            <a:avLst/>
          </a:prstGeom>
        </p:spPr>
      </p:pic>
      <p:pic>
        <p:nvPicPr>
          <p:cNvPr id="32" name="Picture 31"/>
          <p:cNvPicPr>
            <a:picLocks noChangeAspect="1"/>
          </p:cNvPicPr>
          <p:nvPr/>
        </p:nvPicPr>
        <p:blipFill>
          <a:blip r:embed="rId4"/>
          <a:stretch>
            <a:fillRect/>
          </a:stretch>
        </p:blipFill>
        <p:spPr>
          <a:xfrm>
            <a:off x="7018070" y="2221699"/>
            <a:ext cx="2005550" cy="1468800"/>
          </a:xfrm>
          <a:prstGeom prst="rect">
            <a:avLst/>
          </a:prstGeom>
        </p:spPr>
      </p:pic>
      <p:pic>
        <p:nvPicPr>
          <p:cNvPr id="33" name="Picture 32"/>
          <p:cNvPicPr>
            <a:picLocks noChangeAspect="1"/>
          </p:cNvPicPr>
          <p:nvPr/>
        </p:nvPicPr>
        <p:blipFill>
          <a:blip r:embed="rId5"/>
          <a:stretch>
            <a:fillRect/>
          </a:stretch>
        </p:blipFill>
        <p:spPr>
          <a:xfrm>
            <a:off x="4889252" y="2593007"/>
            <a:ext cx="2082493" cy="2399586"/>
          </a:xfrm>
          <a:prstGeom prst="rect">
            <a:avLst/>
          </a:prstGeom>
        </p:spPr>
      </p:pic>
      <p:sp>
        <p:nvSpPr>
          <p:cNvPr id="5" name="Oval 4"/>
          <p:cNvSpPr/>
          <p:nvPr/>
        </p:nvSpPr>
        <p:spPr>
          <a:xfrm>
            <a:off x="253430" y="2282342"/>
            <a:ext cx="426884" cy="27423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5"/>
                                        </p:tgtEl>
                                        <p:attrNameLst>
                                          <p:attrName>style.visibility</p:attrName>
                                        </p:attrNameLst>
                                      </p:cBhvr>
                                      <p:to>
                                        <p:strVal val="visible"/>
                                      </p:to>
                                    </p:set>
                                    <p:anim calcmode="lin" valueType="num">
                                      <p:cBhvr additive="base">
                                        <p:cTn id="7" dur="500" fill="hold"/>
                                        <p:tgtEl>
                                          <p:spTgt spid="485"/>
                                        </p:tgtEl>
                                        <p:attrNameLst>
                                          <p:attrName>ppt_x</p:attrName>
                                        </p:attrNameLst>
                                      </p:cBhvr>
                                      <p:tavLst>
                                        <p:tav tm="0">
                                          <p:val>
                                            <p:strVal val="#ppt_x"/>
                                          </p:val>
                                        </p:tav>
                                        <p:tav tm="100000">
                                          <p:val>
                                            <p:strVal val="#ppt_x"/>
                                          </p:val>
                                        </p:tav>
                                      </p:tavLst>
                                    </p:anim>
                                    <p:anim calcmode="lin" valueType="num">
                                      <p:cBhvr additive="base">
                                        <p:cTn id="8" dur="500" fill="hold"/>
                                        <p:tgtEl>
                                          <p:spTgt spid="48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10">
                                            <p:txEl>
                                              <p:pRg st="0" end="0"/>
                                            </p:txEl>
                                          </p:spTgt>
                                        </p:tgtEl>
                                        <p:attrNameLst>
                                          <p:attrName>style.visibility</p:attrName>
                                        </p:attrNameLst>
                                      </p:cBhvr>
                                      <p:to>
                                        <p:strVal val="visible"/>
                                      </p:to>
                                    </p:set>
                                    <p:animEffect transition="in" filter="barn(inVertical)">
                                      <p:cBhvr>
                                        <p:cTn id="13" dur="500"/>
                                        <p:tgtEl>
                                          <p:spTgt spid="51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10">
                                            <p:txEl>
                                              <p:pRg st="1" end="1"/>
                                            </p:txEl>
                                          </p:spTgt>
                                        </p:tgtEl>
                                        <p:attrNameLst>
                                          <p:attrName>style.visibility</p:attrName>
                                        </p:attrNameLst>
                                      </p:cBhvr>
                                      <p:to>
                                        <p:strVal val="visible"/>
                                      </p:to>
                                    </p:set>
                                    <p:animEffect transition="in" filter="barn(inVertical)">
                                      <p:cBhvr>
                                        <p:cTn id="18" dur="500"/>
                                        <p:tgtEl>
                                          <p:spTgt spid="510">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510">
                                            <p:txEl>
                                              <p:pRg st="2" end="2"/>
                                            </p:txEl>
                                          </p:spTgt>
                                        </p:tgtEl>
                                        <p:attrNameLst>
                                          <p:attrName>style.visibility</p:attrName>
                                        </p:attrNameLst>
                                      </p:cBhvr>
                                      <p:to>
                                        <p:strVal val="visible"/>
                                      </p:to>
                                    </p:set>
                                    <p:animEffect transition="in" filter="barn(inVertical)">
                                      <p:cBhvr>
                                        <p:cTn id="21" dur="500"/>
                                        <p:tgtEl>
                                          <p:spTgt spid="510">
                                            <p:txEl>
                                              <p:pRg st="2" end="2"/>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510">
                                            <p:txEl>
                                              <p:pRg st="3" end="3"/>
                                            </p:txEl>
                                          </p:spTgt>
                                        </p:tgtEl>
                                        <p:attrNameLst>
                                          <p:attrName>style.visibility</p:attrName>
                                        </p:attrNameLst>
                                      </p:cBhvr>
                                      <p:to>
                                        <p:strVal val="visible"/>
                                      </p:to>
                                    </p:set>
                                    <p:animEffect transition="in" filter="barn(inVertical)">
                                      <p:cBhvr>
                                        <p:cTn id="24" dur="500"/>
                                        <p:tgtEl>
                                          <p:spTgt spid="510">
                                            <p:txEl>
                                              <p:pRg st="3" end="3"/>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510">
                                            <p:txEl>
                                              <p:pRg st="4" end="4"/>
                                            </p:txEl>
                                          </p:spTgt>
                                        </p:tgtEl>
                                        <p:attrNameLst>
                                          <p:attrName>style.visibility</p:attrName>
                                        </p:attrNameLst>
                                      </p:cBhvr>
                                      <p:to>
                                        <p:strVal val="visible"/>
                                      </p:to>
                                    </p:set>
                                    <p:animEffect transition="in" filter="barn(inVertical)">
                                      <p:cBhvr>
                                        <p:cTn id="27" dur="500"/>
                                        <p:tgtEl>
                                          <p:spTgt spid="5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barn(inVertic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barn(inVertical)">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barn(inVertical)">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 grpId="0"/>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Google Shape;330;p45"/>
          <p:cNvSpPr txBox="1"/>
          <p:nvPr/>
        </p:nvSpPr>
        <p:spPr>
          <a:xfrm>
            <a:off x="4623232" y="419313"/>
            <a:ext cx="4374440" cy="1019469"/>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 sz="2000" i="1" dirty="0" smtClean="0">
                <a:solidFill>
                  <a:schemeClr val="accent5">
                    <a:lumMod val="50000"/>
                  </a:schemeClr>
                </a:solidFill>
                <a:latin typeface="+mn-lt"/>
                <a:ea typeface="Muli"/>
                <a:cs typeface="Muli"/>
                <a:sym typeface="Muli"/>
              </a:rPr>
              <a:t>Nhận xét về phạm vi phân bố dấu tích người tối cổ ở Việt Nam?</a:t>
            </a:r>
            <a:endParaRPr sz="2000" i="1" dirty="0">
              <a:solidFill>
                <a:schemeClr val="accent5">
                  <a:lumMod val="50000"/>
                </a:schemeClr>
              </a:solidFill>
              <a:latin typeface="+mn-lt"/>
              <a:ea typeface="Muli"/>
              <a:cs typeface="Muli"/>
              <a:sym typeface="Muli"/>
            </a:endParaRPr>
          </a:p>
        </p:txBody>
      </p:sp>
      <p:sp>
        <p:nvSpPr>
          <p:cNvPr id="34" name="Round Same Side Corner Rectangle 33"/>
          <p:cNvSpPr/>
          <p:nvPr/>
        </p:nvSpPr>
        <p:spPr>
          <a:xfrm rot="16200000">
            <a:off x="5660445" y="602826"/>
            <a:ext cx="581732" cy="2508323"/>
          </a:xfrm>
          <a:prstGeom prst="round2SameRect">
            <a:avLst>
              <a:gd name="adj1" fmla="val 23321"/>
              <a:gd name="adj2" fmla="val 0"/>
            </a:avLst>
          </a:prstGeom>
          <a:solidFill>
            <a:schemeClr val="accent3"/>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Round Same Side Corner Rectangle 34"/>
          <p:cNvSpPr/>
          <p:nvPr/>
        </p:nvSpPr>
        <p:spPr>
          <a:xfrm rot="5400000" flipH="1">
            <a:off x="7388718" y="1455745"/>
            <a:ext cx="604010" cy="780207"/>
          </a:xfrm>
          <a:prstGeom prst="round2SameRect">
            <a:avLst>
              <a:gd name="adj1" fmla="val 34679"/>
              <a:gd name="adj2" fmla="val 0"/>
            </a:avLst>
          </a:prstGeom>
          <a:solidFill>
            <a:schemeClr val="accent3"/>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6" name="Round Same Side Corner Rectangle 35"/>
          <p:cNvSpPr/>
          <p:nvPr/>
        </p:nvSpPr>
        <p:spPr>
          <a:xfrm rot="16200000">
            <a:off x="5648104" y="1499893"/>
            <a:ext cx="606412" cy="2508323"/>
          </a:xfrm>
          <a:prstGeom prst="round2SameRect">
            <a:avLst>
              <a:gd name="adj1" fmla="val 23321"/>
              <a:gd name="adj2" fmla="val 7238"/>
            </a:avLst>
          </a:prstGeom>
          <a:solidFill>
            <a:schemeClr val="accent2">
              <a:lumMod val="50000"/>
              <a:lumOff val="50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Round Same Side Corner Rectangle 36"/>
          <p:cNvSpPr/>
          <p:nvPr/>
        </p:nvSpPr>
        <p:spPr>
          <a:xfrm rot="5400000" flipH="1">
            <a:off x="7376738" y="2353172"/>
            <a:ext cx="618161" cy="790015"/>
          </a:xfrm>
          <a:prstGeom prst="round2SameRect">
            <a:avLst>
              <a:gd name="adj1" fmla="val 34679"/>
              <a:gd name="adj2" fmla="val 0"/>
            </a:avLst>
          </a:prstGeom>
          <a:solidFill>
            <a:schemeClr val="accent2">
              <a:lumMod val="50000"/>
              <a:lumOff val="50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 name="Round Same Side Corner Rectangle 37"/>
          <p:cNvSpPr/>
          <p:nvPr/>
        </p:nvSpPr>
        <p:spPr>
          <a:xfrm rot="16200000">
            <a:off x="5610570" y="2379015"/>
            <a:ext cx="681483" cy="2508322"/>
          </a:xfrm>
          <a:prstGeom prst="round2SameRect">
            <a:avLst>
              <a:gd name="adj1" fmla="val 23321"/>
              <a:gd name="adj2" fmla="val 0"/>
            </a:avLst>
          </a:prstGeom>
          <a:solidFill>
            <a:schemeClr val="accent5">
              <a:lumMod val="75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Round Same Side Corner Rectangle 38"/>
          <p:cNvSpPr/>
          <p:nvPr/>
        </p:nvSpPr>
        <p:spPr>
          <a:xfrm rot="5400000" flipH="1">
            <a:off x="7348866" y="3241958"/>
            <a:ext cx="680591" cy="783325"/>
          </a:xfrm>
          <a:prstGeom prst="round2SameRect">
            <a:avLst>
              <a:gd name="adj1" fmla="val 34679"/>
              <a:gd name="adj2" fmla="val 0"/>
            </a:avLst>
          </a:prstGeom>
          <a:solidFill>
            <a:schemeClr val="accent5">
              <a:lumMod val="7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Round Same Side Corner Rectangle 39"/>
          <p:cNvSpPr/>
          <p:nvPr/>
        </p:nvSpPr>
        <p:spPr>
          <a:xfrm rot="16200000">
            <a:off x="5613013" y="3301400"/>
            <a:ext cx="675381" cy="2509536"/>
          </a:xfrm>
          <a:prstGeom prst="round2SameRect">
            <a:avLst>
              <a:gd name="adj1" fmla="val 23321"/>
              <a:gd name="adj2" fmla="val 0"/>
            </a:avLst>
          </a:prstGeom>
          <a:solidFill>
            <a:srgbClr val="00B0F0"/>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 name="Round Same Side Corner Rectangle 40"/>
          <p:cNvSpPr/>
          <p:nvPr/>
        </p:nvSpPr>
        <p:spPr>
          <a:xfrm rot="5400000" flipH="1">
            <a:off x="7344032" y="4157067"/>
            <a:ext cx="690260" cy="783324"/>
          </a:xfrm>
          <a:prstGeom prst="round2SameRect">
            <a:avLst>
              <a:gd name="adj1" fmla="val 34679"/>
              <a:gd name="adj2" fmla="val 0"/>
            </a:avLst>
          </a:prstGeom>
          <a:solidFill>
            <a:srgbClr val="00B0F0"/>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2" name="TextBox 33"/>
          <p:cNvSpPr txBox="1">
            <a:spLocks noChangeArrowheads="1"/>
          </p:cNvSpPr>
          <p:nvPr/>
        </p:nvSpPr>
        <p:spPr bwMode="auto">
          <a:xfrm>
            <a:off x="7496503" y="2533985"/>
            <a:ext cx="378630" cy="461665"/>
          </a:xfrm>
          <a:prstGeom prst="rect">
            <a:avLst/>
          </a:prstGeom>
          <a:noFill/>
          <a:ln w="9525">
            <a:noFill/>
            <a:miter lim="800000"/>
            <a:headEnd/>
            <a:tailEnd/>
          </a:ln>
        </p:spPr>
        <p:txBody>
          <a:bodyPr wrap="none" anchor="ctr">
            <a:spAutoFit/>
          </a:bodyPr>
          <a:lstStyle/>
          <a:p>
            <a:pPr algn="ctr"/>
            <a:r>
              <a:rPr lang="en-US" sz="2400" b="1" dirty="0" smtClean="0">
                <a:solidFill>
                  <a:schemeClr val="bg1"/>
                </a:solidFill>
                <a:latin typeface="Comic Sans MS" pitchFamily="66" charset="0"/>
              </a:rPr>
              <a:t>B</a:t>
            </a:r>
            <a:endParaRPr lang="en-US" sz="2400" b="1" dirty="0">
              <a:solidFill>
                <a:schemeClr val="bg1"/>
              </a:solidFill>
              <a:latin typeface="Comic Sans MS" pitchFamily="66" charset="0"/>
            </a:endParaRPr>
          </a:p>
        </p:txBody>
      </p:sp>
      <p:sp>
        <p:nvSpPr>
          <p:cNvPr id="43" name="TextBox 34"/>
          <p:cNvSpPr txBox="1">
            <a:spLocks noChangeArrowheads="1"/>
          </p:cNvSpPr>
          <p:nvPr/>
        </p:nvSpPr>
        <p:spPr bwMode="auto">
          <a:xfrm>
            <a:off x="7469971" y="3402343"/>
            <a:ext cx="375423" cy="461665"/>
          </a:xfrm>
          <a:prstGeom prst="rect">
            <a:avLst/>
          </a:prstGeom>
          <a:noFill/>
          <a:ln w="9525">
            <a:noFill/>
            <a:miter lim="800000"/>
            <a:headEnd/>
            <a:tailEnd/>
          </a:ln>
        </p:spPr>
        <p:txBody>
          <a:bodyPr wrap="none" anchor="ctr">
            <a:spAutoFit/>
          </a:bodyPr>
          <a:lstStyle/>
          <a:p>
            <a:pPr algn="ctr"/>
            <a:r>
              <a:rPr lang="en-US" sz="2400" b="1" dirty="0" smtClean="0">
                <a:solidFill>
                  <a:schemeClr val="bg1"/>
                </a:solidFill>
                <a:latin typeface="Comic Sans MS" pitchFamily="66" charset="0"/>
              </a:rPr>
              <a:t>C</a:t>
            </a:r>
            <a:endParaRPr lang="en-US" sz="2400" b="1" dirty="0">
              <a:solidFill>
                <a:schemeClr val="bg1"/>
              </a:solidFill>
              <a:latin typeface="Comic Sans MS" pitchFamily="66" charset="0"/>
            </a:endParaRPr>
          </a:p>
        </p:txBody>
      </p:sp>
      <p:sp>
        <p:nvSpPr>
          <p:cNvPr id="44" name="TextBox 35"/>
          <p:cNvSpPr txBox="1">
            <a:spLocks noChangeArrowheads="1"/>
          </p:cNvSpPr>
          <p:nvPr/>
        </p:nvSpPr>
        <p:spPr bwMode="auto">
          <a:xfrm>
            <a:off x="7467649" y="4317896"/>
            <a:ext cx="407483" cy="461665"/>
          </a:xfrm>
          <a:prstGeom prst="rect">
            <a:avLst/>
          </a:prstGeom>
          <a:noFill/>
          <a:ln w="9525">
            <a:noFill/>
            <a:miter lim="800000"/>
            <a:headEnd/>
            <a:tailEnd/>
          </a:ln>
        </p:spPr>
        <p:txBody>
          <a:bodyPr wrap="none" anchor="ctr">
            <a:spAutoFit/>
          </a:bodyPr>
          <a:lstStyle/>
          <a:p>
            <a:pPr algn="ctr"/>
            <a:r>
              <a:rPr lang="en-US" sz="2400" b="1" dirty="0" smtClean="0">
                <a:solidFill>
                  <a:schemeClr val="bg1"/>
                </a:solidFill>
                <a:latin typeface="Comic Sans MS" pitchFamily="66" charset="0"/>
              </a:rPr>
              <a:t>D</a:t>
            </a:r>
            <a:endParaRPr lang="en-US" sz="2400" b="1" dirty="0">
              <a:solidFill>
                <a:schemeClr val="bg1"/>
              </a:solidFill>
              <a:latin typeface="Comic Sans MS" pitchFamily="66" charset="0"/>
            </a:endParaRPr>
          </a:p>
        </p:txBody>
      </p:sp>
      <p:sp>
        <p:nvSpPr>
          <p:cNvPr id="45" name="Rectangle 32"/>
          <p:cNvSpPr>
            <a:spLocks noChangeArrowheads="1"/>
          </p:cNvSpPr>
          <p:nvPr/>
        </p:nvSpPr>
        <p:spPr bwMode="auto">
          <a:xfrm>
            <a:off x="4842331" y="1660008"/>
            <a:ext cx="1968121" cy="369332"/>
          </a:xfrm>
          <a:prstGeom prst="rect">
            <a:avLst/>
          </a:prstGeom>
          <a:noFill/>
          <a:ln w="9525">
            <a:noFill/>
            <a:miter lim="800000"/>
            <a:headEnd/>
            <a:tailEnd/>
          </a:ln>
        </p:spPr>
        <p:txBody>
          <a:bodyPr wrap="square">
            <a:spAutoFit/>
          </a:bodyPr>
          <a:lstStyle/>
          <a:p>
            <a:pPr algn="ctr"/>
            <a:r>
              <a:rPr lang="en-US" sz="1800" dirty="0" smtClean="0">
                <a:solidFill>
                  <a:schemeClr val="bg1"/>
                </a:solidFill>
                <a:latin typeface="Arial" charset="0"/>
              </a:rPr>
              <a:t>Nhỏ hep</a:t>
            </a:r>
            <a:endParaRPr lang="en-US" sz="1800" dirty="0"/>
          </a:p>
        </p:txBody>
      </p:sp>
      <p:sp>
        <p:nvSpPr>
          <p:cNvPr id="46" name="Rectangle 37"/>
          <p:cNvSpPr>
            <a:spLocks noChangeArrowheads="1"/>
          </p:cNvSpPr>
          <p:nvPr/>
        </p:nvSpPr>
        <p:spPr bwMode="auto">
          <a:xfrm>
            <a:off x="4697151" y="2548769"/>
            <a:ext cx="2290245" cy="369332"/>
          </a:xfrm>
          <a:prstGeom prst="rect">
            <a:avLst/>
          </a:prstGeom>
          <a:noFill/>
          <a:ln w="9525">
            <a:noFill/>
            <a:miter lim="800000"/>
            <a:headEnd/>
            <a:tailEnd/>
          </a:ln>
        </p:spPr>
        <p:txBody>
          <a:bodyPr wrap="square">
            <a:spAutoFit/>
          </a:bodyPr>
          <a:lstStyle/>
          <a:p>
            <a:pPr algn="ctr"/>
            <a:r>
              <a:rPr lang="en-US" sz="1800" dirty="0" smtClean="0">
                <a:solidFill>
                  <a:schemeClr val="bg1"/>
                </a:solidFill>
                <a:latin typeface="Arial" charset="0"/>
              </a:rPr>
              <a:t>Chủ yếu ở miến Bắc</a:t>
            </a:r>
            <a:endParaRPr lang="en-US" sz="1800" dirty="0"/>
          </a:p>
        </p:txBody>
      </p:sp>
      <p:sp>
        <p:nvSpPr>
          <p:cNvPr id="47" name="Rectangle 38"/>
          <p:cNvSpPr>
            <a:spLocks noChangeArrowheads="1"/>
          </p:cNvSpPr>
          <p:nvPr/>
        </p:nvSpPr>
        <p:spPr bwMode="auto">
          <a:xfrm>
            <a:off x="4695935" y="3465537"/>
            <a:ext cx="2575644" cy="369332"/>
          </a:xfrm>
          <a:prstGeom prst="rect">
            <a:avLst/>
          </a:prstGeom>
          <a:noFill/>
          <a:ln w="9525">
            <a:noFill/>
            <a:miter lim="800000"/>
            <a:headEnd/>
            <a:tailEnd/>
          </a:ln>
        </p:spPr>
        <p:txBody>
          <a:bodyPr wrap="square">
            <a:spAutoFit/>
          </a:bodyPr>
          <a:lstStyle/>
          <a:p>
            <a:pPr algn="ctr"/>
            <a:r>
              <a:rPr lang="en-US" sz="1800" dirty="0" smtClean="0">
                <a:solidFill>
                  <a:schemeClr val="bg1"/>
                </a:solidFill>
                <a:latin typeface="Arial" charset="0"/>
              </a:rPr>
              <a:t>Hầu hết ở miền Trung</a:t>
            </a:r>
            <a:endParaRPr lang="en-US" sz="1800" dirty="0"/>
          </a:p>
        </p:txBody>
      </p:sp>
      <p:sp>
        <p:nvSpPr>
          <p:cNvPr id="48" name="Rectangle 39"/>
          <p:cNvSpPr>
            <a:spLocks noChangeArrowheads="1"/>
          </p:cNvSpPr>
          <p:nvPr/>
        </p:nvSpPr>
        <p:spPr bwMode="auto">
          <a:xfrm>
            <a:off x="5135016" y="4379123"/>
            <a:ext cx="2166665" cy="369332"/>
          </a:xfrm>
          <a:prstGeom prst="rect">
            <a:avLst/>
          </a:prstGeom>
          <a:noFill/>
          <a:ln w="9525">
            <a:noFill/>
            <a:miter lim="800000"/>
            <a:headEnd/>
            <a:tailEnd/>
          </a:ln>
        </p:spPr>
        <p:txBody>
          <a:bodyPr wrap="square">
            <a:spAutoFit/>
          </a:bodyPr>
          <a:lstStyle/>
          <a:p>
            <a:pPr algn="ctr"/>
            <a:r>
              <a:rPr lang="en-US" sz="1800" dirty="0" smtClean="0">
                <a:solidFill>
                  <a:schemeClr val="bg1"/>
                </a:solidFill>
                <a:latin typeface="Arial" charset="0"/>
              </a:rPr>
              <a:t>Rộng khắp</a:t>
            </a:r>
            <a:endParaRPr lang="en-US" sz="1800" dirty="0">
              <a:solidFill>
                <a:schemeClr val="bg1"/>
              </a:solidFill>
            </a:endParaRPr>
          </a:p>
        </p:txBody>
      </p:sp>
      <p:sp>
        <p:nvSpPr>
          <p:cNvPr id="49" name="TextBox 33"/>
          <p:cNvSpPr txBox="1">
            <a:spLocks noChangeArrowheads="1"/>
          </p:cNvSpPr>
          <p:nvPr/>
        </p:nvSpPr>
        <p:spPr bwMode="auto">
          <a:xfrm>
            <a:off x="7486180" y="1587546"/>
            <a:ext cx="409086" cy="461665"/>
          </a:xfrm>
          <a:prstGeom prst="rect">
            <a:avLst/>
          </a:prstGeom>
          <a:noFill/>
          <a:ln w="9525">
            <a:noFill/>
            <a:miter lim="800000"/>
            <a:headEnd/>
            <a:tailEnd/>
          </a:ln>
        </p:spPr>
        <p:txBody>
          <a:bodyPr wrap="none" anchor="ctr">
            <a:spAutoFit/>
          </a:bodyPr>
          <a:lstStyle/>
          <a:p>
            <a:pPr algn="ctr"/>
            <a:r>
              <a:rPr lang="en-US" sz="2400" b="1" dirty="0" smtClean="0">
                <a:solidFill>
                  <a:schemeClr val="bg1"/>
                </a:solidFill>
                <a:latin typeface="Comic Sans MS" pitchFamily="66" charset="0"/>
              </a:rPr>
              <a:t>A</a:t>
            </a:r>
            <a:endParaRPr lang="en-US" sz="2400" b="1" dirty="0">
              <a:solidFill>
                <a:schemeClr val="bg1"/>
              </a:solidFill>
              <a:latin typeface="Comic Sans MS" pitchFamily="66" charset="0"/>
            </a:endParaRPr>
          </a:p>
        </p:txBody>
      </p:sp>
      <p:sp>
        <p:nvSpPr>
          <p:cNvPr id="3" name="Oval 2"/>
          <p:cNvSpPr/>
          <p:nvPr/>
        </p:nvSpPr>
        <p:spPr>
          <a:xfrm>
            <a:off x="7467649" y="4317896"/>
            <a:ext cx="427617" cy="46166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p:cNvPicPr>
            <a:picLocks noChangeAspect="1"/>
          </p:cNvPicPr>
          <p:nvPr/>
        </p:nvPicPr>
        <p:blipFill>
          <a:blip r:embed="rId2"/>
          <a:stretch>
            <a:fillRect/>
          </a:stretch>
        </p:blipFill>
        <p:spPr>
          <a:xfrm>
            <a:off x="83993" y="731520"/>
            <a:ext cx="3617499" cy="4048041"/>
          </a:xfrm>
          <a:prstGeom prst="rect">
            <a:avLst/>
          </a:prstGeom>
        </p:spPr>
      </p:pic>
    </p:spTree>
    <p:extLst>
      <p:ext uri="{BB962C8B-B14F-4D97-AF65-F5344CB8AC3E}">
        <p14:creationId xmlns:p14="http://schemas.microsoft.com/office/powerpoint/2010/main" val="82802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barn(inVertical)">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down)">
                                      <p:cBhvr>
                                        <p:cTn id="17" dur="500"/>
                                        <p:tgtEl>
                                          <p:spTgt spid="4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down)">
                                      <p:cBhvr>
                                        <p:cTn id="20" dur="500"/>
                                        <p:tgtEl>
                                          <p:spTgt spid="3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wipe(down)">
                                      <p:cBhvr>
                                        <p:cTn id="23" dur="500"/>
                                        <p:tgtEl>
                                          <p:spTgt spid="4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ipe(down)">
                                      <p:cBhvr>
                                        <p:cTn id="26" dur="500"/>
                                        <p:tgtEl>
                                          <p:spTgt spid="35"/>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wipe(down)">
                                      <p:cBhvr>
                                        <p:cTn id="29" dur="500"/>
                                        <p:tgtEl>
                                          <p:spTgt spid="46"/>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down)">
                                      <p:cBhvr>
                                        <p:cTn id="32" dur="500"/>
                                        <p:tgtEl>
                                          <p:spTgt spid="36"/>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down)">
                                      <p:cBhvr>
                                        <p:cTn id="35" dur="500"/>
                                        <p:tgtEl>
                                          <p:spTgt spid="42"/>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wipe(down)">
                                      <p:cBhvr>
                                        <p:cTn id="38" dur="500"/>
                                        <p:tgtEl>
                                          <p:spTgt spid="37"/>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wipe(down)">
                                      <p:cBhvr>
                                        <p:cTn id="41" dur="500"/>
                                        <p:tgtEl>
                                          <p:spTgt spid="47"/>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wipe(down)">
                                      <p:cBhvr>
                                        <p:cTn id="44" dur="500"/>
                                        <p:tgtEl>
                                          <p:spTgt spid="38"/>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wipe(down)">
                                      <p:cBhvr>
                                        <p:cTn id="47" dur="500"/>
                                        <p:tgtEl>
                                          <p:spTgt spid="43"/>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wipe(down)">
                                      <p:cBhvr>
                                        <p:cTn id="50" dur="500"/>
                                        <p:tgtEl>
                                          <p:spTgt spid="39"/>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wipe(down)">
                                      <p:cBhvr>
                                        <p:cTn id="53" dur="500"/>
                                        <p:tgtEl>
                                          <p:spTgt spid="48"/>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wipe(down)">
                                      <p:cBhvr>
                                        <p:cTn id="56" dur="500"/>
                                        <p:tgtEl>
                                          <p:spTgt spid="40"/>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wipe(down)">
                                      <p:cBhvr>
                                        <p:cTn id="59" dur="500"/>
                                        <p:tgtEl>
                                          <p:spTgt spid="44"/>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wipe(down)">
                                      <p:cBhvr>
                                        <p:cTn id="62" dur="500"/>
                                        <p:tgtEl>
                                          <p:spTgt spid="41"/>
                                        </p:tgtEl>
                                      </p:cBhvr>
                                    </p:animEffect>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wipe(down)">
                                      <p:cBhvr>
                                        <p:cTn id="67" dur="580">
                                          <p:stCondLst>
                                            <p:cond delay="0"/>
                                          </p:stCondLst>
                                        </p:cTn>
                                        <p:tgtEl>
                                          <p:spTgt spid="3"/>
                                        </p:tgtEl>
                                      </p:cBhvr>
                                    </p:animEffect>
                                    <p:anim calcmode="lin" valueType="num">
                                      <p:cBhvr>
                                        <p:cTn id="6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73" dur="26">
                                          <p:stCondLst>
                                            <p:cond delay="650"/>
                                          </p:stCondLst>
                                        </p:cTn>
                                        <p:tgtEl>
                                          <p:spTgt spid="3"/>
                                        </p:tgtEl>
                                      </p:cBhvr>
                                      <p:to x="100000" y="60000"/>
                                    </p:animScale>
                                    <p:animScale>
                                      <p:cBhvr>
                                        <p:cTn id="74" dur="166" decel="50000">
                                          <p:stCondLst>
                                            <p:cond delay="676"/>
                                          </p:stCondLst>
                                        </p:cTn>
                                        <p:tgtEl>
                                          <p:spTgt spid="3"/>
                                        </p:tgtEl>
                                      </p:cBhvr>
                                      <p:to x="100000" y="100000"/>
                                    </p:animScale>
                                    <p:animScale>
                                      <p:cBhvr>
                                        <p:cTn id="75" dur="26">
                                          <p:stCondLst>
                                            <p:cond delay="1312"/>
                                          </p:stCondLst>
                                        </p:cTn>
                                        <p:tgtEl>
                                          <p:spTgt spid="3"/>
                                        </p:tgtEl>
                                      </p:cBhvr>
                                      <p:to x="100000" y="80000"/>
                                    </p:animScale>
                                    <p:animScale>
                                      <p:cBhvr>
                                        <p:cTn id="76" dur="166" decel="50000">
                                          <p:stCondLst>
                                            <p:cond delay="1338"/>
                                          </p:stCondLst>
                                        </p:cTn>
                                        <p:tgtEl>
                                          <p:spTgt spid="3"/>
                                        </p:tgtEl>
                                      </p:cBhvr>
                                      <p:to x="100000" y="100000"/>
                                    </p:animScale>
                                    <p:animScale>
                                      <p:cBhvr>
                                        <p:cTn id="77" dur="26">
                                          <p:stCondLst>
                                            <p:cond delay="1642"/>
                                          </p:stCondLst>
                                        </p:cTn>
                                        <p:tgtEl>
                                          <p:spTgt spid="3"/>
                                        </p:tgtEl>
                                      </p:cBhvr>
                                      <p:to x="100000" y="90000"/>
                                    </p:animScale>
                                    <p:animScale>
                                      <p:cBhvr>
                                        <p:cTn id="78" dur="166" decel="50000">
                                          <p:stCondLst>
                                            <p:cond delay="1668"/>
                                          </p:stCondLst>
                                        </p:cTn>
                                        <p:tgtEl>
                                          <p:spTgt spid="3"/>
                                        </p:tgtEl>
                                      </p:cBhvr>
                                      <p:to x="100000" y="100000"/>
                                    </p:animScale>
                                    <p:animScale>
                                      <p:cBhvr>
                                        <p:cTn id="79" dur="26">
                                          <p:stCondLst>
                                            <p:cond delay="1808"/>
                                          </p:stCondLst>
                                        </p:cTn>
                                        <p:tgtEl>
                                          <p:spTgt spid="3"/>
                                        </p:tgtEl>
                                      </p:cBhvr>
                                      <p:to x="100000" y="95000"/>
                                    </p:animScale>
                                    <p:animScale>
                                      <p:cBhvr>
                                        <p:cTn id="8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animBg="1"/>
      <p:bldP spid="35" grpId="0" animBg="1"/>
      <p:bldP spid="36" grpId="0" animBg="1"/>
      <p:bldP spid="37" grpId="0" animBg="1"/>
      <p:bldP spid="38" grpId="0" animBg="1"/>
      <p:bldP spid="39" grpId="0" animBg="1"/>
      <p:bldP spid="40" grpId="0" animBg="1"/>
      <p:bldP spid="41" grpId="0" animBg="1"/>
      <p:bldP spid="42" grpId="0"/>
      <p:bldP spid="43" grpId="0"/>
      <p:bldP spid="44" grpId="0"/>
      <p:bldP spid="45" grpId="0"/>
      <p:bldP spid="46" grpId="0"/>
      <p:bldP spid="47" grpId="0"/>
      <p:bldP spid="48" grpId="0"/>
      <p:bldP spid="49" grpId="0"/>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81" name="Google Shape;581;p56"/>
          <p:cNvSpPr txBox="1">
            <a:spLocks noGrp="1"/>
          </p:cNvSpPr>
          <p:nvPr>
            <p:ph type="subTitle" idx="2"/>
          </p:nvPr>
        </p:nvSpPr>
        <p:spPr>
          <a:xfrm>
            <a:off x="370483" y="941525"/>
            <a:ext cx="8460000" cy="565406"/>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200" b="1" i="1" dirty="0" smtClean="0">
                <a:solidFill>
                  <a:schemeClr val="accent5">
                    <a:lumMod val="50000"/>
                  </a:schemeClr>
                </a:solidFill>
                <a:latin typeface="+mj-lt"/>
                <a:ea typeface="Muli"/>
                <a:cs typeface="Muli"/>
                <a:sym typeface="Muli"/>
              </a:rPr>
              <a:t>Vượn người xuất hiện cách ngày nay bao nhiêu năm?</a:t>
            </a:r>
            <a:endParaRPr sz="2200" b="1" i="1" dirty="0">
              <a:solidFill>
                <a:schemeClr val="accent5">
                  <a:lumMod val="50000"/>
                </a:schemeClr>
              </a:solidFill>
              <a:latin typeface="+mj-lt"/>
            </a:endParaRPr>
          </a:p>
        </p:txBody>
      </p:sp>
      <p:sp>
        <p:nvSpPr>
          <p:cNvPr id="582" name="Google Shape;582;p56"/>
          <p:cNvSpPr/>
          <p:nvPr/>
        </p:nvSpPr>
        <p:spPr>
          <a:xfrm rot="-5400000">
            <a:off x="940155" y="1495641"/>
            <a:ext cx="1086430" cy="1938600"/>
          </a:xfrm>
          <a:prstGeom prst="flowChartOffpageConnector">
            <a:avLst/>
          </a:prstGeom>
          <a:solidFill>
            <a:srgbClr val="5E8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56"/>
          <p:cNvSpPr/>
          <p:nvPr/>
        </p:nvSpPr>
        <p:spPr>
          <a:xfrm>
            <a:off x="2452668" y="1911639"/>
            <a:ext cx="2253550" cy="1102224"/>
          </a:xfrm>
          <a:custGeom>
            <a:avLst/>
            <a:gdLst/>
            <a:ahLst/>
            <a:cxnLst/>
            <a:rect l="l" t="t" r="r" b="b"/>
            <a:pathLst>
              <a:path w="90142" h="56389" extrusionOk="0">
                <a:moveTo>
                  <a:pt x="0" y="0"/>
                </a:moveTo>
                <a:lnTo>
                  <a:pt x="73914" y="0"/>
                </a:lnTo>
                <a:lnTo>
                  <a:pt x="90142" y="28107"/>
                </a:lnTo>
                <a:lnTo>
                  <a:pt x="73813" y="56389"/>
                </a:lnTo>
                <a:lnTo>
                  <a:pt x="0" y="56389"/>
                </a:lnTo>
                <a:lnTo>
                  <a:pt x="16140" y="28434"/>
                </a:lnTo>
                <a:close/>
              </a:path>
            </a:pathLst>
          </a:custGeom>
          <a:solidFill>
            <a:srgbClr val="415C80"/>
          </a:solidFill>
          <a:ln>
            <a:noFill/>
          </a:ln>
        </p:spPr>
      </p:sp>
      <p:sp>
        <p:nvSpPr>
          <p:cNvPr id="585" name="Google Shape;585;p56"/>
          <p:cNvSpPr/>
          <p:nvPr/>
        </p:nvSpPr>
        <p:spPr>
          <a:xfrm>
            <a:off x="4706219" y="1911639"/>
            <a:ext cx="2253550" cy="1102224"/>
          </a:xfrm>
          <a:custGeom>
            <a:avLst/>
            <a:gdLst/>
            <a:ahLst/>
            <a:cxnLst/>
            <a:rect l="l" t="t" r="r" b="b"/>
            <a:pathLst>
              <a:path w="90142" h="56389" extrusionOk="0">
                <a:moveTo>
                  <a:pt x="0" y="0"/>
                </a:moveTo>
                <a:lnTo>
                  <a:pt x="73914" y="0"/>
                </a:lnTo>
                <a:lnTo>
                  <a:pt x="90142" y="28107"/>
                </a:lnTo>
                <a:lnTo>
                  <a:pt x="73813" y="56389"/>
                </a:lnTo>
                <a:lnTo>
                  <a:pt x="0" y="56389"/>
                </a:lnTo>
                <a:lnTo>
                  <a:pt x="16140" y="28434"/>
                </a:lnTo>
                <a:close/>
              </a:path>
            </a:pathLst>
          </a:custGeom>
          <a:solidFill>
            <a:srgbClr val="5E85B9"/>
          </a:solidFill>
          <a:ln>
            <a:noFill/>
          </a:ln>
        </p:spPr>
      </p:sp>
      <p:sp>
        <p:nvSpPr>
          <p:cNvPr id="595" name="Google Shape;595;p56"/>
          <p:cNvSpPr txBox="1"/>
          <p:nvPr/>
        </p:nvSpPr>
        <p:spPr>
          <a:xfrm>
            <a:off x="530925" y="1989571"/>
            <a:ext cx="1480505" cy="94636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dirty="0" smtClean="0">
                <a:solidFill>
                  <a:srgbClr val="FFFFFF"/>
                </a:solidFill>
                <a:latin typeface="+mj-lt"/>
                <a:ea typeface="Muli"/>
                <a:cs typeface="Muli"/>
                <a:sym typeface="Muli"/>
              </a:rPr>
              <a:t>5-6 triệu năm</a:t>
            </a:r>
            <a:endParaRPr sz="2000" b="1" dirty="0">
              <a:solidFill>
                <a:srgbClr val="FFFFFF"/>
              </a:solidFill>
              <a:latin typeface="+mj-lt"/>
              <a:ea typeface="Muli"/>
              <a:cs typeface="Muli"/>
              <a:sym typeface="Muli"/>
            </a:endParaRPr>
          </a:p>
        </p:txBody>
      </p:sp>
      <p:sp>
        <p:nvSpPr>
          <p:cNvPr id="596" name="Google Shape;596;p56"/>
          <p:cNvSpPr txBox="1"/>
          <p:nvPr/>
        </p:nvSpPr>
        <p:spPr>
          <a:xfrm>
            <a:off x="2877419" y="2282921"/>
            <a:ext cx="1219200" cy="447778"/>
          </a:xfrm>
          <a:prstGeom prst="rect">
            <a:avLst/>
          </a:prstGeom>
          <a:noFill/>
          <a:ln>
            <a:noFill/>
          </a:ln>
        </p:spPr>
        <p:txBody>
          <a:bodyPr spcFirstLastPara="1" wrap="square" lIns="91425" tIns="91425" rIns="91425" bIns="91425" anchor="ctr" anchorCtr="0">
            <a:noAutofit/>
          </a:bodyPr>
          <a:lstStyle/>
          <a:p>
            <a:pPr lvl="0" algn="ctr"/>
            <a:r>
              <a:rPr lang="en-US" sz="2000" b="1" dirty="0" smtClean="0">
                <a:solidFill>
                  <a:srgbClr val="FFFFFF"/>
                </a:solidFill>
                <a:latin typeface="+mj-lt"/>
                <a:ea typeface="Muli"/>
                <a:cs typeface="Muli"/>
                <a:sym typeface="Muli"/>
              </a:rPr>
              <a:t>4 triệu năm</a:t>
            </a:r>
            <a:endParaRPr lang="en-US" sz="2000" b="1" dirty="0">
              <a:solidFill>
                <a:srgbClr val="FFFFFF"/>
              </a:solidFill>
              <a:latin typeface="+mj-lt"/>
              <a:ea typeface="Muli"/>
              <a:cs typeface="Muli"/>
              <a:sym typeface="Muli"/>
            </a:endParaRPr>
          </a:p>
        </p:txBody>
      </p:sp>
      <p:sp>
        <p:nvSpPr>
          <p:cNvPr id="597" name="Google Shape;597;p56"/>
          <p:cNvSpPr txBox="1"/>
          <p:nvPr/>
        </p:nvSpPr>
        <p:spPr>
          <a:xfrm>
            <a:off x="5197866" y="2238862"/>
            <a:ext cx="1219200" cy="447778"/>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smtClean="0">
                <a:solidFill>
                  <a:srgbClr val="FFFFFF"/>
                </a:solidFill>
                <a:latin typeface="+mj-lt"/>
                <a:ea typeface="Muli"/>
                <a:cs typeface="Muli"/>
                <a:sym typeface="Muli"/>
              </a:rPr>
              <a:t>150 000 năm </a:t>
            </a:r>
            <a:endParaRPr sz="2000" b="1" dirty="0">
              <a:solidFill>
                <a:srgbClr val="FFFFFF"/>
              </a:solidFill>
              <a:latin typeface="+mj-lt"/>
              <a:ea typeface="Muli"/>
              <a:cs typeface="Muli"/>
              <a:sym typeface="Muli"/>
            </a:endParaRPr>
          </a:p>
        </p:txBody>
      </p:sp>
      <p:grpSp>
        <p:nvGrpSpPr>
          <p:cNvPr id="602" name="Google Shape;602;p56"/>
          <p:cNvGrpSpPr/>
          <p:nvPr/>
        </p:nvGrpSpPr>
        <p:grpSpPr>
          <a:xfrm rot="5400000">
            <a:off x="8641234" y="411193"/>
            <a:ext cx="278152" cy="345818"/>
            <a:chOff x="0" y="46600"/>
            <a:chExt cx="3121800" cy="5004600"/>
          </a:xfrm>
        </p:grpSpPr>
        <p:sp>
          <p:nvSpPr>
            <p:cNvPr id="603" name="Google Shape;603;p56"/>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56"/>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05" name="Google Shape;605;p56"/>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pic>
        <p:nvPicPr>
          <p:cNvPr id="33" name="Picture 32"/>
          <p:cNvPicPr>
            <a:picLocks noChangeAspect="1"/>
          </p:cNvPicPr>
          <p:nvPr/>
        </p:nvPicPr>
        <p:blipFill>
          <a:blip r:embed="rId3"/>
          <a:stretch>
            <a:fillRect/>
          </a:stretch>
        </p:blipFill>
        <p:spPr>
          <a:xfrm>
            <a:off x="6172445" y="3500370"/>
            <a:ext cx="2626798" cy="1468800"/>
          </a:xfrm>
          <a:prstGeom prst="rect">
            <a:avLst/>
          </a:prstGeom>
        </p:spPr>
      </p:pic>
      <p:sp>
        <p:nvSpPr>
          <p:cNvPr id="34" name="Google Shape;582;p56"/>
          <p:cNvSpPr/>
          <p:nvPr/>
        </p:nvSpPr>
        <p:spPr>
          <a:xfrm rot="-5400000">
            <a:off x="4705249" y="3197865"/>
            <a:ext cx="985234" cy="1938600"/>
          </a:xfrm>
          <a:prstGeom prst="flowChartOffpageConnector">
            <a:avLst/>
          </a:prstGeom>
          <a:solidFill>
            <a:srgbClr val="5E8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95;p56"/>
          <p:cNvSpPr txBox="1"/>
          <p:nvPr/>
        </p:nvSpPr>
        <p:spPr>
          <a:xfrm>
            <a:off x="4370028" y="3842753"/>
            <a:ext cx="1480505" cy="70150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dirty="0" smtClean="0">
                <a:solidFill>
                  <a:srgbClr val="FFFF00"/>
                </a:solidFill>
                <a:latin typeface="+mj-lt"/>
                <a:ea typeface="Muli"/>
                <a:cs typeface="Muli"/>
                <a:sym typeface="Muli"/>
              </a:rPr>
              <a:t>5-6 triệu năm</a:t>
            </a:r>
            <a:endParaRPr sz="2000" b="1" dirty="0">
              <a:solidFill>
                <a:srgbClr val="FFFF00"/>
              </a:solidFill>
              <a:latin typeface="+mj-lt"/>
              <a:ea typeface="Muli"/>
              <a:cs typeface="Muli"/>
              <a:sym typeface="Mul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81">
                                            <p:txEl>
                                              <p:pRg st="0" end="0"/>
                                            </p:txEl>
                                          </p:spTgt>
                                        </p:tgtEl>
                                        <p:attrNameLst>
                                          <p:attrName>style.visibility</p:attrName>
                                        </p:attrNameLst>
                                      </p:cBhvr>
                                      <p:to>
                                        <p:strVal val="visible"/>
                                      </p:to>
                                    </p:set>
                                    <p:animEffect transition="in" filter="wipe(down)">
                                      <p:cBhvr>
                                        <p:cTn id="7" dur="500"/>
                                        <p:tgtEl>
                                          <p:spTgt spid="58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95"/>
                                        </p:tgtEl>
                                        <p:attrNameLst>
                                          <p:attrName>style.visibility</p:attrName>
                                        </p:attrNameLst>
                                      </p:cBhvr>
                                      <p:to>
                                        <p:strVal val="visible"/>
                                      </p:to>
                                    </p:set>
                                    <p:animEffect transition="in" filter="wipe(down)">
                                      <p:cBhvr>
                                        <p:cTn id="12" dur="500"/>
                                        <p:tgtEl>
                                          <p:spTgt spid="59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82"/>
                                        </p:tgtEl>
                                        <p:attrNameLst>
                                          <p:attrName>style.visibility</p:attrName>
                                        </p:attrNameLst>
                                      </p:cBhvr>
                                      <p:to>
                                        <p:strVal val="visible"/>
                                      </p:to>
                                    </p:set>
                                    <p:animEffect transition="in" filter="wipe(down)">
                                      <p:cBhvr>
                                        <p:cTn id="15" dur="500"/>
                                        <p:tgtEl>
                                          <p:spTgt spid="58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96"/>
                                        </p:tgtEl>
                                        <p:attrNameLst>
                                          <p:attrName>style.visibility</p:attrName>
                                        </p:attrNameLst>
                                      </p:cBhvr>
                                      <p:to>
                                        <p:strVal val="visible"/>
                                      </p:to>
                                    </p:set>
                                    <p:animEffect transition="in" filter="wipe(down)">
                                      <p:cBhvr>
                                        <p:cTn id="20" dur="500"/>
                                        <p:tgtEl>
                                          <p:spTgt spid="596"/>
                                        </p:tgtEl>
                                      </p:cBhvr>
                                    </p:animEffect>
                                  </p:childTnLst>
                                </p:cTn>
                              </p:par>
                              <p:par>
                                <p:cTn id="21" presetID="22" presetClass="entr" presetSubtype="4" fill="hold" nodeType="withEffect">
                                  <p:stCondLst>
                                    <p:cond delay="0"/>
                                  </p:stCondLst>
                                  <p:childTnLst>
                                    <p:set>
                                      <p:cBhvr>
                                        <p:cTn id="22" dur="1" fill="hold">
                                          <p:stCondLst>
                                            <p:cond delay="0"/>
                                          </p:stCondLst>
                                        </p:cTn>
                                        <p:tgtEl>
                                          <p:spTgt spid="584"/>
                                        </p:tgtEl>
                                        <p:attrNameLst>
                                          <p:attrName>style.visibility</p:attrName>
                                        </p:attrNameLst>
                                      </p:cBhvr>
                                      <p:to>
                                        <p:strVal val="visible"/>
                                      </p:to>
                                    </p:set>
                                    <p:animEffect transition="in" filter="wipe(down)">
                                      <p:cBhvr>
                                        <p:cTn id="23" dur="500"/>
                                        <p:tgtEl>
                                          <p:spTgt spid="58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97"/>
                                        </p:tgtEl>
                                        <p:attrNameLst>
                                          <p:attrName>style.visibility</p:attrName>
                                        </p:attrNameLst>
                                      </p:cBhvr>
                                      <p:to>
                                        <p:strVal val="visible"/>
                                      </p:to>
                                    </p:set>
                                    <p:animEffect transition="in" filter="wipe(down)">
                                      <p:cBhvr>
                                        <p:cTn id="28" dur="500"/>
                                        <p:tgtEl>
                                          <p:spTgt spid="597"/>
                                        </p:tgtEl>
                                      </p:cBhvr>
                                    </p:animEffect>
                                  </p:childTnLst>
                                </p:cTn>
                              </p:par>
                              <p:par>
                                <p:cTn id="29" presetID="22" presetClass="entr" presetSubtype="4" fill="hold" nodeType="withEffect">
                                  <p:stCondLst>
                                    <p:cond delay="0"/>
                                  </p:stCondLst>
                                  <p:childTnLst>
                                    <p:set>
                                      <p:cBhvr>
                                        <p:cTn id="30" dur="1" fill="hold">
                                          <p:stCondLst>
                                            <p:cond delay="0"/>
                                          </p:stCondLst>
                                        </p:cTn>
                                        <p:tgtEl>
                                          <p:spTgt spid="585"/>
                                        </p:tgtEl>
                                        <p:attrNameLst>
                                          <p:attrName>style.visibility</p:attrName>
                                        </p:attrNameLst>
                                      </p:cBhvr>
                                      <p:to>
                                        <p:strVal val="visible"/>
                                      </p:to>
                                    </p:set>
                                    <p:animEffect transition="in" filter="wipe(down)">
                                      <p:cBhvr>
                                        <p:cTn id="31" dur="500"/>
                                        <p:tgtEl>
                                          <p:spTgt spid="58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down)">
                                      <p:cBhvr>
                                        <p:cTn id="36" dur="500"/>
                                        <p:tgtEl>
                                          <p:spTgt spid="33"/>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down)">
                                      <p:cBhvr>
                                        <p:cTn id="39" dur="500"/>
                                        <p:tgtEl>
                                          <p:spTgt spid="35"/>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down)">
                                      <p:cBhvr>
                                        <p:cTn id="4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 grpId="0" build="p"/>
      <p:bldP spid="582" grpId="0" animBg="1"/>
      <p:bldP spid="595" grpId="0"/>
      <p:bldP spid="596" grpId="0"/>
      <p:bldP spid="597" grpId="0"/>
      <p:bldP spid="34" grpId="0" animBg="1"/>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6301" y="410147"/>
            <a:ext cx="6386169" cy="461665"/>
          </a:xfrm>
          <a:prstGeom prst="rect">
            <a:avLst/>
          </a:prstGeom>
        </p:spPr>
        <p:txBody>
          <a:bodyPr wrap="square">
            <a:spAutoFit/>
          </a:bodyPr>
          <a:lstStyle/>
          <a:p>
            <a:pPr algn="just"/>
            <a:r>
              <a:rPr lang="fr-FR" sz="2400" b="1" dirty="0" smtClean="0">
                <a:solidFill>
                  <a:schemeClr val="bg1"/>
                </a:solidFill>
              </a:rPr>
              <a:t>Luyện tập nâng cao</a:t>
            </a:r>
            <a:endParaRPr lang="en-US" sz="2400" b="1" dirty="0">
              <a:solidFill>
                <a:schemeClr val="bg1"/>
              </a:solidFill>
            </a:endParaRPr>
          </a:p>
        </p:txBody>
      </p:sp>
      <p:sp>
        <p:nvSpPr>
          <p:cNvPr id="2" name="Rectangle 1"/>
          <p:cNvSpPr/>
          <p:nvPr/>
        </p:nvSpPr>
        <p:spPr>
          <a:xfrm>
            <a:off x="124357" y="930334"/>
            <a:ext cx="8873338" cy="1015663"/>
          </a:xfrm>
          <a:prstGeom prst="rect">
            <a:avLst/>
          </a:prstGeom>
        </p:spPr>
        <p:txBody>
          <a:bodyPr wrap="square">
            <a:spAutoFit/>
          </a:bodyPr>
          <a:lstStyle/>
          <a:p>
            <a:pPr algn="just"/>
            <a:r>
              <a:rPr lang="nl-NL" sz="2000" i="1" dirty="0">
                <a:solidFill>
                  <a:srgbClr val="FFFF00"/>
                </a:solidFill>
                <a:ea typeface="Droid Serif" panose="020B0604020202020204" charset="0"/>
                <a:cs typeface="Droid Serif" panose="020B0604020202020204" charset="0"/>
              </a:rPr>
              <a:t>Lấy chủ đề về những công cụ đá thô sơ đầu tiên của nhân loại, em hãy phát biểu cảm nghĩ của em về óc sáng tạo, tinh thần lao động cần mẫn, kiên trì của Người tối cổ.</a:t>
            </a:r>
            <a:endParaRPr lang="en-US" sz="2000" i="1" dirty="0">
              <a:solidFill>
                <a:srgbClr val="FFFF00"/>
              </a:solidFill>
            </a:endParaRPr>
          </a:p>
        </p:txBody>
      </p:sp>
      <p:pic>
        <p:nvPicPr>
          <p:cNvPr id="5" name="Picture 4"/>
          <p:cNvPicPr>
            <a:picLocks noChangeAspect="1"/>
          </p:cNvPicPr>
          <p:nvPr/>
        </p:nvPicPr>
        <p:blipFill>
          <a:blip r:embed="rId2"/>
          <a:stretch>
            <a:fillRect/>
          </a:stretch>
        </p:blipFill>
        <p:spPr>
          <a:xfrm>
            <a:off x="146301" y="2063041"/>
            <a:ext cx="2599165" cy="2000875"/>
          </a:xfrm>
          <a:prstGeom prst="rect">
            <a:avLst/>
          </a:prstGeom>
        </p:spPr>
      </p:pic>
      <p:pic>
        <p:nvPicPr>
          <p:cNvPr id="6" name="Picture 5"/>
          <p:cNvPicPr>
            <a:picLocks noChangeAspect="1"/>
          </p:cNvPicPr>
          <p:nvPr/>
        </p:nvPicPr>
        <p:blipFill>
          <a:blip r:embed="rId3"/>
          <a:stretch>
            <a:fillRect/>
          </a:stretch>
        </p:blipFill>
        <p:spPr>
          <a:xfrm>
            <a:off x="6242608" y="3000761"/>
            <a:ext cx="2755087" cy="2000875"/>
          </a:xfrm>
          <a:prstGeom prst="rect">
            <a:avLst/>
          </a:prstGeom>
        </p:spPr>
      </p:pic>
      <p:sp>
        <p:nvSpPr>
          <p:cNvPr id="7" name="Google Shape;405;p50"/>
          <p:cNvSpPr/>
          <p:nvPr/>
        </p:nvSpPr>
        <p:spPr>
          <a:xfrm>
            <a:off x="2923537" y="2313233"/>
            <a:ext cx="3141000" cy="2001000"/>
          </a:xfrm>
          <a:prstGeom prst="rect">
            <a:avLst/>
          </a:prstGeom>
          <a:solidFill>
            <a:srgbClr val="4E6E9A">
              <a:alpha val="8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21;p50"/>
          <p:cNvSpPr txBox="1"/>
          <p:nvPr/>
        </p:nvSpPr>
        <p:spPr>
          <a:xfrm>
            <a:off x="2987438" y="2947508"/>
            <a:ext cx="3033540" cy="1366500"/>
          </a:xfrm>
          <a:prstGeom prst="rect">
            <a:avLst/>
          </a:prstGeom>
          <a:noFill/>
          <a:ln>
            <a:noFill/>
          </a:ln>
        </p:spPr>
        <p:txBody>
          <a:bodyPr spcFirstLastPara="1" wrap="square" lIns="91425" tIns="91425" rIns="91425" bIns="91425" anchor="t" anchorCtr="0">
            <a:noAutofit/>
          </a:bodyPr>
          <a:lstStyle/>
          <a:p>
            <a:pPr algn="just"/>
            <a:r>
              <a:rPr lang="nl-NL" sz="1800" b="1" dirty="0">
                <a:solidFill>
                  <a:srgbClr val="FFFF00"/>
                </a:solidFill>
              </a:rPr>
              <a:t>Người tối cổ đã kiên trì ghè, đẽo một mặt mảnh đá để làm công cụ lao động sản xuất của mình</a:t>
            </a:r>
            <a:r>
              <a:rPr lang="nl-NL" sz="1800" b="1" dirty="0" smtClean="0">
                <a:solidFill>
                  <a:srgbClr val="FFFF00"/>
                </a:solidFill>
              </a:rPr>
              <a:t>. </a:t>
            </a:r>
            <a:endParaRPr lang="en-US" sz="1800" b="1" dirty="0">
              <a:solidFill>
                <a:srgbClr val="FFFF00"/>
              </a:solidFill>
            </a:endParaRPr>
          </a:p>
        </p:txBody>
      </p:sp>
      <p:sp>
        <p:nvSpPr>
          <p:cNvPr id="9" name="Google Shape;422;p50"/>
          <p:cNvSpPr txBox="1"/>
          <p:nvPr/>
        </p:nvSpPr>
        <p:spPr>
          <a:xfrm>
            <a:off x="4128609" y="2223821"/>
            <a:ext cx="647969" cy="81284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dirty="0">
                <a:solidFill>
                  <a:srgbClr val="FFFF00"/>
                </a:solidFill>
                <a:latin typeface="Arial Black"/>
                <a:ea typeface="Arial Black"/>
                <a:cs typeface="Arial Black"/>
                <a:sym typeface="Arial Black"/>
              </a:rPr>
              <a:t>”</a:t>
            </a:r>
            <a:endParaRPr sz="6000" dirty="0">
              <a:solidFill>
                <a:srgbClr val="FFFF00"/>
              </a:solidFill>
              <a:latin typeface="Arial Black"/>
              <a:ea typeface="Arial Black"/>
              <a:cs typeface="Arial Black"/>
              <a:sym typeface="Arial Black"/>
            </a:endParaRPr>
          </a:p>
        </p:txBody>
      </p:sp>
    </p:spTree>
    <p:extLst>
      <p:ext uri="{BB962C8B-B14F-4D97-AF65-F5344CB8AC3E}">
        <p14:creationId xmlns:p14="http://schemas.microsoft.com/office/powerpoint/2010/main" val="305880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80">
                                          <p:stCondLst>
                                            <p:cond delay="0"/>
                                          </p:stCondLst>
                                        </p:cTn>
                                        <p:tgtEl>
                                          <p:spTgt spid="2">
                                            <p:txEl>
                                              <p:pRg st="0" end="0"/>
                                            </p:txEl>
                                          </p:spTgt>
                                        </p:tgtEl>
                                      </p:cBhvr>
                                    </p:animEffect>
                                    <p:anim calcmode="lin" valueType="num">
                                      <p:cBhvr>
                                        <p:cTn id="13" dur="1822" tmFilter="0,0; 0.14,0.36; 0.43,0.73; 0.71,0.91; 1.0,1.0">
                                          <p:stCondLst>
                                            <p:cond delay="0"/>
                                          </p:stCondLst>
                                        </p:cTn>
                                        <p:tgtEl>
                                          <p:spTgt spid="2">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xEl>
                                              <p:pRg st="0" end="0"/>
                                            </p:txEl>
                                          </p:spTgt>
                                        </p:tgtEl>
                                      </p:cBhvr>
                                      <p:to x="100000" y="60000"/>
                                    </p:animScale>
                                    <p:animScale>
                                      <p:cBhvr>
                                        <p:cTn id="19" dur="166" decel="50000">
                                          <p:stCondLst>
                                            <p:cond delay="676"/>
                                          </p:stCondLst>
                                        </p:cTn>
                                        <p:tgtEl>
                                          <p:spTgt spid="2">
                                            <p:txEl>
                                              <p:pRg st="0" end="0"/>
                                            </p:txEl>
                                          </p:spTgt>
                                        </p:tgtEl>
                                      </p:cBhvr>
                                      <p:to x="100000" y="100000"/>
                                    </p:animScale>
                                    <p:animScale>
                                      <p:cBhvr>
                                        <p:cTn id="20" dur="26">
                                          <p:stCondLst>
                                            <p:cond delay="1312"/>
                                          </p:stCondLst>
                                        </p:cTn>
                                        <p:tgtEl>
                                          <p:spTgt spid="2">
                                            <p:txEl>
                                              <p:pRg st="0" end="0"/>
                                            </p:txEl>
                                          </p:spTgt>
                                        </p:tgtEl>
                                      </p:cBhvr>
                                      <p:to x="100000" y="80000"/>
                                    </p:animScale>
                                    <p:animScale>
                                      <p:cBhvr>
                                        <p:cTn id="21" dur="166" decel="50000">
                                          <p:stCondLst>
                                            <p:cond delay="1338"/>
                                          </p:stCondLst>
                                        </p:cTn>
                                        <p:tgtEl>
                                          <p:spTgt spid="2">
                                            <p:txEl>
                                              <p:pRg st="0" end="0"/>
                                            </p:txEl>
                                          </p:spTgt>
                                        </p:tgtEl>
                                      </p:cBhvr>
                                      <p:to x="100000" y="100000"/>
                                    </p:animScale>
                                    <p:animScale>
                                      <p:cBhvr>
                                        <p:cTn id="22" dur="26">
                                          <p:stCondLst>
                                            <p:cond delay="1642"/>
                                          </p:stCondLst>
                                        </p:cTn>
                                        <p:tgtEl>
                                          <p:spTgt spid="2">
                                            <p:txEl>
                                              <p:pRg st="0" end="0"/>
                                            </p:txEl>
                                          </p:spTgt>
                                        </p:tgtEl>
                                      </p:cBhvr>
                                      <p:to x="100000" y="90000"/>
                                    </p:animScale>
                                    <p:animScale>
                                      <p:cBhvr>
                                        <p:cTn id="23" dur="166" decel="50000">
                                          <p:stCondLst>
                                            <p:cond delay="1668"/>
                                          </p:stCondLst>
                                        </p:cTn>
                                        <p:tgtEl>
                                          <p:spTgt spid="2">
                                            <p:txEl>
                                              <p:pRg st="0" end="0"/>
                                            </p:txEl>
                                          </p:spTgt>
                                        </p:tgtEl>
                                      </p:cBhvr>
                                      <p:to x="100000" y="100000"/>
                                    </p:animScale>
                                    <p:animScale>
                                      <p:cBhvr>
                                        <p:cTn id="24" dur="26">
                                          <p:stCondLst>
                                            <p:cond delay="1808"/>
                                          </p:stCondLst>
                                        </p:cTn>
                                        <p:tgtEl>
                                          <p:spTgt spid="2">
                                            <p:txEl>
                                              <p:pRg st="0" end="0"/>
                                            </p:txEl>
                                          </p:spTgt>
                                        </p:tgtEl>
                                      </p:cBhvr>
                                      <p:to x="100000" y="95000"/>
                                    </p:animScale>
                                    <p:animScale>
                                      <p:cBhvr>
                                        <p:cTn id="25" dur="166" decel="50000">
                                          <p:stCondLst>
                                            <p:cond delay="1834"/>
                                          </p:stCondLst>
                                        </p:cTn>
                                        <p:tgtEl>
                                          <p:spTgt spid="2">
                                            <p:txEl>
                                              <p:pRg st="0" end="0"/>
                                            </p:txEl>
                                          </p:spTgt>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circle(in)">
                                      <p:cBhvr>
                                        <p:cTn id="44" dur="2000"/>
                                        <p:tgtEl>
                                          <p:spTgt spid="7"/>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circle(in)">
                                      <p:cBhvr>
                                        <p:cTn id="47" dur="2000"/>
                                        <p:tgtEl>
                                          <p:spTgt spid="9"/>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circle(in)">
                                      <p:cBhvr>
                                        <p:cTn id="5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58"/>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smtClean="0">
                <a:latin typeface="+mj-lt"/>
              </a:rPr>
              <a:t>Hướng dẫn về nhà</a:t>
            </a:r>
            <a:endParaRPr b="1" dirty="0">
              <a:latin typeface="+mj-lt"/>
            </a:endParaRPr>
          </a:p>
        </p:txBody>
      </p:sp>
      <p:cxnSp>
        <p:nvCxnSpPr>
          <p:cNvPr id="623" name="Google Shape;623;p58"/>
          <p:cNvCxnSpPr/>
          <p:nvPr/>
        </p:nvCxnSpPr>
        <p:spPr>
          <a:xfrm rot="10800000" flipH="1">
            <a:off x="888169" y="3006294"/>
            <a:ext cx="8071800" cy="10200"/>
          </a:xfrm>
          <a:prstGeom prst="straightConnector1">
            <a:avLst/>
          </a:prstGeom>
          <a:noFill/>
          <a:ln w="9525" cap="flat" cmpd="sng">
            <a:solidFill>
              <a:srgbClr val="4E6E9A"/>
            </a:solidFill>
            <a:prstDash val="dash"/>
            <a:round/>
            <a:headEnd type="none" w="med" len="med"/>
            <a:tailEnd type="none" w="med" len="med"/>
          </a:ln>
        </p:spPr>
      </p:cxnSp>
      <p:sp>
        <p:nvSpPr>
          <p:cNvPr id="624" name="Google Shape;624;p58"/>
          <p:cNvSpPr/>
          <p:nvPr/>
        </p:nvSpPr>
        <p:spPr>
          <a:xfrm>
            <a:off x="1154397" y="2631289"/>
            <a:ext cx="747545" cy="747545"/>
          </a:xfrm>
          <a:prstGeom prst="donut">
            <a:avLst>
              <a:gd name="adj" fmla="val 12366"/>
            </a:avLst>
          </a:prstGeom>
          <a:solidFill>
            <a:srgbClr val="4E6F9B"/>
          </a:solidFill>
          <a:ln w="2857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uli"/>
              <a:ea typeface="Muli"/>
              <a:cs typeface="Muli"/>
              <a:sym typeface="Muli"/>
            </a:endParaRPr>
          </a:p>
        </p:txBody>
      </p:sp>
      <p:sp>
        <p:nvSpPr>
          <p:cNvPr id="625" name="Google Shape;625;p58"/>
          <p:cNvSpPr/>
          <p:nvPr/>
        </p:nvSpPr>
        <p:spPr>
          <a:xfrm>
            <a:off x="2010660" y="2823976"/>
            <a:ext cx="362490" cy="362490"/>
          </a:xfrm>
          <a:prstGeom prst="ellipse">
            <a:avLst/>
          </a:prstGeom>
          <a:solidFill>
            <a:srgbClr val="4E6F9B"/>
          </a:solidFill>
          <a:ln w="2857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uli"/>
              <a:ea typeface="Muli"/>
              <a:cs typeface="Muli"/>
              <a:sym typeface="Muli"/>
            </a:endParaRPr>
          </a:p>
        </p:txBody>
      </p:sp>
      <p:sp>
        <p:nvSpPr>
          <p:cNvPr id="626" name="Google Shape;626;p58"/>
          <p:cNvSpPr/>
          <p:nvPr/>
        </p:nvSpPr>
        <p:spPr>
          <a:xfrm>
            <a:off x="2452882" y="2823976"/>
            <a:ext cx="362490" cy="362490"/>
          </a:xfrm>
          <a:prstGeom prst="ellipse">
            <a:avLst/>
          </a:prstGeom>
          <a:solidFill>
            <a:srgbClr val="4E6F9B"/>
          </a:solidFill>
          <a:ln w="2857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latin typeface="Muli"/>
              <a:ea typeface="Muli"/>
              <a:cs typeface="Muli"/>
              <a:sym typeface="Muli"/>
            </a:endParaRPr>
          </a:p>
        </p:txBody>
      </p:sp>
      <p:sp>
        <p:nvSpPr>
          <p:cNvPr id="627" name="Google Shape;627;p58"/>
          <p:cNvSpPr/>
          <p:nvPr/>
        </p:nvSpPr>
        <p:spPr>
          <a:xfrm>
            <a:off x="2902492" y="2823977"/>
            <a:ext cx="362490" cy="362490"/>
          </a:xfrm>
          <a:prstGeom prst="ellipse">
            <a:avLst/>
          </a:prstGeom>
          <a:solidFill>
            <a:srgbClr val="4E6F9B"/>
          </a:solidFill>
          <a:ln w="2857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latin typeface="Muli"/>
              <a:ea typeface="Muli"/>
              <a:cs typeface="Muli"/>
              <a:sym typeface="Muli"/>
            </a:endParaRPr>
          </a:p>
        </p:txBody>
      </p:sp>
      <p:sp>
        <p:nvSpPr>
          <p:cNvPr id="628" name="Google Shape;628;p58"/>
          <p:cNvSpPr/>
          <p:nvPr/>
        </p:nvSpPr>
        <p:spPr>
          <a:xfrm>
            <a:off x="3373696" y="2823977"/>
            <a:ext cx="362490" cy="362490"/>
          </a:xfrm>
          <a:prstGeom prst="ellipse">
            <a:avLst/>
          </a:prstGeom>
          <a:solidFill>
            <a:srgbClr val="4E6F9B"/>
          </a:solidFill>
          <a:ln w="2857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latin typeface="Muli"/>
              <a:ea typeface="Muli"/>
              <a:cs typeface="Muli"/>
              <a:sym typeface="Muli"/>
            </a:endParaRPr>
          </a:p>
        </p:txBody>
      </p:sp>
      <p:sp>
        <p:nvSpPr>
          <p:cNvPr id="629" name="Google Shape;629;p58"/>
          <p:cNvSpPr/>
          <p:nvPr/>
        </p:nvSpPr>
        <p:spPr>
          <a:xfrm>
            <a:off x="3844900" y="2631290"/>
            <a:ext cx="747545" cy="747545"/>
          </a:xfrm>
          <a:prstGeom prst="donut">
            <a:avLst>
              <a:gd name="adj" fmla="val 12366"/>
            </a:avLst>
          </a:prstGeom>
          <a:solidFill>
            <a:srgbClr val="4E6F9B"/>
          </a:solidFill>
          <a:ln w="2857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latin typeface="Muli"/>
              <a:ea typeface="Muli"/>
              <a:cs typeface="Muli"/>
              <a:sym typeface="Muli"/>
            </a:endParaRPr>
          </a:p>
        </p:txBody>
      </p:sp>
      <p:sp>
        <p:nvSpPr>
          <p:cNvPr id="630" name="Google Shape;630;p58"/>
          <p:cNvSpPr/>
          <p:nvPr/>
        </p:nvSpPr>
        <p:spPr>
          <a:xfrm>
            <a:off x="4701163" y="2823823"/>
            <a:ext cx="362490" cy="362490"/>
          </a:xfrm>
          <a:prstGeom prst="ellipse">
            <a:avLst/>
          </a:prstGeom>
          <a:solidFill>
            <a:srgbClr val="4E6F9B"/>
          </a:solidFill>
          <a:ln w="2857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uli"/>
              <a:ea typeface="Muli"/>
              <a:cs typeface="Muli"/>
              <a:sym typeface="Muli"/>
            </a:endParaRPr>
          </a:p>
        </p:txBody>
      </p:sp>
      <p:sp>
        <p:nvSpPr>
          <p:cNvPr id="631" name="Google Shape;631;p58"/>
          <p:cNvSpPr/>
          <p:nvPr/>
        </p:nvSpPr>
        <p:spPr>
          <a:xfrm>
            <a:off x="5172367" y="2823977"/>
            <a:ext cx="362490" cy="362490"/>
          </a:xfrm>
          <a:prstGeom prst="ellipse">
            <a:avLst/>
          </a:prstGeom>
          <a:solidFill>
            <a:srgbClr val="4E6F9B"/>
          </a:solidFill>
          <a:ln w="2857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latin typeface="Muli"/>
              <a:ea typeface="Muli"/>
              <a:cs typeface="Muli"/>
              <a:sym typeface="Muli"/>
            </a:endParaRPr>
          </a:p>
        </p:txBody>
      </p:sp>
      <p:sp>
        <p:nvSpPr>
          <p:cNvPr id="632" name="Google Shape;632;p58"/>
          <p:cNvSpPr/>
          <p:nvPr/>
        </p:nvSpPr>
        <p:spPr>
          <a:xfrm>
            <a:off x="5643571" y="2823823"/>
            <a:ext cx="362490" cy="362490"/>
          </a:xfrm>
          <a:prstGeom prst="ellipse">
            <a:avLst/>
          </a:prstGeom>
          <a:solidFill>
            <a:srgbClr val="4E6F9B"/>
          </a:solidFill>
          <a:ln w="2857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latin typeface="Muli"/>
              <a:ea typeface="Muli"/>
              <a:cs typeface="Muli"/>
              <a:sym typeface="Muli"/>
            </a:endParaRPr>
          </a:p>
        </p:txBody>
      </p:sp>
      <p:sp>
        <p:nvSpPr>
          <p:cNvPr id="637" name="Google Shape;637;p58"/>
          <p:cNvSpPr txBox="1"/>
          <p:nvPr/>
        </p:nvSpPr>
        <p:spPr>
          <a:xfrm rot="684">
            <a:off x="326557" y="1586501"/>
            <a:ext cx="2575925" cy="100962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dirty="0" smtClean="0">
                <a:solidFill>
                  <a:srgbClr val="002060"/>
                </a:solidFill>
                <a:latin typeface="+mj-lt"/>
                <a:ea typeface="Muli"/>
                <a:cs typeface="Muli"/>
                <a:sym typeface="Muli"/>
              </a:rPr>
              <a:t>Trả lời các câu hỏi </a:t>
            </a:r>
          </a:p>
          <a:p>
            <a:pPr marL="0" lvl="0" indent="0" algn="ctr" rtl="0">
              <a:spcBef>
                <a:spcPts val="0"/>
              </a:spcBef>
              <a:spcAft>
                <a:spcPts val="0"/>
              </a:spcAft>
              <a:buNone/>
            </a:pPr>
            <a:r>
              <a:rPr lang="en-US" sz="2000" b="1" dirty="0" smtClean="0">
                <a:solidFill>
                  <a:srgbClr val="002060"/>
                </a:solidFill>
                <a:latin typeface="+mj-lt"/>
                <a:ea typeface="Muli"/>
                <a:cs typeface="Muli"/>
                <a:sym typeface="Muli"/>
              </a:rPr>
              <a:t>t</a:t>
            </a:r>
            <a:r>
              <a:rPr lang="en" sz="2000" b="1" dirty="0" smtClean="0">
                <a:solidFill>
                  <a:srgbClr val="002060"/>
                </a:solidFill>
                <a:latin typeface="+mj-lt"/>
                <a:ea typeface="Muli"/>
                <a:cs typeface="Muli"/>
                <a:sym typeface="Muli"/>
              </a:rPr>
              <a:t>rong SGK trang 19</a:t>
            </a:r>
          </a:p>
        </p:txBody>
      </p:sp>
      <p:sp>
        <p:nvSpPr>
          <p:cNvPr id="638" name="Google Shape;638;p58"/>
          <p:cNvSpPr txBox="1"/>
          <p:nvPr/>
        </p:nvSpPr>
        <p:spPr>
          <a:xfrm rot="1297">
            <a:off x="2986290" y="1586931"/>
            <a:ext cx="3641292" cy="93918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dirty="0" smtClean="0">
                <a:solidFill>
                  <a:schemeClr val="accent5">
                    <a:lumMod val="75000"/>
                  </a:schemeClr>
                </a:solidFill>
                <a:latin typeface="+mj-lt"/>
                <a:ea typeface="Muli"/>
                <a:cs typeface="Muli"/>
                <a:sym typeface="Muli"/>
              </a:rPr>
              <a:t>Đọc trước Bài 5 – Xã hội nguyên thủy (SGK trang 20)</a:t>
            </a:r>
            <a:endParaRPr sz="2000" b="1" dirty="0">
              <a:solidFill>
                <a:schemeClr val="accent5">
                  <a:lumMod val="75000"/>
                </a:schemeClr>
              </a:solidFill>
              <a:latin typeface="+mj-lt"/>
              <a:ea typeface="Muli"/>
              <a:cs typeface="Muli"/>
              <a:sym typeface="Muli"/>
            </a:endParaRPr>
          </a:p>
        </p:txBody>
      </p:sp>
      <p:grpSp>
        <p:nvGrpSpPr>
          <p:cNvPr id="652" name="Google Shape;652;p58"/>
          <p:cNvGrpSpPr/>
          <p:nvPr/>
        </p:nvGrpSpPr>
        <p:grpSpPr>
          <a:xfrm rot="5400000">
            <a:off x="8641234" y="411193"/>
            <a:ext cx="278152" cy="345818"/>
            <a:chOff x="0" y="46600"/>
            <a:chExt cx="3121800" cy="5004600"/>
          </a:xfrm>
        </p:grpSpPr>
        <p:sp>
          <p:nvSpPr>
            <p:cNvPr id="653" name="Google Shape;653;p58"/>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58"/>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55" name="Google Shape;655;p58"/>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21"/>
                                        </p:tgtEl>
                                        <p:attrNameLst>
                                          <p:attrName>style.visibility</p:attrName>
                                        </p:attrNameLst>
                                      </p:cBhvr>
                                      <p:to>
                                        <p:strVal val="visible"/>
                                      </p:to>
                                    </p:set>
                                    <p:animEffect transition="in" filter="barn(inVertical)">
                                      <p:cBhvr>
                                        <p:cTn id="7" dur="500"/>
                                        <p:tgtEl>
                                          <p:spTgt spid="6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24"/>
                                        </p:tgtEl>
                                        <p:attrNameLst>
                                          <p:attrName>style.visibility</p:attrName>
                                        </p:attrNameLst>
                                      </p:cBhvr>
                                      <p:to>
                                        <p:strVal val="visible"/>
                                      </p:to>
                                    </p:set>
                                    <p:animEffect transition="in" filter="wipe(down)">
                                      <p:cBhvr>
                                        <p:cTn id="12" dur="500"/>
                                        <p:tgtEl>
                                          <p:spTgt spid="62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25"/>
                                        </p:tgtEl>
                                        <p:attrNameLst>
                                          <p:attrName>style.visibility</p:attrName>
                                        </p:attrNameLst>
                                      </p:cBhvr>
                                      <p:to>
                                        <p:strVal val="visible"/>
                                      </p:to>
                                    </p:set>
                                    <p:animEffect transition="in" filter="wipe(down)">
                                      <p:cBhvr>
                                        <p:cTn id="15" dur="500"/>
                                        <p:tgtEl>
                                          <p:spTgt spid="62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26"/>
                                        </p:tgtEl>
                                        <p:attrNameLst>
                                          <p:attrName>style.visibility</p:attrName>
                                        </p:attrNameLst>
                                      </p:cBhvr>
                                      <p:to>
                                        <p:strVal val="visible"/>
                                      </p:to>
                                    </p:set>
                                    <p:animEffect transition="in" filter="wipe(down)">
                                      <p:cBhvr>
                                        <p:cTn id="18" dur="500"/>
                                        <p:tgtEl>
                                          <p:spTgt spid="62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627"/>
                                        </p:tgtEl>
                                        <p:attrNameLst>
                                          <p:attrName>style.visibility</p:attrName>
                                        </p:attrNameLst>
                                      </p:cBhvr>
                                      <p:to>
                                        <p:strVal val="visible"/>
                                      </p:to>
                                    </p:set>
                                    <p:animEffect transition="in" filter="wipe(down)">
                                      <p:cBhvr>
                                        <p:cTn id="21" dur="500"/>
                                        <p:tgtEl>
                                          <p:spTgt spid="62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628"/>
                                        </p:tgtEl>
                                        <p:attrNameLst>
                                          <p:attrName>style.visibility</p:attrName>
                                        </p:attrNameLst>
                                      </p:cBhvr>
                                      <p:to>
                                        <p:strVal val="visible"/>
                                      </p:to>
                                    </p:set>
                                    <p:animEffect transition="in" filter="wipe(down)">
                                      <p:cBhvr>
                                        <p:cTn id="24" dur="500"/>
                                        <p:tgtEl>
                                          <p:spTgt spid="628"/>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629"/>
                                        </p:tgtEl>
                                        <p:attrNameLst>
                                          <p:attrName>style.visibility</p:attrName>
                                        </p:attrNameLst>
                                      </p:cBhvr>
                                      <p:to>
                                        <p:strVal val="visible"/>
                                      </p:to>
                                    </p:set>
                                    <p:animEffect transition="in" filter="wipe(down)">
                                      <p:cBhvr>
                                        <p:cTn id="27" dur="500"/>
                                        <p:tgtEl>
                                          <p:spTgt spid="62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630"/>
                                        </p:tgtEl>
                                        <p:attrNameLst>
                                          <p:attrName>style.visibility</p:attrName>
                                        </p:attrNameLst>
                                      </p:cBhvr>
                                      <p:to>
                                        <p:strVal val="visible"/>
                                      </p:to>
                                    </p:set>
                                    <p:animEffect transition="in" filter="wipe(down)">
                                      <p:cBhvr>
                                        <p:cTn id="30" dur="500"/>
                                        <p:tgtEl>
                                          <p:spTgt spid="63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631"/>
                                        </p:tgtEl>
                                        <p:attrNameLst>
                                          <p:attrName>style.visibility</p:attrName>
                                        </p:attrNameLst>
                                      </p:cBhvr>
                                      <p:to>
                                        <p:strVal val="visible"/>
                                      </p:to>
                                    </p:set>
                                    <p:animEffect transition="in" filter="wipe(down)">
                                      <p:cBhvr>
                                        <p:cTn id="33" dur="500"/>
                                        <p:tgtEl>
                                          <p:spTgt spid="63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632"/>
                                        </p:tgtEl>
                                        <p:attrNameLst>
                                          <p:attrName>style.visibility</p:attrName>
                                        </p:attrNameLst>
                                      </p:cBhvr>
                                      <p:to>
                                        <p:strVal val="visible"/>
                                      </p:to>
                                    </p:set>
                                    <p:animEffect transition="in" filter="wipe(down)">
                                      <p:cBhvr>
                                        <p:cTn id="36" dur="500"/>
                                        <p:tgtEl>
                                          <p:spTgt spid="632"/>
                                        </p:tgtEl>
                                      </p:cBhvr>
                                    </p:animEffect>
                                  </p:childTnLst>
                                </p:cTn>
                              </p:par>
                              <p:par>
                                <p:cTn id="37" presetID="22" presetClass="entr" presetSubtype="4" fill="hold" nodeType="withEffect">
                                  <p:stCondLst>
                                    <p:cond delay="0"/>
                                  </p:stCondLst>
                                  <p:childTnLst>
                                    <p:set>
                                      <p:cBhvr>
                                        <p:cTn id="38" dur="1" fill="hold">
                                          <p:stCondLst>
                                            <p:cond delay="0"/>
                                          </p:stCondLst>
                                        </p:cTn>
                                        <p:tgtEl>
                                          <p:spTgt spid="623"/>
                                        </p:tgtEl>
                                        <p:attrNameLst>
                                          <p:attrName>style.visibility</p:attrName>
                                        </p:attrNameLst>
                                      </p:cBhvr>
                                      <p:to>
                                        <p:strVal val="visible"/>
                                      </p:to>
                                    </p:set>
                                    <p:animEffect transition="in" filter="wipe(down)">
                                      <p:cBhvr>
                                        <p:cTn id="39" dur="500"/>
                                        <p:tgtEl>
                                          <p:spTgt spid="623"/>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637"/>
                                        </p:tgtEl>
                                        <p:attrNameLst>
                                          <p:attrName>style.visibility</p:attrName>
                                        </p:attrNameLst>
                                      </p:cBhvr>
                                      <p:to>
                                        <p:strVal val="visible"/>
                                      </p:to>
                                    </p:set>
                                    <p:animEffect transition="in" filter="circle(in)">
                                      <p:cBhvr>
                                        <p:cTn id="44" dur="2000"/>
                                        <p:tgtEl>
                                          <p:spTgt spid="637"/>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638"/>
                                        </p:tgtEl>
                                        <p:attrNameLst>
                                          <p:attrName>style.visibility</p:attrName>
                                        </p:attrNameLst>
                                      </p:cBhvr>
                                      <p:to>
                                        <p:strVal val="visible"/>
                                      </p:to>
                                    </p:set>
                                    <p:animEffect transition="in" filter="circle(in)">
                                      <p:cBhvr>
                                        <p:cTn id="47" dur="2000"/>
                                        <p:tgtEl>
                                          <p:spTgt spid="6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 grpId="0"/>
      <p:bldP spid="624" grpId="0" animBg="1"/>
      <p:bldP spid="625" grpId="0" animBg="1"/>
      <p:bldP spid="626" grpId="0" animBg="1"/>
      <p:bldP spid="627" grpId="0" animBg="1"/>
      <p:bldP spid="628" grpId="0" animBg="1"/>
      <p:bldP spid="629" grpId="0" animBg="1"/>
      <p:bldP spid="630" grpId="0" animBg="1"/>
      <p:bldP spid="631" grpId="0" animBg="1"/>
      <p:bldP spid="632" grpId="0" animBg="1"/>
      <p:bldP spid="637" grpId="0"/>
      <p:bldP spid="63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65"/>
          <p:cNvSpPr txBox="1">
            <a:spLocks noGrp="1"/>
          </p:cNvSpPr>
          <p:nvPr>
            <p:ph type="title"/>
          </p:nvPr>
        </p:nvSpPr>
        <p:spPr>
          <a:xfrm>
            <a:off x="619200" y="816185"/>
            <a:ext cx="8460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smtClean="0">
                <a:latin typeface="+mj-lt"/>
              </a:rPr>
              <a:t>CẢM ƠN CÁC EM ĐÃ LẮNG NGHE BÀI GIẢNG!</a:t>
            </a:r>
            <a:endParaRPr b="1" dirty="0">
              <a:latin typeface="+mj-lt"/>
            </a:endParaRPr>
          </a:p>
        </p:txBody>
      </p:sp>
      <p:pic>
        <p:nvPicPr>
          <p:cNvPr id="878" name="Google Shape;878;p65" descr="MacBook-Pro-mockup.png"/>
          <p:cNvPicPr preferRelativeResize="0"/>
          <p:nvPr/>
        </p:nvPicPr>
        <p:blipFill rotWithShape="1">
          <a:blip r:embed="rId3">
            <a:alphaModFix/>
          </a:blip>
          <a:srcRect l="9213" t="5258" r="11156"/>
          <a:stretch/>
        </p:blipFill>
        <p:spPr>
          <a:xfrm>
            <a:off x="1960473" y="1601488"/>
            <a:ext cx="4805601" cy="3430400"/>
          </a:xfrm>
          <a:prstGeom prst="rect">
            <a:avLst/>
          </a:prstGeom>
          <a:noFill/>
          <a:ln>
            <a:noFill/>
          </a:ln>
        </p:spPr>
      </p:pic>
      <p:grpSp>
        <p:nvGrpSpPr>
          <p:cNvPr id="899" name="Google Shape;899;p65"/>
          <p:cNvGrpSpPr/>
          <p:nvPr/>
        </p:nvGrpSpPr>
        <p:grpSpPr>
          <a:xfrm rot="5400000">
            <a:off x="8641234" y="411193"/>
            <a:ext cx="278152" cy="345818"/>
            <a:chOff x="0" y="46600"/>
            <a:chExt cx="3121800" cy="5004600"/>
          </a:xfrm>
        </p:grpSpPr>
        <p:sp>
          <p:nvSpPr>
            <p:cNvPr id="900" name="Google Shape;900;p65"/>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65"/>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902" name="Google Shape;902;p65"/>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pic>
        <p:nvPicPr>
          <p:cNvPr id="31" name="Picture 30"/>
          <p:cNvPicPr>
            <a:picLocks noChangeAspect="1"/>
          </p:cNvPicPr>
          <p:nvPr/>
        </p:nvPicPr>
        <p:blipFill>
          <a:blip r:embed="rId4"/>
          <a:stretch>
            <a:fillRect/>
          </a:stretch>
        </p:blipFill>
        <p:spPr>
          <a:xfrm>
            <a:off x="2694598" y="2032630"/>
            <a:ext cx="3469024" cy="22405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76"/>
                                        </p:tgtEl>
                                        <p:attrNameLst>
                                          <p:attrName>style.visibility</p:attrName>
                                        </p:attrNameLst>
                                      </p:cBhvr>
                                      <p:to>
                                        <p:strVal val="visible"/>
                                      </p:to>
                                    </p:set>
                                    <p:animEffect transition="in" filter="circle(in)">
                                      <p:cBhvr>
                                        <p:cTn id="7" dur="2000"/>
                                        <p:tgtEl>
                                          <p:spTgt spid="87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par>
                                <p:cTn id="13" presetID="22" presetClass="entr" presetSubtype="4" fill="hold" nodeType="withEffect">
                                  <p:stCondLst>
                                    <p:cond delay="0"/>
                                  </p:stCondLst>
                                  <p:childTnLst>
                                    <p:set>
                                      <p:cBhvr>
                                        <p:cTn id="14" dur="1" fill="hold">
                                          <p:stCondLst>
                                            <p:cond delay="0"/>
                                          </p:stCondLst>
                                        </p:cTn>
                                        <p:tgtEl>
                                          <p:spTgt spid="878"/>
                                        </p:tgtEl>
                                        <p:attrNameLst>
                                          <p:attrName>style.visibility</p:attrName>
                                        </p:attrNameLst>
                                      </p:cBhvr>
                                      <p:to>
                                        <p:strVal val="visible"/>
                                      </p:to>
                                    </p:set>
                                    <p:animEffect transition="in" filter="wipe(down)">
                                      <p:cBhvr>
                                        <p:cTn id="15" dur="500"/>
                                        <p:tgtEl>
                                          <p:spTgt spid="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5"/>
          <p:cNvSpPr txBox="1">
            <a:spLocks noGrp="1"/>
          </p:cNvSpPr>
          <p:nvPr>
            <p:ph type="title"/>
          </p:nvPr>
        </p:nvSpPr>
        <p:spPr>
          <a:xfrm>
            <a:off x="7315" y="1456601"/>
            <a:ext cx="3588600" cy="176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b="1" dirty="0" smtClean="0">
                <a:latin typeface="+mj-lt"/>
              </a:rPr>
              <a:t>Tất cả chúng ta có chung nguồn gốc?</a:t>
            </a:r>
            <a:endParaRPr sz="2800" b="1" dirty="0">
              <a:latin typeface="+mj-lt"/>
            </a:endParaRPr>
          </a:p>
        </p:txBody>
      </p:sp>
      <p:grpSp>
        <p:nvGrpSpPr>
          <p:cNvPr id="326" name="Google Shape;326;p45"/>
          <p:cNvGrpSpPr/>
          <p:nvPr/>
        </p:nvGrpSpPr>
        <p:grpSpPr>
          <a:xfrm>
            <a:off x="3907394" y="1058519"/>
            <a:ext cx="278152" cy="345818"/>
            <a:chOff x="0" y="46600"/>
            <a:chExt cx="3121800" cy="5004600"/>
          </a:xfrm>
        </p:grpSpPr>
        <p:sp>
          <p:nvSpPr>
            <p:cNvPr id="327" name="Google Shape;327;p45"/>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5"/>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29" name="Google Shape;329;p45"/>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330" name="Google Shape;330;p45"/>
          <p:cNvSpPr txBox="1"/>
          <p:nvPr/>
        </p:nvSpPr>
        <p:spPr>
          <a:xfrm>
            <a:off x="4185546" y="763419"/>
            <a:ext cx="4724368" cy="1108925"/>
          </a:xfrm>
          <a:prstGeom prst="rect">
            <a:avLst/>
          </a:prstGeom>
          <a:noFill/>
          <a:ln>
            <a:noFill/>
          </a:ln>
        </p:spPr>
        <p:txBody>
          <a:bodyPr spcFirstLastPara="1" wrap="square" lIns="91425" tIns="91425" rIns="91425" bIns="91425" anchor="ctr" anchorCtr="0">
            <a:noAutofit/>
          </a:bodyPr>
          <a:lstStyle/>
          <a:p>
            <a:pPr lvl="0" algn="just">
              <a:lnSpc>
                <a:spcPts val="2000"/>
              </a:lnSpc>
            </a:pPr>
            <a:r>
              <a:rPr lang="fr-FR" sz="1800" dirty="0" smtClean="0">
                <a:solidFill>
                  <a:srgbClr val="002060"/>
                </a:solidFill>
                <a:latin typeface="+mn-lt"/>
              </a:rPr>
              <a:t>Người châu Phi, châu Á và châu Âu có màu da như thế nào? </a:t>
            </a:r>
            <a:endParaRPr sz="1800" dirty="0">
              <a:solidFill>
                <a:srgbClr val="002060"/>
              </a:solidFill>
              <a:latin typeface="+mn-lt"/>
              <a:ea typeface="Muli"/>
              <a:cs typeface="Muli"/>
              <a:sym typeface="Muli"/>
            </a:endParaRPr>
          </a:p>
        </p:txBody>
      </p:sp>
      <p:sp>
        <p:nvSpPr>
          <p:cNvPr id="331" name="Google Shape;331;p45"/>
          <p:cNvSpPr txBox="1"/>
          <p:nvPr/>
        </p:nvSpPr>
        <p:spPr>
          <a:xfrm>
            <a:off x="4185545" y="2978944"/>
            <a:ext cx="4724369" cy="802062"/>
          </a:xfrm>
          <a:prstGeom prst="rect">
            <a:avLst/>
          </a:prstGeom>
          <a:noFill/>
          <a:ln>
            <a:noFill/>
          </a:ln>
        </p:spPr>
        <p:txBody>
          <a:bodyPr spcFirstLastPara="1" wrap="square" lIns="91425" tIns="91425" rIns="91425" bIns="91425" anchor="ctr" anchorCtr="0">
            <a:noAutofit/>
          </a:bodyPr>
          <a:lstStyle/>
          <a:p>
            <a:pPr lvl="0" algn="just"/>
            <a:r>
              <a:rPr lang="fr-FR" sz="1800" dirty="0" smtClean="0">
                <a:solidFill>
                  <a:srgbClr val="002060"/>
                </a:solidFill>
                <a:latin typeface="+mn-lt"/>
              </a:rPr>
              <a:t>Liệu họ có chung nguồn gốc? Nếu có thì từ đâu mà ra?</a:t>
            </a:r>
            <a:endParaRPr sz="1800" dirty="0">
              <a:solidFill>
                <a:srgbClr val="002060"/>
              </a:solidFill>
              <a:latin typeface="+mn-lt"/>
              <a:ea typeface="Muli"/>
              <a:cs typeface="Muli"/>
              <a:sym typeface="Muli"/>
            </a:endParaRPr>
          </a:p>
        </p:txBody>
      </p:sp>
      <p:grpSp>
        <p:nvGrpSpPr>
          <p:cNvPr id="335" name="Google Shape;335;p45"/>
          <p:cNvGrpSpPr/>
          <p:nvPr/>
        </p:nvGrpSpPr>
        <p:grpSpPr>
          <a:xfrm>
            <a:off x="3846159" y="3207328"/>
            <a:ext cx="278152" cy="345818"/>
            <a:chOff x="0" y="46600"/>
            <a:chExt cx="3121800" cy="5004600"/>
          </a:xfrm>
        </p:grpSpPr>
        <p:sp>
          <p:nvSpPr>
            <p:cNvPr id="336" name="Google Shape;336;p45"/>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45"/>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38" name="Google Shape;338;p45"/>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4"/>
                                        </p:tgtEl>
                                        <p:attrNameLst>
                                          <p:attrName>style.visibility</p:attrName>
                                        </p:attrNameLst>
                                      </p:cBhvr>
                                      <p:to>
                                        <p:strVal val="visible"/>
                                      </p:to>
                                    </p:set>
                                    <p:animEffect transition="in" filter="fade">
                                      <p:cBhvr>
                                        <p:cTn id="7" dur="1000"/>
                                        <p:tgtEl>
                                          <p:spTgt spid="324"/>
                                        </p:tgtEl>
                                      </p:cBhvr>
                                    </p:animEffect>
                                    <p:anim calcmode="lin" valueType="num">
                                      <p:cBhvr>
                                        <p:cTn id="8" dur="1000" fill="hold"/>
                                        <p:tgtEl>
                                          <p:spTgt spid="324"/>
                                        </p:tgtEl>
                                        <p:attrNameLst>
                                          <p:attrName>ppt_x</p:attrName>
                                        </p:attrNameLst>
                                      </p:cBhvr>
                                      <p:tavLst>
                                        <p:tav tm="0">
                                          <p:val>
                                            <p:strVal val="#ppt_x"/>
                                          </p:val>
                                        </p:tav>
                                        <p:tav tm="100000">
                                          <p:val>
                                            <p:strVal val="#ppt_x"/>
                                          </p:val>
                                        </p:tav>
                                      </p:tavLst>
                                    </p:anim>
                                    <p:anim calcmode="lin" valueType="num">
                                      <p:cBhvr>
                                        <p:cTn id="9" dur="1000" fill="hold"/>
                                        <p:tgtEl>
                                          <p:spTgt spid="3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30"/>
                                        </p:tgtEl>
                                        <p:attrNameLst>
                                          <p:attrName>style.visibility</p:attrName>
                                        </p:attrNameLst>
                                      </p:cBhvr>
                                      <p:to>
                                        <p:strVal val="visible"/>
                                      </p:to>
                                    </p:set>
                                    <p:animEffect transition="in" filter="barn(inVertical)">
                                      <p:cBhvr>
                                        <p:cTn id="14" dur="500"/>
                                        <p:tgtEl>
                                          <p:spTgt spid="330"/>
                                        </p:tgtEl>
                                      </p:cBhvr>
                                    </p:animEffect>
                                  </p:childTnLst>
                                </p:cTn>
                              </p:par>
                              <p:par>
                                <p:cTn id="15" presetID="16" presetClass="entr" presetSubtype="21" fill="hold" nodeType="withEffect">
                                  <p:stCondLst>
                                    <p:cond delay="0"/>
                                  </p:stCondLst>
                                  <p:childTnLst>
                                    <p:set>
                                      <p:cBhvr>
                                        <p:cTn id="16" dur="1" fill="hold">
                                          <p:stCondLst>
                                            <p:cond delay="0"/>
                                          </p:stCondLst>
                                        </p:cTn>
                                        <p:tgtEl>
                                          <p:spTgt spid="326"/>
                                        </p:tgtEl>
                                        <p:attrNameLst>
                                          <p:attrName>style.visibility</p:attrName>
                                        </p:attrNameLst>
                                      </p:cBhvr>
                                      <p:to>
                                        <p:strVal val="visible"/>
                                      </p:to>
                                    </p:set>
                                    <p:animEffect transition="in" filter="barn(inVertical)">
                                      <p:cBhvr>
                                        <p:cTn id="17" dur="500"/>
                                        <p:tgtEl>
                                          <p:spTgt spid="3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31"/>
                                        </p:tgtEl>
                                        <p:attrNameLst>
                                          <p:attrName>style.visibility</p:attrName>
                                        </p:attrNameLst>
                                      </p:cBhvr>
                                      <p:to>
                                        <p:strVal val="visible"/>
                                      </p:to>
                                    </p:set>
                                    <p:animEffect transition="in" filter="barn(inVertical)">
                                      <p:cBhvr>
                                        <p:cTn id="22" dur="500"/>
                                        <p:tgtEl>
                                          <p:spTgt spid="331"/>
                                        </p:tgtEl>
                                      </p:cBhvr>
                                    </p:animEffect>
                                  </p:childTnLst>
                                </p:cTn>
                              </p:par>
                              <p:par>
                                <p:cTn id="23" presetID="16" presetClass="entr" presetSubtype="21" fill="hold" nodeType="withEffect">
                                  <p:stCondLst>
                                    <p:cond delay="0"/>
                                  </p:stCondLst>
                                  <p:childTnLst>
                                    <p:set>
                                      <p:cBhvr>
                                        <p:cTn id="24" dur="1" fill="hold">
                                          <p:stCondLst>
                                            <p:cond delay="0"/>
                                          </p:stCondLst>
                                        </p:cTn>
                                        <p:tgtEl>
                                          <p:spTgt spid="335"/>
                                        </p:tgtEl>
                                        <p:attrNameLst>
                                          <p:attrName>style.visibility</p:attrName>
                                        </p:attrNameLst>
                                      </p:cBhvr>
                                      <p:to>
                                        <p:strVal val="visible"/>
                                      </p:to>
                                    </p:set>
                                    <p:animEffect transition="in" filter="barn(inVertical)">
                                      <p:cBhvr>
                                        <p:cTn id="25" dur="500"/>
                                        <p:tgtEl>
                                          <p:spTgt spid="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 grpId="0"/>
      <p:bldP spid="330" grpId="0"/>
      <p:bldP spid="3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55" name="Google Shape;555;p55"/>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smtClean="0">
                <a:solidFill>
                  <a:srgbClr val="002060"/>
                </a:solidFill>
                <a:latin typeface="+mj-lt"/>
              </a:rPr>
              <a:t>NỘI DUNG BÀI HỌC</a:t>
            </a:r>
            <a:endParaRPr b="1" dirty="0">
              <a:solidFill>
                <a:srgbClr val="002060"/>
              </a:solidFill>
              <a:latin typeface="+mj-lt"/>
            </a:endParaRPr>
          </a:p>
        </p:txBody>
      </p:sp>
      <p:grpSp>
        <p:nvGrpSpPr>
          <p:cNvPr id="567" name="Google Shape;567;p55"/>
          <p:cNvGrpSpPr/>
          <p:nvPr/>
        </p:nvGrpSpPr>
        <p:grpSpPr>
          <a:xfrm rot="5400000">
            <a:off x="8641234" y="411193"/>
            <a:ext cx="278152" cy="345818"/>
            <a:chOff x="0" y="46600"/>
            <a:chExt cx="3121800" cy="5004600"/>
          </a:xfrm>
        </p:grpSpPr>
        <p:sp>
          <p:nvSpPr>
            <p:cNvPr id="568" name="Google Shape;568;p55"/>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55"/>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70" name="Google Shape;570;p55"/>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35" name="Group 7"/>
          <p:cNvGrpSpPr>
            <a:grpSpLocks/>
          </p:cNvGrpSpPr>
          <p:nvPr/>
        </p:nvGrpSpPr>
        <p:grpSpPr bwMode="auto">
          <a:xfrm>
            <a:off x="1484647" y="1554292"/>
            <a:ext cx="2601032" cy="3232249"/>
            <a:chOff x="445144" y="1244675"/>
            <a:chExt cx="2177144" cy="2804886"/>
          </a:xfrm>
        </p:grpSpPr>
        <p:sp>
          <p:nvSpPr>
            <p:cNvPr id="36" name="Rectangle 35"/>
            <p:cNvSpPr/>
            <p:nvPr/>
          </p:nvSpPr>
          <p:spPr>
            <a:xfrm>
              <a:off x="445144" y="1244675"/>
              <a:ext cx="2177144"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Rectangle 36"/>
            <p:cNvSpPr/>
            <p:nvPr/>
          </p:nvSpPr>
          <p:spPr>
            <a:xfrm>
              <a:off x="536316" y="1293865"/>
              <a:ext cx="2018913" cy="2694698"/>
            </a:xfrm>
            <a:prstGeom prst="rect">
              <a:avLst/>
            </a:prstGeom>
            <a:noFill/>
            <a:ln w="19050">
              <a:solidFill>
                <a:schemeClr val="accent5">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9" name="Freeform 38"/>
          <p:cNvSpPr/>
          <p:nvPr/>
        </p:nvSpPr>
        <p:spPr bwMode="gray">
          <a:xfrm flipV="1">
            <a:off x="1484647" y="1901882"/>
            <a:ext cx="2355833" cy="680856"/>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solidFill>
            <a:srgbClr val="0070C0"/>
          </a:soli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grpSp>
        <p:nvGrpSpPr>
          <p:cNvPr id="41" name="Group 57"/>
          <p:cNvGrpSpPr>
            <a:grpSpLocks/>
          </p:cNvGrpSpPr>
          <p:nvPr/>
        </p:nvGrpSpPr>
        <p:grpSpPr bwMode="auto">
          <a:xfrm>
            <a:off x="5002429" y="1554292"/>
            <a:ext cx="2534510" cy="3221463"/>
            <a:chOff x="457200" y="1239996"/>
            <a:chExt cx="2177144" cy="2804886"/>
          </a:xfrm>
        </p:grpSpPr>
        <p:sp>
          <p:nvSpPr>
            <p:cNvPr id="42" name="Rectangle 41"/>
            <p:cNvSpPr/>
            <p:nvPr/>
          </p:nvSpPr>
          <p:spPr>
            <a:xfrm>
              <a:off x="457200" y="1239996"/>
              <a:ext cx="2177144" cy="2804886"/>
            </a:xfrm>
            <a:prstGeom prst="rect">
              <a:avLst/>
            </a:prstGeom>
            <a:solidFill>
              <a:schemeClr val="bg1"/>
            </a:solidFill>
            <a:ln>
              <a:solidFill>
                <a:schemeClr val="accent5">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Rectangle 42"/>
            <p:cNvSpPr/>
            <p:nvPr/>
          </p:nvSpPr>
          <p:spPr>
            <a:xfrm>
              <a:off x="536316" y="1293865"/>
              <a:ext cx="2018913" cy="2694698"/>
            </a:xfrm>
            <a:prstGeom prst="rect">
              <a:avLst/>
            </a:prstGeom>
            <a:noFill/>
            <a:ln w="19050">
              <a:solidFill>
                <a:schemeClr val="accent5">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5" name="Freeform 44"/>
          <p:cNvSpPr/>
          <p:nvPr/>
        </p:nvSpPr>
        <p:spPr bwMode="gray">
          <a:xfrm flipV="1">
            <a:off x="5002429" y="1923171"/>
            <a:ext cx="2611592" cy="680250"/>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solidFill>
            <a:schemeClr val="accent5">
              <a:lumMod val="75000"/>
            </a:schemeClr>
          </a:soli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47" name="Rectangle 79"/>
          <p:cNvSpPr>
            <a:spLocks noChangeArrowheads="1"/>
          </p:cNvSpPr>
          <p:nvPr/>
        </p:nvSpPr>
        <p:spPr bwMode="auto">
          <a:xfrm>
            <a:off x="1837558" y="2987420"/>
            <a:ext cx="2100262" cy="1323439"/>
          </a:xfrm>
          <a:prstGeom prst="rect">
            <a:avLst/>
          </a:prstGeom>
          <a:noFill/>
          <a:ln w="9525">
            <a:noFill/>
            <a:miter lim="800000"/>
            <a:headEnd/>
            <a:tailEnd/>
          </a:ln>
        </p:spPr>
        <p:txBody>
          <a:bodyPr wrap="square" anchor="ctr">
            <a:spAutoFit/>
          </a:bodyPr>
          <a:lstStyle/>
          <a:p>
            <a:r>
              <a:rPr lang="en-US" sz="1600" dirty="0" smtClean="0">
                <a:solidFill>
                  <a:srgbClr val="002060"/>
                </a:solidFill>
                <a:latin typeface="+mn-lt"/>
              </a:rPr>
              <a:t>Trải qua 3 giai đoạn:</a:t>
            </a:r>
          </a:p>
          <a:p>
            <a:r>
              <a:rPr lang="fr-FR" sz="1600" dirty="0" smtClean="0">
                <a:solidFill>
                  <a:srgbClr val="002060"/>
                </a:solidFill>
                <a:latin typeface="+mn-lt"/>
              </a:rPr>
              <a:t>- Vượn người.</a:t>
            </a:r>
          </a:p>
          <a:p>
            <a:r>
              <a:rPr lang="fr-FR" sz="1600" dirty="0" smtClean="0">
                <a:solidFill>
                  <a:srgbClr val="002060"/>
                </a:solidFill>
                <a:latin typeface="+mn-lt"/>
              </a:rPr>
              <a:t>- Người </a:t>
            </a:r>
            <a:r>
              <a:rPr lang="fr-FR" sz="1600" dirty="0">
                <a:solidFill>
                  <a:srgbClr val="002060"/>
                </a:solidFill>
                <a:latin typeface="+mn-lt"/>
              </a:rPr>
              <a:t>tối </a:t>
            </a:r>
            <a:r>
              <a:rPr lang="fr-FR" sz="1600" dirty="0" smtClean="0">
                <a:solidFill>
                  <a:srgbClr val="002060"/>
                </a:solidFill>
                <a:latin typeface="+mn-lt"/>
              </a:rPr>
              <a:t>cổ.</a:t>
            </a:r>
          </a:p>
          <a:p>
            <a:r>
              <a:rPr lang="fr-FR" sz="1600" dirty="0" smtClean="0">
                <a:solidFill>
                  <a:srgbClr val="002060"/>
                </a:solidFill>
                <a:latin typeface="+mn-lt"/>
              </a:rPr>
              <a:t>- Người </a:t>
            </a:r>
            <a:r>
              <a:rPr lang="fr-FR" sz="1600" dirty="0">
                <a:solidFill>
                  <a:srgbClr val="002060"/>
                </a:solidFill>
                <a:latin typeface="+mn-lt"/>
              </a:rPr>
              <a:t>tinh khôn. </a:t>
            </a:r>
            <a:endParaRPr lang="en-US" sz="1600" dirty="0">
              <a:solidFill>
                <a:srgbClr val="002060"/>
              </a:solidFill>
              <a:latin typeface="+mn-lt"/>
            </a:endParaRPr>
          </a:p>
          <a:p>
            <a:endParaRPr lang="en-US" sz="1600" dirty="0">
              <a:solidFill>
                <a:srgbClr val="4A4644"/>
              </a:solidFill>
              <a:latin typeface="+mn-lt"/>
            </a:endParaRPr>
          </a:p>
        </p:txBody>
      </p:sp>
      <p:sp>
        <p:nvSpPr>
          <p:cNvPr id="48" name="Rectangle 82"/>
          <p:cNvSpPr>
            <a:spLocks noChangeArrowheads="1"/>
          </p:cNvSpPr>
          <p:nvPr/>
        </p:nvSpPr>
        <p:spPr bwMode="auto">
          <a:xfrm>
            <a:off x="5107818" y="2707274"/>
            <a:ext cx="2251273" cy="1815882"/>
          </a:xfrm>
          <a:prstGeom prst="rect">
            <a:avLst/>
          </a:prstGeom>
          <a:noFill/>
          <a:ln w="9525">
            <a:noFill/>
            <a:miter lim="800000"/>
            <a:headEnd/>
            <a:tailEnd/>
          </a:ln>
        </p:spPr>
        <p:txBody>
          <a:bodyPr wrap="square" anchor="ctr">
            <a:spAutoFit/>
          </a:bodyPr>
          <a:lstStyle/>
          <a:p>
            <a:pPr algn="just"/>
            <a:r>
              <a:rPr lang="en-US" sz="1600" dirty="0" smtClean="0">
                <a:solidFill>
                  <a:schemeClr val="accent5">
                    <a:lumMod val="75000"/>
                  </a:schemeClr>
                </a:solidFill>
                <a:latin typeface="Arial" charset="0"/>
              </a:rPr>
              <a:t>- Những địa điểm và phạm vi phân bố dấu tích của người tối cổ ở Đông Nam Á.</a:t>
            </a:r>
          </a:p>
          <a:p>
            <a:pPr algn="just"/>
            <a:r>
              <a:rPr lang="en-US" sz="1600" dirty="0" smtClean="0">
                <a:solidFill>
                  <a:schemeClr val="accent5">
                    <a:lumMod val="75000"/>
                  </a:schemeClr>
                </a:solidFill>
                <a:latin typeface="Arial" charset="0"/>
              </a:rPr>
              <a:t>- Phạm vi phân bố dấu tích người tối cổ ở Việt Nam.</a:t>
            </a:r>
            <a:endParaRPr lang="en-US" sz="1600" dirty="0">
              <a:solidFill>
                <a:schemeClr val="accent5">
                  <a:lumMod val="75000"/>
                </a:schemeClr>
              </a:solidFill>
              <a:latin typeface="Arial" charset="0"/>
            </a:endParaRPr>
          </a:p>
        </p:txBody>
      </p:sp>
      <p:sp>
        <p:nvSpPr>
          <p:cNvPr id="49" name="TextBox 48"/>
          <p:cNvSpPr txBox="1"/>
          <p:nvPr/>
        </p:nvSpPr>
        <p:spPr>
          <a:xfrm>
            <a:off x="1547519" y="2034204"/>
            <a:ext cx="2066190" cy="523220"/>
          </a:xfrm>
          <a:prstGeom prst="rect">
            <a:avLst/>
          </a:prstGeom>
          <a:noFill/>
        </p:spPr>
        <p:txBody>
          <a:bodyPr wrap="square" anchor="ctr">
            <a:spAutoFit/>
          </a:bodyPr>
          <a:lstStyle/>
          <a:p>
            <a:pPr>
              <a:defRPr/>
            </a:pPr>
            <a:r>
              <a:rPr lang="en-US"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Quá trình tiến hóa từ </a:t>
            </a:r>
          </a:p>
          <a:p>
            <a:pPr>
              <a:defRPr/>
            </a:pPr>
            <a:r>
              <a:rPr lang="en-US"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vượn thành người </a:t>
            </a:r>
            <a:endParaRPr lang="en-US"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50" name="TextBox 49"/>
          <p:cNvSpPr txBox="1"/>
          <p:nvPr/>
        </p:nvSpPr>
        <p:spPr>
          <a:xfrm>
            <a:off x="5146977" y="2034204"/>
            <a:ext cx="2343911" cy="523220"/>
          </a:xfrm>
          <a:prstGeom prst="rect">
            <a:avLst/>
          </a:prstGeom>
          <a:noFill/>
        </p:spPr>
        <p:txBody>
          <a:bodyPr wrap="none" anchor="ctr">
            <a:spAutoFit/>
          </a:bodyPr>
          <a:lstStyle/>
          <a:p>
            <a:pPr>
              <a:defRPr/>
            </a:pPr>
            <a:r>
              <a:rPr lang="en-US"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Dấu tích của người</a:t>
            </a:r>
          </a:p>
          <a:p>
            <a:pPr>
              <a:defRPr/>
            </a:pPr>
            <a:r>
              <a:rPr lang="en-US"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tối cổ ở ĐNA và Việt Nam</a:t>
            </a:r>
            <a:endParaRPr lang="en-US"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55"/>
                                        </p:tgtEl>
                                        <p:attrNameLst>
                                          <p:attrName>style.visibility</p:attrName>
                                        </p:attrNameLst>
                                      </p:cBhvr>
                                      <p:to>
                                        <p:strVal val="visible"/>
                                      </p:to>
                                    </p:set>
                                    <p:animEffect transition="in" filter="wipe(down)">
                                      <p:cBhvr>
                                        <p:cTn id="7" dur="500"/>
                                        <p:tgtEl>
                                          <p:spTgt spid="55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down)">
                                      <p:cBhvr>
                                        <p:cTn id="12" dur="500"/>
                                        <p:tgtEl>
                                          <p:spTgt spid="4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down)">
                                      <p:cBhvr>
                                        <p:cTn id="15" dur="500"/>
                                        <p:tgtEl>
                                          <p:spTgt spid="3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wipe(down)">
                                      <p:cBhvr>
                                        <p:cTn id="18" dur="500"/>
                                        <p:tgtEl>
                                          <p:spTgt spid="47"/>
                                        </p:tgtEl>
                                      </p:cBhvr>
                                    </p:animEffect>
                                  </p:childTnLst>
                                </p:cTn>
                              </p:par>
                              <p:par>
                                <p:cTn id="19" presetID="22" presetClass="entr" presetSubtype="4"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down)">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barn(inVertical)">
                                      <p:cBhvr>
                                        <p:cTn id="26" dur="500"/>
                                        <p:tgtEl>
                                          <p:spTgt spid="50"/>
                                        </p:tgtEl>
                                      </p:cBhvr>
                                    </p:animEffect>
                                  </p:childTnLst>
                                </p:cTn>
                              </p:par>
                              <p:par>
                                <p:cTn id="27" presetID="16" presetClass="entr" presetSubtype="21" fill="hold" nodeType="with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barn(inVertical)">
                                      <p:cBhvr>
                                        <p:cTn id="29" dur="500"/>
                                        <p:tgtEl>
                                          <p:spTgt spid="4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barn(inVertical)">
                                      <p:cBhvr>
                                        <p:cTn id="32" dur="500"/>
                                        <p:tgtEl>
                                          <p:spTgt spid="4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barn(inVertical)">
                                      <p:cBhvr>
                                        <p:cTn id="3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5" grpId="0"/>
      <p:bldP spid="39" grpId="0" animBg="1"/>
      <p:bldP spid="45" grpId="0" animBg="1"/>
      <p:bldP spid="47" grpId="0"/>
      <p:bldP spid="48" grpId="0"/>
      <p:bldP spid="49" grpId="0"/>
      <p:bldP spid="5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6"/>
          <p:cNvSpPr txBox="1">
            <a:spLocks noGrp="1"/>
          </p:cNvSpPr>
          <p:nvPr>
            <p:ph type="subTitle" idx="1"/>
          </p:nvPr>
        </p:nvSpPr>
        <p:spPr>
          <a:xfrm>
            <a:off x="314554" y="1655228"/>
            <a:ext cx="4176979" cy="3322526"/>
          </a:xfrm>
          <a:prstGeom prst="rect">
            <a:avLst/>
          </a:prstGeom>
        </p:spPr>
        <p:txBody>
          <a:bodyPr spcFirstLastPara="1" wrap="square" lIns="91425" tIns="91425" rIns="91425" bIns="91425" anchor="ctr" anchorCtr="0">
            <a:noAutofit/>
          </a:bodyPr>
          <a:lstStyle/>
          <a:p>
            <a:pPr marL="0" lvl="0" indent="0" algn="just">
              <a:spcAft>
                <a:spcPts val="1600"/>
              </a:spcAft>
            </a:pPr>
            <a:r>
              <a:rPr lang="fr-FR" sz="2000" dirty="0" smtClean="0">
                <a:latin typeface="+mn-lt"/>
              </a:rPr>
              <a:t>Nhiều </a:t>
            </a:r>
            <a:r>
              <a:rPr lang="fr-FR" sz="2000" dirty="0">
                <a:latin typeface="+mn-lt"/>
              </a:rPr>
              <a:t>nhà khoa học chấp nhận giả thiết con người xuất </a:t>
            </a:r>
            <a:r>
              <a:rPr lang="fr-FR" sz="2000" dirty="0" smtClean="0">
                <a:latin typeface="+mn-lt"/>
              </a:rPr>
              <a:t>hiện đầu </a:t>
            </a:r>
            <a:r>
              <a:rPr lang="fr-FR" sz="2000" dirty="0">
                <a:latin typeface="+mn-lt"/>
              </a:rPr>
              <a:t>tiên ở </a:t>
            </a:r>
            <a:r>
              <a:rPr lang="fr-FR" sz="2000" dirty="0" smtClean="0">
                <a:latin typeface="+mn-lt"/>
              </a:rPr>
              <a:t>Đông </a:t>
            </a:r>
            <a:r>
              <a:rPr lang="fr-FR" sz="2000" dirty="0">
                <a:latin typeface="+mn-lt"/>
              </a:rPr>
              <a:t>Phi. Bắt </a:t>
            </a:r>
            <a:r>
              <a:rPr lang="fr-FR" sz="2000" dirty="0" smtClean="0">
                <a:latin typeface="+mn-lt"/>
              </a:rPr>
              <a:t>đầu </a:t>
            </a:r>
            <a:r>
              <a:rPr lang="fr-FR" sz="2000" dirty="0">
                <a:latin typeface="+mn-lt"/>
              </a:rPr>
              <a:t>từ những bộ xương hoá thạch tìm thấy ở đây, các nhà khoa học đã dẫn khám phá bí ẩn về sự xuất liện của loài người.</a:t>
            </a:r>
            <a:endParaRPr sz="2000" dirty="0">
              <a:latin typeface="+mn-lt"/>
            </a:endParaRPr>
          </a:p>
        </p:txBody>
      </p:sp>
      <p:sp>
        <p:nvSpPr>
          <p:cNvPr id="356" name="Google Shape;356;p46"/>
          <p:cNvSpPr txBox="1">
            <a:spLocks noGrp="1"/>
          </p:cNvSpPr>
          <p:nvPr>
            <p:ph type="subTitle" idx="2"/>
          </p:nvPr>
        </p:nvSpPr>
        <p:spPr>
          <a:xfrm>
            <a:off x="5285875" y="3500700"/>
            <a:ext cx="3109500" cy="844529"/>
          </a:xfrm>
          <a:prstGeom prst="rect">
            <a:avLst/>
          </a:prstGeom>
        </p:spPr>
        <p:txBody>
          <a:bodyPr spcFirstLastPara="1" wrap="square" lIns="91425" tIns="91425" rIns="91425" bIns="91425" anchor="ctr" anchorCtr="0">
            <a:noAutofit/>
          </a:bodyPr>
          <a:lstStyle/>
          <a:p>
            <a:pPr marL="0" lvl="0" indent="0" algn="ctr" rtl="0">
              <a:spcBef>
                <a:spcPts val="0"/>
              </a:spcBef>
              <a:spcAft>
                <a:spcPts val="1600"/>
              </a:spcAft>
              <a:buNone/>
            </a:pPr>
            <a:r>
              <a:rPr lang="en" sz="4000" b="1" dirty="0" smtClean="0">
                <a:latin typeface="+mj-lt"/>
              </a:rPr>
              <a:t>?</a:t>
            </a:r>
            <a:endParaRPr sz="4000" b="1" dirty="0">
              <a:latin typeface="+mj-lt"/>
            </a:endParaRPr>
          </a:p>
        </p:txBody>
      </p:sp>
      <p:sp>
        <p:nvSpPr>
          <p:cNvPr id="2" name="Rectangle 1"/>
          <p:cNvSpPr/>
          <p:nvPr/>
        </p:nvSpPr>
        <p:spPr>
          <a:xfrm>
            <a:off x="0" y="464704"/>
            <a:ext cx="4491533" cy="830997"/>
          </a:xfrm>
          <a:prstGeom prst="rect">
            <a:avLst/>
          </a:prstGeom>
        </p:spPr>
        <p:txBody>
          <a:bodyPr wrap="square">
            <a:spAutoFit/>
          </a:bodyPr>
          <a:lstStyle/>
          <a:p>
            <a:pPr lvl="0" algn="ctr"/>
            <a:r>
              <a:rPr lang="en-US" sz="2400" b="1" dirty="0" smtClean="0">
                <a:solidFill>
                  <a:schemeClr val="accent3">
                    <a:lumMod val="50000"/>
                  </a:schemeClr>
                </a:solidFill>
                <a:cs typeface="Times New Roman" panose="02020603050405020304" pitchFamily="18" charset="0"/>
              </a:rPr>
              <a:t>1. QUÁ TRÌNH TIẾN HÓA TỪ VƯỢN THÀNH NGƯỜI</a:t>
            </a:r>
            <a:endParaRPr lang="vi-VN" sz="2400" b="1" dirty="0">
              <a:solidFill>
                <a:schemeClr val="accent3">
                  <a:lumMod val="50000"/>
                </a:schemeClr>
              </a:solidFill>
            </a:endParaRPr>
          </a:p>
        </p:txBody>
      </p:sp>
      <p:pic>
        <p:nvPicPr>
          <p:cNvPr id="3" name="Picture 2"/>
          <p:cNvPicPr>
            <a:picLocks noChangeAspect="1"/>
          </p:cNvPicPr>
          <p:nvPr/>
        </p:nvPicPr>
        <p:blipFill>
          <a:blip r:embed="rId3"/>
          <a:stretch>
            <a:fillRect/>
          </a:stretch>
        </p:blipFill>
        <p:spPr>
          <a:xfrm>
            <a:off x="5136811" y="1141171"/>
            <a:ext cx="3407627" cy="22405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55">
                                            <p:txEl>
                                              <p:pRg st="0" end="0"/>
                                            </p:txEl>
                                          </p:spTgt>
                                        </p:tgtEl>
                                        <p:attrNameLst>
                                          <p:attrName>style.visibility</p:attrName>
                                        </p:attrNameLst>
                                      </p:cBhvr>
                                      <p:to>
                                        <p:strVal val="visible"/>
                                      </p:to>
                                    </p:set>
                                    <p:animEffect transition="in" filter="barn(inVertical)">
                                      <p:cBhvr>
                                        <p:cTn id="12" dur="500"/>
                                        <p:tgtEl>
                                          <p:spTgt spid="35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56">
                                            <p:txEl>
                                              <p:pRg st="0" end="0"/>
                                            </p:txEl>
                                          </p:spTgt>
                                        </p:tgtEl>
                                        <p:attrNameLst>
                                          <p:attrName>style.visibility</p:attrName>
                                        </p:attrNameLst>
                                      </p:cBhvr>
                                      <p:to>
                                        <p:strVal val="visible"/>
                                      </p:to>
                                    </p:set>
                                    <p:animEffect transition="in" filter="barn(inVertical)">
                                      <p:cBhvr>
                                        <p:cTn id="20" dur="500"/>
                                        <p:tgtEl>
                                          <p:spTgt spid="3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 grpId="0" build="p"/>
      <p:bldP spid="35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9" name="Google Shape;319;p44"/>
          <p:cNvSpPr txBox="1">
            <a:spLocks noGrp="1"/>
          </p:cNvSpPr>
          <p:nvPr>
            <p:ph type="subTitle" idx="1"/>
          </p:nvPr>
        </p:nvSpPr>
        <p:spPr>
          <a:xfrm>
            <a:off x="160934" y="2340691"/>
            <a:ext cx="6561735" cy="1697300"/>
          </a:xfrm>
          <a:prstGeom prst="rect">
            <a:avLst/>
          </a:prstGeom>
        </p:spPr>
        <p:txBody>
          <a:bodyPr spcFirstLastPara="1" wrap="square" lIns="91425" tIns="91425" rIns="91425" bIns="91425" anchor="t" anchorCtr="0">
            <a:noAutofit/>
          </a:bodyPr>
          <a:lstStyle/>
          <a:p>
            <a:pPr marL="0" lvl="0" indent="0" algn="just" rtl="0">
              <a:spcBef>
                <a:spcPts val="0"/>
              </a:spcBef>
              <a:spcAft>
                <a:spcPts val="1600"/>
              </a:spcAft>
              <a:buNone/>
            </a:pPr>
            <a:r>
              <a:rPr lang="en" sz="2000" dirty="0">
                <a:ea typeface="Arial Black"/>
              </a:rPr>
              <a:t>Q</a:t>
            </a:r>
            <a:r>
              <a:rPr lang="en" sz="2000" dirty="0" smtClean="0">
                <a:ea typeface="Arial Black"/>
              </a:rPr>
              <a:t>uan sát Hình 1 (SGK trang 17) và trục thời gian (SGK trang 16), em hãy cho biết: </a:t>
            </a:r>
            <a:r>
              <a:rPr lang="en" sz="2000" i="1" dirty="0" smtClean="0">
                <a:ea typeface="Arial Black"/>
              </a:rPr>
              <a:t>Quá trình tiến hóa từ vượn thành người đã trải qua các giai đoạn nào? Cho biết niên đại tương ứng của các giai đoạn đó?</a:t>
            </a:r>
            <a:endParaRPr lang="en" sz="2000" b="1" i="1" dirty="0" smtClean="0">
              <a:ea typeface="Arial Black"/>
            </a:endParaRPr>
          </a:p>
          <a:p>
            <a:pPr marL="0" lvl="0" indent="0" algn="just" rtl="0">
              <a:spcBef>
                <a:spcPts val="0"/>
              </a:spcBef>
              <a:spcAft>
                <a:spcPts val="1600"/>
              </a:spcAft>
              <a:buNone/>
            </a:pPr>
            <a:r>
              <a:rPr lang="en" dirty="0" smtClean="0">
                <a:ea typeface="Arial Black"/>
              </a:rPr>
              <a:t> </a:t>
            </a:r>
          </a:p>
          <a:p>
            <a:pPr marL="0" lvl="0" indent="0" algn="l" rtl="0">
              <a:spcBef>
                <a:spcPts val="0"/>
              </a:spcBef>
              <a:spcAft>
                <a:spcPts val="1600"/>
              </a:spcAft>
              <a:buNone/>
            </a:pPr>
            <a:endParaRPr dirty="0">
              <a:solidFill>
                <a:srgbClr val="75A6E7"/>
              </a:solidFill>
              <a:latin typeface="Arial Black"/>
              <a:ea typeface="Arial Black"/>
              <a:cs typeface="Arial Black"/>
              <a:sym typeface="Arial Black"/>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9">
                                            <p:txEl>
                                              <p:pRg st="0" end="0"/>
                                            </p:txEl>
                                          </p:spTgt>
                                        </p:tgtEl>
                                        <p:attrNameLst>
                                          <p:attrName>style.visibility</p:attrName>
                                        </p:attrNameLst>
                                      </p:cBhvr>
                                      <p:to>
                                        <p:strVal val="visible"/>
                                      </p:to>
                                    </p:set>
                                    <p:animEffect transition="in" filter="wipe(down)">
                                      <p:cBhvr>
                                        <p:cTn id="7" dur="500"/>
                                        <p:tgtEl>
                                          <p:spTgt spid="3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19">
                                            <p:txEl>
                                              <p:pRg st="1" end="1"/>
                                            </p:txEl>
                                          </p:spTgt>
                                        </p:tgtEl>
                                        <p:attrNameLst>
                                          <p:attrName>style.visibility</p:attrName>
                                        </p:attrNameLst>
                                      </p:cBhvr>
                                      <p:to>
                                        <p:strVal val="visible"/>
                                      </p:to>
                                    </p:set>
                                    <p:animEffect transition="in" filter="wipe(down)">
                                      <p:cBhvr>
                                        <p:cTn id="12" dur="500"/>
                                        <p:tgtEl>
                                          <p:spTgt spid="3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grpSp>
        <p:nvGrpSpPr>
          <p:cNvPr id="968" name="Google Shape;968;p67"/>
          <p:cNvGrpSpPr/>
          <p:nvPr/>
        </p:nvGrpSpPr>
        <p:grpSpPr>
          <a:xfrm rot="5400000">
            <a:off x="8641234" y="411193"/>
            <a:ext cx="278152" cy="345818"/>
            <a:chOff x="0" y="46600"/>
            <a:chExt cx="3121800" cy="5004600"/>
          </a:xfrm>
        </p:grpSpPr>
        <p:sp>
          <p:nvSpPr>
            <p:cNvPr id="969" name="Google Shape;969;p67"/>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67"/>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971" name="Google Shape;971;p67"/>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pic>
        <p:nvPicPr>
          <p:cNvPr id="2" name="Picture 1"/>
          <p:cNvPicPr>
            <a:picLocks noChangeAspect="1"/>
          </p:cNvPicPr>
          <p:nvPr/>
        </p:nvPicPr>
        <p:blipFill>
          <a:blip r:embed="rId3"/>
          <a:stretch>
            <a:fillRect/>
          </a:stretch>
        </p:blipFill>
        <p:spPr>
          <a:xfrm>
            <a:off x="3793625" y="1487586"/>
            <a:ext cx="5274804" cy="2264811"/>
          </a:xfrm>
          <a:prstGeom prst="rect">
            <a:avLst/>
          </a:prstGeom>
        </p:spPr>
      </p:pic>
      <p:pic>
        <p:nvPicPr>
          <p:cNvPr id="6" name="Picture 5"/>
          <p:cNvPicPr>
            <a:picLocks noChangeAspect="1"/>
          </p:cNvPicPr>
          <p:nvPr/>
        </p:nvPicPr>
        <p:blipFill>
          <a:blip r:embed="rId4"/>
          <a:stretch>
            <a:fillRect/>
          </a:stretch>
        </p:blipFill>
        <p:spPr>
          <a:xfrm>
            <a:off x="247886" y="723179"/>
            <a:ext cx="3258573" cy="3793627"/>
          </a:xfrm>
          <a:prstGeom prst="rect">
            <a:avLst/>
          </a:prstGeom>
        </p:spPr>
      </p:pic>
    </p:spTree>
    <p:extLst>
      <p:ext uri="{BB962C8B-B14F-4D97-AF65-F5344CB8AC3E}">
        <p14:creationId xmlns:p14="http://schemas.microsoft.com/office/powerpoint/2010/main" val="425030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49"/>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p>
            <a:pPr lvl="0"/>
            <a:r>
              <a:rPr lang="en" b="1" dirty="0" smtClean="0">
                <a:solidFill>
                  <a:srgbClr val="002060"/>
                </a:solidFill>
                <a:latin typeface="+mj-lt"/>
              </a:rPr>
              <a:t>     </a:t>
            </a:r>
            <a:r>
              <a:rPr lang="en" sz="2400" b="1" dirty="0" smtClean="0">
                <a:solidFill>
                  <a:srgbClr val="002060"/>
                </a:solidFill>
                <a:latin typeface="+mj-lt"/>
              </a:rPr>
              <a:t>Quá trình tiến hóa từ vượn thành người </a:t>
            </a:r>
            <a:endParaRPr sz="2400" b="1" dirty="0">
              <a:solidFill>
                <a:srgbClr val="002060"/>
              </a:solidFill>
              <a:latin typeface="+mj-lt"/>
            </a:endParaRPr>
          </a:p>
        </p:txBody>
      </p:sp>
      <p:grpSp>
        <p:nvGrpSpPr>
          <p:cNvPr id="389" name="Google Shape;389;p49"/>
          <p:cNvGrpSpPr/>
          <p:nvPr/>
        </p:nvGrpSpPr>
        <p:grpSpPr>
          <a:xfrm rot="5400000">
            <a:off x="8641234" y="411193"/>
            <a:ext cx="278152" cy="345818"/>
            <a:chOff x="0" y="46600"/>
            <a:chExt cx="3121800" cy="5004600"/>
          </a:xfrm>
        </p:grpSpPr>
        <p:sp>
          <p:nvSpPr>
            <p:cNvPr id="390" name="Google Shape;390;p49"/>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9"/>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92" name="Google Shape;392;p49"/>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13" name="TextBox 18"/>
          <p:cNvSpPr txBox="1"/>
          <p:nvPr/>
        </p:nvSpPr>
        <p:spPr>
          <a:xfrm>
            <a:off x="270397" y="1696625"/>
            <a:ext cx="2275028" cy="1477328"/>
          </a:xfrm>
          <a:prstGeom prst="rect">
            <a:avLst/>
          </a:prstGeom>
          <a:noFill/>
        </p:spPr>
        <p:txBody>
          <a:bodyPr wrap="square" lIns="45720" rIns="45720" rtlCol="0">
            <a:spAutoFit/>
          </a:bodyPr>
          <a:lstStyle/>
          <a:p>
            <a:pPr marL="117475" indent="-117475" algn="just">
              <a:buFont typeface="Arial" pitchFamily="34" charset="0"/>
              <a:buChar char="•"/>
            </a:pPr>
            <a:r>
              <a:rPr lang="nl-NL" sz="1800" dirty="0" smtClean="0">
                <a:solidFill>
                  <a:schemeClr val="accent2">
                    <a:lumMod val="90000"/>
                    <a:lumOff val="10000"/>
                  </a:schemeClr>
                </a:solidFill>
              </a:rPr>
              <a:t>Cách đây khoảng từ 5 triệu đến 6 triệu năm.</a:t>
            </a:r>
          </a:p>
          <a:p>
            <a:pPr marL="117475" indent="-117475" algn="just">
              <a:buFont typeface="Arial" pitchFamily="34" charset="0"/>
              <a:buChar char="•"/>
            </a:pPr>
            <a:r>
              <a:rPr lang="nl-NL" sz="1800" dirty="0" smtClean="0">
                <a:solidFill>
                  <a:schemeClr val="accent2">
                    <a:lumMod val="90000"/>
                    <a:lumOff val="10000"/>
                  </a:schemeClr>
                </a:solidFill>
              </a:rPr>
              <a:t> Ở chặng đầu của quá trình tiến hoá</a:t>
            </a:r>
            <a:endParaRPr lang="en-US" sz="1800" dirty="0">
              <a:solidFill>
                <a:schemeClr val="accent2">
                  <a:lumMod val="90000"/>
                  <a:lumOff val="10000"/>
                </a:schemeClr>
              </a:solidFill>
              <a:latin typeface="Calibri"/>
              <a:cs typeface="+mn-cs"/>
            </a:endParaRPr>
          </a:p>
        </p:txBody>
      </p:sp>
      <p:grpSp>
        <p:nvGrpSpPr>
          <p:cNvPr id="14" name="Group 13"/>
          <p:cNvGrpSpPr/>
          <p:nvPr/>
        </p:nvGrpSpPr>
        <p:grpSpPr>
          <a:xfrm>
            <a:off x="370483" y="3936033"/>
            <a:ext cx="2085192" cy="665684"/>
            <a:chOff x="0" y="0"/>
            <a:chExt cx="2085192" cy="665684"/>
          </a:xfrm>
          <a:solidFill>
            <a:schemeClr val="accent3">
              <a:lumMod val="50000"/>
            </a:schemeClr>
          </a:solidFill>
          <a:scene3d>
            <a:camera prst="orthographicFront">
              <a:rot lat="0" lon="0" rev="0"/>
            </a:camera>
            <a:lightRig rig="threePt" dir="t">
              <a:rot lat="0" lon="0" rev="1200000"/>
            </a:lightRig>
          </a:scene3d>
        </p:grpSpPr>
        <p:sp>
          <p:nvSpPr>
            <p:cNvPr id="15" name="Rounded Rectangle 14"/>
            <p:cNvSpPr/>
            <p:nvPr/>
          </p:nvSpPr>
          <p:spPr>
            <a:xfrm>
              <a:off x="0" y="0"/>
              <a:ext cx="2085192" cy="665684"/>
            </a:xfrm>
            <a:prstGeom prst="roundRect">
              <a:avLst>
                <a:gd name="adj" fmla="val 10000"/>
              </a:avLst>
            </a:prstGeom>
            <a:grpFill/>
            <a:ln>
              <a:noFill/>
            </a:ln>
            <a:effectLst>
              <a:outerShdw blurRad="50800" dist="63500" dir="18900000" algn="bl" rotWithShape="0">
                <a:prstClr val="black">
                  <a:alpha val="51000"/>
                </a:prstClr>
              </a:outerShdw>
            </a:effectLst>
            <a:sp3d>
              <a:bevelT w="63500" h="25400"/>
            </a:sp3d>
          </p:spPr>
          <p:style>
            <a:lnRef idx="0">
              <a:scrgbClr r="0" g="0" b="0"/>
            </a:lnRef>
            <a:fillRef idx="3">
              <a:scrgbClr r="0" g="0" b="0"/>
            </a:fillRef>
            <a:effectRef idx="3">
              <a:scrgbClr r="0" g="0" b="0"/>
            </a:effectRef>
            <a:fontRef idx="minor">
              <a:schemeClr val="lt1"/>
            </a:fontRef>
          </p:style>
        </p:sp>
        <p:sp>
          <p:nvSpPr>
            <p:cNvPr id="16" name="Rounded Rectangle 4"/>
            <p:cNvSpPr/>
            <p:nvPr/>
          </p:nvSpPr>
          <p:spPr>
            <a:xfrm>
              <a:off x="19497" y="19497"/>
              <a:ext cx="2046198" cy="626690"/>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b="1" kern="1200" dirty="0" smtClean="0">
                  <a:solidFill>
                    <a:sysClr val="window" lastClr="FFFFFF"/>
                  </a:solidFill>
                  <a:latin typeface="Arial" pitchFamily="34" charset="0"/>
                  <a:ea typeface="+mn-ea"/>
                  <a:cs typeface="Arial" pitchFamily="34" charset="0"/>
                </a:rPr>
                <a:t>Vư</a:t>
              </a:r>
              <a:r>
                <a:rPr lang="en-US" sz="1800" b="1" kern="1200" dirty="0" smtClean="0">
                  <a:solidFill>
                    <a:sysClr val="window" lastClr="FFFFFF"/>
                  </a:solidFill>
                  <a:latin typeface="Arial" pitchFamily="34" charset="0"/>
                  <a:ea typeface="+mn-ea"/>
                  <a:cs typeface="Arial" pitchFamily="34" charset="0"/>
                </a:rPr>
                <a:t>ợn người</a:t>
              </a:r>
              <a:endParaRPr lang="en-US" sz="1800" b="1" kern="1200" dirty="0">
                <a:solidFill>
                  <a:sysClr val="window" lastClr="FFFFFF"/>
                </a:solidFill>
                <a:latin typeface="Arial" pitchFamily="34" charset="0"/>
                <a:ea typeface="+mn-ea"/>
                <a:cs typeface="Arial" pitchFamily="34" charset="0"/>
              </a:endParaRPr>
            </a:p>
          </p:txBody>
        </p:sp>
      </p:grpSp>
      <p:grpSp>
        <p:nvGrpSpPr>
          <p:cNvPr id="17" name="Group 16"/>
          <p:cNvGrpSpPr/>
          <p:nvPr/>
        </p:nvGrpSpPr>
        <p:grpSpPr>
          <a:xfrm>
            <a:off x="2707889" y="3955530"/>
            <a:ext cx="406290" cy="517127"/>
            <a:chOff x="2276838" y="74278"/>
            <a:chExt cx="406290" cy="517127"/>
          </a:xfrm>
          <a:solidFill>
            <a:srgbClr val="7030A0"/>
          </a:solidFill>
          <a:scene3d>
            <a:camera prst="orthographicFront">
              <a:rot lat="0" lon="0" rev="0"/>
            </a:camera>
            <a:lightRig rig="threePt" dir="t">
              <a:rot lat="0" lon="0" rev="1200000"/>
            </a:lightRig>
          </a:scene3d>
        </p:grpSpPr>
        <p:sp>
          <p:nvSpPr>
            <p:cNvPr id="18" name="Right Arrow 17"/>
            <p:cNvSpPr/>
            <p:nvPr/>
          </p:nvSpPr>
          <p:spPr>
            <a:xfrm>
              <a:off x="2276838" y="74278"/>
              <a:ext cx="406290" cy="517127"/>
            </a:xfrm>
            <a:prstGeom prst="rightArrow">
              <a:avLst>
                <a:gd name="adj1" fmla="val 60000"/>
                <a:gd name="adj2" fmla="val 50000"/>
              </a:avLst>
            </a:prstGeom>
            <a:grpFill/>
            <a:ln>
              <a:noFill/>
            </a:ln>
            <a:effectLst>
              <a:outerShdw blurRad="40000" dist="23000" dir="5400000" rotWithShape="0">
                <a:srgbClr val="000000">
                  <a:alpha val="35000"/>
                </a:srgbClr>
              </a:outerShdw>
            </a:effectLst>
            <a:sp3d>
              <a:bevelT w="63500" h="25400"/>
            </a:sp3d>
          </p:spPr>
          <p:style>
            <a:lnRef idx="0">
              <a:scrgbClr r="0" g="0" b="0"/>
            </a:lnRef>
            <a:fillRef idx="3">
              <a:scrgbClr r="0" g="0" b="0"/>
            </a:fillRef>
            <a:effectRef idx="3">
              <a:scrgbClr r="0" g="0" b="0"/>
            </a:effectRef>
            <a:fontRef idx="minor">
              <a:schemeClr val="lt1"/>
            </a:fontRef>
          </p:style>
        </p:sp>
        <p:sp>
          <p:nvSpPr>
            <p:cNvPr id="19" name="Right Arrow 4"/>
            <p:cNvSpPr/>
            <p:nvPr/>
          </p:nvSpPr>
          <p:spPr>
            <a:xfrm>
              <a:off x="2276838" y="177703"/>
              <a:ext cx="284403" cy="31027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b="1" kern="1200">
                <a:solidFill>
                  <a:sysClr val="window" lastClr="FFFFFF"/>
                </a:solidFill>
                <a:latin typeface="Calibri"/>
                <a:ea typeface="+mn-ea"/>
                <a:cs typeface="+mn-cs"/>
              </a:endParaRPr>
            </a:p>
          </p:txBody>
        </p:sp>
      </p:grpSp>
      <p:grpSp>
        <p:nvGrpSpPr>
          <p:cNvPr id="20" name="Group 19"/>
          <p:cNvGrpSpPr/>
          <p:nvPr/>
        </p:nvGrpSpPr>
        <p:grpSpPr>
          <a:xfrm>
            <a:off x="3307575" y="3936033"/>
            <a:ext cx="2085192" cy="665684"/>
            <a:chOff x="2851778" y="0"/>
            <a:chExt cx="2085192" cy="665684"/>
          </a:xfrm>
          <a:solidFill>
            <a:srgbClr val="002060"/>
          </a:solidFill>
          <a:scene3d>
            <a:camera prst="orthographicFront">
              <a:rot lat="0" lon="0" rev="0"/>
            </a:camera>
            <a:lightRig rig="threePt" dir="t">
              <a:rot lat="0" lon="0" rev="1200000"/>
            </a:lightRig>
          </a:scene3d>
        </p:grpSpPr>
        <p:sp>
          <p:nvSpPr>
            <p:cNvPr id="21" name="Rounded Rectangle 20"/>
            <p:cNvSpPr/>
            <p:nvPr/>
          </p:nvSpPr>
          <p:spPr>
            <a:xfrm>
              <a:off x="2851778" y="0"/>
              <a:ext cx="2085192" cy="665684"/>
            </a:xfrm>
            <a:prstGeom prst="roundRect">
              <a:avLst>
                <a:gd name="adj" fmla="val 10000"/>
              </a:avLst>
            </a:prstGeom>
            <a:grpFill/>
            <a:ln>
              <a:noFill/>
            </a:ln>
            <a:effectLst>
              <a:outerShdw blurRad="50800" dist="63500" dir="18900000" algn="bl" rotWithShape="0">
                <a:prstClr val="black">
                  <a:alpha val="51000"/>
                </a:prstClr>
              </a:outerShdw>
            </a:effectLst>
            <a:sp3d>
              <a:bevelT w="63500" h="25400"/>
            </a:sp3d>
          </p:spPr>
          <p:style>
            <a:lnRef idx="0">
              <a:scrgbClr r="0" g="0" b="0"/>
            </a:lnRef>
            <a:fillRef idx="3">
              <a:scrgbClr r="0" g="0" b="0"/>
            </a:fillRef>
            <a:effectRef idx="3">
              <a:scrgbClr r="0" g="0" b="0"/>
            </a:effectRef>
            <a:fontRef idx="minor">
              <a:schemeClr val="lt1"/>
            </a:fontRef>
          </p:style>
        </p:sp>
        <p:sp>
          <p:nvSpPr>
            <p:cNvPr id="22" name="Rounded Rectangle 4"/>
            <p:cNvSpPr/>
            <p:nvPr/>
          </p:nvSpPr>
          <p:spPr>
            <a:xfrm>
              <a:off x="2871275" y="19497"/>
              <a:ext cx="2046198" cy="626690"/>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ysClr val="window" lastClr="FFFFFF"/>
                  </a:solidFill>
                  <a:latin typeface="Arial" pitchFamily="34" charset="0"/>
                  <a:ea typeface="+mn-ea"/>
                  <a:cs typeface="Arial" pitchFamily="34" charset="0"/>
                </a:rPr>
                <a:t>Người tối cổ</a:t>
              </a:r>
              <a:endParaRPr lang="en-US" sz="1800" b="1" kern="1200" dirty="0">
                <a:solidFill>
                  <a:sysClr val="window" lastClr="FFFFFF"/>
                </a:solidFill>
                <a:latin typeface="Calibri"/>
                <a:ea typeface="+mn-ea"/>
                <a:cs typeface="+mn-cs"/>
              </a:endParaRPr>
            </a:p>
          </p:txBody>
        </p:sp>
      </p:grpSp>
      <p:grpSp>
        <p:nvGrpSpPr>
          <p:cNvPr id="23" name="Group 22"/>
          <p:cNvGrpSpPr/>
          <p:nvPr/>
        </p:nvGrpSpPr>
        <p:grpSpPr>
          <a:xfrm>
            <a:off x="5632024" y="3955530"/>
            <a:ext cx="476426" cy="517127"/>
            <a:chOff x="5161700" y="74278"/>
            <a:chExt cx="476426" cy="517127"/>
          </a:xfrm>
          <a:solidFill>
            <a:srgbClr val="7030A0"/>
          </a:solidFill>
          <a:scene3d>
            <a:camera prst="orthographicFront">
              <a:rot lat="0" lon="0" rev="0"/>
            </a:camera>
            <a:lightRig rig="threePt" dir="t">
              <a:rot lat="0" lon="0" rev="1200000"/>
            </a:lightRig>
          </a:scene3d>
        </p:grpSpPr>
        <p:sp>
          <p:nvSpPr>
            <p:cNvPr id="24" name="Right Arrow 23"/>
            <p:cNvSpPr/>
            <p:nvPr/>
          </p:nvSpPr>
          <p:spPr>
            <a:xfrm>
              <a:off x="5161700" y="74278"/>
              <a:ext cx="476426" cy="517127"/>
            </a:xfrm>
            <a:prstGeom prst="rightArrow">
              <a:avLst>
                <a:gd name="adj1" fmla="val 60000"/>
                <a:gd name="adj2" fmla="val 50000"/>
              </a:avLst>
            </a:prstGeom>
            <a:grpFill/>
            <a:ln>
              <a:noFill/>
            </a:ln>
            <a:effectLst>
              <a:outerShdw blurRad="40000" dist="23000" dir="5400000" rotWithShape="0">
                <a:srgbClr val="000000">
                  <a:alpha val="35000"/>
                </a:srgbClr>
              </a:outerShdw>
            </a:effectLst>
            <a:sp3d>
              <a:bevelT w="63500" h="25400"/>
            </a:sp3d>
          </p:spPr>
          <p:style>
            <a:lnRef idx="0">
              <a:scrgbClr r="0" g="0" b="0"/>
            </a:lnRef>
            <a:fillRef idx="3">
              <a:scrgbClr r="0" g="0" b="0"/>
            </a:fillRef>
            <a:effectRef idx="3">
              <a:scrgbClr r="0" g="0" b="0"/>
            </a:effectRef>
            <a:fontRef idx="minor">
              <a:schemeClr val="lt1"/>
            </a:fontRef>
          </p:style>
        </p:sp>
        <p:sp>
          <p:nvSpPr>
            <p:cNvPr id="25" name="Right Arrow 4"/>
            <p:cNvSpPr/>
            <p:nvPr/>
          </p:nvSpPr>
          <p:spPr>
            <a:xfrm>
              <a:off x="5161700" y="177703"/>
              <a:ext cx="333498" cy="31027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b="1" kern="1200">
                <a:solidFill>
                  <a:sysClr val="window" lastClr="FFFFFF"/>
                </a:solidFill>
                <a:latin typeface="Calibri"/>
                <a:ea typeface="+mn-ea"/>
                <a:cs typeface="+mn-cs"/>
              </a:endParaRPr>
            </a:p>
          </p:txBody>
        </p:sp>
      </p:grpSp>
      <p:grpSp>
        <p:nvGrpSpPr>
          <p:cNvPr id="26" name="Group 25"/>
          <p:cNvGrpSpPr/>
          <p:nvPr/>
        </p:nvGrpSpPr>
        <p:grpSpPr>
          <a:xfrm>
            <a:off x="6413779" y="3881251"/>
            <a:ext cx="2131412" cy="665684"/>
            <a:chOff x="5835889" y="0"/>
            <a:chExt cx="2444929" cy="665684"/>
          </a:xfrm>
          <a:scene3d>
            <a:camera prst="orthographicFront">
              <a:rot lat="0" lon="0" rev="0"/>
            </a:camera>
            <a:lightRig rig="threePt" dir="t">
              <a:rot lat="0" lon="0" rev="1200000"/>
            </a:lightRig>
          </a:scene3d>
        </p:grpSpPr>
        <p:sp>
          <p:nvSpPr>
            <p:cNvPr id="27" name="Rounded Rectangle 26"/>
            <p:cNvSpPr/>
            <p:nvPr/>
          </p:nvSpPr>
          <p:spPr>
            <a:xfrm>
              <a:off x="5835889" y="0"/>
              <a:ext cx="2444929" cy="665684"/>
            </a:xfrm>
            <a:prstGeom prst="roundRect">
              <a:avLst>
                <a:gd name="adj" fmla="val 10000"/>
              </a:avLst>
            </a:prstGeom>
            <a:solidFill>
              <a:schemeClr val="accent5">
                <a:lumMod val="50000"/>
              </a:schemeClr>
            </a:solidFill>
            <a:ln>
              <a:noFill/>
            </a:ln>
            <a:effectLst>
              <a:outerShdw blurRad="50800" dist="63500" dir="18900000" algn="bl" rotWithShape="0">
                <a:prstClr val="black">
                  <a:alpha val="51000"/>
                </a:prstClr>
              </a:outerShdw>
            </a:effectLst>
            <a:sp3d>
              <a:bevelT w="63500" h="25400"/>
            </a:sp3d>
          </p:spPr>
          <p:style>
            <a:lnRef idx="0">
              <a:scrgbClr r="0" g="0" b="0"/>
            </a:lnRef>
            <a:fillRef idx="3">
              <a:scrgbClr r="0" g="0" b="0"/>
            </a:fillRef>
            <a:effectRef idx="3">
              <a:scrgbClr r="0" g="0" b="0"/>
            </a:effectRef>
            <a:fontRef idx="minor">
              <a:schemeClr val="lt1"/>
            </a:fontRef>
          </p:style>
        </p:sp>
        <p:sp>
          <p:nvSpPr>
            <p:cNvPr id="28" name="Rounded Rectangle 4"/>
            <p:cNvSpPr/>
            <p:nvPr/>
          </p:nvSpPr>
          <p:spPr>
            <a:xfrm>
              <a:off x="5855386" y="19497"/>
              <a:ext cx="2405935" cy="62669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ysClr val="window" lastClr="FFFFFF"/>
                  </a:solidFill>
                  <a:latin typeface="Arial" pitchFamily="34" charset="0"/>
                  <a:ea typeface="+mn-ea"/>
                  <a:cs typeface="Arial" pitchFamily="34" charset="0"/>
                </a:rPr>
                <a:t>Người tinh khôn</a:t>
              </a:r>
              <a:endParaRPr lang="en-US" sz="1800" b="1" kern="1200" dirty="0" smtClean="0">
                <a:solidFill>
                  <a:sysClr val="window" lastClr="FFFFFF"/>
                </a:solidFill>
                <a:latin typeface="Calibri"/>
                <a:ea typeface="+mn-ea"/>
                <a:cs typeface="+mn-cs"/>
              </a:endParaRPr>
            </a:p>
          </p:txBody>
        </p:sp>
      </p:grpSp>
      <p:sp>
        <p:nvSpPr>
          <p:cNvPr id="29" name="Rectangle 28"/>
          <p:cNvSpPr/>
          <p:nvPr/>
        </p:nvSpPr>
        <p:spPr>
          <a:xfrm>
            <a:off x="2974824" y="1696625"/>
            <a:ext cx="2618842" cy="1754326"/>
          </a:xfrm>
          <a:prstGeom prst="rect">
            <a:avLst/>
          </a:prstGeom>
        </p:spPr>
        <p:txBody>
          <a:bodyPr wrap="square">
            <a:spAutoFit/>
          </a:bodyPr>
          <a:lstStyle/>
          <a:p>
            <a:pPr marL="117475" indent="-117475" algn="just">
              <a:buFont typeface="Arial" pitchFamily="34" charset="0"/>
              <a:buChar char="•"/>
            </a:pPr>
            <a:r>
              <a:rPr lang="nl-NL" sz="1800" dirty="0">
                <a:solidFill>
                  <a:srgbClr val="002060"/>
                </a:solidFill>
              </a:rPr>
              <a:t>Trải qua </a:t>
            </a:r>
            <a:r>
              <a:rPr lang="nl-NL" sz="1800" dirty="0" smtClean="0">
                <a:solidFill>
                  <a:srgbClr val="002060"/>
                </a:solidFill>
              </a:rPr>
              <a:t>quá trình </a:t>
            </a:r>
            <a:r>
              <a:rPr lang="nl-NL" sz="1800" dirty="0">
                <a:solidFill>
                  <a:srgbClr val="002060"/>
                </a:solidFill>
              </a:rPr>
              <a:t>tiến hoá, </a:t>
            </a:r>
            <a:r>
              <a:rPr lang="nl-NL" sz="1800" dirty="0" smtClean="0">
                <a:solidFill>
                  <a:srgbClr val="002060"/>
                </a:solidFill>
              </a:rPr>
              <a:t>khoảng </a:t>
            </a:r>
            <a:r>
              <a:rPr lang="nl-NL" sz="1800" dirty="0">
                <a:solidFill>
                  <a:srgbClr val="002060"/>
                </a:solidFill>
              </a:rPr>
              <a:t>4 triệu năm trước, một nhánh Vượn người đã tiến hóa thành người tối cổ</a:t>
            </a:r>
            <a:r>
              <a:rPr lang="nl-NL" sz="1800" dirty="0" smtClean="0">
                <a:solidFill>
                  <a:srgbClr val="002060"/>
                </a:solidFill>
              </a:rPr>
              <a:t>.</a:t>
            </a:r>
            <a:endParaRPr lang="nl-NL" sz="1800" dirty="0">
              <a:solidFill>
                <a:srgbClr val="002060"/>
              </a:solidFill>
            </a:endParaRPr>
          </a:p>
        </p:txBody>
      </p:sp>
      <p:sp>
        <p:nvSpPr>
          <p:cNvPr id="30" name="Rectangle 29"/>
          <p:cNvSpPr/>
          <p:nvPr/>
        </p:nvSpPr>
        <p:spPr>
          <a:xfrm>
            <a:off x="5976471" y="1135514"/>
            <a:ext cx="2926079" cy="2800767"/>
          </a:xfrm>
          <a:prstGeom prst="rect">
            <a:avLst/>
          </a:prstGeom>
        </p:spPr>
        <p:txBody>
          <a:bodyPr wrap="square">
            <a:spAutoFit/>
          </a:bodyPr>
          <a:lstStyle/>
          <a:p>
            <a:pPr marL="117475" indent="-117475" algn="just">
              <a:buFont typeface="Arial" pitchFamily="34" charset="0"/>
              <a:buChar char="•"/>
            </a:pPr>
            <a:r>
              <a:rPr lang="nl-NL" sz="1800" dirty="0" smtClean="0">
                <a:solidFill>
                  <a:schemeClr val="accent5">
                    <a:lumMod val="50000"/>
                  </a:schemeClr>
                </a:solidFill>
              </a:rPr>
              <a:t>Người </a:t>
            </a:r>
            <a:r>
              <a:rPr lang="nl-NL" sz="1800" dirty="0">
                <a:solidFill>
                  <a:schemeClr val="accent5">
                    <a:lumMod val="50000"/>
                  </a:schemeClr>
                </a:solidFill>
              </a:rPr>
              <a:t>tối cổ trải qua quá trình tiến hóa, vào khoảng 150.000 năm trước, người tinh khôn xuất </a:t>
            </a:r>
            <a:r>
              <a:rPr lang="nl-NL" sz="1800" dirty="0" smtClean="0">
                <a:solidFill>
                  <a:schemeClr val="accent5">
                    <a:lumMod val="50000"/>
                  </a:schemeClr>
                </a:solidFill>
              </a:rPr>
              <a:t>hiện.</a:t>
            </a:r>
          </a:p>
          <a:p>
            <a:pPr marL="117475" indent="-117475" algn="just">
              <a:buFont typeface="Arial" pitchFamily="34" charset="0"/>
              <a:buChar char="•"/>
            </a:pPr>
            <a:r>
              <a:rPr lang="nl-NL" sz="1800" dirty="0" smtClean="0">
                <a:solidFill>
                  <a:schemeClr val="accent5">
                    <a:lumMod val="50000"/>
                  </a:schemeClr>
                </a:solidFill>
              </a:rPr>
              <a:t> Đánh </a:t>
            </a:r>
            <a:r>
              <a:rPr lang="nl-NL" sz="1800" dirty="0">
                <a:solidFill>
                  <a:schemeClr val="accent5">
                    <a:lumMod val="50000"/>
                  </a:schemeClr>
                </a:solidFill>
              </a:rPr>
              <a:t>dấu quá trình chuyển biến từ vượn người thành người đã hoàn thành. </a:t>
            </a:r>
            <a:endParaRPr lang="en-US" sz="1800" dirty="0">
              <a:solidFill>
                <a:schemeClr val="accent5">
                  <a:lumMod val="50000"/>
                </a:schemeClr>
              </a:solidFill>
            </a:endParaRPr>
          </a:p>
          <a:p>
            <a:pPr marL="117475" indent="-117475" algn="just">
              <a:buFont typeface="Arial" pitchFamily="34" charset="0"/>
              <a:buChar char="•"/>
            </a:pPr>
            <a:endParaRPr lang="nl-NL" dirty="0"/>
          </a:p>
        </p:txBody>
      </p:sp>
      <p:grpSp>
        <p:nvGrpSpPr>
          <p:cNvPr id="31" name="Google Shape;533;p40"/>
          <p:cNvGrpSpPr/>
          <p:nvPr/>
        </p:nvGrpSpPr>
        <p:grpSpPr>
          <a:xfrm>
            <a:off x="600471" y="570330"/>
            <a:ext cx="334182" cy="341043"/>
            <a:chOff x="1923675" y="1633650"/>
            <a:chExt cx="436002" cy="435975"/>
          </a:xfrm>
        </p:grpSpPr>
        <p:sp>
          <p:nvSpPr>
            <p:cNvPr id="32"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solidFill>
              <a:schemeClr val="tx1">
                <a:lumMod val="50000"/>
              </a:schemeClr>
            </a:solidFill>
            <a:ln w="9525" cap="rnd" cmpd="sng">
              <a:solidFill>
                <a:schemeClr val="bg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533;p40"/>
          <p:cNvGrpSpPr/>
          <p:nvPr/>
        </p:nvGrpSpPr>
        <p:grpSpPr>
          <a:xfrm>
            <a:off x="607787" y="565055"/>
            <a:ext cx="334182" cy="341043"/>
            <a:chOff x="1923675" y="1633650"/>
            <a:chExt cx="436002" cy="435975"/>
          </a:xfrm>
        </p:grpSpPr>
        <p:sp>
          <p:nvSpPr>
            <p:cNvPr id="39"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solidFill>
              <a:schemeClr val="tx1">
                <a:lumMod val="50000"/>
              </a:schemeClr>
            </a:solidFill>
            <a:ln w="9525" cap="rnd" cmpd="sng">
              <a:solidFill>
                <a:schemeClr val="bg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86"/>
                                        </p:tgtEl>
                                        <p:attrNameLst>
                                          <p:attrName>style.visibility</p:attrName>
                                        </p:attrNameLst>
                                      </p:cBhvr>
                                      <p:to>
                                        <p:strVal val="visible"/>
                                      </p:to>
                                    </p:set>
                                    <p:animEffect transition="in" filter="barn(inVertical)">
                                      <p:cBhvr>
                                        <p:cTn id="10" dur="500"/>
                                        <p:tgtEl>
                                          <p:spTgt spid="38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arn(inVertical)">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1000"/>
                                        <p:tgtEl>
                                          <p:spTgt spid="29"/>
                                        </p:tgtEl>
                                      </p:cBhvr>
                                    </p:animEffect>
                                    <p:anim calcmode="lin" valueType="num">
                                      <p:cBhvr>
                                        <p:cTn id="48" dur="1000" fill="hold"/>
                                        <p:tgtEl>
                                          <p:spTgt spid="29"/>
                                        </p:tgtEl>
                                        <p:attrNameLst>
                                          <p:attrName>ppt_x</p:attrName>
                                        </p:attrNameLst>
                                      </p:cBhvr>
                                      <p:tavLst>
                                        <p:tav tm="0">
                                          <p:val>
                                            <p:strVal val="#ppt_x"/>
                                          </p:val>
                                        </p:tav>
                                        <p:tav tm="100000">
                                          <p:val>
                                            <p:strVal val="#ppt_x"/>
                                          </p:val>
                                        </p:tav>
                                      </p:tavLst>
                                    </p:anim>
                                    <p:anim calcmode="lin" valueType="num">
                                      <p:cBhvr>
                                        <p:cTn id="4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1000"/>
                                        <p:tgtEl>
                                          <p:spTgt spid="30"/>
                                        </p:tgtEl>
                                      </p:cBhvr>
                                    </p:animEffect>
                                    <p:anim calcmode="lin" valueType="num">
                                      <p:cBhvr>
                                        <p:cTn id="55" dur="1000" fill="hold"/>
                                        <p:tgtEl>
                                          <p:spTgt spid="30"/>
                                        </p:tgtEl>
                                        <p:attrNameLst>
                                          <p:attrName>ppt_x</p:attrName>
                                        </p:attrNameLst>
                                      </p:cBhvr>
                                      <p:tavLst>
                                        <p:tav tm="0">
                                          <p:val>
                                            <p:strVal val="#ppt_x"/>
                                          </p:val>
                                        </p:tav>
                                        <p:tav tm="100000">
                                          <p:val>
                                            <p:strVal val="#ppt_x"/>
                                          </p:val>
                                        </p:tav>
                                      </p:tavLst>
                                    </p:anim>
                                    <p:anim calcmode="lin" valueType="num">
                                      <p:cBhvr>
                                        <p:cTn id="5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barn(inVertical)">
                                      <p:cBhvr>
                                        <p:cTn id="6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 grpId="0"/>
      <p:bldP spid="13" grpId="0"/>
      <p:bldP spid="29"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25" name="Google Shape;324;p45"/>
          <p:cNvSpPr txBox="1">
            <a:spLocks noGrp="1"/>
          </p:cNvSpPr>
          <p:nvPr>
            <p:ph type="title"/>
          </p:nvPr>
        </p:nvSpPr>
        <p:spPr>
          <a:xfrm>
            <a:off x="109728" y="686571"/>
            <a:ext cx="3378920" cy="1512709"/>
          </a:xfrm>
          <a:prstGeom prst="rect">
            <a:avLst/>
          </a:prstGeom>
        </p:spPr>
        <p:txBody>
          <a:bodyPr spcFirstLastPara="1" wrap="square" lIns="91425" tIns="91425" rIns="91425" bIns="91425" anchor="t" anchorCtr="0">
            <a:noAutofit/>
          </a:bodyPr>
          <a:lstStyle/>
          <a:p>
            <a:pPr lvl="0" algn="ctr"/>
            <a:r>
              <a:rPr lang="en-US" sz="2200" b="1" dirty="0">
                <a:solidFill>
                  <a:schemeClr val="bg1"/>
                </a:solidFill>
                <a:latin typeface="+mj-lt"/>
              </a:rPr>
              <a:t>Thảo luận và trả lời câu </a:t>
            </a:r>
            <a:r>
              <a:rPr lang="en-US" sz="2200" b="1" dirty="0" smtClean="0">
                <a:solidFill>
                  <a:schemeClr val="bg1"/>
                </a:solidFill>
                <a:latin typeface="+mj-lt"/>
              </a:rPr>
              <a:t>hỏi vào </a:t>
            </a:r>
            <a:r>
              <a:rPr lang="en-US" sz="2200" b="1" dirty="0">
                <a:solidFill>
                  <a:schemeClr val="bg1"/>
                </a:solidFill>
                <a:latin typeface="+mj-lt"/>
              </a:rPr>
              <a:t>Phiếu học tập</a:t>
            </a:r>
            <a:endParaRPr sz="2200" b="1" dirty="0">
              <a:latin typeface="+mj-lt"/>
            </a:endParaRPr>
          </a:p>
        </p:txBody>
      </p:sp>
      <p:sp>
        <p:nvSpPr>
          <p:cNvPr id="26" name="Rectangle 25"/>
          <p:cNvSpPr/>
          <p:nvPr/>
        </p:nvSpPr>
        <p:spPr>
          <a:xfrm>
            <a:off x="4301337" y="178739"/>
            <a:ext cx="4367175" cy="1015663"/>
          </a:xfrm>
          <a:prstGeom prst="rect">
            <a:avLst/>
          </a:prstGeom>
        </p:spPr>
        <p:txBody>
          <a:bodyPr wrap="square">
            <a:spAutoFit/>
          </a:bodyPr>
          <a:lstStyle/>
          <a:p>
            <a:pPr algn="ctr"/>
            <a:r>
              <a:rPr lang="nl-NL" sz="2000" b="1" dirty="0">
                <a:solidFill>
                  <a:schemeClr val="accent5">
                    <a:lumMod val="50000"/>
                  </a:schemeClr>
                </a:solidFill>
                <a:ea typeface="Calibri" panose="020F0502020204030204" pitchFamily="34" charset="0"/>
                <a:cs typeface="Times New Roman" panose="02020603050405020304" pitchFamily="18" charset="0"/>
              </a:rPr>
              <a:t>Quan sát Hình </a:t>
            </a:r>
            <a:r>
              <a:rPr lang="nl-NL" sz="2000" b="1" dirty="0" smtClean="0">
                <a:solidFill>
                  <a:schemeClr val="accent5">
                    <a:lumMod val="50000"/>
                  </a:schemeClr>
                </a:solidFill>
                <a:ea typeface="Calibri" panose="020F0502020204030204" pitchFamily="34" charset="0"/>
                <a:cs typeface="Times New Roman" panose="02020603050405020304" pitchFamily="18" charset="0"/>
              </a:rPr>
              <a:t>2</a:t>
            </a:r>
          </a:p>
          <a:p>
            <a:pPr algn="ctr"/>
            <a:r>
              <a:rPr lang="nl-NL" sz="2000" b="1" dirty="0" smtClean="0">
                <a:solidFill>
                  <a:schemeClr val="accent5">
                    <a:lumMod val="50000"/>
                  </a:schemeClr>
                </a:solidFill>
                <a:ea typeface="Calibri" panose="020F0502020204030204" pitchFamily="34" charset="0"/>
                <a:cs typeface="Times New Roman" panose="02020603050405020304" pitchFamily="18" charset="0"/>
              </a:rPr>
              <a:t>em </a:t>
            </a:r>
            <a:r>
              <a:rPr lang="nl-NL" sz="2000" b="1" dirty="0">
                <a:solidFill>
                  <a:schemeClr val="accent5">
                    <a:lumMod val="50000"/>
                  </a:schemeClr>
                </a:solidFill>
                <a:ea typeface="Calibri" panose="020F0502020204030204" pitchFamily="34" charset="0"/>
                <a:cs typeface="Times New Roman" panose="02020603050405020304" pitchFamily="18" charset="0"/>
              </a:rPr>
              <a:t>hãy so sánh vượn người, người tối cổ, người tinh </a:t>
            </a:r>
            <a:r>
              <a:rPr lang="nl-NL" sz="2000" b="1" dirty="0" smtClean="0">
                <a:solidFill>
                  <a:schemeClr val="accent5">
                    <a:lumMod val="50000"/>
                  </a:schemeClr>
                </a:solidFill>
                <a:ea typeface="Calibri" panose="020F0502020204030204" pitchFamily="34" charset="0"/>
                <a:cs typeface="Times New Roman" panose="02020603050405020304" pitchFamily="18" charset="0"/>
              </a:rPr>
              <a:t>khôn</a:t>
            </a:r>
            <a:endParaRPr lang="en-US" sz="2000" b="1" dirty="0">
              <a:solidFill>
                <a:schemeClr val="accent5">
                  <a:lumMod val="50000"/>
                </a:schemeClr>
              </a:solidFill>
              <a:ea typeface="Calibri" panose="020F0502020204030204" pitchFamily="34" charset="0"/>
              <a:cs typeface="Times New Roman" panose="02020603050405020304" pitchFamily="18" charset="0"/>
            </a:endParaRPr>
          </a:p>
        </p:txBody>
      </p:sp>
      <p:graphicFrame>
        <p:nvGraphicFramePr>
          <p:cNvPr id="27" name="Table 26"/>
          <p:cNvGraphicFramePr>
            <a:graphicFrameLocks noGrp="1"/>
          </p:cNvGraphicFramePr>
          <p:nvPr>
            <p:extLst>
              <p:ext uri="{D42A27DB-BD31-4B8C-83A1-F6EECF244321}">
                <p14:modId xmlns:p14="http://schemas.microsoft.com/office/powerpoint/2010/main" val="1970925942"/>
              </p:ext>
            </p:extLst>
          </p:nvPr>
        </p:nvGraphicFramePr>
        <p:xfrm>
          <a:off x="3913632" y="1374077"/>
          <a:ext cx="5010912" cy="3511296"/>
        </p:xfrm>
        <a:graphic>
          <a:graphicData uri="http://schemas.openxmlformats.org/drawingml/2006/table">
            <a:tbl>
              <a:tblPr firstRow="1" bandRow="1">
                <a:tableStyleId>{ED257A91-3D0A-4839-8865-AE6372B7FEB7}</a:tableStyleId>
              </a:tblPr>
              <a:tblGrid>
                <a:gridCol w="2018995"/>
                <a:gridCol w="1031443"/>
                <a:gridCol w="907085"/>
                <a:gridCol w="1053389"/>
              </a:tblGrid>
              <a:tr h="373009">
                <a:tc>
                  <a:txBody>
                    <a:bodyPr/>
                    <a:lstStyle/>
                    <a:p>
                      <a:pPr algn="ctr"/>
                      <a:endParaRPr lang="en-US" sz="1500" b="1" dirty="0">
                        <a:latin typeface="+mj-lt"/>
                      </a:endParaRPr>
                    </a:p>
                  </a:txBody>
                  <a:tcPr>
                    <a:solidFill>
                      <a:schemeClr val="accent5"/>
                    </a:solidFill>
                  </a:tcPr>
                </a:tc>
                <a:tc>
                  <a:txBody>
                    <a:bodyPr/>
                    <a:lstStyle/>
                    <a:p>
                      <a:pPr algn="ctr"/>
                      <a:r>
                        <a:rPr lang="en-US" sz="1500" b="1" dirty="0" smtClean="0">
                          <a:solidFill>
                            <a:schemeClr val="bg1"/>
                          </a:solidFill>
                          <a:latin typeface="+mj-lt"/>
                        </a:rPr>
                        <a:t>Vượn</a:t>
                      </a:r>
                      <a:r>
                        <a:rPr lang="en-US" sz="1500" b="1" baseline="0" dirty="0" smtClean="0">
                          <a:solidFill>
                            <a:schemeClr val="bg1"/>
                          </a:solidFill>
                          <a:latin typeface="+mj-lt"/>
                        </a:rPr>
                        <a:t> người</a:t>
                      </a:r>
                      <a:endParaRPr lang="en-US" sz="1500" b="1" dirty="0">
                        <a:solidFill>
                          <a:schemeClr val="bg1"/>
                        </a:solidFill>
                        <a:latin typeface="+mj-lt"/>
                      </a:endParaRPr>
                    </a:p>
                  </a:txBody>
                  <a:tcPr>
                    <a:solidFill>
                      <a:schemeClr val="accent5"/>
                    </a:solidFill>
                  </a:tcPr>
                </a:tc>
                <a:tc>
                  <a:txBody>
                    <a:bodyPr/>
                    <a:lstStyle/>
                    <a:p>
                      <a:pPr algn="ctr"/>
                      <a:r>
                        <a:rPr lang="en-US" sz="1500" b="1" dirty="0" smtClean="0">
                          <a:solidFill>
                            <a:schemeClr val="bg1"/>
                          </a:solidFill>
                          <a:latin typeface="+mj-lt"/>
                        </a:rPr>
                        <a:t>Người</a:t>
                      </a:r>
                      <a:r>
                        <a:rPr lang="en-US" sz="1500" b="1" baseline="0" dirty="0" smtClean="0">
                          <a:solidFill>
                            <a:schemeClr val="bg1"/>
                          </a:solidFill>
                          <a:latin typeface="+mj-lt"/>
                        </a:rPr>
                        <a:t> tối cổ</a:t>
                      </a:r>
                      <a:endParaRPr lang="en-US" sz="1500" b="1" dirty="0">
                        <a:solidFill>
                          <a:schemeClr val="bg1"/>
                        </a:solidFill>
                        <a:latin typeface="+mj-lt"/>
                      </a:endParaRPr>
                    </a:p>
                  </a:txBody>
                  <a:tcPr>
                    <a:solidFill>
                      <a:schemeClr val="accent5"/>
                    </a:solidFill>
                  </a:tcPr>
                </a:tc>
                <a:tc>
                  <a:txBody>
                    <a:bodyPr/>
                    <a:lstStyle/>
                    <a:p>
                      <a:pPr algn="ctr"/>
                      <a:r>
                        <a:rPr lang="en-US" sz="1500" b="1" dirty="0" smtClean="0">
                          <a:solidFill>
                            <a:schemeClr val="bg1"/>
                          </a:solidFill>
                          <a:latin typeface="+mj-lt"/>
                        </a:rPr>
                        <a:t>Người</a:t>
                      </a:r>
                      <a:r>
                        <a:rPr lang="en-US" sz="1500" b="1" baseline="0" dirty="0" smtClean="0">
                          <a:solidFill>
                            <a:schemeClr val="bg1"/>
                          </a:solidFill>
                          <a:latin typeface="+mj-lt"/>
                        </a:rPr>
                        <a:t> tinh khôn</a:t>
                      </a:r>
                      <a:endParaRPr lang="en-US" sz="1500" b="1" dirty="0">
                        <a:solidFill>
                          <a:schemeClr val="bg1"/>
                        </a:solidFill>
                        <a:latin typeface="+mj-lt"/>
                      </a:endParaRPr>
                    </a:p>
                  </a:txBody>
                  <a:tcPr>
                    <a:solidFill>
                      <a:schemeClr val="accent5"/>
                    </a:solidFill>
                  </a:tcPr>
                </a:tc>
              </a:tr>
              <a:tr h="1111975">
                <a:tc>
                  <a:txBody>
                    <a:bodyPr/>
                    <a:lstStyle/>
                    <a:p>
                      <a:pPr algn="ctr"/>
                      <a:r>
                        <a:rPr lang="nl-NL" sz="1500" b="0" i="0" u="none" strike="noStrike" cap="none" dirty="0" smtClean="0">
                          <a:solidFill>
                            <a:schemeClr val="accent5">
                              <a:lumMod val="75000"/>
                            </a:schemeClr>
                          </a:solidFill>
                          <a:effectLst/>
                          <a:latin typeface="+mj-lt"/>
                          <a:ea typeface="Arial"/>
                          <a:cs typeface="Arial"/>
                          <a:sym typeface="Arial"/>
                        </a:rPr>
                        <a:t>Thời gian </a:t>
                      </a:r>
                    </a:p>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nl-NL" sz="1500" b="0" i="0" u="none" strike="noStrike" cap="none" dirty="0" smtClean="0">
                          <a:solidFill>
                            <a:schemeClr val="accent5">
                              <a:lumMod val="75000"/>
                            </a:schemeClr>
                          </a:solidFill>
                          <a:effectLst/>
                          <a:latin typeface="+mj-lt"/>
                          <a:ea typeface="Arial"/>
                          <a:cs typeface="Arial"/>
                          <a:sym typeface="Arial"/>
                        </a:rPr>
                        <a:t>xuất hiện/Địa điểm tìm thấy hóa thạch </a:t>
                      </a:r>
                    </a:p>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nl-NL" sz="1500" b="0" i="0" u="none" strike="noStrike" cap="none" dirty="0" smtClean="0">
                          <a:solidFill>
                            <a:schemeClr val="accent5">
                              <a:lumMod val="75000"/>
                            </a:schemeClr>
                          </a:solidFill>
                          <a:effectLst/>
                          <a:latin typeface="+mj-lt"/>
                          <a:ea typeface="Arial"/>
                          <a:cs typeface="Arial"/>
                          <a:sym typeface="Arial"/>
                        </a:rPr>
                        <a:t>sớm nhất</a:t>
                      </a:r>
                      <a:endParaRPr lang="en-US" sz="1500" b="0" i="0" u="none" strike="noStrike" cap="none" dirty="0" smtClean="0">
                        <a:solidFill>
                          <a:schemeClr val="accent5">
                            <a:lumMod val="75000"/>
                          </a:schemeClr>
                        </a:solidFill>
                        <a:latin typeface="+mj-lt"/>
                        <a:ea typeface="Arial"/>
                        <a:cs typeface="Arial"/>
                        <a:sym typeface="Arial"/>
                      </a:endParaRPr>
                    </a:p>
                  </a:txBody>
                  <a:tcPr>
                    <a:solidFill>
                      <a:schemeClr val="accent6">
                        <a:lumMod val="20000"/>
                        <a:lumOff val="80000"/>
                      </a:schemeClr>
                    </a:solidFill>
                  </a:tcPr>
                </a:tc>
                <a:tc>
                  <a:txBody>
                    <a:bodyPr/>
                    <a:lstStyle/>
                    <a:p>
                      <a:pPr algn="just"/>
                      <a:endParaRPr lang="en-US" sz="1500" dirty="0">
                        <a:solidFill>
                          <a:schemeClr val="accent5">
                            <a:lumMod val="75000"/>
                          </a:schemeClr>
                        </a:solidFill>
                        <a:latin typeface="+mj-lt"/>
                      </a:endParaRPr>
                    </a:p>
                  </a:txBody>
                  <a:tcPr>
                    <a:solidFill>
                      <a:schemeClr val="accent6">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en-US" sz="1500" dirty="0">
                        <a:solidFill>
                          <a:schemeClr val="accent5">
                            <a:lumMod val="75000"/>
                          </a:schemeClr>
                        </a:solidFill>
                        <a:latin typeface="+mj-lt"/>
                      </a:endParaRPr>
                    </a:p>
                  </a:txBody>
                  <a:tcPr>
                    <a:solidFill>
                      <a:schemeClr val="accent6">
                        <a:lumMod val="20000"/>
                        <a:lumOff val="80000"/>
                      </a:schemeClr>
                    </a:solidFill>
                  </a:tcPr>
                </a:tc>
                <a:tc>
                  <a:txBody>
                    <a:bodyPr/>
                    <a:lstStyle/>
                    <a:p>
                      <a:pPr algn="just"/>
                      <a:endParaRPr lang="en-US" sz="1500" dirty="0">
                        <a:solidFill>
                          <a:schemeClr val="accent5">
                            <a:lumMod val="75000"/>
                          </a:schemeClr>
                        </a:solidFill>
                        <a:latin typeface="+mj-lt"/>
                      </a:endParaRPr>
                    </a:p>
                  </a:txBody>
                  <a:tcPr>
                    <a:solidFill>
                      <a:schemeClr val="accent6">
                        <a:lumMod val="20000"/>
                        <a:lumOff val="80000"/>
                      </a:schemeClr>
                    </a:solidFill>
                  </a:tcPr>
                </a:tc>
              </a:tr>
              <a:tr h="651117">
                <a:tc>
                  <a:txBody>
                    <a:bodyPr/>
                    <a:lstStyle/>
                    <a:p>
                      <a:pPr algn="ctr"/>
                      <a:r>
                        <a:rPr lang="nl-NL" sz="1500" b="0" i="0" u="none" strike="noStrike" cap="none" dirty="0" smtClean="0">
                          <a:solidFill>
                            <a:schemeClr val="accent5">
                              <a:lumMod val="75000"/>
                            </a:schemeClr>
                          </a:solidFill>
                          <a:effectLst/>
                          <a:latin typeface="+mj-lt"/>
                          <a:ea typeface="Arial"/>
                          <a:cs typeface="Arial"/>
                          <a:sym typeface="Arial"/>
                        </a:rPr>
                        <a:t>Đặc điểm não, hình dạng </a:t>
                      </a:r>
                    </a:p>
                    <a:p>
                      <a:pPr algn="ctr"/>
                      <a:r>
                        <a:rPr lang="nl-NL" sz="1500" b="0" i="0" u="none" strike="noStrike" cap="none" dirty="0" smtClean="0">
                          <a:solidFill>
                            <a:schemeClr val="accent5">
                              <a:lumMod val="75000"/>
                            </a:schemeClr>
                          </a:solidFill>
                          <a:effectLst/>
                          <a:latin typeface="+mj-lt"/>
                          <a:ea typeface="Arial"/>
                          <a:cs typeface="Arial"/>
                          <a:sym typeface="Arial"/>
                        </a:rPr>
                        <a:t>bên ngoài</a:t>
                      </a:r>
                      <a:endParaRPr lang="en-US" sz="1500" dirty="0">
                        <a:solidFill>
                          <a:schemeClr val="accent5">
                            <a:lumMod val="75000"/>
                          </a:schemeClr>
                        </a:solidFill>
                        <a:latin typeface="+mj-lt"/>
                      </a:endParaRPr>
                    </a:p>
                  </a:txBody>
                  <a:tcPr>
                    <a:solidFill>
                      <a:schemeClr val="accent6">
                        <a:lumMod val="20000"/>
                        <a:lumOff val="80000"/>
                      </a:schemeClr>
                    </a:solidFill>
                  </a:tcPr>
                </a:tc>
                <a:tc>
                  <a:txBody>
                    <a:bodyPr/>
                    <a:lstStyle/>
                    <a:p>
                      <a:pPr algn="just"/>
                      <a:endParaRPr lang="en-US" sz="1500" dirty="0">
                        <a:solidFill>
                          <a:schemeClr val="accent5">
                            <a:lumMod val="75000"/>
                          </a:schemeClr>
                        </a:solidFill>
                        <a:latin typeface="+mj-lt"/>
                      </a:endParaRPr>
                    </a:p>
                  </a:txBody>
                  <a:tcPr>
                    <a:solidFill>
                      <a:schemeClr val="accent6">
                        <a:lumMod val="20000"/>
                        <a:lumOff val="80000"/>
                      </a:schemeClr>
                    </a:solidFill>
                  </a:tcPr>
                </a:tc>
                <a:tc>
                  <a:txBody>
                    <a:bodyPr/>
                    <a:lstStyle/>
                    <a:p>
                      <a:pPr algn="just"/>
                      <a:endParaRPr lang="en-US" sz="1500" dirty="0">
                        <a:solidFill>
                          <a:schemeClr val="accent5">
                            <a:lumMod val="75000"/>
                          </a:schemeClr>
                        </a:solidFill>
                        <a:latin typeface="+mj-lt"/>
                      </a:endParaRPr>
                    </a:p>
                  </a:txBody>
                  <a:tcPr>
                    <a:solidFill>
                      <a:schemeClr val="accent6">
                        <a:lumMod val="20000"/>
                        <a:lumOff val="80000"/>
                      </a:schemeClr>
                    </a:solidFill>
                  </a:tcPr>
                </a:tc>
                <a:tc>
                  <a:txBody>
                    <a:bodyPr/>
                    <a:lstStyle/>
                    <a:p>
                      <a:pPr algn="just"/>
                      <a:endParaRPr lang="en-US" sz="1500" dirty="0">
                        <a:solidFill>
                          <a:schemeClr val="accent5">
                            <a:lumMod val="75000"/>
                          </a:schemeClr>
                        </a:solidFill>
                        <a:latin typeface="+mj-lt"/>
                      </a:endParaRPr>
                    </a:p>
                  </a:txBody>
                  <a:tcPr>
                    <a:solidFill>
                      <a:schemeClr val="accent6">
                        <a:lumMod val="20000"/>
                        <a:lumOff val="80000"/>
                      </a:schemeClr>
                    </a:solidFill>
                  </a:tcPr>
                </a:tc>
              </a:tr>
              <a:tr h="660871">
                <a:tc>
                  <a:txBody>
                    <a:bodyPr/>
                    <a:lstStyle/>
                    <a:p>
                      <a:pPr marL="0" marR="0" algn="ctr">
                        <a:lnSpc>
                          <a:spcPts val="1700"/>
                        </a:lnSpc>
                        <a:spcBef>
                          <a:spcPts val="700"/>
                        </a:spcBef>
                        <a:spcAft>
                          <a:spcPts val="700"/>
                        </a:spcAft>
                      </a:pPr>
                      <a:r>
                        <a:rPr lang="nl-NL" sz="1500" dirty="0">
                          <a:solidFill>
                            <a:schemeClr val="accent5">
                              <a:lumMod val="75000"/>
                            </a:schemeClr>
                          </a:solidFill>
                          <a:effectLst/>
                          <a:latin typeface="+mj-lt"/>
                          <a:ea typeface="Calibri" panose="020F0502020204030204" pitchFamily="34" charset="0"/>
                          <a:cs typeface="Times New Roman" panose="02020603050405020304" pitchFamily="18" charset="0"/>
                        </a:rPr>
                        <a:t>Đặc điểm vận động</a:t>
                      </a:r>
                      <a:endParaRPr lang="en-US" sz="1500" dirty="0">
                        <a:solidFill>
                          <a:schemeClr val="accent5">
                            <a:lumMod val="75000"/>
                          </a:schemeClr>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just">
                        <a:lnSpc>
                          <a:spcPts val="1700"/>
                        </a:lnSpc>
                        <a:spcBef>
                          <a:spcPts val="700"/>
                        </a:spcBef>
                        <a:spcAft>
                          <a:spcPts val="700"/>
                        </a:spcAft>
                      </a:pPr>
                      <a:endParaRPr lang="en-US" sz="1500" dirty="0">
                        <a:solidFill>
                          <a:schemeClr val="accent5">
                            <a:lumMod val="75000"/>
                          </a:schemeClr>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nSpc>
                          <a:spcPts val="1700"/>
                        </a:lnSpc>
                        <a:spcBef>
                          <a:spcPts val="700"/>
                        </a:spcBef>
                        <a:spcAft>
                          <a:spcPts val="700"/>
                        </a:spcAft>
                      </a:pPr>
                      <a:endParaRPr lang="en-US" sz="1500" dirty="0">
                        <a:solidFill>
                          <a:schemeClr val="accent5">
                            <a:lumMod val="75000"/>
                          </a:schemeClr>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nSpc>
                          <a:spcPts val="1700"/>
                        </a:lnSpc>
                        <a:spcBef>
                          <a:spcPts val="700"/>
                        </a:spcBef>
                        <a:spcAft>
                          <a:spcPts val="700"/>
                        </a:spcAft>
                      </a:pPr>
                      <a:endParaRPr lang="en-US" sz="1500" dirty="0">
                        <a:solidFill>
                          <a:schemeClr val="accent5">
                            <a:lumMod val="75000"/>
                          </a:schemeClr>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r>
              <a:tr h="412570">
                <a:tc>
                  <a:txBody>
                    <a:bodyPr/>
                    <a:lstStyle/>
                    <a:p>
                      <a:pPr marL="0" marR="0" algn="ctr">
                        <a:lnSpc>
                          <a:spcPts val="1700"/>
                        </a:lnSpc>
                        <a:spcBef>
                          <a:spcPts val="700"/>
                        </a:spcBef>
                        <a:spcAft>
                          <a:spcPts val="700"/>
                        </a:spcAft>
                      </a:pPr>
                      <a:r>
                        <a:rPr lang="nl-NL" sz="1500">
                          <a:solidFill>
                            <a:schemeClr val="accent5">
                              <a:lumMod val="75000"/>
                            </a:schemeClr>
                          </a:solidFill>
                          <a:effectLst/>
                          <a:latin typeface="+mj-lt"/>
                          <a:ea typeface="Calibri" panose="020F0502020204030204" pitchFamily="34" charset="0"/>
                          <a:cs typeface="Times New Roman" panose="02020603050405020304" pitchFamily="18" charset="0"/>
                        </a:rPr>
                        <a:t>Công cụ lao động</a:t>
                      </a:r>
                      <a:endParaRPr lang="en-US" sz="1500">
                        <a:solidFill>
                          <a:schemeClr val="accent5">
                            <a:lumMod val="75000"/>
                          </a:schemeClr>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just">
                        <a:lnSpc>
                          <a:spcPts val="1700"/>
                        </a:lnSpc>
                        <a:spcBef>
                          <a:spcPts val="700"/>
                        </a:spcBef>
                        <a:spcAft>
                          <a:spcPts val="700"/>
                        </a:spcAft>
                      </a:pPr>
                      <a:endParaRPr lang="en-US" sz="1500" dirty="0">
                        <a:solidFill>
                          <a:schemeClr val="accent5">
                            <a:lumMod val="75000"/>
                          </a:schemeClr>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just">
                        <a:lnSpc>
                          <a:spcPts val="1700"/>
                        </a:lnSpc>
                        <a:spcBef>
                          <a:spcPts val="700"/>
                        </a:spcBef>
                        <a:spcAft>
                          <a:spcPts val="700"/>
                        </a:spcAft>
                      </a:pPr>
                      <a:endParaRPr lang="en-US" sz="1500" dirty="0">
                        <a:solidFill>
                          <a:schemeClr val="accent5">
                            <a:lumMod val="75000"/>
                          </a:schemeClr>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just">
                        <a:lnSpc>
                          <a:spcPts val="1700"/>
                        </a:lnSpc>
                        <a:spcBef>
                          <a:spcPts val="700"/>
                        </a:spcBef>
                        <a:spcAft>
                          <a:spcPts val="700"/>
                        </a:spcAft>
                      </a:pPr>
                      <a:endParaRPr lang="en-US" sz="1500" dirty="0">
                        <a:solidFill>
                          <a:schemeClr val="accent5">
                            <a:lumMod val="75000"/>
                          </a:schemeClr>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r>
            </a:tbl>
          </a:graphicData>
        </a:graphic>
      </p:graphicFrame>
      <p:pic>
        <p:nvPicPr>
          <p:cNvPr id="6" name="Picture 5"/>
          <p:cNvPicPr>
            <a:picLocks noChangeAspect="1"/>
          </p:cNvPicPr>
          <p:nvPr/>
        </p:nvPicPr>
        <p:blipFill>
          <a:blip r:embed="rId3"/>
          <a:stretch>
            <a:fillRect/>
          </a:stretch>
        </p:blipFill>
        <p:spPr>
          <a:xfrm>
            <a:off x="51206" y="1675181"/>
            <a:ext cx="3686861" cy="3013862"/>
          </a:xfrm>
          <a:prstGeom prst="rect">
            <a:avLst/>
          </a:prstGeom>
        </p:spPr>
      </p:pic>
    </p:spTree>
    <p:extLst>
      <p:ext uri="{BB962C8B-B14F-4D97-AF65-F5344CB8AC3E}">
        <p14:creationId xmlns:p14="http://schemas.microsoft.com/office/powerpoint/2010/main" val="206420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6">
                                            <p:txEl>
                                              <p:pRg st="0" end="0"/>
                                            </p:txEl>
                                          </p:spTgt>
                                        </p:tgtEl>
                                        <p:attrNameLst>
                                          <p:attrName>style.visibility</p:attrName>
                                        </p:attrNameLst>
                                      </p:cBhvr>
                                      <p:to>
                                        <p:strVal val="visible"/>
                                      </p:to>
                                    </p:set>
                                    <p:animEffect transition="in" filter="wipe(down)">
                                      <p:cBhvr>
                                        <p:cTn id="12" dur="500"/>
                                        <p:tgtEl>
                                          <p:spTgt spid="26">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26">
                                            <p:txEl>
                                              <p:pRg st="1" end="1"/>
                                            </p:txEl>
                                          </p:spTgt>
                                        </p:tgtEl>
                                        <p:attrNameLst>
                                          <p:attrName>style.visibility</p:attrName>
                                        </p:attrNameLst>
                                      </p:cBhvr>
                                      <p:to>
                                        <p:strVal val="visible"/>
                                      </p:to>
                                    </p:set>
                                    <p:animEffect transition="in" filter="wipe(down)">
                                      <p:cBhvr>
                                        <p:cTn id="15" dur="500"/>
                                        <p:tgtEl>
                                          <p:spTgt spid="2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circle(in)">
                                      <p:cBhvr>
                                        <p:cTn id="20" dur="20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314</TotalTime>
  <Words>1784</Words>
  <Application>Microsoft Office PowerPoint</Application>
  <PresentationFormat>On-screen Show (16:9)</PresentationFormat>
  <Paragraphs>149</Paragraphs>
  <Slides>29</Slides>
  <Notes>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Calibri</vt:lpstr>
      <vt:lpstr>Muli</vt:lpstr>
      <vt:lpstr>Wingdings</vt:lpstr>
      <vt:lpstr>Times New Roman</vt:lpstr>
      <vt:lpstr>Comic Sans MS</vt:lpstr>
      <vt:lpstr>Arial</vt:lpstr>
      <vt:lpstr>Droid Serif</vt:lpstr>
      <vt:lpstr>Arial Black</vt:lpstr>
      <vt:lpstr>Open Sans</vt:lpstr>
      <vt:lpstr>Simple Light</vt:lpstr>
      <vt:lpstr>CHƯƠNG 2: THỜI NGUYÊN THỦY BÀI 4: NGUỒN GỐC LOÀI NGƯỜI </vt:lpstr>
      <vt:lpstr>Kiểm tra bài cũ</vt:lpstr>
      <vt:lpstr>Tất cả chúng ta có chung nguồn gốc?</vt:lpstr>
      <vt:lpstr>NỘI DUNG BÀI HỌC</vt:lpstr>
      <vt:lpstr>PowerPoint Presentation</vt:lpstr>
      <vt:lpstr>PowerPoint Presentation</vt:lpstr>
      <vt:lpstr>PowerPoint Presentation</vt:lpstr>
      <vt:lpstr>     Quá trình tiến hóa từ vượn thành người </vt:lpstr>
      <vt:lpstr>Thảo luận và trả lời câu hỏi vào Phiếu học tập</vt:lpstr>
      <vt:lpstr>Bảng các tiêu chí so sánh </vt:lpstr>
      <vt:lpstr>Một số hình ảnh về vượn người,  người tối cổ, người tinh khôn</vt:lpstr>
      <vt:lpstr>Lưu ý</vt:lpstr>
      <vt:lpstr> Thảo luận và trả lời câu hỏi</vt:lpstr>
      <vt:lpstr>PowerPoint Presentation</vt:lpstr>
      <vt:lpstr>PowerPoint Presentation</vt:lpstr>
      <vt:lpstr>PowerPoint Presentation</vt:lpstr>
      <vt:lpstr>PowerPoint Presentation</vt:lpstr>
      <vt:lpstr>Lưu ý</vt:lpstr>
      <vt:lpstr>PowerPoint Presentation</vt:lpstr>
      <vt:lpstr>Mở rộng</vt:lpstr>
      <vt:lpstr>PowerPoint Presentation</vt:lpstr>
      <vt:lpstr>PowerPoint Presentation</vt:lpstr>
      <vt:lpstr>PowerPoint Presentation</vt:lpstr>
      <vt:lpstr>Luyện tập mở rộng</vt:lpstr>
      <vt:lpstr>PowerPoint Presentation</vt:lpstr>
      <vt:lpstr>PowerPoint Presentation</vt:lpstr>
      <vt:lpstr>PowerPoint Presentation</vt:lpstr>
      <vt:lpstr>Hướng dẫn về nhà</vt:lpstr>
      <vt:lpstr>CẢM ƠN CÁC EM ĐÃ LẮNG NGHE BÀI GIẢNG!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UX Presentation Template</dc:title>
  <dc:creator>Trần Bích Hà</dc:creator>
  <cp:lastModifiedBy>HP</cp:lastModifiedBy>
  <cp:revision>95</cp:revision>
  <dcterms:modified xsi:type="dcterms:W3CDTF">2021-08-03T00:22:11Z</dcterms:modified>
</cp:coreProperties>
</file>