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4"/>
  </p:notesMasterIdLst>
  <p:sldIdLst>
    <p:sldId id="256" r:id="rId3"/>
    <p:sldId id="257" r:id="rId5"/>
    <p:sldId id="292" r:id="rId6"/>
    <p:sldId id="287" r:id="rId7"/>
    <p:sldId id="293" r:id="rId8"/>
    <p:sldId id="294" r:id="rId9"/>
    <p:sldId id="298" r:id="rId10"/>
    <p:sldId id="299" r:id="rId11"/>
    <p:sldId id="300" r:id="rId12"/>
    <p:sldId id="260" r:id="rId13"/>
    <p:sldId id="301" r:id="rId14"/>
    <p:sldId id="258" r:id="rId15"/>
    <p:sldId id="296" r:id="rId16"/>
    <p:sldId id="302" r:id="rId17"/>
    <p:sldId id="265" r:id="rId18"/>
    <p:sldId id="303" r:id="rId19"/>
    <p:sldId id="297" r:id="rId20"/>
    <p:sldId id="264" r:id="rId21"/>
    <p:sldId id="267" r:id="rId22"/>
    <p:sldId id="304" r:id="rId23"/>
    <p:sldId id="262" r:id="rId24"/>
    <p:sldId id="290" r:id="rId25"/>
    <p:sldId id="269" r:id="rId26"/>
    <p:sldId id="268" r:id="rId27"/>
  </p:sldIdLst>
  <p:sldSz cx="9144000" cy="5143500" type="screen16x9"/>
  <p:notesSz cx="6858000" cy="9144000"/>
  <p:embeddedFontLst>
    <p:embeddedFont>
      <p:font typeface="Roboto" panose="02000000000000000000"/>
      <p:regular r:id="rId31"/>
    </p:embeddedFont>
    <p:embeddedFont>
      <p:font typeface="Calibri" panose="020F0502020204030204" pitchFamily="34" charset="0"/>
      <p:regular r:id="rId32"/>
      <p:bold r:id="rId33"/>
      <p:italic r:id="rId34"/>
      <p:boldItalic r:id="rId35"/>
    </p:embeddedFont>
    <p:embeddedFont>
      <p:font typeface="Roboto" panose="02000000000000000000" charset="0"/>
      <p:regular r:id="rId36"/>
      <p:bold r:id="rId37"/>
      <p: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58EEFB8-15E5-44A9-849B-1A3A7A75EEDB}"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Style>
        <a:tcBdr/>
      </a:tcStyle>
    </a:band1H>
    <a:band2H>
      <a:tcStyle>
        <a:tcBdr/>
      </a:tcStyle>
    </a:band2H>
    <a:band1V>
      <a:tcStyle>
        <a:tcBdr/>
      </a:tcStyle>
    </a:band1V>
    <a:band2V>
      <a:tcStyle>
        <a:tcBdr/>
      </a:tcStyle>
    </a:band2V>
    <a:lastCol>
      <a:tcStyle>
        <a:tcBdr/>
      </a:tcStyle>
    </a:lastCol>
    <a:firstCol>
      <a:tcStyle>
        <a:tcBdr/>
      </a:tcStyle>
    </a:firstCol>
    <a:lastRow>
      <a:tcStyle>
        <a:tcBdr/>
      </a:tcStyle>
    </a:lastRow>
    <a:seCell>
      <a:tcStyle>
        <a:tcBdr/>
      </a:tcStyle>
    </a:seCell>
    <a:swCell>
      <a:tcStyle>
        <a:tcBdr/>
      </a:tcStyle>
    </a:swCell>
    <a:firstRow>
      <a:tcStyle>
        <a:tcBdr/>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snapToGrid="0">
      <p:cViewPr varScale="1">
        <p:scale>
          <a:sx n="147" d="100"/>
          <a:sy n="147" d="100"/>
        </p:scale>
        <p:origin x="564"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8" Type="http://schemas.openxmlformats.org/officeDocument/2006/relationships/font" Target="fonts/font8.fntdata"/><Relationship Id="rId37" Type="http://schemas.openxmlformats.org/officeDocument/2006/relationships/font" Target="fonts/font7.fntdata"/><Relationship Id="rId36" Type="http://schemas.openxmlformats.org/officeDocument/2006/relationships/font" Target="fonts/font6.fntdata"/><Relationship Id="rId35" Type="http://schemas.openxmlformats.org/officeDocument/2006/relationships/font" Target="fonts/font5.fntdata"/><Relationship Id="rId34" Type="http://schemas.openxmlformats.org/officeDocument/2006/relationships/font" Target="fonts/font4.fntdata"/><Relationship Id="rId33" Type="http://schemas.openxmlformats.org/officeDocument/2006/relationships/font" Target="fonts/font3.fntdata"/><Relationship Id="rId32" Type="http://schemas.openxmlformats.org/officeDocument/2006/relationships/font" Target="fonts/font2.fntdata"/><Relationship Id="rId31" Type="http://schemas.openxmlformats.org/officeDocument/2006/relationships/font" Target="fonts/font1.fntdata"/><Relationship Id="rId30" Type="http://schemas.openxmlformats.org/officeDocument/2006/relationships/tableStyles" Target="tableStyles.xml"/><Relationship Id="rId3" Type="http://schemas.openxmlformats.org/officeDocument/2006/relationships/slide" Target="slides/slide1.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7"/>
        <p:cNvGrpSpPr/>
        <p:nvPr/>
      </p:nvGrpSpPr>
      <p:grpSpPr>
        <a:xfrm>
          <a:off x="0" y="0"/>
          <a:ext cx="0" cy="0"/>
          <a:chOff x="0" y="0"/>
          <a:chExt cx="0" cy="0"/>
        </a:xfrm>
      </p:grpSpPr>
      <p:sp>
        <p:nvSpPr>
          <p:cNvPr id="58" name="Google Shape;58;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83"/>
        <p:cNvGrpSpPr/>
        <p:nvPr/>
      </p:nvGrpSpPr>
      <p:grpSpPr>
        <a:xfrm>
          <a:off x="0" y="0"/>
          <a:ext cx="0" cy="0"/>
          <a:chOff x="0" y="0"/>
          <a:chExt cx="0" cy="0"/>
        </a:xfrm>
      </p:grpSpPr>
      <p:sp>
        <p:nvSpPr>
          <p:cNvPr id="184" name="Google Shape;184;g106b7c0907_22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106b7c0907_22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62"/>
        <p:cNvGrpSpPr/>
        <p:nvPr/>
      </p:nvGrpSpPr>
      <p:grpSpPr>
        <a:xfrm>
          <a:off x="0" y="0"/>
          <a:ext cx="0" cy="0"/>
          <a:chOff x="0" y="0"/>
          <a:chExt cx="0" cy="0"/>
        </a:xfrm>
      </p:grpSpPr>
      <p:sp>
        <p:nvSpPr>
          <p:cNvPr id="63" name="Google Shape;63;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86"/>
        <p:cNvGrpSpPr/>
        <p:nvPr/>
      </p:nvGrpSpPr>
      <p:grpSpPr>
        <a:xfrm>
          <a:off x="0" y="0"/>
          <a:ext cx="0" cy="0"/>
          <a:chOff x="0" y="0"/>
          <a:chExt cx="0" cy="0"/>
        </a:xfrm>
      </p:grpSpPr>
      <p:sp>
        <p:nvSpPr>
          <p:cNvPr id="87" name="Google Shape;87;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1"/>
        <p:cNvGrpSpPr/>
        <p:nvPr/>
      </p:nvGrpSpPr>
      <p:grpSpPr>
        <a:xfrm>
          <a:off x="0" y="0"/>
          <a:ext cx="0" cy="0"/>
          <a:chOff x="0" y="0"/>
          <a:chExt cx="0" cy="0"/>
        </a:xfrm>
      </p:grpSpPr>
      <p:sp>
        <p:nvSpPr>
          <p:cNvPr id="72" name="Google Shape;72;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34"/>
        <p:cNvGrpSpPr/>
        <p:nvPr/>
      </p:nvGrpSpPr>
      <p:grpSpPr>
        <a:xfrm>
          <a:off x="0" y="0"/>
          <a:ext cx="0" cy="0"/>
          <a:chOff x="0" y="0"/>
          <a:chExt cx="0" cy="0"/>
        </a:xfrm>
      </p:grpSpPr>
      <p:sp>
        <p:nvSpPr>
          <p:cNvPr id="135" name="Google Shape;135;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25"/>
        <p:cNvGrpSpPr/>
        <p:nvPr/>
      </p:nvGrpSpPr>
      <p:grpSpPr>
        <a:xfrm>
          <a:off x="0" y="0"/>
          <a:ext cx="0" cy="0"/>
          <a:chOff x="0" y="0"/>
          <a:chExt cx="0" cy="0"/>
        </a:xfrm>
      </p:grpSpPr>
      <p:sp>
        <p:nvSpPr>
          <p:cNvPr id="126" name="Google Shape;126;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48"/>
        <p:cNvGrpSpPr/>
        <p:nvPr/>
      </p:nvGrpSpPr>
      <p:grpSpPr>
        <a:xfrm>
          <a:off x="0" y="0"/>
          <a:ext cx="0" cy="0"/>
          <a:chOff x="0" y="0"/>
          <a:chExt cx="0" cy="0"/>
        </a:xfrm>
      </p:grpSpPr>
      <p:sp>
        <p:nvSpPr>
          <p:cNvPr id="149" name="Google Shape;149;g35f391192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99"/>
        <p:cNvGrpSpPr/>
        <p:nvPr/>
      </p:nvGrpSpPr>
      <p:grpSpPr>
        <a:xfrm>
          <a:off x="0" y="0"/>
          <a:ext cx="0" cy="0"/>
          <a:chOff x="0" y="0"/>
          <a:chExt cx="0" cy="0"/>
        </a:xfrm>
      </p:grpSpPr>
      <p:sp>
        <p:nvSpPr>
          <p:cNvPr id="100" name="Google Shape;100;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22"/>
        <p:cNvGrpSpPr/>
        <p:nvPr/>
      </p:nvGrpSpPr>
      <p:grpSpPr>
        <a:xfrm>
          <a:off x="0" y="0"/>
          <a:ext cx="0" cy="0"/>
          <a:chOff x="0" y="0"/>
          <a:chExt cx="0" cy="0"/>
        </a:xfrm>
      </p:grpSpPr>
      <p:sp>
        <p:nvSpPr>
          <p:cNvPr id="223" name="Google Shape;223;g35f391192_0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35f391192_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matchingName="Title">
  <p:cSld name="TITLE">
    <p:bg>
      <p:bgPr>
        <a:solidFill>
          <a:schemeClr val="accent1"/>
        </a:solidFill>
        <a:effectLst/>
      </p:bgPr>
    </p:bg>
    <p:spTree>
      <p:nvGrpSpPr>
        <p:cNvPr id="1" name="Shape 9"/>
        <p:cNvGrpSpPr/>
        <p:nvPr/>
      </p:nvGrpSpPr>
      <p:grpSpPr>
        <a:xfrm>
          <a:off x="0" y="0"/>
          <a:ext cx="0" cy="0"/>
          <a:chOff x="0" y="0"/>
          <a:chExt cx="0" cy="0"/>
        </a:xfrm>
      </p:grpSpPr>
      <p:pic>
        <p:nvPicPr>
          <p:cNvPr id="10" name="Google Shape;10;p2" descr="aemelia_icons.png"/>
          <p:cNvPicPr preferRelativeResize="0"/>
          <p:nvPr/>
        </p:nvPicPr>
        <p:blipFill rotWithShape="1">
          <a:blip r:embed="rId2">
            <a:alphaModFix amt="40000"/>
          </a:blip>
          <a:srcRect t="30860" b="30860"/>
          <a:stretch>
            <a:fillRect/>
          </a:stretch>
        </p:blipFill>
        <p:spPr>
          <a:xfrm>
            <a:off x="0" y="-2"/>
            <a:ext cx="9144000" cy="1968874"/>
          </a:xfrm>
          <a:prstGeom prst="rect">
            <a:avLst/>
          </a:prstGeom>
          <a:noFill/>
          <a:ln>
            <a:noFill/>
          </a:ln>
        </p:spPr>
      </p:pic>
      <p:sp>
        <p:nvSpPr>
          <p:cNvPr id="11" name="Google Shape;11;p2"/>
          <p:cNvSpPr txBox="1">
            <a:spLocks noGrp="1"/>
          </p:cNvSpPr>
          <p:nvPr>
            <p:ph type="ctrTitle"/>
          </p:nvPr>
        </p:nvSpPr>
        <p:spPr>
          <a:xfrm>
            <a:off x="2786525" y="1968875"/>
            <a:ext cx="5859600" cy="2766300"/>
          </a:xfrm>
          <a:prstGeom prst="rect">
            <a:avLst/>
          </a:prstGeom>
        </p:spPr>
        <p:txBody>
          <a:bodyPr spcFirstLastPara="1" wrap="square" lIns="91425" tIns="91425" rIns="91425" bIns="91425" anchor="b" anchorCtr="0">
            <a:noAutofit/>
          </a:bodyPr>
          <a:lstStyle>
            <a:lvl1pPr lvl="0" algn="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Tree>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17"/>
        <p:cNvGrpSpPr/>
        <p:nvPr/>
      </p:nvGrpSpPr>
      <p:grpSpPr>
        <a:xfrm>
          <a:off x="0" y="0"/>
          <a:ext cx="0" cy="0"/>
          <a:chOff x="0" y="0"/>
          <a:chExt cx="0" cy="0"/>
        </a:xfrm>
      </p:grpSpPr>
      <p:pic>
        <p:nvPicPr>
          <p:cNvPr id="18" name="Google Shape;18;p4" descr="aemelia_icons.png"/>
          <p:cNvPicPr preferRelativeResize="0"/>
          <p:nvPr/>
        </p:nvPicPr>
        <p:blipFill rotWithShape="1">
          <a:blip r:embed="rId2">
            <a:alphaModFix amt="20000"/>
          </a:blip>
          <a:srcRect/>
          <a:stretch>
            <a:fillRect/>
          </a:stretch>
        </p:blipFill>
        <p:spPr>
          <a:xfrm>
            <a:off x="0" y="0"/>
            <a:ext cx="9144000" cy="5143500"/>
          </a:xfrm>
          <a:prstGeom prst="rect">
            <a:avLst/>
          </a:prstGeom>
          <a:noFill/>
          <a:ln>
            <a:noFill/>
          </a:ln>
        </p:spPr>
      </p:pic>
      <p:sp>
        <p:nvSpPr>
          <p:cNvPr id="19" name="Google Shape;19;p4"/>
          <p:cNvSpPr txBox="1">
            <a:spLocks noGrp="1"/>
          </p:cNvSpPr>
          <p:nvPr>
            <p:ph type="body" idx="1"/>
          </p:nvPr>
        </p:nvSpPr>
        <p:spPr>
          <a:xfrm>
            <a:off x="1784250" y="222075"/>
            <a:ext cx="6549300" cy="2607300"/>
          </a:xfrm>
          <a:prstGeom prst="rect">
            <a:avLst/>
          </a:prstGeom>
        </p:spPr>
        <p:txBody>
          <a:bodyPr spcFirstLastPara="1" wrap="square" lIns="91425" tIns="91425" rIns="91425" bIns="91425" anchor="t" anchorCtr="0">
            <a:noAutofit/>
          </a:bodyPr>
          <a:lstStyle>
            <a:lvl1pPr marL="457200" lvl="0" indent="-482600" rtl="0">
              <a:spcBef>
                <a:spcPts val="600"/>
              </a:spcBef>
              <a:spcAft>
                <a:spcPts val="0"/>
              </a:spcAft>
              <a:buSzPts val="4000"/>
              <a:buChar char="▸"/>
              <a:defRPr sz="4000" b="1" i="1"/>
            </a:lvl1pPr>
            <a:lvl2pPr marL="914400" lvl="1" indent="-482600" rtl="0">
              <a:spcBef>
                <a:spcPts val="0"/>
              </a:spcBef>
              <a:spcAft>
                <a:spcPts val="0"/>
              </a:spcAft>
              <a:buSzPts val="4000"/>
              <a:buChar char="▹"/>
              <a:defRPr sz="4000" b="1" i="1"/>
            </a:lvl2pPr>
            <a:lvl3pPr marL="1371600" lvl="2" indent="-482600" rtl="0">
              <a:spcBef>
                <a:spcPts val="0"/>
              </a:spcBef>
              <a:spcAft>
                <a:spcPts val="0"/>
              </a:spcAft>
              <a:buSzPts val="4000"/>
              <a:buChar char="■"/>
              <a:defRPr sz="4000" b="1" i="1"/>
            </a:lvl3pPr>
            <a:lvl4pPr marL="1828800" lvl="3" indent="-482600" rtl="0">
              <a:spcBef>
                <a:spcPts val="0"/>
              </a:spcBef>
              <a:spcAft>
                <a:spcPts val="0"/>
              </a:spcAft>
              <a:buSzPts val="4000"/>
              <a:buChar char="●"/>
              <a:defRPr sz="4000" b="1" i="1"/>
            </a:lvl4pPr>
            <a:lvl5pPr marL="2286000" lvl="4" indent="-482600" rtl="0">
              <a:spcBef>
                <a:spcPts val="0"/>
              </a:spcBef>
              <a:spcAft>
                <a:spcPts val="0"/>
              </a:spcAft>
              <a:buSzPts val="4000"/>
              <a:buChar char="○"/>
              <a:defRPr sz="4000" b="1" i="1"/>
            </a:lvl5pPr>
            <a:lvl6pPr marL="2743200" lvl="5" indent="-482600" rtl="0">
              <a:spcBef>
                <a:spcPts val="0"/>
              </a:spcBef>
              <a:spcAft>
                <a:spcPts val="0"/>
              </a:spcAft>
              <a:buSzPts val="4000"/>
              <a:buChar char="■"/>
              <a:defRPr sz="4000" b="1" i="1"/>
            </a:lvl6pPr>
            <a:lvl7pPr marL="3200400" lvl="6" indent="-482600" rtl="0">
              <a:spcBef>
                <a:spcPts val="0"/>
              </a:spcBef>
              <a:spcAft>
                <a:spcPts val="0"/>
              </a:spcAft>
              <a:buSzPts val="4000"/>
              <a:buChar char="●"/>
              <a:defRPr sz="4000" b="1" i="1"/>
            </a:lvl7pPr>
            <a:lvl8pPr marL="3657600" lvl="7" indent="-482600" rtl="0">
              <a:spcBef>
                <a:spcPts val="0"/>
              </a:spcBef>
              <a:spcAft>
                <a:spcPts val="0"/>
              </a:spcAft>
              <a:buSzPts val="4000"/>
              <a:buChar char="○"/>
              <a:defRPr sz="4000" b="1" i="1"/>
            </a:lvl8pPr>
            <a:lvl9pPr marL="4114800" lvl="8" indent="-482600">
              <a:spcBef>
                <a:spcPts val="0"/>
              </a:spcBef>
              <a:spcAft>
                <a:spcPts val="0"/>
              </a:spcAft>
              <a:buSzPts val="4000"/>
              <a:buChar char="■"/>
              <a:defRPr sz="4000" b="1" i="1"/>
            </a:lvl9pPr>
          </a:lstStyle>
          <a:p/>
        </p:txBody>
      </p:sp>
      <p:sp>
        <p:nvSpPr>
          <p:cNvPr id="20" name="Google Shape;20;p4"/>
          <p:cNvSpPr txBox="1">
            <a:spLocks noGrp="1"/>
          </p:cNvSpPr>
          <p:nvPr>
            <p:ph type="sldNum" idx="12"/>
          </p:nvPr>
        </p:nvSpPr>
        <p:spPr>
          <a:xfrm>
            <a:off x="109075" y="146024"/>
            <a:ext cx="1807200" cy="1252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GB"/>
            </a:fld>
            <a:endParaRPr lang="en-GB"/>
          </a:p>
        </p:txBody>
      </p:sp>
    </p:spTree>
  </p:cSld>
  <p:clrMapOvr>
    <a:masterClrMapping/>
  </p:clrMapOvr>
  <p:transition>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x" matchingName="Title + 1 column">
  <p:cSld name="TITLE_AND_BODY">
    <p:bg>
      <p:bgPr>
        <a:solidFill>
          <a:schemeClr val="accent1"/>
        </a:solidFill>
        <a:effectLst/>
      </p:bgPr>
    </p:bg>
    <p:spTree>
      <p:nvGrpSpPr>
        <p:cNvPr id="1" name="Shape 21"/>
        <p:cNvGrpSpPr/>
        <p:nvPr/>
      </p:nvGrpSpPr>
      <p:grpSpPr>
        <a:xfrm>
          <a:off x="0" y="0"/>
          <a:ext cx="0" cy="0"/>
          <a:chOff x="0" y="0"/>
          <a:chExt cx="0" cy="0"/>
        </a:xfrm>
      </p:grpSpPr>
      <p:pic>
        <p:nvPicPr>
          <p:cNvPr id="22" name="Google Shape;22;p5" descr="aemelia_icons.png"/>
          <p:cNvPicPr preferRelativeResize="0"/>
          <p:nvPr/>
        </p:nvPicPr>
        <p:blipFill rotWithShape="1">
          <a:blip r:embed="rId2">
            <a:alphaModFix amt="20000"/>
          </a:blip>
          <a:srcRect l="38542" r="38544"/>
          <a:stretch>
            <a:fillRect/>
          </a:stretch>
        </p:blipFill>
        <p:spPr>
          <a:xfrm>
            <a:off x="0" y="0"/>
            <a:ext cx="2095200" cy="5143500"/>
          </a:xfrm>
          <a:prstGeom prst="rect">
            <a:avLst/>
          </a:prstGeom>
          <a:noFill/>
          <a:ln>
            <a:noFill/>
          </a:ln>
        </p:spPr>
      </p:pic>
      <p:sp>
        <p:nvSpPr>
          <p:cNvPr id="23" name="Google Shape;23;p5"/>
          <p:cNvSpPr/>
          <p:nvPr/>
        </p:nvSpPr>
        <p:spPr>
          <a:xfrm flipH="1">
            <a:off x="2095200" y="0"/>
            <a:ext cx="7048800" cy="5143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4" name="Google Shape;24;p5"/>
          <p:cNvSpPr txBox="1">
            <a:spLocks noGrp="1"/>
          </p:cNvSpPr>
          <p:nvPr>
            <p:ph type="title"/>
          </p:nvPr>
        </p:nvSpPr>
        <p:spPr>
          <a:xfrm>
            <a:off x="203875" y="1626750"/>
            <a:ext cx="1712400" cy="8574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p:txBody>
      </p:sp>
      <p:sp>
        <p:nvSpPr>
          <p:cNvPr id="25" name="Google Shape;25;p5"/>
          <p:cNvSpPr txBox="1">
            <a:spLocks noGrp="1"/>
          </p:cNvSpPr>
          <p:nvPr>
            <p:ph type="body" idx="1"/>
          </p:nvPr>
        </p:nvSpPr>
        <p:spPr>
          <a:xfrm>
            <a:off x="2874625" y="275339"/>
            <a:ext cx="5562000" cy="4428300"/>
          </a:xfrm>
          <a:prstGeom prst="rect">
            <a:avLst/>
          </a:prstGeom>
        </p:spPr>
        <p:txBody>
          <a:bodyPr spcFirstLastPara="1" wrap="square" lIns="91425" tIns="91425" rIns="91425" bIns="91425" anchor="t" anchorCtr="0">
            <a:noAutofit/>
          </a:bodyPr>
          <a:lstStyle>
            <a:lvl1pPr marL="457200" lvl="0" indent="-419100">
              <a:spcBef>
                <a:spcPts val="600"/>
              </a:spcBef>
              <a:spcAft>
                <a:spcPts val="0"/>
              </a:spcAft>
              <a:buClr>
                <a:srgbClr val="6FA8DC"/>
              </a:buClr>
              <a:buSzPts val="3000"/>
              <a:buChar char="▸"/>
              <a:defRPr/>
            </a:lvl1pPr>
            <a:lvl2pPr marL="914400" lvl="1" indent="-381000">
              <a:spcBef>
                <a:spcPts val="0"/>
              </a:spcBef>
              <a:spcAft>
                <a:spcPts val="0"/>
              </a:spcAft>
              <a:buClr>
                <a:srgbClr val="6FA8DC"/>
              </a:buClr>
              <a:buSzPts val="2400"/>
              <a:buChar char="▹"/>
              <a:defRPr/>
            </a:lvl2pPr>
            <a:lvl3pPr marL="1371600" lvl="2" indent="-381000">
              <a:spcBef>
                <a:spcPts val="0"/>
              </a:spcBef>
              <a:spcAft>
                <a:spcPts val="0"/>
              </a:spcAft>
              <a:buClr>
                <a:srgbClr val="6FA8DC"/>
              </a:buClr>
              <a:buSzPts val="2400"/>
              <a:buChar char="■"/>
              <a:defRPr/>
            </a:lvl3pPr>
            <a:lvl4pPr marL="1828800" lvl="3" indent="-342900">
              <a:spcBef>
                <a:spcPts val="0"/>
              </a:spcBef>
              <a:spcAft>
                <a:spcPts val="0"/>
              </a:spcAft>
              <a:buClr>
                <a:srgbClr val="6FA8DC"/>
              </a:buClr>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p:txBody>
      </p:sp>
      <p:sp>
        <p:nvSpPr>
          <p:cNvPr id="26" name="Google Shape;26;p5"/>
          <p:cNvSpPr txBox="1">
            <a:spLocks noGrp="1"/>
          </p:cNvSpPr>
          <p:nvPr>
            <p:ph type="sldNum" idx="12"/>
          </p:nvPr>
        </p:nvSpPr>
        <p:spPr>
          <a:xfrm>
            <a:off x="109075" y="146024"/>
            <a:ext cx="1807200" cy="1252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GB"/>
            </a:fld>
            <a:endParaRPr lang="en-GB"/>
          </a:p>
        </p:txBody>
      </p:sp>
    </p:spTree>
  </p:cSld>
  <p:clrMapOvr>
    <a:masterClrMapping/>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matchingName="Title + 2 columns">
  <p:cSld name="TITLE_AND_TWO_COLUMNS">
    <p:bg>
      <p:bgPr>
        <a:solidFill>
          <a:schemeClr val="accent1"/>
        </a:solidFill>
        <a:effectLst/>
      </p:bgPr>
    </p:bg>
    <p:spTree>
      <p:nvGrpSpPr>
        <p:cNvPr id="1" name="Shape 27"/>
        <p:cNvGrpSpPr/>
        <p:nvPr/>
      </p:nvGrpSpPr>
      <p:grpSpPr>
        <a:xfrm>
          <a:off x="0" y="0"/>
          <a:ext cx="0" cy="0"/>
          <a:chOff x="0" y="0"/>
          <a:chExt cx="0" cy="0"/>
        </a:xfrm>
      </p:grpSpPr>
      <p:pic>
        <p:nvPicPr>
          <p:cNvPr id="28" name="Google Shape;28;p6" descr="aemelia_icons.png"/>
          <p:cNvPicPr preferRelativeResize="0"/>
          <p:nvPr/>
        </p:nvPicPr>
        <p:blipFill rotWithShape="1">
          <a:blip r:embed="rId2">
            <a:alphaModFix amt="20000"/>
          </a:blip>
          <a:srcRect l="38542" r="38544"/>
          <a:stretch>
            <a:fillRect/>
          </a:stretch>
        </p:blipFill>
        <p:spPr>
          <a:xfrm>
            <a:off x="0" y="0"/>
            <a:ext cx="2095200" cy="5143500"/>
          </a:xfrm>
          <a:prstGeom prst="rect">
            <a:avLst/>
          </a:prstGeom>
          <a:noFill/>
          <a:ln>
            <a:noFill/>
          </a:ln>
        </p:spPr>
      </p:pic>
      <p:sp>
        <p:nvSpPr>
          <p:cNvPr id="29" name="Google Shape;29;p6"/>
          <p:cNvSpPr/>
          <p:nvPr/>
        </p:nvSpPr>
        <p:spPr>
          <a:xfrm flipH="1">
            <a:off x="2095200" y="0"/>
            <a:ext cx="7048800" cy="5143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0" name="Google Shape;30;p6"/>
          <p:cNvSpPr txBox="1">
            <a:spLocks noGrp="1"/>
          </p:cNvSpPr>
          <p:nvPr>
            <p:ph type="title"/>
          </p:nvPr>
        </p:nvSpPr>
        <p:spPr>
          <a:xfrm>
            <a:off x="203875" y="1626750"/>
            <a:ext cx="1712400" cy="8574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p:txBody>
      </p:sp>
      <p:sp>
        <p:nvSpPr>
          <p:cNvPr id="31" name="Google Shape;31;p6"/>
          <p:cNvSpPr txBox="1">
            <a:spLocks noGrp="1"/>
          </p:cNvSpPr>
          <p:nvPr>
            <p:ph type="body" idx="1"/>
          </p:nvPr>
        </p:nvSpPr>
        <p:spPr>
          <a:xfrm>
            <a:off x="2544225" y="297367"/>
            <a:ext cx="2981400" cy="4661400"/>
          </a:xfrm>
          <a:prstGeom prst="rect">
            <a:avLst/>
          </a:prstGeom>
        </p:spPr>
        <p:txBody>
          <a:bodyPr spcFirstLastPara="1" wrap="square" lIns="91425" tIns="91425" rIns="91425" bIns="91425" anchor="t" anchorCtr="0">
            <a:noAutofit/>
          </a:bodyPr>
          <a:lstStyle>
            <a:lvl1pPr marL="457200" lvl="0" indent="-381000">
              <a:spcBef>
                <a:spcPts val="600"/>
              </a:spcBef>
              <a:spcAft>
                <a:spcPts val="0"/>
              </a:spcAft>
              <a:buSzPts val="2400"/>
              <a:buChar char="▸"/>
              <a:defRPr sz="2400"/>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sz="2400"/>
            </a:lvl4pPr>
            <a:lvl5pPr marL="2286000" lvl="4" indent="-381000">
              <a:spcBef>
                <a:spcPts val="0"/>
              </a:spcBef>
              <a:spcAft>
                <a:spcPts val="0"/>
              </a:spcAft>
              <a:buSzPts val="2400"/>
              <a:buChar char="○"/>
              <a:defRPr sz="2400"/>
            </a:lvl5pPr>
            <a:lvl6pPr marL="2743200" lvl="5" indent="-381000">
              <a:spcBef>
                <a:spcPts val="0"/>
              </a:spcBef>
              <a:spcAft>
                <a:spcPts val="0"/>
              </a:spcAft>
              <a:buSzPts val="2400"/>
              <a:buChar char="■"/>
              <a:defRPr sz="2400"/>
            </a:lvl6pPr>
            <a:lvl7pPr marL="3200400" lvl="6" indent="-381000">
              <a:spcBef>
                <a:spcPts val="0"/>
              </a:spcBef>
              <a:spcAft>
                <a:spcPts val="0"/>
              </a:spcAft>
              <a:buSzPts val="2400"/>
              <a:buChar char="●"/>
              <a:defRPr sz="2400"/>
            </a:lvl7pPr>
            <a:lvl8pPr marL="3657600" lvl="7" indent="-381000">
              <a:spcBef>
                <a:spcPts val="0"/>
              </a:spcBef>
              <a:spcAft>
                <a:spcPts val="0"/>
              </a:spcAft>
              <a:buSzPts val="2400"/>
              <a:buChar char="○"/>
              <a:defRPr sz="2400"/>
            </a:lvl8pPr>
            <a:lvl9pPr marL="4114800" lvl="8" indent="-381000">
              <a:spcBef>
                <a:spcPts val="0"/>
              </a:spcBef>
              <a:spcAft>
                <a:spcPts val="0"/>
              </a:spcAft>
              <a:buSzPts val="2400"/>
              <a:buChar char="■"/>
              <a:defRPr sz="2400"/>
            </a:lvl9pPr>
          </a:lstStyle>
          <a:p/>
        </p:txBody>
      </p:sp>
      <p:sp>
        <p:nvSpPr>
          <p:cNvPr id="32" name="Google Shape;32;p6"/>
          <p:cNvSpPr txBox="1">
            <a:spLocks noGrp="1"/>
          </p:cNvSpPr>
          <p:nvPr>
            <p:ph type="body" idx="2"/>
          </p:nvPr>
        </p:nvSpPr>
        <p:spPr>
          <a:xfrm>
            <a:off x="5705276" y="297367"/>
            <a:ext cx="2981400" cy="4661400"/>
          </a:xfrm>
          <a:prstGeom prst="rect">
            <a:avLst/>
          </a:prstGeom>
        </p:spPr>
        <p:txBody>
          <a:bodyPr spcFirstLastPara="1" wrap="square" lIns="91425" tIns="91425" rIns="91425" bIns="91425" anchor="t" anchorCtr="0">
            <a:noAutofit/>
          </a:bodyPr>
          <a:lstStyle>
            <a:lvl1pPr marL="457200" lvl="0" indent="-381000">
              <a:spcBef>
                <a:spcPts val="600"/>
              </a:spcBef>
              <a:spcAft>
                <a:spcPts val="0"/>
              </a:spcAft>
              <a:buSzPts val="2400"/>
              <a:buChar char="▸"/>
              <a:defRPr sz="2400"/>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sz="2400"/>
            </a:lvl4pPr>
            <a:lvl5pPr marL="2286000" lvl="4" indent="-381000">
              <a:spcBef>
                <a:spcPts val="0"/>
              </a:spcBef>
              <a:spcAft>
                <a:spcPts val="0"/>
              </a:spcAft>
              <a:buSzPts val="2400"/>
              <a:buChar char="○"/>
              <a:defRPr sz="2400"/>
            </a:lvl5pPr>
            <a:lvl6pPr marL="2743200" lvl="5" indent="-381000">
              <a:spcBef>
                <a:spcPts val="0"/>
              </a:spcBef>
              <a:spcAft>
                <a:spcPts val="0"/>
              </a:spcAft>
              <a:buSzPts val="2400"/>
              <a:buChar char="■"/>
              <a:defRPr sz="2400"/>
            </a:lvl6pPr>
            <a:lvl7pPr marL="3200400" lvl="6" indent="-381000">
              <a:spcBef>
                <a:spcPts val="0"/>
              </a:spcBef>
              <a:spcAft>
                <a:spcPts val="0"/>
              </a:spcAft>
              <a:buSzPts val="2400"/>
              <a:buChar char="●"/>
              <a:defRPr sz="2400"/>
            </a:lvl7pPr>
            <a:lvl8pPr marL="3657600" lvl="7" indent="-381000">
              <a:spcBef>
                <a:spcPts val="0"/>
              </a:spcBef>
              <a:spcAft>
                <a:spcPts val="0"/>
              </a:spcAft>
              <a:buSzPts val="2400"/>
              <a:buChar char="○"/>
              <a:defRPr sz="2400"/>
            </a:lvl8pPr>
            <a:lvl9pPr marL="4114800" lvl="8" indent="-381000">
              <a:spcBef>
                <a:spcPts val="0"/>
              </a:spcBef>
              <a:spcAft>
                <a:spcPts val="0"/>
              </a:spcAft>
              <a:buSzPts val="2400"/>
              <a:buChar char="■"/>
              <a:defRPr sz="2400"/>
            </a:lvl9pPr>
          </a:lstStyle>
          <a:p/>
        </p:txBody>
      </p:sp>
      <p:sp>
        <p:nvSpPr>
          <p:cNvPr id="33" name="Google Shape;33;p6"/>
          <p:cNvSpPr txBox="1">
            <a:spLocks noGrp="1"/>
          </p:cNvSpPr>
          <p:nvPr>
            <p:ph type="sldNum" idx="12"/>
          </p:nvPr>
        </p:nvSpPr>
        <p:spPr>
          <a:xfrm>
            <a:off x="109075" y="146024"/>
            <a:ext cx="1807200" cy="1252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GB"/>
            </a:fld>
            <a:endParaRPr lang="en-GB"/>
          </a:p>
        </p:txBody>
      </p:sp>
    </p:spTree>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bg>
      <p:bgPr>
        <a:solidFill>
          <a:schemeClr val="accent1"/>
        </a:solidFill>
        <a:effectLst/>
      </p:bgPr>
    </p:bg>
    <p:spTree>
      <p:nvGrpSpPr>
        <p:cNvPr id="1" name="Shape 34"/>
        <p:cNvGrpSpPr/>
        <p:nvPr/>
      </p:nvGrpSpPr>
      <p:grpSpPr>
        <a:xfrm>
          <a:off x="0" y="0"/>
          <a:ext cx="0" cy="0"/>
          <a:chOff x="0" y="0"/>
          <a:chExt cx="0" cy="0"/>
        </a:xfrm>
      </p:grpSpPr>
      <p:pic>
        <p:nvPicPr>
          <p:cNvPr id="35" name="Google Shape;35;p7" descr="aemelia_icons.png"/>
          <p:cNvPicPr preferRelativeResize="0"/>
          <p:nvPr/>
        </p:nvPicPr>
        <p:blipFill rotWithShape="1">
          <a:blip r:embed="rId2">
            <a:alphaModFix amt="20000"/>
          </a:blip>
          <a:srcRect l="38542" r="38544"/>
          <a:stretch>
            <a:fillRect/>
          </a:stretch>
        </p:blipFill>
        <p:spPr>
          <a:xfrm>
            <a:off x="0" y="0"/>
            <a:ext cx="2095200" cy="5143500"/>
          </a:xfrm>
          <a:prstGeom prst="rect">
            <a:avLst/>
          </a:prstGeom>
          <a:noFill/>
          <a:ln>
            <a:noFill/>
          </a:ln>
        </p:spPr>
      </p:pic>
      <p:sp>
        <p:nvSpPr>
          <p:cNvPr id="36" name="Google Shape;36;p7"/>
          <p:cNvSpPr/>
          <p:nvPr/>
        </p:nvSpPr>
        <p:spPr>
          <a:xfrm flipH="1">
            <a:off x="2095200" y="0"/>
            <a:ext cx="70488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7" name="Google Shape;37;p7"/>
          <p:cNvSpPr txBox="1">
            <a:spLocks noGrp="1"/>
          </p:cNvSpPr>
          <p:nvPr>
            <p:ph type="title"/>
          </p:nvPr>
        </p:nvSpPr>
        <p:spPr>
          <a:xfrm>
            <a:off x="203875" y="1626750"/>
            <a:ext cx="1712400" cy="857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p:txBody>
      </p:sp>
      <p:sp>
        <p:nvSpPr>
          <p:cNvPr id="38" name="Google Shape;38;p7"/>
          <p:cNvSpPr txBox="1">
            <a:spLocks noGrp="1"/>
          </p:cNvSpPr>
          <p:nvPr>
            <p:ph type="body" idx="1"/>
          </p:nvPr>
        </p:nvSpPr>
        <p:spPr>
          <a:xfrm>
            <a:off x="2445100" y="275350"/>
            <a:ext cx="2066100" cy="46506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p:txBody>
      </p:sp>
      <p:sp>
        <p:nvSpPr>
          <p:cNvPr id="39" name="Google Shape;39;p7"/>
          <p:cNvSpPr txBox="1">
            <a:spLocks noGrp="1"/>
          </p:cNvSpPr>
          <p:nvPr>
            <p:ph type="body" idx="2"/>
          </p:nvPr>
        </p:nvSpPr>
        <p:spPr>
          <a:xfrm>
            <a:off x="4617100" y="275350"/>
            <a:ext cx="2066100" cy="46506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p:txBody>
      </p:sp>
      <p:sp>
        <p:nvSpPr>
          <p:cNvPr id="40" name="Google Shape;40;p7"/>
          <p:cNvSpPr txBox="1">
            <a:spLocks noGrp="1"/>
          </p:cNvSpPr>
          <p:nvPr>
            <p:ph type="body" idx="3"/>
          </p:nvPr>
        </p:nvSpPr>
        <p:spPr>
          <a:xfrm>
            <a:off x="6789100" y="275350"/>
            <a:ext cx="2066100" cy="46506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p:txBody>
      </p:sp>
      <p:sp>
        <p:nvSpPr>
          <p:cNvPr id="41" name="Google Shape;41;p7"/>
          <p:cNvSpPr txBox="1">
            <a:spLocks noGrp="1"/>
          </p:cNvSpPr>
          <p:nvPr>
            <p:ph type="sldNum" idx="12"/>
          </p:nvPr>
        </p:nvSpPr>
        <p:spPr>
          <a:xfrm>
            <a:off x="109075" y="146024"/>
            <a:ext cx="1807200" cy="1252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GB"/>
            </a:fld>
            <a:endParaRPr lang="en-GB"/>
          </a:p>
        </p:txBody>
      </p:sp>
    </p:spTree>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matchingName="Title only">
  <p:cSld name="TITLE_ONLY">
    <p:bg>
      <p:bgPr>
        <a:solidFill>
          <a:schemeClr val="accent1"/>
        </a:solidFill>
        <a:effectLst/>
      </p:bgPr>
    </p:bg>
    <p:spTree>
      <p:nvGrpSpPr>
        <p:cNvPr id="1" name="Shape 42"/>
        <p:cNvGrpSpPr/>
        <p:nvPr/>
      </p:nvGrpSpPr>
      <p:grpSpPr>
        <a:xfrm>
          <a:off x="0" y="0"/>
          <a:ext cx="0" cy="0"/>
          <a:chOff x="0" y="0"/>
          <a:chExt cx="0" cy="0"/>
        </a:xfrm>
      </p:grpSpPr>
      <p:pic>
        <p:nvPicPr>
          <p:cNvPr id="43" name="Google Shape;43;p8" descr="aemelia_icons.png"/>
          <p:cNvPicPr preferRelativeResize="0"/>
          <p:nvPr/>
        </p:nvPicPr>
        <p:blipFill rotWithShape="1">
          <a:blip r:embed="rId2">
            <a:alphaModFix amt="20000"/>
          </a:blip>
          <a:srcRect l="38542" r="38544"/>
          <a:stretch>
            <a:fillRect/>
          </a:stretch>
        </p:blipFill>
        <p:spPr>
          <a:xfrm>
            <a:off x="0" y="0"/>
            <a:ext cx="2095200" cy="5143500"/>
          </a:xfrm>
          <a:prstGeom prst="rect">
            <a:avLst/>
          </a:prstGeom>
          <a:noFill/>
          <a:ln>
            <a:noFill/>
          </a:ln>
        </p:spPr>
      </p:pic>
      <p:sp>
        <p:nvSpPr>
          <p:cNvPr id="44" name="Google Shape;44;p8"/>
          <p:cNvSpPr txBox="1">
            <a:spLocks noGrp="1"/>
          </p:cNvSpPr>
          <p:nvPr>
            <p:ph type="title"/>
          </p:nvPr>
        </p:nvSpPr>
        <p:spPr>
          <a:xfrm>
            <a:off x="203875" y="1626750"/>
            <a:ext cx="1712400" cy="8574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p:txBody>
      </p:sp>
      <p:sp>
        <p:nvSpPr>
          <p:cNvPr id="45" name="Google Shape;45;p8"/>
          <p:cNvSpPr txBox="1">
            <a:spLocks noGrp="1"/>
          </p:cNvSpPr>
          <p:nvPr>
            <p:ph type="sldNum" idx="12"/>
          </p:nvPr>
        </p:nvSpPr>
        <p:spPr>
          <a:xfrm>
            <a:off x="109075" y="146024"/>
            <a:ext cx="1807200" cy="1252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GB"/>
            </a:fld>
            <a:endParaRPr lang="en-GB"/>
          </a:p>
        </p:txBody>
      </p:sp>
      <p:sp>
        <p:nvSpPr>
          <p:cNvPr id="46" name="Google Shape;46;p8"/>
          <p:cNvSpPr/>
          <p:nvPr/>
        </p:nvSpPr>
        <p:spPr>
          <a:xfrm flipH="1">
            <a:off x="2095200" y="0"/>
            <a:ext cx="7048800" cy="5143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Tree>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matchingName="Big image">
  <p:cSld name="BLANK">
    <p:spTree>
      <p:nvGrpSpPr>
        <p:cNvPr id="1" name="Shape 50"/>
        <p:cNvGrpSpPr/>
        <p:nvPr/>
      </p:nvGrpSpPr>
      <p:grpSpPr>
        <a:xfrm>
          <a:off x="0" y="0"/>
          <a:ext cx="0" cy="0"/>
          <a:chOff x="0" y="0"/>
          <a:chExt cx="0" cy="0"/>
        </a:xfrm>
      </p:grpSpPr>
      <p:sp>
        <p:nvSpPr>
          <p:cNvPr id="51" name="Google Shape;51;p10"/>
          <p:cNvSpPr/>
          <p:nvPr/>
        </p:nvSpPr>
        <p:spPr>
          <a:xfrm>
            <a:off x="0" y="0"/>
            <a:ext cx="2095200" cy="51432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52" name="Google Shape;52;p10"/>
          <p:cNvSpPr txBox="1">
            <a:spLocks noGrp="1"/>
          </p:cNvSpPr>
          <p:nvPr>
            <p:ph type="sldNum" idx="12"/>
          </p:nvPr>
        </p:nvSpPr>
        <p:spPr>
          <a:xfrm>
            <a:off x="109075" y="146024"/>
            <a:ext cx="1807200" cy="1252800"/>
          </a:xfrm>
          <a:prstGeom prst="rect">
            <a:avLst/>
          </a:prstGeom>
        </p:spPr>
        <p:txBody>
          <a:bodyPr spcFirstLastPara="1" wrap="square" lIns="91425" tIns="91425" rIns="91425" bIns="91425" anchor="t"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l" rtl="0">
              <a:spcBef>
                <a:spcPts val="0"/>
              </a:spcBef>
              <a:spcAft>
                <a:spcPts val="0"/>
              </a:spcAft>
              <a:buNone/>
            </a:pPr>
            <a:fld id="{00000000-1234-1234-1234-123412341234}" type="slidenum">
              <a:rPr lang="en-GB"/>
            </a:fld>
            <a:endParaRPr lang="en-GB"/>
          </a:p>
        </p:txBody>
      </p:sp>
    </p:spTree>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p:cSld name="BLANK_2">
    <p:spTree>
      <p:nvGrpSpPr>
        <p:cNvPr id="1" name="Shape 53"/>
        <p:cNvGrpSpPr/>
        <p:nvPr/>
      </p:nvGrpSpPr>
      <p:grpSpPr>
        <a:xfrm>
          <a:off x="0" y="0"/>
          <a:ext cx="0" cy="0"/>
          <a:chOff x="0" y="0"/>
          <a:chExt cx="0" cy="0"/>
        </a:xfrm>
      </p:grpSpPr>
      <p:sp>
        <p:nvSpPr>
          <p:cNvPr id="54" name="Google Shape;54;p11"/>
          <p:cNvSpPr txBox="1">
            <a:spLocks noGrp="1"/>
          </p:cNvSpPr>
          <p:nvPr>
            <p:ph type="sldNum" idx="12"/>
          </p:nvPr>
        </p:nvSpPr>
        <p:spPr>
          <a:xfrm>
            <a:off x="109075" y="146024"/>
            <a:ext cx="1807200" cy="1252800"/>
          </a:xfrm>
          <a:prstGeom prst="rect">
            <a:avLst/>
          </a:prstGeom>
        </p:spPr>
        <p:txBody>
          <a:bodyPr spcFirstLastPara="1" wrap="square" lIns="91425" tIns="91425" rIns="91425" bIns="91425" anchor="t" anchorCtr="0">
            <a:noAutofit/>
          </a:bodyPr>
          <a:lstStyle>
            <a:lvl1pPr lvl="0" rtl="0">
              <a:buNone/>
              <a:defRPr>
                <a:solidFill>
                  <a:schemeClr val="accent3"/>
                </a:solidFill>
              </a:defRPr>
            </a:lvl1pPr>
            <a:lvl2pPr lvl="1" rtl="0">
              <a:buNone/>
              <a:defRPr>
                <a:solidFill>
                  <a:schemeClr val="accent3"/>
                </a:solidFill>
              </a:defRPr>
            </a:lvl2pPr>
            <a:lvl3pPr lvl="2" rtl="0">
              <a:buNone/>
              <a:defRPr>
                <a:solidFill>
                  <a:schemeClr val="accent3"/>
                </a:solidFill>
              </a:defRPr>
            </a:lvl3pPr>
            <a:lvl4pPr lvl="3" rtl="0">
              <a:buNone/>
              <a:defRPr>
                <a:solidFill>
                  <a:schemeClr val="accent3"/>
                </a:solidFill>
              </a:defRPr>
            </a:lvl4pPr>
            <a:lvl5pPr lvl="4" rtl="0">
              <a:buNone/>
              <a:defRPr>
                <a:solidFill>
                  <a:schemeClr val="accent3"/>
                </a:solidFill>
              </a:defRPr>
            </a:lvl5pPr>
            <a:lvl6pPr lvl="5" rtl="0">
              <a:buNone/>
              <a:defRPr>
                <a:solidFill>
                  <a:schemeClr val="accent3"/>
                </a:solidFill>
              </a:defRPr>
            </a:lvl6pPr>
            <a:lvl7pPr lvl="6" rtl="0">
              <a:buNone/>
              <a:defRPr>
                <a:solidFill>
                  <a:schemeClr val="accent3"/>
                </a:solidFill>
              </a:defRPr>
            </a:lvl7pPr>
            <a:lvl8pPr lvl="7" rtl="0">
              <a:buNone/>
              <a:defRPr>
                <a:solidFill>
                  <a:schemeClr val="accent3"/>
                </a:solidFill>
              </a:defRPr>
            </a:lvl8pPr>
            <a:lvl9pPr lvl="8" rtl="0">
              <a:buNone/>
              <a:defRPr>
                <a:solidFill>
                  <a:schemeClr val="accent3"/>
                </a:solidFill>
              </a:defRPr>
            </a:lvl9pPr>
          </a:lstStyle>
          <a:p>
            <a:pPr marL="0" lvl="0" indent="0" algn="l" rtl="0">
              <a:spcBef>
                <a:spcPts val="0"/>
              </a:spcBef>
              <a:spcAft>
                <a:spcPts val="0"/>
              </a:spcAft>
              <a:buNone/>
            </a:pPr>
            <a:fld id="{00000000-1234-1234-1234-123412341234}" type="slidenum">
              <a:rPr lang="en-GB"/>
            </a:fld>
            <a:endParaRPr lang="en-GB"/>
          </a:p>
        </p:txBody>
      </p:sp>
    </p:spTree>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color">
  <p:cSld name="BLANK_1">
    <p:bg>
      <p:bgPr>
        <a:solidFill>
          <a:schemeClr val="accent1"/>
        </a:solidFill>
        <a:effectLst/>
      </p:bgPr>
    </p:bg>
    <p:spTree>
      <p:nvGrpSpPr>
        <p:cNvPr id="1" name="Shape 55"/>
        <p:cNvGrpSpPr/>
        <p:nvPr/>
      </p:nvGrpSpPr>
      <p:grpSpPr>
        <a:xfrm>
          <a:off x="0" y="0"/>
          <a:ext cx="0" cy="0"/>
          <a:chOff x="0" y="0"/>
          <a:chExt cx="0" cy="0"/>
        </a:xfrm>
      </p:grpSpPr>
      <p:sp>
        <p:nvSpPr>
          <p:cNvPr id="56" name="Google Shape;56;p12"/>
          <p:cNvSpPr txBox="1">
            <a:spLocks noGrp="1"/>
          </p:cNvSpPr>
          <p:nvPr>
            <p:ph type="sldNum" idx="12"/>
          </p:nvPr>
        </p:nvSpPr>
        <p:spPr>
          <a:xfrm>
            <a:off x="109075" y="146024"/>
            <a:ext cx="1807200" cy="1252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GB"/>
            </a:fld>
            <a:endParaRPr lang="en-GB"/>
          </a:p>
        </p:txBody>
      </p:sp>
    </p:spTree>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0"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body" idx="1"/>
          </p:nvPr>
        </p:nvSpPr>
        <p:spPr>
          <a:xfrm>
            <a:off x="2874625" y="484600"/>
            <a:ext cx="5562000" cy="42078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chemeClr val="accent3"/>
              </a:buClr>
              <a:buSzPts val="3000"/>
              <a:buFont typeface="Roboto" panose="02000000000000000000"/>
              <a:buChar char="▸"/>
              <a:defRPr sz="3000">
                <a:solidFill>
                  <a:schemeClr val="dk1"/>
                </a:solidFill>
                <a:latin typeface="Roboto" panose="02000000000000000000"/>
                <a:ea typeface="Roboto" panose="02000000000000000000"/>
                <a:cs typeface="Roboto" panose="02000000000000000000"/>
                <a:sym typeface="Roboto" panose="02000000000000000000"/>
              </a:defRPr>
            </a:lvl1pPr>
            <a:lvl2pPr marL="914400" lvl="1" indent="-381000">
              <a:spcBef>
                <a:spcPts val="0"/>
              </a:spcBef>
              <a:spcAft>
                <a:spcPts val="0"/>
              </a:spcAft>
              <a:buClr>
                <a:schemeClr val="accent3"/>
              </a:buClr>
              <a:buSzPts val="2400"/>
              <a:buFont typeface="Roboto" panose="02000000000000000000"/>
              <a:buChar char="▹"/>
              <a:defRPr sz="2400">
                <a:solidFill>
                  <a:schemeClr val="dk1"/>
                </a:solidFill>
                <a:latin typeface="Roboto" panose="02000000000000000000"/>
                <a:ea typeface="Roboto" panose="02000000000000000000"/>
                <a:cs typeface="Roboto" panose="02000000000000000000"/>
                <a:sym typeface="Roboto" panose="02000000000000000000"/>
              </a:defRPr>
            </a:lvl2pPr>
            <a:lvl3pPr marL="1371600" lvl="2" indent="-381000">
              <a:spcBef>
                <a:spcPts val="0"/>
              </a:spcBef>
              <a:spcAft>
                <a:spcPts val="0"/>
              </a:spcAft>
              <a:buClr>
                <a:schemeClr val="accent3"/>
              </a:buClr>
              <a:buSzPts val="2400"/>
              <a:buFont typeface="Roboto" panose="02000000000000000000"/>
              <a:buChar char="■"/>
              <a:defRPr sz="2400">
                <a:solidFill>
                  <a:schemeClr val="dk1"/>
                </a:solidFill>
                <a:latin typeface="Roboto" panose="02000000000000000000"/>
                <a:ea typeface="Roboto" panose="02000000000000000000"/>
                <a:cs typeface="Roboto" panose="02000000000000000000"/>
                <a:sym typeface="Roboto" panose="02000000000000000000"/>
              </a:defRPr>
            </a:lvl3pPr>
            <a:lvl4pPr marL="1828800" lvl="3" indent="-342900">
              <a:spcBef>
                <a:spcPts val="0"/>
              </a:spcBef>
              <a:spcAft>
                <a:spcPts val="0"/>
              </a:spcAft>
              <a:buClr>
                <a:schemeClr val="dk1"/>
              </a:buClr>
              <a:buSzPts val="1800"/>
              <a:buFont typeface="Roboto" panose="02000000000000000000"/>
              <a:buChar char="●"/>
              <a:defRPr sz="1800">
                <a:solidFill>
                  <a:schemeClr val="dk1"/>
                </a:solidFill>
                <a:latin typeface="Roboto" panose="02000000000000000000"/>
                <a:ea typeface="Roboto" panose="02000000000000000000"/>
                <a:cs typeface="Roboto" panose="02000000000000000000"/>
                <a:sym typeface="Roboto" panose="02000000000000000000"/>
              </a:defRPr>
            </a:lvl4pPr>
            <a:lvl5pPr marL="2286000" lvl="4" indent="-342900">
              <a:spcBef>
                <a:spcPts val="0"/>
              </a:spcBef>
              <a:spcAft>
                <a:spcPts val="0"/>
              </a:spcAft>
              <a:buClr>
                <a:schemeClr val="dk1"/>
              </a:buClr>
              <a:buSzPts val="1800"/>
              <a:buFont typeface="Roboto" panose="02000000000000000000"/>
              <a:buChar char="○"/>
              <a:defRPr sz="1800">
                <a:solidFill>
                  <a:schemeClr val="dk1"/>
                </a:solidFill>
                <a:latin typeface="Roboto" panose="02000000000000000000"/>
                <a:ea typeface="Roboto" panose="02000000000000000000"/>
                <a:cs typeface="Roboto" panose="02000000000000000000"/>
                <a:sym typeface="Roboto" panose="02000000000000000000"/>
              </a:defRPr>
            </a:lvl5pPr>
            <a:lvl6pPr marL="2743200" lvl="5" indent="-342900">
              <a:spcBef>
                <a:spcPts val="0"/>
              </a:spcBef>
              <a:spcAft>
                <a:spcPts val="0"/>
              </a:spcAft>
              <a:buClr>
                <a:schemeClr val="dk1"/>
              </a:buClr>
              <a:buSzPts val="1800"/>
              <a:buFont typeface="Roboto" panose="02000000000000000000"/>
              <a:buChar char="■"/>
              <a:defRPr sz="1800">
                <a:solidFill>
                  <a:schemeClr val="dk1"/>
                </a:solidFill>
                <a:latin typeface="Roboto" panose="02000000000000000000"/>
                <a:ea typeface="Roboto" panose="02000000000000000000"/>
                <a:cs typeface="Roboto" panose="02000000000000000000"/>
                <a:sym typeface="Roboto" panose="02000000000000000000"/>
              </a:defRPr>
            </a:lvl6pPr>
            <a:lvl7pPr marL="3200400" lvl="6" indent="-342900">
              <a:spcBef>
                <a:spcPts val="0"/>
              </a:spcBef>
              <a:spcAft>
                <a:spcPts val="0"/>
              </a:spcAft>
              <a:buClr>
                <a:schemeClr val="dk1"/>
              </a:buClr>
              <a:buSzPts val="1800"/>
              <a:buFont typeface="Roboto" panose="02000000000000000000"/>
              <a:buChar char="●"/>
              <a:defRPr sz="1800">
                <a:solidFill>
                  <a:schemeClr val="dk1"/>
                </a:solidFill>
                <a:latin typeface="Roboto" panose="02000000000000000000"/>
                <a:ea typeface="Roboto" panose="02000000000000000000"/>
                <a:cs typeface="Roboto" panose="02000000000000000000"/>
                <a:sym typeface="Roboto" panose="02000000000000000000"/>
              </a:defRPr>
            </a:lvl7pPr>
            <a:lvl8pPr marL="3657600" lvl="7" indent="-342900">
              <a:spcBef>
                <a:spcPts val="0"/>
              </a:spcBef>
              <a:spcAft>
                <a:spcPts val="0"/>
              </a:spcAft>
              <a:buClr>
                <a:schemeClr val="dk1"/>
              </a:buClr>
              <a:buSzPts val="1800"/>
              <a:buFont typeface="Roboto" panose="02000000000000000000"/>
              <a:buChar char="○"/>
              <a:defRPr sz="1800">
                <a:solidFill>
                  <a:schemeClr val="dk1"/>
                </a:solidFill>
                <a:latin typeface="Roboto" panose="02000000000000000000"/>
                <a:ea typeface="Roboto" panose="02000000000000000000"/>
                <a:cs typeface="Roboto" panose="02000000000000000000"/>
                <a:sym typeface="Roboto" panose="02000000000000000000"/>
              </a:defRPr>
            </a:lvl8pPr>
            <a:lvl9pPr marL="4114800" lvl="8" indent="-342900">
              <a:spcBef>
                <a:spcPts val="0"/>
              </a:spcBef>
              <a:spcAft>
                <a:spcPts val="0"/>
              </a:spcAft>
              <a:buClr>
                <a:schemeClr val="dk1"/>
              </a:buClr>
              <a:buSzPts val="1800"/>
              <a:buFont typeface="Roboto" panose="02000000000000000000"/>
              <a:buChar char="■"/>
              <a:defRPr sz="1800">
                <a:solidFill>
                  <a:schemeClr val="dk1"/>
                </a:solidFill>
                <a:latin typeface="Roboto" panose="02000000000000000000"/>
                <a:ea typeface="Roboto" panose="02000000000000000000"/>
                <a:cs typeface="Roboto" panose="02000000000000000000"/>
                <a:sym typeface="Roboto" panose="02000000000000000000"/>
              </a:defRPr>
            </a:lvl9pPr>
          </a:lstStyle>
          <a:p/>
        </p:txBody>
      </p:sp>
      <p:sp>
        <p:nvSpPr>
          <p:cNvPr id="7" name="Google Shape;7;p1"/>
          <p:cNvSpPr txBox="1">
            <a:spLocks noGrp="1"/>
          </p:cNvSpPr>
          <p:nvPr>
            <p:ph type="sldNum" idx="12"/>
          </p:nvPr>
        </p:nvSpPr>
        <p:spPr>
          <a:xfrm>
            <a:off x="109075" y="146024"/>
            <a:ext cx="1807200" cy="1252800"/>
          </a:xfrm>
          <a:prstGeom prst="rect">
            <a:avLst/>
          </a:prstGeom>
          <a:noFill/>
          <a:ln>
            <a:noFill/>
          </a:ln>
        </p:spPr>
        <p:txBody>
          <a:bodyPr spcFirstLastPara="1" wrap="square" lIns="91425" tIns="91425" rIns="91425" bIns="91425" anchor="t" anchorCtr="0">
            <a:noAutofit/>
          </a:bodyPr>
          <a:lstStyle>
            <a:lvl1pPr lvl="0">
              <a:buNone/>
              <a:defRPr sz="9600" b="1">
                <a:solidFill>
                  <a:schemeClr val="accent2"/>
                </a:solidFill>
                <a:latin typeface="Montserrat"/>
                <a:ea typeface="Montserrat"/>
                <a:cs typeface="Montserrat"/>
                <a:sym typeface="Montserrat"/>
              </a:defRPr>
            </a:lvl1pPr>
            <a:lvl2pPr lvl="1">
              <a:buNone/>
              <a:defRPr sz="9600" b="1">
                <a:solidFill>
                  <a:schemeClr val="accent2"/>
                </a:solidFill>
                <a:latin typeface="Montserrat"/>
                <a:ea typeface="Montserrat"/>
                <a:cs typeface="Montserrat"/>
                <a:sym typeface="Montserrat"/>
              </a:defRPr>
            </a:lvl2pPr>
            <a:lvl3pPr lvl="2">
              <a:buNone/>
              <a:defRPr sz="9600" b="1">
                <a:solidFill>
                  <a:schemeClr val="accent2"/>
                </a:solidFill>
                <a:latin typeface="Montserrat"/>
                <a:ea typeface="Montserrat"/>
                <a:cs typeface="Montserrat"/>
                <a:sym typeface="Montserrat"/>
              </a:defRPr>
            </a:lvl3pPr>
            <a:lvl4pPr lvl="3">
              <a:buNone/>
              <a:defRPr sz="9600" b="1">
                <a:solidFill>
                  <a:schemeClr val="accent2"/>
                </a:solidFill>
                <a:latin typeface="Montserrat"/>
                <a:ea typeface="Montserrat"/>
                <a:cs typeface="Montserrat"/>
                <a:sym typeface="Montserrat"/>
              </a:defRPr>
            </a:lvl4pPr>
            <a:lvl5pPr lvl="4">
              <a:buNone/>
              <a:defRPr sz="9600" b="1">
                <a:solidFill>
                  <a:schemeClr val="accent2"/>
                </a:solidFill>
                <a:latin typeface="Montserrat"/>
                <a:ea typeface="Montserrat"/>
                <a:cs typeface="Montserrat"/>
                <a:sym typeface="Montserrat"/>
              </a:defRPr>
            </a:lvl5pPr>
            <a:lvl6pPr lvl="5">
              <a:buNone/>
              <a:defRPr sz="9600" b="1">
                <a:solidFill>
                  <a:schemeClr val="accent2"/>
                </a:solidFill>
                <a:latin typeface="Montserrat"/>
                <a:ea typeface="Montserrat"/>
                <a:cs typeface="Montserrat"/>
                <a:sym typeface="Montserrat"/>
              </a:defRPr>
            </a:lvl6pPr>
            <a:lvl7pPr lvl="6">
              <a:buNone/>
              <a:defRPr sz="9600" b="1">
                <a:solidFill>
                  <a:schemeClr val="accent2"/>
                </a:solidFill>
                <a:latin typeface="Montserrat"/>
                <a:ea typeface="Montserrat"/>
                <a:cs typeface="Montserrat"/>
                <a:sym typeface="Montserrat"/>
              </a:defRPr>
            </a:lvl7pPr>
            <a:lvl8pPr lvl="7">
              <a:buNone/>
              <a:defRPr sz="9600" b="1">
                <a:solidFill>
                  <a:schemeClr val="accent2"/>
                </a:solidFill>
                <a:latin typeface="Montserrat"/>
                <a:ea typeface="Montserrat"/>
                <a:cs typeface="Montserrat"/>
                <a:sym typeface="Montserrat"/>
              </a:defRPr>
            </a:lvl8pPr>
            <a:lvl9pPr lvl="8">
              <a:buNone/>
              <a:defRPr sz="9600" b="1">
                <a:solidFill>
                  <a:schemeClr val="accent2"/>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fld>
            <a:endParaRPr lang="en-GB"/>
          </a:p>
        </p:txBody>
      </p:sp>
      <p:sp>
        <p:nvSpPr>
          <p:cNvPr id="8" name="Google Shape;8;p1"/>
          <p:cNvSpPr txBox="1">
            <a:spLocks noGrp="1"/>
          </p:cNvSpPr>
          <p:nvPr>
            <p:ph type="title"/>
          </p:nvPr>
        </p:nvSpPr>
        <p:spPr>
          <a:xfrm>
            <a:off x="203875" y="1626750"/>
            <a:ext cx="1712400" cy="8574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1pPr>
            <a:lvl2pPr lvl="1">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2pPr>
            <a:lvl3pPr lvl="2">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3pPr>
            <a:lvl4pPr lvl="3">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4pPr>
            <a:lvl5pPr lvl="4">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5pPr>
            <a:lvl6pPr lvl="5">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6pPr>
            <a:lvl7pPr lvl="6">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7pPr>
            <a:lvl8pPr lvl="7">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8pPr>
            <a:lvl9pPr lvl="8">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9pPr>
          </a:lstStyle>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2.xml"/><Relationship Id="rId2" Type="http://schemas.openxmlformats.org/officeDocument/2006/relationships/image" Target="../media/image21.png"/><Relationship Id="rId1" Type="http://schemas.openxmlformats.org/officeDocument/2006/relationships/image" Target="../media/image20.pn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8.xml"/><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0.png"/><Relationship Id="rId1"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image" Target="../media/image31.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3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5.xml"/><Relationship Id="rId4" Type="http://schemas.openxmlformats.org/officeDocument/2006/relationships/image" Target="../media/image36.png"/><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image" Target="../media/image37.png"/></Relationships>
</file>

<file path=ppt/slides/_rels/slide2.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4.xml"/><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8.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39.png"/></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6.xml"/><Relationship Id="rId2" Type="http://schemas.openxmlformats.org/officeDocument/2006/relationships/image" Target="../media/image41.png"/><Relationship Id="rId1" Type="http://schemas.openxmlformats.org/officeDocument/2006/relationships/image" Target="../media/image40.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9.png"/><Relationship Id="rId1"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5.png"/><Relationship Id="rId1"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6.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3"/>
          <p:cNvSpPr txBox="1">
            <a:spLocks noGrp="1"/>
          </p:cNvSpPr>
          <p:nvPr>
            <p:ph type="ctrTitle"/>
          </p:nvPr>
        </p:nvSpPr>
        <p:spPr>
          <a:xfrm>
            <a:off x="0" y="1746258"/>
            <a:ext cx="9144000" cy="1348237"/>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sz="3200" dirty="0">
                <a:latin typeface="+mj-lt"/>
              </a:rPr>
              <a:t>BÀI 3: THỜI GIAN TRONG LỊCH SỬ</a:t>
            </a:r>
            <a:br>
              <a:rPr lang="en-GB" sz="3200" dirty="0">
                <a:latin typeface="+mj-lt"/>
              </a:rPr>
            </a:br>
            <a:endParaRPr sz="2800" i="1" dirty="0">
              <a:latin typeface="+mj-lt"/>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barn(inVertical)">
                                      <p:cBhvr>
                                        <p:cTn id="7"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7"/>
          <p:cNvSpPr txBox="1">
            <a:spLocks noGrp="1"/>
          </p:cNvSpPr>
          <p:nvPr>
            <p:ph type="body" idx="1"/>
          </p:nvPr>
        </p:nvSpPr>
        <p:spPr>
          <a:xfrm>
            <a:off x="279779" y="804672"/>
            <a:ext cx="8750508" cy="4338828"/>
          </a:xfrm>
          <a:prstGeom prst="rect">
            <a:avLst/>
          </a:prstGeom>
        </p:spPr>
        <p:txBody>
          <a:bodyPr spcFirstLastPara="1" wrap="square" lIns="91425" tIns="91425" rIns="91425" bIns="91425" anchor="t" anchorCtr="0">
            <a:noAutofit/>
          </a:bodyPr>
          <a:lstStyle/>
          <a:p>
            <a:pPr marL="0" lvl="0" indent="0" algn="just" rtl="0">
              <a:spcBef>
                <a:spcPts val="600"/>
              </a:spcBef>
              <a:spcAft>
                <a:spcPts val="0"/>
              </a:spcAft>
              <a:buNone/>
            </a:pPr>
            <a:r>
              <a:rPr lang="en-US" sz="2000" b="0" dirty="0">
                <a:solidFill>
                  <a:schemeClr val="accent2">
                    <a:lumMod val="75000"/>
                  </a:schemeClr>
                </a:solidFill>
                <a:latin typeface="+mn-lt"/>
              </a:rPr>
              <a:t>Em</a:t>
            </a:r>
            <a:r>
              <a:rPr lang="en-GB" sz="2000" b="0" dirty="0">
                <a:solidFill>
                  <a:schemeClr val="accent2">
                    <a:lumMod val="75000"/>
                  </a:schemeClr>
                </a:solidFill>
                <a:latin typeface="+mn-lt"/>
              </a:rPr>
              <a:t> có biết để tính được ngày dương lịch và âm lịch, người xưa đã dựa vào đâu không?</a:t>
            </a:r>
            <a:endParaRPr lang="en-GB" sz="2000" b="0" dirty="0">
              <a:solidFill>
                <a:schemeClr val="accent2">
                  <a:lumMod val="75000"/>
                </a:schemeClr>
              </a:solidFill>
              <a:latin typeface="+mn-lt"/>
            </a:endParaRPr>
          </a:p>
          <a:p>
            <a:pPr marL="0" lvl="0" indent="0" algn="just" rtl="0">
              <a:spcBef>
                <a:spcPts val="600"/>
              </a:spcBef>
              <a:spcAft>
                <a:spcPts val="0"/>
              </a:spcAft>
              <a:buNone/>
            </a:pPr>
            <a:endParaRPr lang="en-GB" sz="2600" b="0" i="0" dirty="0">
              <a:solidFill>
                <a:schemeClr val="accent2">
                  <a:lumMod val="75000"/>
                </a:schemeClr>
              </a:solidFill>
              <a:latin typeface="+mn-lt"/>
            </a:endParaRPr>
          </a:p>
          <a:p>
            <a:pPr marL="0" lvl="0" indent="0" algn="just" rtl="0">
              <a:spcBef>
                <a:spcPts val="600"/>
              </a:spcBef>
              <a:spcAft>
                <a:spcPts val="0"/>
              </a:spcAft>
              <a:buNone/>
            </a:pPr>
            <a:endParaRPr lang="en-GB" sz="2600" b="0" i="0" dirty="0">
              <a:solidFill>
                <a:schemeClr val="accent2">
                  <a:lumMod val="75000"/>
                </a:schemeClr>
              </a:solidFill>
              <a:latin typeface="+mn-lt"/>
            </a:endParaRPr>
          </a:p>
          <a:p>
            <a:pPr marL="0" lvl="0" indent="0" algn="just" rtl="0">
              <a:spcBef>
                <a:spcPts val="600"/>
              </a:spcBef>
              <a:spcAft>
                <a:spcPts val="0"/>
              </a:spcAft>
              <a:buNone/>
            </a:pPr>
            <a:endParaRPr lang="en-GB" sz="2600" b="0" i="0" dirty="0">
              <a:solidFill>
                <a:schemeClr val="accent2">
                  <a:lumMod val="75000"/>
                </a:schemeClr>
              </a:solidFill>
              <a:latin typeface="+mn-lt"/>
            </a:endParaRPr>
          </a:p>
          <a:p>
            <a:pPr marL="0" lvl="0" indent="0" algn="just" rtl="0">
              <a:spcBef>
                <a:spcPts val="600"/>
              </a:spcBef>
              <a:spcAft>
                <a:spcPts val="0"/>
              </a:spcAft>
              <a:buNone/>
            </a:pPr>
            <a:endParaRPr lang="en-GB" sz="2600" b="0" i="0" dirty="0">
              <a:solidFill>
                <a:schemeClr val="accent2">
                  <a:lumMod val="75000"/>
                </a:schemeClr>
              </a:solidFill>
              <a:latin typeface="+mn-lt"/>
            </a:endParaRPr>
          </a:p>
          <a:p>
            <a:pPr marL="0" lvl="0" indent="0" algn="just" rtl="0">
              <a:spcBef>
                <a:spcPts val="600"/>
              </a:spcBef>
              <a:spcAft>
                <a:spcPts val="0"/>
              </a:spcAft>
              <a:buNone/>
            </a:pPr>
            <a:endParaRPr lang="en-GB" sz="2600" b="0" i="0" dirty="0">
              <a:solidFill>
                <a:schemeClr val="accent2">
                  <a:lumMod val="75000"/>
                </a:schemeClr>
              </a:solidFill>
              <a:latin typeface="+mn-lt"/>
            </a:endParaRPr>
          </a:p>
          <a:p>
            <a:pPr marL="0" lvl="0" indent="0" algn="ctr" rtl="0">
              <a:spcBef>
                <a:spcPts val="600"/>
              </a:spcBef>
              <a:spcAft>
                <a:spcPts val="0"/>
              </a:spcAft>
              <a:buNone/>
            </a:pPr>
            <a:endParaRPr lang="en-GB" sz="2000" b="0" i="0" dirty="0">
              <a:solidFill>
                <a:schemeClr val="accent2">
                  <a:lumMod val="75000"/>
                </a:schemeClr>
              </a:solidFill>
              <a:latin typeface="+mn-lt"/>
            </a:endParaRPr>
          </a:p>
        </p:txBody>
      </p:sp>
      <p:sp>
        <p:nvSpPr>
          <p:cNvPr id="91" name="Google Shape;91;p17"/>
          <p:cNvSpPr txBox="1">
            <a:spLocks noGrp="1"/>
          </p:cNvSpPr>
          <p:nvPr>
            <p:ph type="sldNum" idx="12"/>
          </p:nvPr>
        </p:nvSpPr>
        <p:spPr>
          <a:xfrm>
            <a:off x="164265" y="281216"/>
            <a:ext cx="9034926" cy="695224"/>
          </a:xfrm>
          <a:prstGeom prst="rect">
            <a:avLst/>
          </a:prstGeom>
        </p:spPr>
        <p:txBody>
          <a:bodyPr spcFirstLastPara="1" wrap="square" lIns="91425" tIns="91425" rIns="91425" bIns="91425" anchor="t" anchorCtr="0">
            <a:noAutofit/>
          </a:bodyPr>
          <a:lstStyle/>
          <a:p>
            <a:pPr>
              <a:lnSpc>
                <a:spcPts val="2600"/>
              </a:lnSpc>
            </a:pPr>
            <a:r>
              <a:rPr lang="en-US" sz="2200" dirty="0">
                <a:latin typeface="+mj-lt"/>
              </a:rPr>
              <a:t>2. CÁCH TÍNH THỜI GIAN TRONG LỊCH SỬ</a:t>
            </a:r>
            <a:endParaRPr lang="en-US" sz="2200" dirty="0">
              <a:latin typeface="+mj-lt"/>
            </a:endParaRPr>
          </a:p>
        </p:txBody>
      </p:sp>
      <p:pic>
        <p:nvPicPr>
          <p:cNvPr id="2" name="Picture 1"/>
          <p:cNvPicPr>
            <a:picLocks noChangeAspect="1"/>
          </p:cNvPicPr>
          <p:nvPr/>
        </p:nvPicPr>
        <p:blipFill>
          <a:blip r:embed="rId1"/>
          <a:stretch>
            <a:fillRect/>
          </a:stretch>
        </p:blipFill>
        <p:spPr>
          <a:xfrm>
            <a:off x="409433" y="1677397"/>
            <a:ext cx="4272294" cy="2765146"/>
          </a:xfrm>
          <a:prstGeom prst="rect">
            <a:avLst/>
          </a:prstGeom>
        </p:spPr>
      </p:pic>
      <p:pic>
        <p:nvPicPr>
          <p:cNvPr id="3" name="Picture 2"/>
          <p:cNvPicPr>
            <a:picLocks noChangeAspect="1"/>
          </p:cNvPicPr>
          <p:nvPr/>
        </p:nvPicPr>
        <p:blipFill>
          <a:blip r:embed="rId2"/>
          <a:stretch>
            <a:fillRect/>
          </a:stretch>
        </p:blipFill>
        <p:spPr>
          <a:xfrm>
            <a:off x="4865131" y="1677397"/>
            <a:ext cx="3981752" cy="2765146"/>
          </a:xfrm>
          <a:prstGeom prst="rect">
            <a:avLst/>
          </a:prstGeom>
        </p:spPr>
      </p:pic>
      <p:sp>
        <p:nvSpPr>
          <p:cNvPr id="4" name="Rectangle 3"/>
          <p:cNvSpPr/>
          <p:nvPr/>
        </p:nvSpPr>
        <p:spPr>
          <a:xfrm>
            <a:off x="410035" y="4521985"/>
            <a:ext cx="4272294" cy="369332"/>
          </a:xfrm>
          <a:prstGeom prst="rect">
            <a:avLst/>
          </a:prstGeom>
        </p:spPr>
        <p:txBody>
          <a:bodyPr wrap="square">
            <a:spAutoFit/>
          </a:bodyPr>
          <a:lstStyle/>
          <a:p>
            <a:pPr algn="ctr"/>
            <a:r>
              <a:rPr lang="nl-NL" sz="1800" b="1" dirty="0">
                <a:solidFill>
                  <a:schemeClr val="accent2">
                    <a:lumMod val="75000"/>
                  </a:schemeClr>
                </a:solidFill>
                <a:ea typeface="Calibri" panose="020F0502020204030204" pitchFamily="34" charset="0"/>
                <a:cs typeface="Times New Roman" panose="02020603050405020304" pitchFamily="18" charset="0"/>
              </a:rPr>
              <a:t>Mặt Trăng quay quanh Trái Đất</a:t>
            </a:r>
            <a:endParaRPr lang="en-US" sz="1800" b="1" dirty="0"/>
          </a:p>
        </p:txBody>
      </p:sp>
      <p:sp>
        <p:nvSpPr>
          <p:cNvPr id="7" name="Rectangle 6"/>
          <p:cNvSpPr/>
          <p:nvPr/>
        </p:nvSpPr>
        <p:spPr>
          <a:xfrm>
            <a:off x="4865131" y="4521985"/>
            <a:ext cx="3981752" cy="369332"/>
          </a:xfrm>
          <a:prstGeom prst="rect">
            <a:avLst/>
          </a:prstGeom>
        </p:spPr>
        <p:txBody>
          <a:bodyPr wrap="square">
            <a:spAutoFit/>
          </a:bodyPr>
          <a:lstStyle/>
          <a:p>
            <a:pPr algn="ctr"/>
            <a:r>
              <a:rPr lang="nl-NL" sz="1800" b="1" dirty="0">
                <a:solidFill>
                  <a:schemeClr val="accent2">
                    <a:lumMod val="75000"/>
                  </a:schemeClr>
                </a:solidFill>
                <a:ea typeface="Calibri" panose="020F0502020204030204" pitchFamily="34" charset="0"/>
                <a:cs typeface="Times New Roman" panose="02020603050405020304" pitchFamily="18" charset="0"/>
              </a:rPr>
              <a:t>Trái Đất quay quanh Mặt Trời</a:t>
            </a:r>
            <a:endParaRPr lang="en-US" sz="1800" b="1" dirty="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circle(in)">
                                      <p:cBhvr>
                                        <p:cTn id="7" dur="2000"/>
                                        <p:tgtEl>
                                          <p:spTgt spid="9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0">
                                            <p:txEl>
                                              <p:pRg st="0" end="0"/>
                                            </p:txEl>
                                          </p:spTgt>
                                        </p:tgtEl>
                                        <p:attrNameLst>
                                          <p:attrName>style.visibility</p:attrName>
                                        </p:attrNameLst>
                                      </p:cBhvr>
                                      <p:to>
                                        <p:strVal val="visible"/>
                                      </p:to>
                                    </p:set>
                                    <p:animEffect transition="in" filter="circle(in)">
                                      <p:cBhvr>
                                        <p:cTn id="12" dur="2000"/>
                                        <p:tgtEl>
                                          <p:spTgt spid="9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ircle(in)">
                                      <p:cBhvr>
                                        <p:cTn id="17" dur="2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wipe(down)">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circle(in)">
                                      <p:cBhvr>
                                        <p:cTn id="27" dur="20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7">
                                            <p:txEl>
                                              <p:pRg st="0" end="0"/>
                                            </p:txEl>
                                          </p:spTgt>
                                        </p:tgtEl>
                                        <p:attrNameLst>
                                          <p:attrName>style.visibility</p:attrName>
                                        </p:attrNameLst>
                                      </p:cBhvr>
                                      <p:to>
                                        <p:strVal val="visible"/>
                                      </p:to>
                                    </p:set>
                                    <p:animEffect transition="in" filter="wipe(down)">
                                      <p:cBhvr>
                                        <p:cTn id="3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build="p"/>
      <p:bldP spid="9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613300" y="1525115"/>
            <a:ext cx="5964318" cy="2528897"/>
          </a:xfrm>
          <a:prstGeom prst="rect">
            <a:avLst/>
          </a:prstGeom>
        </p:spPr>
        <p:txBody>
          <a:bodyPr wrap="square">
            <a:spAutoFit/>
          </a:bodyPr>
          <a:lstStyle/>
          <a:p>
            <a:pPr marL="342900" indent="-342900" algn="just">
              <a:lnSpc>
                <a:spcPts val="2600"/>
              </a:lnSpc>
              <a:spcBef>
                <a:spcPts val="200"/>
              </a:spcBef>
              <a:spcAft>
                <a:spcPts val="200"/>
              </a:spcAft>
              <a:buFont typeface="Wingdings" panose="05000000000000000000" pitchFamily="2" charset="2"/>
              <a:buChar char="§"/>
            </a:pPr>
            <a:r>
              <a:rPr lang="en-US" sz="2000" dirty="0">
                <a:solidFill>
                  <a:schemeClr val="accent2">
                    <a:lumMod val="50000"/>
                  </a:schemeClr>
                </a:solidFill>
                <a:latin typeface="+mn-lt"/>
                <a:ea typeface="Times New Roman" panose="02020603050405020304" pitchFamily="18" charset="0"/>
              </a:rPr>
              <a:t>Cơ </a:t>
            </a:r>
            <a:r>
              <a:rPr lang="vi-VN" sz="2000" dirty="0">
                <a:solidFill>
                  <a:schemeClr val="accent2">
                    <a:lumMod val="50000"/>
                  </a:schemeClr>
                </a:solidFill>
                <a:latin typeface="+mn-lt"/>
                <a:ea typeface="Times New Roman" panose="02020603050405020304" pitchFamily="18" charset="0"/>
              </a:rPr>
              <a:t>sở đầu tiên mà con người dùng để phân biệt thời gian là sáng và tối hay ngày và đêm</a:t>
            </a:r>
            <a:r>
              <a:rPr lang="en-US" sz="2000" dirty="0">
                <a:solidFill>
                  <a:schemeClr val="accent2">
                    <a:lumMod val="50000"/>
                  </a:schemeClr>
                </a:solidFill>
                <a:latin typeface="+mn-lt"/>
                <a:ea typeface="Times New Roman" panose="02020603050405020304" pitchFamily="18" charset="0"/>
              </a:rPr>
              <a:t>.</a:t>
            </a:r>
            <a:endParaRPr lang="en-US" sz="2000" dirty="0">
              <a:solidFill>
                <a:schemeClr val="accent2">
                  <a:lumMod val="50000"/>
                </a:schemeClr>
              </a:solidFill>
              <a:latin typeface="+mn-lt"/>
              <a:ea typeface="Times New Roman" panose="02020603050405020304" pitchFamily="18" charset="0"/>
            </a:endParaRPr>
          </a:p>
          <a:p>
            <a:pPr marL="342900" indent="-342900" algn="just">
              <a:lnSpc>
                <a:spcPts val="2600"/>
              </a:lnSpc>
              <a:spcBef>
                <a:spcPts val="200"/>
              </a:spcBef>
              <a:spcAft>
                <a:spcPts val="200"/>
              </a:spcAft>
              <a:buFont typeface="Wingdings" panose="05000000000000000000" pitchFamily="2" charset="2"/>
              <a:buChar char="§"/>
            </a:pPr>
            <a:r>
              <a:rPr lang="en-US" sz="2000" dirty="0">
                <a:solidFill>
                  <a:schemeClr val="accent2">
                    <a:lumMod val="50000"/>
                  </a:schemeClr>
                </a:solidFill>
                <a:latin typeface="+mn-lt"/>
                <a:ea typeface="Times New Roman" panose="02020603050405020304" pitchFamily="18" charset="0"/>
              </a:rPr>
              <a:t>Con người rút ra nguyên nhân dẫn đến </a:t>
            </a:r>
            <a:r>
              <a:rPr lang="vi-VN" sz="2000" dirty="0">
                <a:solidFill>
                  <a:schemeClr val="accent2">
                    <a:lumMod val="50000"/>
                  </a:schemeClr>
                </a:solidFill>
                <a:latin typeface="+mn-lt"/>
              </a:rPr>
              <a:t>sự khác nhau</a:t>
            </a:r>
            <a:r>
              <a:rPr lang="en-US" sz="2000" dirty="0">
                <a:solidFill>
                  <a:schemeClr val="accent2">
                    <a:lumMod val="50000"/>
                  </a:schemeClr>
                </a:solidFill>
                <a:latin typeface="+mn-lt"/>
                <a:ea typeface="Times New Roman" panose="02020603050405020304" pitchFamily="18" charset="0"/>
              </a:rPr>
              <a:t> là </a:t>
            </a:r>
            <a:r>
              <a:rPr lang="vi-VN" sz="2000" dirty="0">
                <a:solidFill>
                  <a:schemeClr val="accent2">
                    <a:lumMod val="50000"/>
                  </a:schemeClr>
                </a:solidFill>
                <a:latin typeface="+mn-lt"/>
                <a:ea typeface="Times New Roman" panose="02020603050405020304" pitchFamily="18" charset="0"/>
              </a:rPr>
              <a:t>chu kì quay của Mặt Trăng và Mặt Trời</a:t>
            </a:r>
            <a:r>
              <a:rPr lang="en-US" sz="2000" dirty="0">
                <a:solidFill>
                  <a:schemeClr val="accent2">
                    <a:lumMod val="50000"/>
                  </a:schemeClr>
                </a:solidFill>
                <a:latin typeface="+mn-lt"/>
                <a:ea typeface="Times New Roman" panose="02020603050405020304" pitchFamily="18" charset="0"/>
              </a:rPr>
              <a:t>.</a:t>
            </a:r>
            <a:endParaRPr lang="en-US" sz="2000" dirty="0">
              <a:solidFill>
                <a:schemeClr val="accent2">
                  <a:lumMod val="50000"/>
                </a:schemeClr>
              </a:solidFill>
              <a:latin typeface="+mn-lt"/>
              <a:ea typeface="Times New Roman" panose="02020603050405020304" pitchFamily="18" charset="0"/>
            </a:endParaRPr>
          </a:p>
          <a:p>
            <a:pPr marL="342900" indent="-342900" algn="just">
              <a:lnSpc>
                <a:spcPts val="2600"/>
              </a:lnSpc>
              <a:spcBef>
                <a:spcPts val="200"/>
              </a:spcBef>
              <a:spcAft>
                <a:spcPts val="200"/>
              </a:spcAft>
              <a:buFont typeface="Wingdings" panose="05000000000000000000" pitchFamily="2" charset="2"/>
              <a:buChar char="§"/>
            </a:pPr>
            <a:r>
              <a:rPr lang="vi-VN" sz="2000" dirty="0">
                <a:solidFill>
                  <a:schemeClr val="accent2">
                    <a:lumMod val="50000"/>
                  </a:schemeClr>
                </a:solidFill>
                <a:latin typeface="+mn-lt"/>
                <a:ea typeface="Times New Roman" panose="02020603050405020304" pitchFamily="18" charset="0"/>
              </a:rPr>
              <a:t>Do nhận thức và nhu cầu thực tiễn cuộc sống mà con người đã nghĩ ra các cách làm lịch khác nhau, đó là âm lịch và dương lịch.</a:t>
            </a:r>
            <a:endParaRPr lang="en-US" sz="2000" dirty="0">
              <a:solidFill>
                <a:schemeClr val="accent2">
                  <a:lumMod val="50000"/>
                </a:schemeClr>
              </a:solidFill>
              <a:effectLst/>
              <a:latin typeface="+mn-lt"/>
              <a:ea typeface="Times New Roman" panose="02020603050405020304" pitchFamily="18" charset="0"/>
            </a:endParaRPr>
          </a:p>
        </p:txBody>
      </p:sp>
      <p:pic>
        <p:nvPicPr>
          <p:cNvPr id="4" name="Picture 3"/>
          <p:cNvPicPr>
            <a:picLocks noChangeAspect="1"/>
          </p:cNvPicPr>
          <p:nvPr/>
        </p:nvPicPr>
        <p:blipFill>
          <a:blip r:embed="rId1"/>
          <a:stretch>
            <a:fillRect/>
          </a:stretch>
        </p:blipFill>
        <p:spPr>
          <a:xfrm>
            <a:off x="2335828" y="136478"/>
            <a:ext cx="1583097" cy="1238512"/>
          </a:xfrm>
          <a:prstGeom prst="rect">
            <a:avLst/>
          </a:prstGeom>
        </p:spPr>
      </p:pic>
      <p:pic>
        <p:nvPicPr>
          <p:cNvPr id="5" name="Picture 4"/>
          <p:cNvPicPr>
            <a:picLocks noChangeAspect="1"/>
          </p:cNvPicPr>
          <p:nvPr/>
        </p:nvPicPr>
        <p:blipFill>
          <a:blip r:embed="rId2"/>
          <a:stretch>
            <a:fillRect/>
          </a:stretch>
        </p:blipFill>
        <p:spPr>
          <a:xfrm>
            <a:off x="7147879" y="3651753"/>
            <a:ext cx="1837687" cy="1444957"/>
          </a:xfrm>
          <a:prstGeom prst="rect">
            <a:avLst/>
          </a:prstGeom>
        </p:spPr>
      </p:pic>
      <p:sp>
        <p:nvSpPr>
          <p:cNvPr id="7" name="Rectangle 6"/>
          <p:cNvSpPr/>
          <p:nvPr/>
        </p:nvSpPr>
        <p:spPr>
          <a:xfrm>
            <a:off x="358019" y="732972"/>
            <a:ext cx="1779523" cy="769441"/>
          </a:xfrm>
          <a:prstGeom prst="rect">
            <a:avLst/>
          </a:prstGeom>
        </p:spPr>
        <p:txBody>
          <a:bodyPr wrap="square">
            <a:spAutoFit/>
          </a:bodyPr>
          <a:lstStyle/>
          <a:p>
            <a:r>
              <a:rPr lang="en-US" sz="2200" b="1" dirty="0">
                <a:solidFill>
                  <a:schemeClr val="accent2">
                    <a:lumMod val="50000"/>
                  </a:schemeClr>
                </a:solidFill>
                <a:ea typeface="Times New Roman" panose="02020603050405020304" pitchFamily="18" charset="0"/>
              </a:rPr>
              <a:t>Quá trình </a:t>
            </a:r>
            <a:endParaRPr lang="en-US" sz="2200" b="1" dirty="0">
              <a:solidFill>
                <a:schemeClr val="accent2">
                  <a:lumMod val="50000"/>
                </a:schemeClr>
              </a:solidFill>
              <a:ea typeface="Times New Roman" panose="02020603050405020304" pitchFamily="18" charset="0"/>
            </a:endParaRPr>
          </a:p>
          <a:p>
            <a:r>
              <a:rPr lang="en-US" sz="2200" b="1" dirty="0">
                <a:solidFill>
                  <a:schemeClr val="accent2">
                    <a:lumMod val="50000"/>
                  </a:schemeClr>
                </a:solidFill>
                <a:ea typeface="Times New Roman" panose="02020603050405020304" pitchFamily="18" charset="0"/>
              </a:rPr>
              <a:t>làm ra lịch</a:t>
            </a:r>
            <a:endParaRPr lang="en-US" sz="2200" b="1" dirty="0"/>
          </a:p>
        </p:txBody>
      </p:sp>
      <p:pic>
        <p:nvPicPr>
          <p:cNvPr id="8" name="Picture 7"/>
          <p:cNvPicPr>
            <a:picLocks noChangeAspect="1"/>
          </p:cNvPicPr>
          <p:nvPr/>
        </p:nvPicPr>
        <p:blipFill>
          <a:blip r:embed="rId3"/>
          <a:stretch>
            <a:fillRect/>
          </a:stretch>
        </p:blipFill>
        <p:spPr>
          <a:xfrm>
            <a:off x="0" y="1978926"/>
            <a:ext cx="2037496" cy="2733106"/>
          </a:xfrm>
          <a:prstGeom prst="rect">
            <a:avLst/>
          </a:prstGeom>
        </p:spPr>
      </p:pic>
      <p:grpSp>
        <p:nvGrpSpPr>
          <p:cNvPr id="9" name="Google Shape;533;p40"/>
          <p:cNvGrpSpPr/>
          <p:nvPr/>
        </p:nvGrpSpPr>
        <p:grpSpPr>
          <a:xfrm>
            <a:off x="107420" y="755734"/>
            <a:ext cx="302913" cy="332675"/>
            <a:chOff x="1923675" y="1633650"/>
            <a:chExt cx="436002" cy="435975"/>
          </a:xfrm>
        </p:grpSpPr>
        <p:sp>
          <p:nvSpPr>
            <p:cNvPr id="10" name="Google Shape;534;p40"/>
            <p:cNvSpPr/>
            <p:nvPr/>
          </p:nvSpPr>
          <p:spPr>
            <a:xfrm>
              <a:off x="2209252" y="1633650"/>
              <a:ext cx="150425" cy="150424"/>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chemeClr val="bg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 name="Google Shape;535;p40"/>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9525" cap="rnd" cmpd="sng">
              <a:solidFill>
                <a:schemeClr val="bg2">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 name="Google Shape;536;p4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chemeClr val="bg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 name="Google Shape;537;p40"/>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 name="Google Shape;538;p40"/>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9525" cap="rnd" cmpd="sng">
              <a:solidFill>
                <a:schemeClr val="bg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 name="Google Shape;539;p4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chemeClr val="bg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circle(in)">
                                      <p:cBhvr>
                                        <p:cTn id="20" dur="2000"/>
                                        <p:tgtEl>
                                          <p:spTgt spid="4"/>
                                        </p:tgtEl>
                                      </p:cBhvr>
                                    </p:animEffect>
                                  </p:childTnLst>
                                </p:cTn>
                              </p:par>
                              <p:par>
                                <p:cTn id="21" presetID="6" presetClass="entr" presetSubtype="16"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circle(in)">
                                      <p:cBhvr>
                                        <p:cTn id="23" dur="2000"/>
                                        <p:tgtEl>
                                          <p:spTgt spid="5"/>
                                        </p:tgtEl>
                                      </p:cBhvr>
                                    </p:animEffect>
                                  </p:childTnLst>
                                </p:cTn>
                              </p:par>
                              <p:par>
                                <p:cTn id="24" presetID="6" presetClass="entr" presetSubtype="16"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ircle(in)">
                                      <p:cBhvr>
                                        <p:cTn id="2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6" name="Google Shape;76;p15"/>
          <p:cNvSpPr txBox="1">
            <a:spLocks noGrp="1"/>
          </p:cNvSpPr>
          <p:nvPr>
            <p:ph type="subTitle" idx="4294967295"/>
          </p:nvPr>
        </p:nvSpPr>
        <p:spPr>
          <a:xfrm>
            <a:off x="2831911" y="271416"/>
            <a:ext cx="5212017" cy="4882277"/>
          </a:xfrm>
          <a:prstGeom prst="rect">
            <a:avLst/>
          </a:prstGeom>
        </p:spPr>
        <p:txBody>
          <a:bodyPr spcFirstLastPara="1" wrap="square" lIns="91425" tIns="91425" rIns="91425" bIns="91425" anchor="t" anchorCtr="0">
            <a:noAutofit/>
          </a:bodyPr>
          <a:lstStyle/>
          <a:p>
            <a:pPr marL="0" lvl="0" indent="0" algn="just">
              <a:buNone/>
            </a:pPr>
            <a:r>
              <a:rPr lang="en-US" sz="2000" dirty="0">
                <a:solidFill>
                  <a:schemeClr val="accent2">
                    <a:lumMod val="50000"/>
                  </a:schemeClr>
                </a:solidFill>
                <a:latin typeface="+mn-lt"/>
              </a:rPr>
              <a:t>Người </a:t>
            </a:r>
            <a:r>
              <a:rPr lang="vi-VN" sz="2000" dirty="0">
                <a:solidFill>
                  <a:schemeClr val="accent2">
                    <a:lumMod val="50000"/>
                  </a:schemeClr>
                </a:solidFill>
                <a:latin typeface="+mn-lt"/>
              </a:rPr>
              <a:t>phương Đông tính theo âm lịch, còn người </a:t>
            </a:r>
            <a:r>
              <a:rPr lang="en-US" sz="2000" dirty="0">
                <a:solidFill>
                  <a:schemeClr val="accent2">
                    <a:lumMod val="50000"/>
                  </a:schemeClr>
                </a:solidFill>
                <a:latin typeface="+mn-lt"/>
              </a:rPr>
              <a:t>phương Tây tính </a:t>
            </a:r>
            <a:r>
              <a:rPr lang="vi-VN" sz="2000" dirty="0">
                <a:solidFill>
                  <a:schemeClr val="accent2">
                    <a:lumMod val="50000"/>
                  </a:schemeClr>
                </a:solidFill>
                <a:latin typeface="+mn-lt"/>
              </a:rPr>
              <a:t>dương lịch.</a:t>
            </a:r>
            <a:endParaRPr lang="en-US" sz="2000" b="1" dirty="0">
              <a:solidFill>
                <a:schemeClr val="accent2">
                  <a:lumMod val="50000"/>
                </a:schemeClr>
              </a:solidFill>
              <a:latin typeface="+mn-lt"/>
            </a:endParaRPr>
          </a:p>
          <a:p>
            <a:pPr marL="0" lvl="0" indent="0" algn="l" rtl="0">
              <a:spcBef>
                <a:spcPts val="600"/>
              </a:spcBef>
              <a:spcAft>
                <a:spcPts val="0"/>
              </a:spcAft>
              <a:buNone/>
            </a:pPr>
            <a:endParaRPr lang="en-US" sz="2400" b="1" dirty="0">
              <a:latin typeface="+mj-lt"/>
            </a:endParaRPr>
          </a:p>
          <a:p>
            <a:pPr marL="0" lvl="0" indent="0" algn="l" rtl="0">
              <a:lnSpc>
                <a:spcPts val="2880"/>
              </a:lnSpc>
              <a:spcBef>
                <a:spcPts val="300"/>
              </a:spcBef>
              <a:spcAft>
                <a:spcPts val="300"/>
              </a:spcAft>
              <a:buNone/>
            </a:pPr>
            <a:r>
              <a:rPr lang="en-US" sz="2400" b="1" dirty="0">
                <a:latin typeface="+mj-lt"/>
              </a:rPr>
              <a:t>Âm lịch</a:t>
            </a:r>
            <a:endParaRPr sz="2400" dirty="0">
              <a:latin typeface="+mj-lt"/>
            </a:endParaRPr>
          </a:p>
          <a:p>
            <a:pPr algn="just">
              <a:lnSpc>
                <a:spcPts val="2880"/>
              </a:lnSpc>
              <a:spcBef>
                <a:spcPts val="300"/>
              </a:spcBef>
              <a:spcAft>
                <a:spcPts val="300"/>
              </a:spcAft>
            </a:pPr>
            <a:r>
              <a:rPr lang="fr-FR" sz="2000" dirty="0">
                <a:latin typeface="+mj-lt"/>
              </a:rPr>
              <a:t>Là hệ lịch được tính theo chu kì chuyển động của Mặt Trăng quay quanh Trái Đất. </a:t>
            </a:r>
            <a:endParaRPr lang="fr-FR" sz="2000" b="1" dirty="0">
              <a:latin typeface="+mj-lt"/>
            </a:endParaRPr>
          </a:p>
          <a:p>
            <a:pPr marL="38100" indent="0" algn="just">
              <a:lnSpc>
                <a:spcPts val="2880"/>
              </a:lnSpc>
              <a:spcBef>
                <a:spcPts val="300"/>
              </a:spcBef>
              <a:spcAft>
                <a:spcPts val="300"/>
              </a:spcAft>
              <a:buNone/>
            </a:pPr>
            <a:r>
              <a:rPr lang="en-US" sz="2200" b="1" dirty="0">
                <a:latin typeface="+mj-lt"/>
              </a:rPr>
              <a:t>Dương lịch</a:t>
            </a:r>
            <a:endParaRPr lang="nl-NL" sz="2200" dirty="0">
              <a:solidFill>
                <a:srgbClr val="002060"/>
              </a:solidFill>
              <a:latin typeface="+mj-lt"/>
            </a:endParaRPr>
          </a:p>
          <a:p>
            <a:pPr algn="just">
              <a:lnSpc>
                <a:spcPts val="2880"/>
              </a:lnSpc>
              <a:spcBef>
                <a:spcPts val="300"/>
              </a:spcBef>
              <a:spcAft>
                <a:spcPts val="300"/>
              </a:spcAft>
            </a:pPr>
            <a:r>
              <a:rPr lang="fr-FR" sz="2000" dirty="0">
                <a:latin typeface="+mj-lt"/>
              </a:rPr>
              <a:t>Là </a:t>
            </a:r>
            <a:r>
              <a:rPr lang="fr-FR" sz="2000" dirty="0"/>
              <a:t>hệ lịch được tính theo chu kì chuyển động của </a:t>
            </a:r>
            <a:r>
              <a:rPr lang="fr-FR" sz="2000" dirty="0">
                <a:latin typeface="+mj-lt"/>
              </a:rPr>
              <a:t>Trái Đất quay quanh Mặt Trời. </a:t>
            </a:r>
            <a:endParaRPr lang="en-US" sz="2200" dirty="0">
              <a:solidFill>
                <a:srgbClr val="002060"/>
              </a:solidFill>
              <a:latin typeface="+mj-lt"/>
            </a:endParaRPr>
          </a:p>
        </p:txBody>
      </p:sp>
      <p:pic>
        <p:nvPicPr>
          <p:cNvPr id="77" name="Google Shape;77;p15" descr="photo-1434030216411-0b793f4b4173.jpg"/>
          <p:cNvPicPr preferRelativeResize="0"/>
          <p:nvPr/>
        </p:nvPicPr>
        <p:blipFill rotWithShape="1">
          <a:blip r:embed="rId1"/>
          <a:srcRect l="28831" r="30600"/>
          <a:stretch>
            <a:fillRect/>
          </a:stretch>
        </p:blipFill>
        <p:spPr>
          <a:xfrm>
            <a:off x="14630" y="0"/>
            <a:ext cx="2086625" cy="5143500"/>
          </a:xfrm>
          <a:prstGeom prst="rect">
            <a:avLst/>
          </a:prstGeom>
          <a:noFill/>
          <a:ln>
            <a:noFill/>
          </a:ln>
        </p:spPr>
      </p:pic>
      <p:sp>
        <p:nvSpPr>
          <p:cNvPr id="78" name="Google Shape;78;p15"/>
          <p:cNvSpPr txBox="1">
            <a:spLocks noGrp="1"/>
          </p:cNvSpPr>
          <p:nvPr>
            <p:ph type="sldNum" idx="12"/>
          </p:nvPr>
        </p:nvSpPr>
        <p:spPr>
          <a:xfrm>
            <a:off x="14630" y="607719"/>
            <a:ext cx="2101255" cy="1206300"/>
          </a:xfrm>
          <a:prstGeom prst="rect">
            <a:avLst/>
          </a:prstGeom>
        </p:spPr>
        <p:txBody>
          <a:bodyPr spcFirstLastPara="1" wrap="square" lIns="91425" tIns="91425" rIns="91425" bIns="91425" anchor="t" anchorCtr="0">
            <a:noAutofit/>
          </a:bodyPr>
          <a:lstStyle/>
          <a:p>
            <a:pPr lvl="0" algn="ctr"/>
            <a:r>
              <a:rPr lang="en-US" sz="2700" dirty="0">
                <a:solidFill>
                  <a:schemeClr val="bg2"/>
                </a:solidFill>
                <a:latin typeface="+mj-lt"/>
              </a:rPr>
              <a:t>    </a:t>
            </a:r>
            <a:r>
              <a:rPr lang="en-US" sz="2400" dirty="0">
                <a:solidFill>
                  <a:schemeClr val="bg2"/>
                </a:solidFill>
                <a:latin typeface="+mj-lt"/>
              </a:rPr>
              <a:t>Âm lịch, dương lịch</a:t>
            </a:r>
            <a:endParaRPr sz="2400" dirty="0">
              <a:solidFill>
                <a:schemeClr val="bg2"/>
              </a:solidFill>
              <a:latin typeface="+mj-lt"/>
            </a:endParaRPr>
          </a:p>
        </p:txBody>
      </p:sp>
      <p:grpSp>
        <p:nvGrpSpPr>
          <p:cNvPr id="5" name="Google Shape;533;p40"/>
          <p:cNvGrpSpPr/>
          <p:nvPr/>
        </p:nvGrpSpPr>
        <p:grpSpPr>
          <a:xfrm>
            <a:off x="193033" y="658461"/>
            <a:ext cx="487311" cy="417130"/>
            <a:chOff x="1923675" y="1633650"/>
            <a:chExt cx="436002" cy="435975"/>
          </a:xfrm>
        </p:grpSpPr>
        <p:sp>
          <p:nvSpPr>
            <p:cNvPr id="6" name="Google Shape;534;p40"/>
            <p:cNvSpPr/>
            <p:nvPr/>
          </p:nvSpPr>
          <p:spPr>
            <a:xfrm>
              <a:off x="2209252" y="1633650"/>
              <a:ext cx="150425" cy="150424"/>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 name="Google Shape;535;p40"/>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 name="Google Shape;536;p4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 name="Google Shape;537;p40"/>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 name="Google Shape;538;p40"/>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 name="Google Shape;539;p4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pic>
        <p:nvPicPr>
          <p:cNvPr id="12" name="Picture 11"/>
          <p:cNvPicPr>
            <a:picLocks noChangeAspect="1"/>
          </p:cNvPicPr>
          <p:nvPr/>
        </p:nvPicPr>
        <p:blipFill>
          <a:blip r:embed="rId2"/>
          <a:stretch>
            <a:fillRect/>
          </a:stretch>
        </p:blipFill>
        <p:spPr>
          <a:xfrm>
            <a:off x="1823356" y="3810371"/>
            <a:ext cx="1138208" cy="1185939"/>
          </a:xfrm>
          <a:prstGeom prst="rect">
            <a:avLst/>
          </a:prstGeom>
        </p:spPr>
      </p:pic>
      <p:pic>
        <p:nvPicPr>
          <p:cNvPr id="13" name="Picture 12"/>
          <p:cNvPicPr>
            <a:picLocks noChangeAspect="1"/>
          </p:cNvPicPr>
          <p:nvPr/>
        </p:nvPicPr>
        <p:blipFill>
          <a:blip r:embed="rId3"/>
          <a:stretch>
            <a:fillRect/>
          </a:stretch>
        </p:blipFill>
        <p:spPr>
          <a:xfrm flipH="1">
            <a:off x="8042500" y="411613"/>
            <a:ext cx="955789" cy="1209859"/>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8"/>
                                        </p:tgtEl>
                                        <p:attrNameLst>
                                          <p:attrName>style.visibility</p:attrName>
                                        </p:attrNameLst>
                                      </p:cBhvr>
                                      <p:to>
                                        <p:strVal val="visible"/>
                                      </p:to>
                                    </p:set>
                                    <p:animEffect transition="in" filter="fade">
                                      <p:cBhvr>
                                        <p:cTn id="12" dur="1000"/>
                                        <p:tgtEl>
                                          <p:spTgt spid="78"/>
                                        </p:tgtEl>
                                      </p:cBhvr>
                                    </p:animEffect>
                                    <p:anim calcmode="lin" valueType="num">
                                      <p:cBhvr>
                                        <p:cTn id="13" dur="1000" fill="hold"/>
                                        <p:tgtEl>
                                          <p:spTgt spid="78"/>
                                        </p:tgtEl>
                                        <p:attrNameLst>
                                          <p:attrName>ppt_x</p:attrName>
                                        </p:attrNameLst>
                                      </p:cBhvr>
                                      <p:tavLst>
                                        <p:tav tm="0">
                                          <p:val>
                                            <p:strVal val="#ppt_x"/>
                                          </p:val>
                                        </p:tav>
                                        <p:tav tm="100000">
                                          <p:val>
                                            <p:strVal val="#ppt_x"/>
                                          </p:val>
                                        </p:tav>
                                      </p:tavLst>
                                    </p:anim>
                                    <p:anim calcmode="lin" valueType="num">
                                      <p:cBhvr>
                                        <p:cTn id="14" dur="1000" fill="hold"/>
                                        <p:tgtEl>
                                          <p:spTgt spid="7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76">
                                            <p:txEl>
                                              <p:pRg st="0" end="0"/>
                                            </p:txEl>
                                          </p:spTgt>
                                        </p:tgtEl>
                                        <p:attrNameLst>
                                          <p:attrName>style.visibility</p:attrName>
                                        </p:attrNameLst>
                                      </p:cBhvr>
                                      <p:to>
                                        <p:strVal val="visible"/>
                                      </p:to>
                                    </p:set>
                                    <p:anim calcmode="lin" valueType="num">
                                      <p:cBhvr>
                                        <p:cTn id="19" dur="1000" fill="hold"/>
                                        <p:tgtEl>
                                          <p:spTgt spid="76">
                                            <p:txEl>
                                              <p:pRg st="0" end="0"/>
                                            </p:txEl>
                                          </p:spTgt>
                                        </p:tgtEl>
                                        <p:attrNameLst>
                                          <p:attrName>ppt_w</p:attrName>
                                        </p:attrNameLst>
                                      </p:cBhvr>
                                      <p:tavLst>
                                        <p:tav tm="0">
                                          <p:val>
                                            <p:fltVal val="0"/>
                                          </p:val>
                                        </p:tav>
                                        <p:tav tm="100000">
                                          <p:val>
                                            <p:strVal val="#ppt_w"/>
                                          </p:val>
                                        </p:tav>
                                      </p:tavLst>
                                    </p:anim>
                                    <p:anim calcmode="lin" valueType="num">
                                      <p:cBhvr>
                                        <p:cTn id="20" dur="1000" fill="hold"/>
                                        <p:tgtEl>
                                          <p:spTgt spid="76">
                                            <p:txEl>
                                              <p:pRg st="0" end="0"/>
                                            </p:txEl>
                                          </p:spTgt>
                                        </p:tgtEl>
                                        <p:attrNameLst>
                                          <p:attrName>ppt_h</p:attrName>
                                        </p:attrNameLst>
                                      </p:cBhvr>
                                      <p:tavLst>
                                        <p:tav tm="0">
                                          <p:val>
                                            <p:fltVal val="0"/>
                                          </p:val>
                                        </p:tav>
                                        <p:tav tm="100000">
                                          <p:val>
                                            <p:strVal val="#ppt_h"/>
                                          </p:val>
                                        </p:tav>
                                      </p:tavLst>
                                    </p:anim>
                                    <p:anim calcmode="lin" valueType="num">
                                      <p:cBhvr>
                                        <p:cTn id="21" dur="1000" fill="hold"/>
                                        <p:tgtEl>
                                          <p:spTgt spid="76">
                                            <p:txEl>
                                              <p:pRg st="0" end="0"/>
                                            </p:txEl>
                                          </p:spTgt>
                                        </p:tgtEl>
                                        <p:attrNameLst>
                                          <p:attrName>style.rotation</p:attrName>
                                        </p:attrNameLst>
                                      </p:cBhvr>
                                      <p:tavLst>
                                        <p:tav tm="0">
                                          <p:val>
                                            <p:fltVal val="90"/>
                                          </p:val>
                                        </p:tav>
                                        <p:tav tm="100000">
                                          <p:val>
                                            <p:fltVal val="0"/>
                                          </p:val>
                                        </p:tav>
                                      </p:tavLst>
                                    </p:anim>
                                    <p:animEffect transition="in" filter="fade">
                                      <p:cBhvr>
                                        <p:cTn id="22" dur="1000"/>
                                        <p:tgtEl>
                                          <p:spTgt spid="7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6">
                                            <p:txEl>
                                              <p:pRg st="2" end="2"/>
                                            </p:txEl>
                                          </p:spTgt>
                                        </p:tgtEl>
                                        <p:attrNameLst>
                                          <p:attrName>style.visibility</p:attrName>
                                        </p:attrNameLst>
                                      </p:cBhvr>
                                      <p:to>
                                        <p:strVal val="visible"/>
                                      </p:to>
                                    </p:set>
                                    <p:animEffect transition="in" filter="barn(inVertical)">
                                      <p:cBhvr>
                                        <p:cTn id="27" dur="500"/>
                                        <p:tgtEl>
                                          <p:spTgt spid="76">
                                            <p:txEl>
                                              <p:pRg st="2" end="2"/>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76">
                                            <p:txEl>
                                              <p:pRg st="3" end="3"/>
                                            </p:txEl>
                                          </p:spTgt>
                                        </p:tgtEl>
                                        <p:attrNameLst>
                                          <p:attrName>style.visibility</p:attrName>
                                        </p:attrNameLst>
                                      </p:cBhvr>
                                      <p:to>
                                        <p:strVal val="visible"/>
                                      </p:to>
                                    </p:set>
                                    <p:animEffect transition="in" filter="barn(inVertical)">
                                      <p:cBhvr>
                                        <p:cTn id="30" dur="500"/>
                                        <p:tgtEl>
                                          <p:spTgt spid="76">
                                            <p:txEl>
                                              <p:pRg st="3" end="3"/>
                                            </p:txEl>
                                          </p:spTgt>
                                        </p:tgtEl>
                                      </p:cBhvr>
                                    </p:animEffect>
                                  </p:childTnLst>
                                </p:cTn>
                              </p:par>
                              <p:par>
                                <p:cTn id="31" presetID="16" presetClass="entr" presetSubtype="21" fill="hold" nodeType="withEffect">
                                  <p:stCondLst>
                                    <p:cond delay="0"/>
                                  </p:stCondLst>
                                  <p:childTnLst>
                                    <p:set>
                                      <p:cBhvr>
                                        <p:cTn id="32" dur="1" fill="hold">
                                          <p:stCondLst>
                                            <p:cond delay="0"/>
                                          </p:stCondLst>
                                        </p:cTn>
                                        <p:tgtEl>
                                          <p:spTgt spid="76">
                                            <p:txEl>
                                              <p:pRg st="4" end="4"/>
                                            </p:txEl>
                                          </p:spTgt>
                                        </p:tgtEl>
                                        <p:attrNameLst>
                                          <p:attrName>style.visibility</p:attrName>
                                        </p:attrNameLst>
                                      </p:cBhvr>
                                      <p:to>
                                        <p:strVal val="visible"/>
                                      </p:to>
                                    </p:set>
                                    <p:animEffect transition="in" filter="barn(inVertical)">
                                      <p:cBhvr>
                                        <p:cTn id="33" dur="500"/>
                                        <p:tgtEl>
                                          <p:spTgt spid="76">
                                            <p:txEl>
                                              <p:pRg st="4" end="4"/>
                                            </p:txEl>
                                          </p:spTgt>
                                        </p:tgtEl>
                                      </p:cBhvr>
                                    </p:animEffect>
                                  </p:childTnLst>
                                </p:cTn>
                              </p:par>
                              <p:par>
                                <p:cTn id="34" presetID="16" presetClass="entr" presetSubtype="21" fill="hold" nodeType="withEffect">
                                  <p:stCondLst>
                                    <p:cond delay="0"/>
                                  </p:stCondLst>
                                  <p:childTnLst>
                                    <p:set>
                                      <p:cBhvr>
                                        <p:cTn id="35" dur="1" fill="hold">
                                          <p:stCondLst>
                                            <p:cond delay="0"/>
                                          </p:stCondLst>
                                        </p:cTn>
                                        <p:tgtEl>
                                          <p:spTgt spid="76">
                                            <p:txEl>
                                              <p:pRg st="5" end="5"/>
                                            </p:txEl>
                                          </p:spTgt>
                                        </p:tgtEl>
                                        <p:attrNameLst>
                                          <p:attrName>style.visibility</p:attrName>
                                        </p:attrNameLst>
                                      </p:cBhvr>
                                      <p:to>
                                        <p:strVal val="visible"/>
                                      </p:to>
                                    </p:set>
                                    <p:animEffect transition="in" filter="barn(inVertical)">
                                      <p:cBhvr>
                                        <p:cTn id="36" dur="500"/>
                                        <p:tgtEl>
                                          <p:spTgt spid="76">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down)">
                                      <p:cBhvr>
                                        <p:cTn id="41" dur="500"/>
                                        <p:tgtEl>
                                          <p:spTgt spid="12"/>
                                        </p:tgtEl>
                                      </p:cBhvr>
                                    </p:animEffect>
                                  </p:childTnLst>
                                </p:cTn>
                              </p:par>
                              <p:par>
                                <p:cTn id="42" presetID="22" presetClass="entr" presetSubtype="4" fill="hold"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down)">
                                      <p:cBhvr>
                                        <p:cTn id="4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1"/>
          <a:stretch>
            <a:fillRect/>
          </a:stretch>
        </p:blipFill>
        <p:spPr>
          <a:xfrm>
            <a:off x="5857509" y="555401"/>
            <a:ext cx="2788347" cy="3997620"/>
          </a:xfrm>
          <a:prstGeom prst="rect">
            <a:avLst/>
          </a:prstGeom>
        </p:spPr>
      </p:pic>
      <p:sp>
        <p:nvSpPr>
          <p:cNvPr id="7" name="Freeform 6"/>
          <p:cNvSpPr/>
          <p:nvPr/>
        </p:nvSpPr>
        <p:spPr>
          <a:xfrm>
            <a:off x="446527" y="1057959"/>
            <a:ext cx="2687543" cy="1097280"/>
          </a:xfrm>
          <a:custGeom>
            <a:avLst/>
            <a:gdLst>
              <a:gd name="connsiteX0" fmla="*/ 260350 w 2209800"/>
              <a:gd name="connsiteY0" fmla="*/ 1104900 h 1104900"/>
              <a:gd name="connsiteX1" fmla="*/ 1797050 w 2209800"/>
              <a:gd name="connsiteY1" fmla="*/ 1104900 h 1104900"/>
              <a:gd name="connsiteX2" fmla="*/ 2209800 w 2209800"/>
              <a:gd name="connsiteY2" fmla="*/ 590550 h 1104900"/>
              <a:gd name="connsiteX3" fmla="*/ 2012950 w 2209800"/>
              <a:gd name="connsiteY3" fmla="*/ 0 h 1104900"/>
              <a:gd name="connsiteX4" fmla="*/ 1936750 w 2209800"/>
              <a:gd name="connsiteY4" fmla="*/ 38100 h 1104900"/>
              <a:gd name="connsiteX5" fmla="*/ 1409700 w 2209800"/>
              <a:gd name="connsiteY5" fmla="*/ 107950 h 1104900"/>
              <a:gd name="connsiteX6" fmla="*/ 685800 w 2209800"/>
              <a:gd name="connsiteY6" fmla="*/ 254000 h 1104900"/>
              <a:gd name="connsiteX7" fmla="*/ 0 w 2209800"/>
              <a:gd name="connsiteY7" fmla="*/ 704850 h 1104900"/>
              <a:gd name="connsiteX8" fmla="*/ 260350 w 2209800"/>
              <a:gd name="connsiteY8" fmla="*/ 1104900 h 1104900"/>
              <a:gd name="connsiteX0-1" fmla="*/ 260350 w 2209800"/>
              <a:gd name="connsiteY0-2" fmla="*/ 1104900 h 1104900"/>
              <a:gd name="connsiteX1-3" fmla="*/ 1797050 w 2209800"/>
              <a:gd name="connsiteY1-4" fmla="*/ 1104900 h 1104900"/>
              <a:gd name="connsiteX2-5" fmla="*/ 2209800 w 2209800"/>
              <a:gd name="connsiteY2-6" fmla="*/ 590550 h 1104900"/>
              <a:gd name="connsiteX3-7" fmla="*/ 2012950 w 2209800"/>
              <a:gd name="connsiteY3-8" fmla="*/ 0 h 1104900"/>
              <a:gd name="connsiteX4-9" fmla="*/ 1409700 w 2209800"/>
              <a:gd name="connsiteY4-10" fmla="*/ 107950 h 1104900"/>
              <a:gd name="connsiteX5-11" fmla="*/ 685800 w 2209800"/>
              <a:gd name="connsiteY5-12" fmla="*/ 254000 h 1104900"/>
              <a:gd name="connsiteX6-13" fmla="*/ 0 w 2209800"/>
              <a:gd name="connsiteY6-14" fmla="*/ 704850 h 1104900"/>
              <a:gd name="connsiteX7-15" fmla="*/ 260350 w 2209800"/>
              <a:gd name="connsiteY7-16" fmla="*/ 1104900 h 1104900"/>
              <a:gd name="connsiteX0-17" fmla="*/ 260350 w 2209800"/>
              <a:gd name="connsiteY0-18" fmla="*/ 1104900 h 1104900"/>
              <a:gd name="connsiteX1-19" fmla="*/ 1797050 w 2209800"/>
              <a:gd name="connsiteY1-20" fmla="*/ 1104900 h 1104900"/>
              <a:gd name="connsiteX2-21" fmla="*/ 2209800 w 2209800"/>
              <a:gd name="connsiteY2-22" fmla="*/ 590550 h 1104900"/>
              <a:gd name="connsiteX3-23" fmla="*/ 2012950 w 2209800"/>
              <a:gd name="connsiteY3-24" fmla="*/ 0 h 1104900"/>
              <a:gd name="connsiteX4-25" fmla="*/ 1426369 w 2209800"/>
              <a:gd name="connsiteY4-26" fmla="*/ 91281 h 1104900"/>
              <a:gd name="connsiteX5-27" fmla="*/ 685800 w 2209800"/>
              <a:gd name="connsiteY5-28" fmla="*/ 254000 h 1104900"/>
              <a:gd name="connsiteX6-29" fmla="*/ 0 w 2209800"/>
              <a:gd name="connsiteY6-30" fmla="*/ 704850 h 1104900"/>
              <a:gd name="connsiteX7-31" fmla="*/ 260350 w 2209800"/>
              <a:gd name="connsiteY7-32" fmla="*/ 1104900 h 1104900"/>
              <a:gd name="connsiteX0-33" fmla="*/ 260350 w 2209800"/>
              <a:gd name="connsiteY0-34" fmla="*/ 1149945 h 1149945"/>
              <a:gd name="connsiteX1-35" fmla="*/ 1797050 w 2209800"/>
              <a:gd name="connsiteY1-36" fmla="*/ 1149945 h 1149945"/>
              <a:gd name="connsiteX2-37" fmla="*/ 2209800 w 2209800"/>
              <a:gd name="connsiteY2-38" fmla="*/ 635595 h 1149945"/>
              <a:gd name="connsiteX3-39" fmla="*/ 2012950 w 2209800"/>
              <a:gd name="connsiteY3-40" fmla="*/ 45045 h 1149945"/>
              <a:gd name="connsiteX4-41" fmla="*/ 1426369 w 2209800"/>
              <a:gd name="connsiteY4-42" fmla="*/ 136326 h 1149945"/>
              <a:gd name="connsiteX5-43" fmla="*/ 685800 w 2209800"/>
              <a:gd name="connsiteY5-44" fmla="*/ 299045 h 1149945"/>
              <a:gd name="connsiteX6-45" fmla="*/ 0 w 2209800"/>
              <a:gd name="connsiteY6-46" fmla="*/ 749895 h 1149945"/>
              <a:gd name="connsiteX7-47" fmla="*/ 260350 w 2209800"/>
              <a:gd name="connsiteY7-48" fmla="*/ 1149945 h 1149945"/>
              <a:gd name="connsiteX0-49" fmla="*/ 260350 w 2209800"/>
              <a:gd name="connsiteY0-50" fmla="*/ 1151694 h 1151694"/>
              <a:gd name="connsiteX1-51" fmla="*/ 1797050 w 2209800"/>
              <a:gd name="connsiteY1-52" fmla="*/ 1151694 h 1151694"/>
              <a:gd name="connsiteX2-53" fmla="*/ 2209800 w 2209800"/>
              <a:gd name="connsiteY2-54" fmla="*/ 637344 h 1151694"/>
              <a:gd name="connsiteX3-55" fmla="*/ 2022475 w 2209800"/>
              <a:gd name="connsiteY3-56" fmla="*/ 42032 h 1151694"/>
              <a:gd name="connsiteX4-57" fmla="*/ 1426369 w 2209800"/>
              <a:gd name="connsiteY4-58" fmla="*/ 138075 h 1151694"/>
              <a:gd name="connsiteX5-59" fmla="*/ 685800 w 2209800"/>
              <a:gd name="connsiteY5-60" fmla="*/ 300794 h 1151694"/>
              <a:gd name="connsiteX6-61" fmla="*/ 0 w 2209800"/>
              <a:gd name="connsiteY6-62" fmla="*/ 751644 h 1151694"/>
              <a:gd name="connsiteX7-63" fmla="*/ 260350 w 2209800"/>
              <a:gd name="connsiteY7-64" fmla="*/ 1151694 h 1151694"/>
              <a:gd name="connsiteX0-65" fmla="*/ 260350 w 2209800"/>
              <a:gd name="connsiteY0-66" fmla="*/ 1205145 h 1205145"/>
              <a:gd name="connsiteX1-67" fmla="*/ 1797050 w 2209800"/>
              <a:gd name="connsiteY1-68" fmla="*/ 1205145 h 1205145"/>
              <a:gd name="connsiteX2-69" fmla="*/ 2209800 w 2209800"/>
              <a:gd name="connsiteY2-70" fmla="*/ 690795 h 1205145"/>
              <a:gd name="connsiteX3-71" fmla="*/ 2022475 w 2209800"/>
              <a:gd name="connsiteY3-72" fmla="*/ 95483 h 1205145"/>
              <a:gd name="connsiteX4-73" fmla="*/ 1426369 w 2209800"/>
              <a:gd name="connsiteY4-74" fmla="*/ 191526 h 1205145"/>
              <a:gd name="connsiteX5-75" fmla="*/ 685800 w 2209800"/>
              <a:gd name="connsiteY5-76" fmla="*/ 354245 h 1205145"/>
              <a:gd name="connsiteX6-77" fmla="*/ 0 w 2209800"/>
              <a:gd name="connsiteY6-78" fmla="*/ 805095 h 1205145"/>
              <a:gd name="connsiteX7-79" fmla="*/ 260350 w 2209800"/>
              <a:gd name="connsiteY7-80" fmla="*/ 1205145 h 1205145"/>
              <a:gd name="connsiteX0-81" fmla="*/ 260350 w 2209800"/>
              <a:gd name="connsiteY0-82" fmla="*/ 1205145 h 1205145"/>
              <a:gd name="connsiteX1-83" fmla="*/ 1797050 w 2209800"/>
              <a:gd name="connsiteY1-84" fmla="*/ 1205145 h 1205145"/>
              <a:gd name="connsiteX2-85" fmla="*/ 2209800 w 2209800"/>
              <a:gd name="connsiteY2-86" fmla="*/ 690795 h 1205145"/>
              <a:gd name="connsiteX3-87" fmla="*/ 2022475 w 2209800"/>
              <a:gd name="connsiteY3-88" fmla="*/ 95483 h 1205145"/>
              <a:gd name="connsiteX4-89" fmla="*/ 1426369 w 2209800"/>
              <a:gd name="connsiteY4-90" fmla="*/ 191526 h 1205145"/>
              <a:gd name="connsiteX5-91" fmla="*/ 685800 w 2209800"/>
              <a:gd name="connsiteY5-92" fmla="*/ 354245 h 1205145"/>
              <a:gd name="connsiteX6-93" fmla="*/ 0 w 2209800"/>
              <a:gd name="connsiteY6-94" fmla="*/ 805095 h 1205145"/>
              <a:gd name="connsiteX7-95" fmla="*/ 260350 w 2209800"/>
              <a:gd name="connsiteY7-96" fmla="*/ 1205145 h 1205145"/>
              <a:gd name="connsiteX0-97" fmla="*/ 260350 w 2216944"/>
              <a:gd name="connsiteY0-98" fmla="*/ 1205145 h 1205145"/>
              <a:gd name="connsiteX1-99" fmla="*/ 1797050 w 2216944"/>
              <a:gd name="connsiteY1-100" fmla="*/ 1205145 h 1205145"/>
              <a:gd name="connsiteX2-101" fmla="*/ 2216944 w 2216944"/>
              <a:gd name="connsiteY2-102" fmla="*/ 705083 h 1205145"/>
              <a:gd name="connsiteX3-103" fmla="*/ 2022475 w 2216944"/>
              <a:gd name="connsiteY3-104" fmla="*/ 95483 h 1205145"/>
              <a:gd name="connsiteX4-105" fmla="*/ 1426369 w 2216944"/>
              <a:gd name="connsiteY4-106" fmla="*/ 191526 h 1205145"/>
              <a:gd name="connsiteX5-107" fmla="*/ 685800 w 2216944"/>
              <a:gd name="connsiteY5-108" fmla="*/ 354245 h 1205145"/>
              <a:gd name="connsiteX6-109" fmla="*/ 0 w 2216944"/>
              <a:gd name="connsiteY6-110" fmla="*/ 805095 h 1205145"/>
              <a:gd name="connsiteX7-111" fmla="*/ 260350 w 2216944"/>
              <a:gd name="connsiteY7-112" fmla="*/ 1205145 h 1205145"/>
              <a:gd name="connsiteX0-113" fmla="*/ 260350 w 2227794"/>
              <a:gd name="connsiteY0-114" fmla="*/ 1205145 h 1205145"/>
              <a:gd name="connsiteX1-115" fmla="*/ 1797050 w 2227794"/>
              <a:gd name="connsiteY1-116" fmla="*/ 1205145 h 1205145"/>
              <a:gd name="connsiteX2-117" fmla="*/ 2216944 w 2227794"/>
              <a:gd name="connsiteY2-118" fmla="*/ 705083 h 1205145"/>
              <a:gd name="connsiteX3-119" fmla="*/ 2022475 w 2227794"/>
              <a:gd name="connsiteY3-120" fmla="*/ 95483 h 1205145"/>
              <a:gd name="connsiteX4-121" fmla="*/ 1426369 w 2227794"/>
              <a:gd name="connsiteY4-122" fmla="*/ 191526 h 1205145"/>
              <a:gd name="connsiteX5-123" fmla="*/ 685800 w 2227794"/>
              <a:gd name="connsiteY5-124" fmla="*/ 354245 h 1205145"/>
              <a:gd name="connsiteX6-125" fmla="*/ 0 w 2227794"/>
              <a:gd name="connsiteY6-126" fmla="*/ 805095 h 1205145"/>
              <a:gd name="connsiteX7-127" fmla="*/ 260350 w 2227794"/>
              <a:gd name="connsiteY7-128" fmla="*/ 1205145 h 1205145"/>
              <a:gd name="connsiteX0-129" fmla="*/ 260350 w 2227794"/>
              <a:gd name="connsiteY0-130" fmla="*/ 1205145 h 1205145"/>
              <a:gd name="connsiteX1-131" fmla="*/ 1797050 w 2227794"/>
              <a:gd name="connsiteY1-132" fmla="*/ 1205145 h 1205145"/>
              <a:gd name="connsiteX2-133" fmla="*/ 2216944 w 2227794"/>
              <a:gd name="connsiteY2-134" fmla="*/ 705083 h 1205145"/>
              <a:gd name="connsiteX3-135" fmla="*/ 2022475 w 2227794"/>
              <a:gd name="connsiteY3-136" fmla="*/ 95483 h 1205145"/>
              <a:gd name="connsiteX4-137" fmla="*/ 1426369 w 2227794"/>
              <a:gd name="connsiteY4-138" fmla="*/ 191526 h 1205145"/>
              <a:gd name="connsiteX5-139" fmla="*/ 685800 w 2227794"/>
              <a:gd name="connsiteY5-140" fmla="*/ 354245 h 1205145"/>
              <a:gd name="connsiteX6-141" fmla="*/ 0 w 2227794"/>
              <a:gd name="connsiteY6-142" fmla="*/ 805095 h 1205145"/>
              <a:gd name="connsiteX7-143" fmla="*/ 260350 w 2227794"/>
              <a:gd name="connsiteY7-144" fmla="*/ 1205145 h 1205145"/>
              <a:gd name="connsiteX0-145" fmla="*/ 260350 w 2227794"/>
              <a:gd name="connsiteY0-146" fmla="*/ 1205145 h 1205145"/>
              <a:gd name="connsiteX1-147" fmla="*/ 1799431 w 2227794"/>
              <a:gd name="connsiteY1-148" fmla="*/ 1164664 h 1205145"/>
              <a:gd name="connsiteX2-149" fmla="*/ 2216944 w 2227794"/>
              <a:gd name="connsiteY2-150" fmla="*/ 705083 h 1205145"/>
              <a:gd name="connsiteX3-151" fmla="*/ 2022475 w 2227794"/>
              <a:gd name="connsiteY3-152" fmla="*/ 95483 h 1205145"/>
              <a:gd name="connsiteX4-153" fmla="*/ 1426369 w 2227794"/>
              <a:gd name="connsiteY4-154" fmla="*/ 191526 h 1205145"/>
              <a:gd name="connsiteX5-155" fmla="*/ 685800 w 2227794"/>
              <a:gd name="connsiteY5-156" fmla="*/ 354245 h 1205145"/>
              <a:gd name="connsiteX6-157" fmla="*/ 0 w 2227794"/>
              <a:gd name="connsiteY6-158" fmla="*/ 805095 h 1205145"/>
              <a:gd name="connsiteX7-159" fmla="*/ 260350 w 2227794"/>
              <a:gd name="connsiteY7-160" fmla="*/ 1205145 h 1205145"/>
              <a:gd name="connsiteX0-161" fmla="*/ 260350 w 2227794"/>
              <a:gd name="connsiteY0-162" fmla="*/ 1205145 h 1205145"/>
              <a:gd name="connsiteX1-163" fmla="*/ 1799431 w 2227794"/>
              <a:gd name="connsiteY1-164" fmla="*/ 1164664 h 1205145"/>
              <a:gd name="connsiteX2-165" fmla="*/ 2216944 w 2227794"/>
              <a:gd name="connsiteY2-166" fmla="*/ 705083 h 1205145"/>
              <a:gd name="connsiteX3-167" fmla="*/ 2022475 w 2227794"/>
              <a:gd name="connsiteY3-168" fmla="*/ 95483 h 1205145"/>
              <a:gd name="connsiteX4-169" fmla="*/ 1426369 w 2227794"/>
              <a:gd name="connsiteY4-170" fmla="*/ 191526 h 1205145"/>
              <a:gd name="connsiteX5-171" fmla="*/ 685800 w 2227794"/>
              <a:gd name="connsiteY5-172" fmla="*/ 354245 h 1205145"/>
              <a:gd name="connsiteX6-173" fmla="*/ 0 w 2227794"/>
              <a:gd name="connsiteY6-174" fmla="*/ 805095 h 1205145"/>
              <a:gd name="connsiteX7-175" fmla="*/ 260350 w 2227794"/>
              <a:gd name="connsiteY7-176" fmla="*/ 1205145 h 1205145"/>
              <a:gd name="connsiteX0-177" fmla="*/ 288925 w 2227794"/>
              <a:gd name="connsiteY0-178" fmla="*/ 1157520 h 1164664"/>
              <a:gd name="connsiteX1-179" fmla="*/ 1799431 w 2227794"/>
              <a:gd name="connsiteY1-180" fmla="*/ 1164664 h 1164664"/>
              <a:gd name="connsiteX2-181" fmla="*/ 2216944 w 2227794"/>
              <a:gd name="connsiteY2-182" fmla="*/ 705083 h 1164664"/>
              <a:gd name="connsiteX3-183" fmla="*/ 2022475 w 2227794"/>
              <a:gd name="connsiteY3-184" fmla="*/ 95483 h 1164664"/>
              <a:gd name="connsiteX4-185" fmla="*/ 1426369 w 2227794"/>
              <a:gd name="connsiteY4-186" fmla="*/ 191526 h 1164664"/>
              <a:gd name="connsiteX5-187" fmla="*/ 685800 w 2227794"/>
              <a:gd name="connsiteY5-188" fmla="*/ 354245 h 1164664"/>
              <a:gd name="connsiteX6-189" fmla="*/ 0 w 2227794"/>
              <a:gd name="connsiteY6-190" fmla="*/ 805095 h 1164664"/>
              <a:gd name="connsiteX7-191" fmla="*/ 288925 w 2227794"/>
              <a:gd name="connsiteY7-192" fmla="*/ 1157520 h 1164664"/>
              <a:gd name="connsiteX0-193" fmla="*/ 288925 w 2227794"/>
              <a:gd name="connsiteY0-194" fmla="*/ 1157520 h 1164664"/>
              <a:gd name="connsiteX1-195" fmla="*/ 1799431 w 2227794"/>
              <a:gd name="connsiteY1-196" fmla="*/ 1164664 h 1164664"/>
              <a:gd name="connsiteX2-197" fmla="*/ 2216944 w 2227794"/>
              <a:gd name="connsiteY2-198" fmla="*/ 705083 h 1164664"/>
              <a:gd name="connsiteX3-199" fmla="*/ 2022475 w 2227794"/>
              <a:gd name="connsiteY3-200" fmla="*/ 95483 h 1164664"/>
              <a:gd name="connsiteX4-201" fmla="*/ 1426369 w 2227794"/>
              <a:gd name="connsiteY4-202" fmla="*/ 191526 h 1164664"/>
              <a:gd name="connsiteX5-203" fmla="*/ 685800 w 2227794"/>
              <a:gd name="connsiteY5-204" fmla="*/ 354245 h 1164664"/>
              <a:gd name="connsiteX6-205" fmla="*/ 0 w 2227794"/>
              <a:gd name="connsiteY6-206" fmla="*/ 805095 h 1164664"/>
              <a:gd name="connsiteX7-207" fmla="*/ 288925 w 2227794"/>
              <a:gd name="connsiteY7-208" fmla="*/ 1157520 h 1164664"/>
              <a:gd name="connsiteX0-209" fmla="*/ 390126 w 2328995"/>
              <a:gd name="connsiteY0-210" fmla="*/ 1157520 h 1164664"/>
              <a:gd name="connsiteX1-211" fmla="*/ 1900632 w 2328995"/>
              <a:gd name="connsiteY1-212" fmla="*/ 1164664 h 1164664"/>
              <a:gd name="connsiteX2-213" fmla="*/ 2318145 w 2328995"/>
              <a:gd name="connsiteY2-214" fmla="*/ 705083 h 1164664"/>
              <a:gd name="connsiteX3-215" fmla="*/ 2123676 w 2328995"/>
              <a:gd name="connsiteY3-216" fmla="*/ 95483 h 1164664"/>
              <a:gd name="connsiteX4-217" fmla="*/ 1527570 w 2328995"/>
              <a:gd name="connsiteY4-218" fmla="*/ 191526 h 1164664"/>
              <a:gd name="connsiteX5-219" fmla="*/ 787001 w 2328995"/>
              <a:gd name="connsiteY5-220" fmla="*/ 354245 h 1164664"/>
              <a:gd name="connsiteX6-221" fmla="*/ 101201 w 2328995"/>
              <a:gd name="connsiteY6-222" fmla="*/ 805095 h 1164664"/>
              <a:gd name="connsiteX7-223" fmla="*/ 390126 w 2328995"/>
              <a:gd name="connsiteY7-224" fmla="*/ 1157520 h 1164664"/>
              <a:gd name="connsiteX0-225" fmla="*/ 399528 w 2338397"/>
              <a:gd name="connsiteY0-226" fmla="*/ 1157520 h 1164664"/>
              <a:gd name="connsiteX1-227" fmla="*/ 1910034 w 2338397"/>
              <a:gd name="connsiteY1-228" fmla="*/ 1164664 h 1164664"/>
              <a:gd name="connsiteX2-229" fmla="*/ 2327547 w 2338397"/>
              <a:gd name="connsiteY2-230" fmla="*/ 705083 h 1164664"/>
              <a:gd name="connsiteX3-231" fmla="*/ 2133078 w 2338397"/>
              <a:gd name="connsiteY3-232" fmla="*/ 95483 h 1164664"/>
              <a:gd name="connsiteX4-233" fmla="*/ 1536972 w 2338397"/>
              <a:gd name="connsiteY4-234" fmla="*/ 191526 h 1164664"/>
              <a:gd name="connsiteX5-235" fmla="*/ 796403 w 2338397"/>
              <a:gd name="connsiteY5-236" fmla="*/ 354245 h 1164664"/>
              <a:gd name="connsiteX6-237" fmla="*/ 110603 w 2338397"/>
              <a:gd name="connsiteY6-238" fmla="*/ 805095 h 1164664"/>
              <a:gd name="connsiteX7-239" fmla="*/ 399528 w 2338397"/>
              <a:gd name="connsiteY7-240" fmla="*/ 1157520 h 1164664"/>
              <a:gd name="connsiteX0-241" fmla="*/ 399528 w 2338397"/>
              <a:gd name="connsiteY0-242" fmla="*/ 1157520 h 1164664"/>
              <a:gd name="connsiteX1-243" fmla="*/ 1910034 w 2338397"/>
              <a:gd name="connsiteY1-244" fmla="*/ 1164664 h 1164664"/>
              <a:gd name="connsiteX2-245" fmla="*/ 2327547 w 2338397"/>
              <a:gd name="connsiteY2-246" fmla="*/ 705083 h 1164664"/>
              <a:gd name="connsiteX3-247" fmla="*/ 2133078 w 2338397"/>
              <a:gd name="connsiteY3-248" fmla="*/ 95483 h 1164664"/>
              <a:gd name="connsiteX4-249" fmla="*/ 1536972 w 2338397"/>
              <a:gd name="connsiteY4-250" fmla="*/ 191526 h 1164664"/>
              <a:gd name="connsiteX5-251" fmla="*/ 796403 w 2338397"/>
              <a:gd name="connsiteY5-252" fmla="*/ 354245 h 1164664"/>
              <a:gd name="connsiteX6-253" fmla="*/ 110603 w 2338397"/>
              <a:gd name="connsiteY6-254" fmla="*/ 805095 h 1164664"/>
              <a:gd name="connsiteX7-255" fmla="*/ 399528 w 2338397"/>
              <a:gd name="connsiteY7-256" fmla="*/ 1157520 h 1164664"/>
              <a:gd name="connsiteX0-257" fmla="*/ 399528 w 2338397"/>
              <a:gd name="connsiteY0-258" fmla="*/ 1157520 h 1164664"/>
              <a:gd name="connsiteX1-259" fmla="*/ 1910034 w 2338397"/>
              <a:gd name="connsiteY1-260" fmla="*/ 1164664 h 1164664"/>
              <a:gd name="connsiteX2-261" fmla="*/ 2327547 w 2338397"/>
              <a:gd name="connsiteY2-262" fmla="*/ 705083 h 1164664"/>
              <a:gd name="connsiteX3-263" fmla="*/ 2133078 w 2338397"/>
              <a:gd name="connsiteY3-264" fmla="*/ 95483 h 1164664"/>
              <a:gd name="connsiteX4-265" fmla="*/ 1536972 w 2338397"/>
              <a:gd name="connsiteY4-266" fmla="*/ 191526 h 1164664"/>
              <a:gd name="connsiteX5-267" fmla="*/ 796403 w 2338397"/>
              <a:gd name="connsiteY5-268" fmla="*/ 354245 h 1164664"/>
              <a:gd name="connsiteX6-269" fmla="*/ 110603 w 2338397"/>
              <a:gd name="connsiteY6-270" fmla="*/ 805095 h 1164664"/>
              <a:gd name="connsiteX7-271" fmla="*/ 399528 w 2338397"/>
              <a:gd name="connsiteY7-272" fmla="*/ 1157520 h 1164664"/>
              <a:gd name="connsiteX0-273" fmla="*/ 399528 w 2338397"/>
              <a:gd name="connsiteY0-274" fmla="*/ 1157520 h 1164664"/>
              <a:gd name="connsiteX1-275" fmla="*/ 1910034 w 2338397"/>
              <a:gd name="connsiteY1-276" fmla="*/ 1164664 h 1164664"/>
              <a:gd name="connsiteX2-277" fmla="*/ 2327547 w 2338397"/>
              <a:gd name="connsiteY2-278" fmla="*/ 705083 h 1164664"/>
              <a:gd name="connsiteX3-279" fmla="*/ 2133078 w 2338397"/>
              <a:gd name="connsiteY3-280" fmla="*/ 95483 h 1164664"/>
              <a:gd name="connsiteX4-281" fmla="*/ 1536972 w 2338397"/>
              <a:gd name="connsiteY4-282" fmla="*/ 191526 h 1164664"/>
              <a:gd name="connsiteX5-283" fmla="*/ 796403 w 2338397"/>
              <a:gd name="connsiteY5-284" fmla="*/ 354245 h 1164664"/>
              <a:gd name="connsiteX6-285" fmla="*/ 110603 w 2338397"/>
              <a:gd name="connsiteY6-286" fmla="*/ 805095 h 1164664"/>
              <a:gd name="connsiteX7-287" fmla="*/ 399528 w 2338397"/>
              <a:gd name="connsiteY7-288" fmla="*/ 1157520 h 1164664"/>
              <a:gd name="connsiteX0-289" fmla="*/ 399528 w 2338397"/>
              <a:gd name="connsiteY0-290" fmla="*/ 1157520 h 1164664"/>
              <a:gd name="connsiteX1-291" fmla="*/ 1910034 w 2338397"/>
              <a:gd name="connsiteY1-292" fmla="*/ 1164664 h 1164664"/>
              <a:gd name="connsiteX2-293" fmla="*/ 2327547 w 2338397"/>
              <a:gd name="connsiteY2-294" fmla="*/ 705083 h 1164664"/>
              <a:gd name="connsiteX3-295" fmla="*/ 2133078 w 2338397"/>
              <a:gd name="connsiteY3-296" fmla="*/ 95483 h 1164664"/>
              <a:gd name="connsiteX4-297" fmla="*/ 1536972 w 2338397"/>
              <a:gd name="connsiteY4-298" fmla="*/ 191526 h 1164664"/>
              <a:gd name="connsiteX5-299" fmla="*/ 796403 w 2338397"/>
              <a:gd name="connsiteY5-300" fmla="*/ 354245 h 1164664"/>
              <a:gd name="connsiteX6-301" fmla="*/ 110603 w 2338397"/>
              <a:gd name="connsiteY6-302" fmla="*/ 805095 h 1164664"/>
              <a:gd name="connsiteX7-303" fmla="*/ 399528 w 2338397"/>
              <a:gd name="connsiteY7-304" fmla="*/ 1157520 h 1164664"/>
              <a:gd name="connsiteX0-305" fmla="*/ 399528 w 2338397"/>
              <a:gd name="connsiteY0-306" fmla="*/ 1157520 h 1164664"/>
              <a:gd name="connsiteX1-307" fmla="*/ 1910034 w 2338397"/>
              <a:gd name="connsiteY1-308" fmla="*/ 1164664 h 1164664"/>
              <a:gd name="connsiteX2-309" fmla="*/ 2327547 w 2338397"/>
              <a:gd name="connsiteY2-310" fmla="*/ 705083 h 1164664"/>
              <a:gd name="connsiteX3-311" fmla="*/ 2133078 w 2338397"/>
              <a:gd name="connsiteY3-312" fmla="*/ 95483 h 1164664"/>
              <a:gd name="connsiteX4-313" fmla="*/ 1536972 w 2338397"/>
              <a:gd name="connsiteY4-314" fmla="*/ 191526 h 1164664"/>
              <a:gd name="connsiteX5-315" fmla="*/ 796403 w 2338397"/>
              <a:gd name="connsiteY5-316" fmla="*/ 354245 h 1164664"/>
              <a:gd name="connsiteX6-317" fmla="*/ 110603 w 2338397"/>
              <a:gd name="connsiteY6-318" fmla="*/ 805095 h 1164664"/>
              <a:gd name="connsiteX7-319" fmla="*/ 399528 w 2338397"/>
              <a:gd name="connsiteY7-320" fmla="*/ 1157520 h 1164664"/>
              <a:gd name="connsiteX0-321" fmla="*/ 399528 w 2338397"/>
              <a:gd name="connsiteY0-322" fmla="*/ 1157520 h 1164664"/>
              <a:gd name="connsiteX1-323" fmla="*/ 1910034 w 2338397"/>
              <a:gd name="connsiteY1-324" fmla="*/ 1164664 h 1164664"/>
              <a:gd name="connsiteX2-325" fmla="*/ 2327547 w 2338397"/>
              <a:gd name="connsiteY2-326" fmla="*/ 705083 h 1164664"/>
              <a:gd name="connsiteX3-327" fmla="*/ 2133078 w 2338397"/>
              <a:gd name="connsiteY3-328" fmla="*/ 95483 h 1164664"/>
              <a:gd name="connsiteX4-329" fmla="*/ 1536972 w 2338397"/>
              <a:gd name="connsiteY4-330" fmla="*/ 191526 h 1164664"/>
              <a:gd name="connsiteX5-331" fmla="*/ 796403 w 2338397"/>
              <a:gd name="connsiteY5-332" fmla="*/ 354245 h 1164664"/>
              <a:gd name="connsiteX6-333" fmla="*/ 110603 w 2338397"/>
              <a:gd name="connsiteY6-334" fmla="*/ 805095 h 1164664"/>
              <a:gd name="connsiteX7-335" fmla="*/ 399528 w 2338397"/>
              <a:gd name="connsiteY7-336" fmla="*/ 1157520 h 1164664"/>
              <a:gd name="connsiteX0-337" fmla="*/ 399528 w 2338397"/>
              <a:gd name="connsiteY0-338" fmla="*/ 1157520 h 1164664"/>
              <a:gd name="connsiteX1-339" fmla="*/ 1910034 w 2338397"/>
              <a:gd name="connsiteY1-340" fmla="*/ 1164664 h 1164664"/>
              <a:gd name="connsiteX2-341" fmla="*/ 2327547 w 2338397"/>
              <a:gd name="connsiteY2-342" fmla="*/ 705083 h 1164664"/>
              <a:gd name="connsiteX3-343" fmla="*/ 2133078 w 2338397"/>
              <a:gd name="connsiteY3-344" fmla="*/ 95483 h 1164664"/>
              <a:gd name="connsiteX4-345" fmla="*/ 1536972 w 2338397"/>
              <a:gd name="connsiteY4-346" fmla="*/ 191526 h 1164664"/>
              <a:gd name="connsiteX5-347" fmla="*/ 796403 w 2338397"/>
              <a:gd name="connsiteY5-348" fmla="*/ 354245 h 1164664"/>
              <a:gd name="connsiteX6-349" fmla="*/ 110603 w 2338397"/>
              <a:gd name="connsiteY6-350" fmla="*/ 805095 h 1164664"/>
              <a:gd name="connsiteX7-351" fmla="*/ 399528 w 2338397"/>
              <a:gd name="connsiteY7-352" fmla="*/ 1157520 h 1164664"/>
              <a:gd name="connsiteX0-353" fmla="*/ 399528 w 2338397"/>
              <a:gd name="connsiteY0-354" fmla="*/ 1157520 h 1164664"/>
              <a:gd name="connsiteX1-355" fmla="*/ 1910034 w 2338397"/>
              <a:gd name="connsiteY1-356" fmla="*/ 1164664 h 1164664"/>
              <a:gd name="connsiteX2-357" fmla="*/ 2327547 w 2338397"/>
              <a:gd name="connsiteY2-358" fmla="*/ 705083 h 1164664"/>
              <a:gd name="connsiteX3-359" fmla="*/ 2133078 w 2338397"/>
              <a:gd name="connsiteY3-360" fmla="*/ 95483 h 1164664"/>
              <a:gd name="connsiteX4-361" fmla="*/ 1536972 w 2338397"/>
              <a:gd name="connsiteY4-362" fmla="*/ 191526 h 1164664"/>
              <a:gd name="connsiteX5-363" fmla="*/ 796403 w 2338397"/>
              <a:gd name="connsiteY5-364" fmla="*/ 354245 h 1164664"/>
              <a:gd name="connsiteX6-365" fmla="*/ 110603 w 2338397"/>
              <a:gd name="connsiteY6-366" fmla="*/ 805095 h 1164664"/>
              <a:gd name="connsiteX7-367" fmla="*/ 399528 w 2338397"/>
              <a:gd name="connsiteY7-368" fmla="*/ 1157520 h 116466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2338397" h="1164664">
                <a:moveTo>
                  <a:pt x="399528" y="1157520"/>
                </a:moveTo>
                <a:lnTo>
                  <a:pt x="1910034" y="1164664"/>
                </a:lnTo>
                <a:cubicBezTo>
                  <a:pt x="2016661" y="1128946"/>
                  <a:pt x="2266163" y="1043220"/>
                  <a:pt x="2327547" y="705083"/>
                </a:cubicBezTo>
                <a:cubicBezTo>
                  <a:pt x="2336542" y="575703"/>
                  <a:pt x="2390783" y="351070"/>
                  <a:pt x="2133078" y="95483"/>
                </a:cubicBezTo>
                <a:cubicBezTo>
                  <a:pt x="2004226" y="-24109"/>
                  <a:pt x="1708686" y="-69882"/>
                  <a:pt x="1536972" y="191526"/>
                </a:cubicBezTo>
                <a:cubicBezTo>
                  <a:pt x="1252016" y="79078"/>
                  <a:pt x="983728" y="114267"/>
                  <a:pt x="796403" y="354245"/>
                </a:cubicBezTo>
                <a:cubicBezTo>
                  <a:pt x="439215" y="199728"/>
                  <a:pt x="53453" y="485743"/>
                  <a:pt x="110603" y="805095"/>
                </a:cubicBezTo>
                <a:cubicBezTo>
                  <a:pt x="-116939" y="979720"/>
                  <a:pt x="19851" y="1149582"/>
                  <a:pt x="399528" y="1157520"/>
                </a:cubicBezTo>
                <a:close/>
              </a:path>
            </a:pathLst>
          </a:custGeom>
          <a:solidFill>
            <a:schemeClr val="accent2"/>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r>
              <a:rPr lang="en-US" dirty="0"/>
              <a:t>       </a:t>
            </a:r>
            <a:endParaRPr lang="en-US" dirty="0"/>
          </a:p>
          <a:p>
            <a:pPr algn="ctr" fontAlgn="auto">
              <a:spcBef>
                <a:spcPts val="0"/>
              </a:spcBef>
              <a:spcAft>
                <a:spcPts val="0"/>
              </a:spcAft>
              <a:defRPr/>
            </a:pPr>
            <a:r>
              <a:rPr lang="en-US" sz="1600" dirty="0">
                <a:solidFill>
                  <a:srgbClr val="FFFF00"/>
                </a:solidFill>
              </a:rPr>
              <a:t>    </a:t>
            </a:r>
            <a:r>
              <a:rPr lang="fr-FR" sz="2000" dirty="0"/>
              <a:t>Ngày dương lịch: ngày 25 tháng 1</a:t>
            </a:r>
            <a:endParaRPr lang="en-US" sz="2000" dirty="0">
              <a:solidFill>
                <a:srgbClr val="FFFF00"/>
              </a:solidFill>
            </a:endParaRPr>
          </a:p>
        </p:txBody>
      </p:sp>
      <p:sp>
        <p:nvSpPr>
          <p:cNvPr id="9" name="Freeform 8"/>
          <p:cNvSpPr/>
          <p:nvPr/>
        </p:nvSpPr>
        <p:spPr>
          <a:xfrm>
            <a:off x="2538930" y="3234887"/>
            <a:ext cx="2767167" cy="1413668"/>
          </a:xfrm>
          <a:custGeom>
            <a:avLst/>
            <a:gdLst>
              <a:gd name="connsiteX0" fmla="*/ 260350 w 2209800"/>
              <a:gd name="connsiteY0" fmla="*/ 1104900 h 1104900"/>
              <a:gd name="connsiteX1" fmla="*/ 1797050 w 2209800"/>
              <a:gd name="connsiteY1" fmla="*/ 1104900 h 1104900"/>
              <a:gd name="connsiteX2" fmla="*/ 2209800 w 2209800"/>
              <a:gd name="connsiteY2" fmla="*/ 590550 h 1104900"/>
              <a:gd name="connsiteX3" fmla="*/ 2012950 w 2209800"/>
              <a:gd name="connsiteY3" fmla="*/ 0 h 1104900"/>
              <a:gd name="connsiteX4" fmla="*/ 1936750 w 2209800"/>
              <a:gd name="connsiteY4" fmla="*/ 38100 h 1104900"/>
              <a:gd name="connsiteX5" fmla="*/ 1409700 w 2209800"/>
              <a:gd name="connsiteY5" fmla="*/ 107950 h 1104900"/>
              <a:gd name="connsiteX6" fmla="*/ 685800 w 2209800"/>
              <a:gd name="connsiteY6" fmla="*/ 254000 h 1104900"/>
              <a:gd name="connsiteX7" fmla="*/ 0 w 2209800"/>
              <a:gd name="connsiteY7" fmla="*/ 704850 h 1104900"/>
              <a:gd name="connsiteX8" fmla="*/ 260350 w 2209800"/>
              <a:gd name="connsiteY8" fmla="*/ 1104900 h 1104900"/>
              <a:gd name="connsiteX0-1" fmla="*/ 260350 w 2209800"/>
              <a:gd name="connsiteY0-2" fmla="*/ 1104900 h 1104900"/>
              <a:gd name="connsiteX1-3" fmla="*/ 1797050 w 2209800"/>
              <a:gd name="connsiteY1-4" fmla="*/ 1104900 h 1104900"/>
              <a:gd name="connsiteX2-5" fmla="*/ 2209800 w 2209800"/>
              <a:gd name="connsiteY2-6" fmla="*/ 590550 h 1104900"/>
              <a:gd name="connsiteX3-7" fmla="*/ 2012950 w 2209800"/>
              <a:gd name="connsiteY3-8" fmla="*/ 0 h 1104900"/>
              <a:gd name="connsiteX4-9" fmla="*/ 1409700 w 2209800"/>
              <a:gd name="connsiteY4-10" fmla="*/ 107950 h 1104900"/>
              <a:gd name="connsiteX5-11" fmla="*/ 685800 w 2209800"/>
              <a:gd name="connsiteY5-12" fmla="*/ 254000 h 1104900"/>
              <a:gd name="connsiteX6-13" fmla="*/ 0 w 2209800"/>
              <a:gd name="connsiteY6-14" fmla="*/ 704850 h 1104900"/>
              <a:gd name="connsiteX7-15" fmla="*/ 260350 w 2209800"/>
              <a:gd name="connsiteY7-16" fmla="*/ 1104900 h 1104900"/>
              <a:gd name="connsiteX0-17" fmla="*/ 260350 w 2209800"/>
              <a:gd name="connsiteY0-18" fmla="*/ 1104900 h 1104900"/>
              <a:gd name="connsiteX1-19" fmla="*/ 1797050 w 2209800"/>
              <a:gd name="connsiteY1-20" fmla="*/ 1104900 h 1104900"/>
              <a:gd name="connsiteX2-21" fmla="*/ 2209800 w 2209800"/>
              <a:gd name="connsiteY2-22" fmla="*/ 590550 h 1104900"/>
              <a:gd name="connsiteX3-23" fmla="*/ 2012950 w 2209800"/>
              <a:gd name="connsiteY3-24" fmla="*/ 0 h 1104900"/>
              <a:gd name="connsiteX4-25" fmla="*/ 1426369 w 2209800"/>
              <a:gd name="connsiteY4-26" fmla="*/ 91281 h 1104900"/>
              <a:gd name="connsiteX5-27" fmla="*/ 685800 w 2209800"/>
              <a:gd name="connsiteY5-28" fmla="*/ 254000 h 1104900"/>
              <a:gd name="connsiteX6-29" fmla="*/ 0 w 2209800"/>
              <a:gd name="connsiteY6-30" fmla="*/ 704850 h 1104900"/>
              <a:gd name="connsiteX7-31" fmla="*/ 260350 w 2209800"/>
              <a:gd name="connsiteY7-32" fmla="*/ 1104900 h 1104900"/>
              <a:gd name="connsiteX0-33" fmla="*/ 260350 w 2209800"/>
              <a:gd name="connsiteY0-34" fmla="*/ 1149945 h 1149945"/>
              <a:gd name="connsiteX1-35" fmla="*/ 1797050 w 2209800"/>
              <a:gd name="connsiteY1-36" fmla="*/ 1149945 h 1149945"/>
              <a:gd name="connsiteX2-37" fmla="*/ 2209800 w 2209800"/>
              <a:gd name="connsiteY2-38" fmla="*/ 635595 h 1149945"/>
              <a:gd name="connsiteX3-39" fmla="*/ 2012950 w 2209800"/>
              <a:gd name="connsiteY3-40" fmla="*/ 45045 h 1149945"/>
              <a:gd name="connsiteX4-41" fmla="*/ 1426369 w 2209800"/>
              <a:gd name="connsiteY4-42" fmla="*/ 136326 h 1149945"/>
              <a:gd name="connsiteX5-43" fmla="*/ 685800 w 2209800"/>
              <a:gd name="connsiteY5-44" fmla="*/ 299045 h 1149945"/>
              <a:gd name="connsiteX6-45" fmla="*/ 0 w 2209800"/>
              <a:gd name="connsiteY6-46" fmla="*/ 749895 h 1149945"/>
              <a:gd name="connsiteX7-47" fmla="*/ 260350 w 2209800"/>
              <a:gd name="connsiteY7-48" fmla="*/ 1149945 h 1149945"/>
              <a:gd name="connsiteX0-49" fmla="*/ 260350 w 2209800"/>
              <a:gd name="connsiteY0-50" fmla="*/ 1151694 h 1151694"/>
              <a:gd name="connsiteX1-51" fmla="*/ 1797050 w 2209800"/>
              <a:gd name="connsiteY1-52" fmla="*/ 1151694 h 1151694"/>
              <a:gd name="connsiteX2-53" fmla="*/ 2209800 w 2209800"/>
              <a:gd name="connsiteY2-54" fmla="*/ 637344 h 1151694"/>
              <a:gd name="connsiteX3-55" fmla="*/ 2022475 w 2209800"/>
              <a:gd name="connsiteY3-56" fmla="*/ 42032 h 1151694"/>
              <a:gd name="connsiteX4-57" fmla="*/ 1426369 w 2209800"/>
              <a:gd name="connsiteY4-58" fmla="*/ 138075 h 1151694"/>
              <a:gd name="connsiteX5-59" fmla="*/ 685800 w 2209800"/>
              <a:gd name="connsiteY5-60" fmla="*/ 300794 h 1151694"/>
              <a:gd name="connsiteX6-61" fmla="*/ 0 w 2209800"/>
              <a:gd name="connsiteY6-62" fmla="*/ 751644 h 1151694"/>
              <a:gd name="connsiteX7-63" fmla="*/ 260350 w 2209800"/>
              <a:gd name="connsiteY7-64" fmla="*/ 1151694 h 1151694"/>
              <a:gd name="connsiteX0-65" fmla="*/ 260350 w 2209800"/>
              <a:gd name="connsiteY0-66" fmla="*/ 1205145 h 1205145"/>
              <a:gd name="connsiteX1-67" fmla="*/ 1797050 w 2209800"/>
              <a:gd name="connsiteY1-68" fmla="*/ 1205145 h 1205145"/>
              <a:gd name="connsiteX2-69" fmla="*/ 2209800 w 2209800"/>
              <a:gd name="connsiteY2-70" fmla="*/ 690795 h 1205145"/>
              <a:gd name="connsiteX3-71" fmla="*/ 2022475 w 2209800"/>
              <a:gd name="connsiteY3-72" fmla="*/ 95483 h 1205145"/>
              <a:gd name="connsiteX4-73" fmla="*/ 1426369 w 2209800"/>
              <a:gd name="connsiteY4-74" fmla="*/ 191526 h 1205145"/>
              <a:gd name="connsiteX5-75" fmla="*/ 685800 w 2209800"/>
              <a:gd name="connsiteY5-76" fmla="*/ 354245 h 1205145"/>
              <a:gd name="connsiteX6-77" fmla="*/ 0 w 2209800"/>
              <a:gd name="connsiteY6-78" fmla="*/ 805095 h 1205145"/>
              <a:gd name="connsiteX7-79" fmla="*/ 260350 w 2209800"/>
              <a:gd name="connsiteY7-80" fmla="*/ 1205145 h 1205145"/>
              <a:gd name="connsiteX0-81" fmla="*/ 260350 w 2209800"/>
              <a:gd name="connsiteY0-82" fmla="*/ 1205145 h 1205145"/>
              <a:gd name="connsiteX1-83" fmla="*/ 1797050 w 2209800"/>
              <a:gd name="connsiteY1-84" fmla="*/ 1205145 h 1205145"/>
              <a:gd name="connsiteX2-85" fmla="*/ 2209800 w 2209800"/>
              <a:gd name="connsiteY2-86" fmla="*/ 690795 h 1205145"/>
              <a:gd name="connsiteX3-87" fmla="*/ 2022475 w 2209800"/>
              <a:gd name="connsiteY3-88" fmla="*/ 95483 h 1205145"/>
              <a:gd name="connsiteX4-89" fmla="*/ 1426369 w 2209800"/>
              <a:gd name="connsiteY4-90" fmla="*/ 191526 h 1205145"/>
              <a:gd name="connsiteX5-91" fmla="*/ 685800 w 2209800"/>
              <a:gd name="connsiteY5-92" fmla="*/ 354245 h 1205145"/>
              <a:gd name="connsiteX6-93" fmla="*/ 0 w 2209800"/>
              <a:gd name="connsiteY6-94" fmla="*/ 805095 h 1205145"/>
              <a:gd name="connsiteX7-95" fmla="*/ 260350 w 2209800"/>
              <a:gd name="connsiteY7-96" fmla="*/ 1205145 h 1205145"/>
              <a:gd name="connsiteX0-97" fmla="*/ 260350 w 2216944"/>
              <a:gd name="connsiteY0-98" fmla="*/ 1205145 h 1205145"/>
              <a:gd name="connsiteX1-99" fmla="*/ 1797050 w 2216944"/>
              <a:gd name="connsiteY1-100" fmla="*/ 1205145 h 1205145"/>
              <a:gd name="connsiteX2-101" fmla="*/ 2216944 w 2216944"/>
              <a:gd name="connsiteY2-102" fmla="*/ 705083 h 1205145"/>
              <a:gd name="connsiteX3-103" fmla="*/ 2022475 w 2216944"/>
              <a:gd name="connsiteY3-104" fmla="*/ 95483 h 1205145"/>
              <a:gd name="connsiteX4-105" fmla="*/ 1426369 w 2216944"/>
              <a:gd name="connsiteY4-106" fmla="*/ 191526 h 1205145"/>
              <a:gd name="connsiteX5-107" fmla="*/ 685800 w 2216944"/>
              <a:gd name="connsiteY5-108" fmla="*/ 354245 h 1205145"/>
              <a:gd name="connsiteX6-109" fmla="*/ 0 w 2216944"/>
              <a:gd name="connsiteY6-110" fmla="*/ 805095 h 1205145"/>
              <a:gd name="connsiteX7-111" fmla="*/ 260350 w 2216944"/>
              <a:gd name="connsiteY7-112" fmla="*/ 1205145 h 1205145"/>
              <a:gd name="connsiteX0-113" fmla="*/ 260350 w 2227794"/>
              <a:gd name="connsiteY0-114" fmla="*/ 1205145 h 1205145"/>
              <a:gd name="connsiteX1-115" fmla="*/ 1797050 w 2227794"/>
              <a:gd name="connsiteY1-116" fmla="*/ 1205145 h 1205145"/>
              <a:gd name="connsiteX2-117" fmla="*/ 2216944 w 2227794"/>
              <a:gd name="connsiteY2-118" fmla="*/ 705083 h 1205145"/>
              <a:gd name="connsiteX3-119" fmla="*/ 2022475 w 2227794"/>
              <a:gd name="connsiteY3-120" fmla="*/ 95483 h 1205145"/>
              <a:gd name="connsiteX4-121" fmla="*/ 1426369 w 2227794"/>
              <a:gd name="connsiteY4-122" fmla="*/ 191526 h 1205145"/>
              <a:gd name="connsiteX5-123" fmla="*/ 685800 w 2227794"/>
              <a:gd name="connsiteY5-124" fmla="*/ 354245 h 1205145"/>
              <a:gd name="connsiteX6-125" fmla="*/ 0 w 2227794"/>
              <a:gd name="connsiteY6-126" fmla="*/ 805095 h 1205145"/>
              <a:gd name="connsiteX7-127" fmla="*/ 260350 w 2227794"/>
              <a:gd name="connsiteY7-128" fmla="*/ 1205145 h 1205145"/>
              <a:gd name="connsiteX0-129" fmla="*/ 260350 w 2227794"/>
              <a:gd name="connsiteY0-130" fmla="*/ 1205145 h 1205145"/>
              <a:gd name="connsiteX1-131" fmla="*/ 1797050 w 2227794"/>
              <a:gd name="connsiteY1-132" fmla="*/ 1205145 h 1205145"/>
              <a:gd name="connsiteX2-133" fmla="*/ 2216944 w 2227794"/>
              <a:gd name="connsiteY2-134" fmla="*/ 705083 h 1205145"/>
              <a:gd name="connsiteX3-135" fmla="*/ 2022475 w 2227794"/>
              <a:gd name="connsiteY3-136" fmla="*/ 95483 h 1205145"/>
              <a:gd name="connsiteX4-137" fmla="*/ 1426369 w 2227794"/>
              <a:gd name="connsiteY4-138" fmla="*/ 191526 h 1205145"/>
              <a:gd name="connsiteX5-139" fmla="*/ 685800 w 2227794"/>
              <a:gd name="connsiteY5-140" fmla="*/ 354245 h 1205145"/>
              <a:gd name="connsiteX6-141" fmla="*/ 0 w 2227794"/>
              <a:gd name="connsiteY6-142" fmla="*/ 805095 h 1205145"/>
              <a:gd name="connsiteX7-143" fmla="*/ 260350 w 2227794"/>
              <a:gd name="connsiteY7-144" fmla="*/ 1205145 h 1205145"/>
              <a:gd name="connsiteX0-145" fmla="*/ 260350 w 2227794"/>
              <a:gd name="connsiteY0-146" fmla="*/ 1205145 h 1205145"/>
              <a:gd name="connsiteX1-147" fmla="*/ 1799431 w 2227794"/>
              <a:gd name="connsiteY1-148" fmla="*/ 1164664 h 1205145"/>
              <a:gd name="connsiteX2-149" fmla="*/ 2216944 w 2227794"/>
              <a:gd name="connsiteY2-150" fmla="*/ 705083 h 1205145"/>
              <a:gd name="connsiteX3-151" fmla="*/ 2022475 w 2227794"/>
              <a:gd name="connsiteY3-152" fmla="*/ 95483 h 1205145"/>
              <a:gd name="connsiteX4-153" fmla="*/ 1426369 w 2227794"/>
              <a:gd name="connsiteY4-154" fmla="*/ 191526 h 1205145"/>
              <a:gd name="connsiteX5-155" fmla="*/ 685800 w 2227794"/>
              <a:gd name="connsiteY5-156" fmla="*/ 354245 h 1205145"/>
              <a:gd name="connsiteX6-157" fmla="*/ 0 w 2227794"/>
              <a:gd name="connsiteY6-158" fmla="*/ 805095 h 1205145"/>
              <a:gd name="connsiteX7-159" fmla="*/ 260350 w 2227794"/>
              <a:gd name="connsiteY7-160" fmla="*/ 1205145 h 1205145"/>
              <a:gd name="connsiteX0-161" fmla="*/ 260350 w 2227794"/>
              <a:gd name="connsiteY0-162" fmla="*/ 1205145 h 1205145"/>
              <a:gd name="connsiteX1-163" fmla="*/ 1799431 w 2227794"/>
              <a:gd name="connsiteY1-164" fmla="*/ 1164664 h 1205145"/>
              <a:gd name="connsiteX2-165" fmla="*/ 2216944 w 2227794"/>
              <a:gd name="connsiteY2-166" fmla="*/ 705083 h 1205145"/>
              <a:gd name="connsiteX3-167" fmla="*/ 2022475 w 2227794"/>
              <a:gd name="connsiteY3-168" fmla="*/ 95483 h 1205145"/>
              <a:gd name="connsiteX4-169" fmla="*/ 1426369 w 2227794"/>
              <a:gd name="connsiteY4-170" fmla="*/ 191526 h 1205145"/>
              <a:gd name="connsiteX5-171" fmla="*/ 685800 w 2227794"/>
              <a:gd name="connsiteY5-172" fmla="*/ 354245 h 1205145"/>
              <a:gd name="connsiteX6-173" fmla="*/ 0 w 2227794"/>
              <a:gd name="connsiteY6-174" fmla="*/ 805095 h 1205145"/>
              <a:gd name="connsiteX7-175" fmla="*/ 260350 w 2227794"/>
              <a:gd name="connsiteY7-176" fmla="*/ 1205145 h 1205145"/>
              <a:gd name="connsiteX0-177" fmla="*/ 288925 w 2227794"/>
              <a:gd name="connsiteY0-178" fmla="*/ 1157520 h 1164664"/>
              <a:gd name="connsiteX1-179" fmla="*/ 1799431 w 2227794"/>
              <a:gd name="connsiteY1-180" fmla="*/ 1164664 h 1164664"/>
              <a:gd name="connsiteX2-181" fmla="*/ 2216944 w 2227794"/>
              <a:gd name="connsiteY2-182" fmla="*/ 705083 h 1164664"/>
              <a:gd name="connsiteX3-183" fmla="*/ 2022475 w 2227794"/>
              <a:gd name="connsiteY3-184" fmla="*/ 95483 h 1164664"/>
              <a:gd name="connsiteX4-185" fmla="*/ 1426369 w 2227794"/>
              <a:gd name="connsiteY4-186" fmla="*/ 191526 h 1164664"/>
              <a:gd name="connsiteX5-187" fmla="*/ 685800 w 2227794"/>
              <a:gd name="connsiteY5-188" fmla="*/ 354245 h 1164664"/>
              <a:gd name="connsiteX6-189" fmla="*/ 0 w 2227794"/>
              <a:gd name="connsiteY6-190" fmla="*/ 805095 h 1164664"/>
              <a:gd name="connsiteX7-191" fmla="*/ 288925 w 2227794"/>
              <a:gd name="connsiteY7-192" fmla="*/ 1157520 h 1164664"/>
              <a:gd name="connsiteX0-193" fmla="*/ 288925 w 2227794"/>
              <a:gd name="connsiteY0-194" fmla="*/ 1157520 h 1164664"/>
              <a:gd name="connsiteX1-195" fmla="*/ 1799431 w 2227794"/>
              <a:gd name="connsiteY1-196" fmla="*/ 1164664 h 1164664"/>
              <a:gd name="connsiteX2-197" fmla="*/ 2216944 w 2227794"/>
              <a:gd name="connsiteY2-198" fmla="*/ 705083 h 1164664"/>
              <a:gd name="connsiteX3-199" fmla="*/ 2022475 w 2227794"/>
              <a:gd name="connsiteY3-200" fmla="*/ 95483 h 1164664"/>
              <a:gd name="connsiteX4-201" fmla="*/ 1426369 w 2227794"/>
              <a:gd name="connsiteY4-202" fmla="*/ 191526 h 1164664"/>
              <a:gd name="connsiteX5-203" fmla="*/ 685800 w 2227794"/>
              <a:gd name="connsiteY5-204" fmla="*/ 354245 h 1164664"/>
              <a:gd name="connsiteX6-205" fmla="*/ 0 w 2227794"/>
              <a:gd name="connsiteY6-206" fmla="*/ 805095 h 1164664"/>
              <a:gd name="connsiteX7-207" fmla="*/ 288925 w 2227794"/>
              <a:gd name="connsiteY7-208" fmla="*/ 1157520 h 1164664"/>
              <a:gd name="connsiteX0-209" fmla="*/ 390126 w 2328995"/>
              <a:gd name="connsiteY0-210" fmla="*/ 1157520 h 1164664"/>
              <a:gd name="connsiteX1-211" fmla="*/ 1900632 w 2328995"/>
              <a:gd name="connsiteY1-212" fmla="*/ 1164664 h 1164664"/>
              <a:gd name="connsiteX2-213" fmla="*/ 2318145 w 2328995"/>
              <a:gd name="connsiteY2-214" fmla="*/ 705083 h 1164664"/>
              <a:gd name="connsiteX3-215" fmla="*/ 2123676 w 2328995"/>
              <a:gd name="connsiteY3-216" fmla="*/ 95483 h 1164664"/>
              <a:gd name="connsiteX4-217" fmla="*/ 1527570 w 2328995"/>
              <a:gd name="connsiteY4-218" fmla="*/ 191526 h 1164664"/>
              <a:gd name="connsiteX5-219" fmla="*/ 787001 w 2328995"/>
              <a:gd name="connsiteY5-220" fmla="*/ 354245 h 1164664"/>
              <a:gd name="connsiteX6-221" fmla="*/ 101201 w 2328995"/>
              <a:gd name="connsiteY6-222" fmla="*/ 805095 h 1164664"/>
              <a:gd name="connsiteX7-223" fmla="*/ 390126 w 2328995"/>
              <a:gd name="connsiteY7-224" fmla="*/ 1157520 h 1164664"/>
              <a:gd name="connsiteX0-225" fmla="*/ 399528 w 2338397"/>
              <a:gd name="connsiteY0-226" fmla="*/ 1157520 h 1164664"/>
              <a:gd name="connsiteX1-227" fmla="*/ 1910034 w 2338397"/>
              <a:gd name="connsiteY1-228" fmla="*/ 1164664 h 1164664"/>
              <a:gd name="connsiteX2-229" fmla="*/ 2327547 w 2338397"/>
              <a:gd name="connsiteY2-230" fmla="*/ 705083 h 1164664"/>
              <a:gd name="connsiteX3-231" fmla="*/ 2133078 w 2338397"/>
              <a:gd name="connsiteY3-232" fmla="*/ 95483 h 1164664"/>
              <a:gd name="connsiteX4-233" fmla="*/ 1536972 w 2338397"/>
              <a:gd name="connsiteY4-234" fmla="*/ 191526 h 1164664"/>
              <a:gd name="connsiteX5-235" fmla="*/ 796403 w 2338397"/>
              <a:gd name="connsiteY5-236" fmla="*/ 354245 h 1164664"/>
              <a:gd name="connsiteX6-237" fmla="*/ 110603 w 2338397"/>
              <a:gd name="connsiteY6-238" fmla="*/ 805095 h 1164664"/>
              <a:gd name="connsiteX7-239" fmla="*/ 399528 w 2338397"/>
              <a:gd name="connsiteY7-240" fmla="*/ 1157520 h 1164664"/>
              <a:gd name="connsiteX0-241" fmla="*/ 399528 w 2338397"/>
              <a:gd name="connsiteY0-242" fmla="*/ 1157520 h 1164664"/>
              <a:gd name="connsiteX1-243" fmla="*/ 1910034 w 2338397"/>
              <a:gd name="connsiteY1-244" fmla="*/ 1164664 h 1164664"/>
              <a:gd name="connsiteX2-245" fmla="*/ 2327547 w 2338397"/>
              <a:gd name="connsiteY2-246" fmla="*/ 705083 h 1164664"/>
              <a:gd name="connsiteX3-247" fmla="*/ 2133078 w 2338397"/>
              <a:gd name="connsiteY3-248" fmla="*/ 95483 h 1164664"/>
              <a:gd name="connsiteX4-249" fmla="*/ 1536972 w 2338397"/>
              <a:gd name="connsiteY4-250" fmla="*/ 191526 h 1164664"/>
              <a:gd name="connsiteX5-251" fmla="*/ 796403 w 2338397"/>
              <a:gd name="connsiteY5-252" fmla="*/ 354245 h 1164664"/>
              <a:gd name="connsiteX6-253" fmla="*/ 110603 w 2338397"/>
              <a:gd name="connsiteY6-254" fmla="*/ 805095 h 1164664"/>
              <a:gd name="connsiteX7-255" fmla="*/ 399528 w 2338397"/>
              <a:gd name="connsiteY7-256" fmla="*/ 1157520 h 1164664"/>
              <a:gd name="connsiteX0-257" fmla="*/ 399528 w 2338397"/>
              <a:gd name="connsiteY0-258" fmla="*/ 1157520 h 1164664"/>
              <a:gd name="connsiteX1-259" fmla="*/ 1910034 w 2338397"/>
              <a:gd name="connsiteY1-260" fmla="*/ 1164664 h 1164664"/>
              <a:gd name="connsiteX2-261" fmla="*/ 2327547 w 2338397"/>
              <a:gd name="connsiteY2-262" fmla="*/ 705083 h 1164664"/>
              <a:gd name="connsiteX3-263" fmla="*/ 2133078 w 2338397"/>
              <a:gd name="connsiteY3-264" fmla="*/ 95483 h 1164664"/>
              <a:gd name="connsiteX4-265" fmla="*/ 1536972 w 2338397"/>
              <a:gd name="connsiteY4-266" fmla="*/ 191526 h 1164664"/>
              <a:gd name="connsiteX5-267" fmla="*/ 796403 w 2338397"/>
              <a:gd name="connsiteY5-268" fmla="*/ 354245 h 1164664"/>
              <a:gd name="connsiteX6-269" fmla="*/ 110603 w 2338397"/>
              <a:gd name="connsiteY6-270" fmla="*/ 805095 h 1164664"/>
              <a:gd name="connsiteX7-271" fmla="*/ 399528 w 2338397"/>
              <a:gd name="connsiteY7-272" fmla="*/ 1157520 h 1164664"/>
              <a:gd name="connsiteX0-273" fmla="*/ 399528 w 2338397"/>
              <a:gd name="connsiteY0-274" fmla="*/ 1157520 h 1164664"/>
              <a:gd name="connsiteX1-275" fmla="*/ 1910034 w 2338397"/>
              <a:gd name="connsiteY1-276" fmla="*/ 1164664 h 1164664"/>
              <a:gd name="connsiteX2-277" fmla="*/ 2327547 w 2338397"/>
              <a:gd name="connsiteY2-278" fmla="*/ 705083 h 1164664"/>
              <a:gd name="connsiteX3-279" fmla="*/ 2133078 w 2338397"/>
              <a:gd name="connsiteY3-280" fmla="*/ 95483 h 1164664"/>
              <a:gd name="connsiteX4-281" fmla="*/ 1536972 w 2338397"/>
              <a:gd name="connsiteY4-282" fmla="*/ 191526 h 1164664"/>
              <a:gd name="connsiteX5-283" fmla="*/ 796403 w 2338397"/>
              <a:gd name="connsiteY5-284" fmla="*/ 354245 h 1164664"/>
              <a:gd name="connsiteX6-285" fmla="*/ 110603 w 2338397"/>
              <a:gd name="connsiteY6-286" fmla="*/ 805095 h 1164664"/>
              <a:gd name="connsiteX7-287" fmla="*/ 399528 w 2338397"/>
              <a:gd name="connsiteY7-288" fmla="*/ 1157520 h 1164664"/>
              <a:gd name="connsiteX0-289" fmla="*/ 399528 w 2338397"/>
              <a:gd name="connsiteY0-290" fmla="*/ 1157520 h 1164664"/>
              <a:gd name="connsiteX1-291" fmla="*/ 1910034 w 2338397"/>
              <a:gd name="connsiteY1-292" fmla="*/ 1164664 h 1164664"/>
              <a:gd name="connsiteX2-293" fmla="*/ 2327547 w 2338397"/>
              <a:gd name="connsiteY2-294" fmla="*/ 705083 h 1164664"/>
              <a:gd name="connsiteX3-295" fmla="*/ 2133078 w 2338397"/>
              <a:gd name="connsiteY3-296" fmla="*/ 95483 h 1164664"/>
              <a:gd name="connsiteX4-297" fmla="*/ 1536972 w 2338397"/>
              <a:gd name="connsiteY4-298" fmla="*/ 191526 h 1164664"/>
              <a:gd name="connsiteX5-299" fmla="*/ 796403 w 2338397"/>
              <a:gd name="connsiteY5-300" fmla="*/ 354245 h 1164664"/>
              <a:gd name="connsiteX6-301" fmla="*/ 110603 w 2338397"/>
              <a:gd name="connsiteY6-302" fmla="*/ 805095 h 1164664"/>
              <a:gd name="connsiteX7-303" fmla="*/ 399528 w 2338397"/>
              <a:gd name="connsiteY7-304" fmla="*/ 1157520 h 1164664"/>
              <a:gd name="connsiteX0-305" fmla="*/ 399528 w 2338397"/>
              <a:gd name="connsiteY0-306" fmla="*/ 1157520 h 1164664"/>
              <a:gd name="connsiteX1-307" fmla="*/ 1910034 w 2338397"/>
              <a:gd name="connsiteY1-308" fmla="*/ 1164664 h 1164664"/>
              <a:gd name="connsiteX2-309" fmla="*/ 2327547 w 2338397"/>
              <a:gd name="connsiteY2-310" fmla="*/ 705083 h 1164664"/>
              <a:gd name="connsiteX3-311" fmla="*/ 2133078 w 2338397"/>
              <a:gd name="connsiteY3-312" fmla="*/ 95483 h 1164664"/>
              <a:gd name="connsiteX4-313" fmla="*/ 1536972 w 2338397"/>
              <a:gd name="connsiteY4-314" fmla="*/ 191526 h 1164664"/>
              <a:gd name="connsiteX5-315" fmla="*/ 796403 w 2338397"/>
              <a:gd name="connsiteY5-316" fmla="*/ 354245 h 1164664"/>
              <a:gd name="connsiteX6-317" fmla="*/ 110603 w 2338397"/>
              <a:gd name="connsiteY6-318" fmla="*/ 805095 h 1164664"/>
              <a:gd name="connsiteX7-319" fmla="*/ 399528 w 2338397"/>
              <a:gd name="connsiteY7-320" fmla="*/ 1157520 h 1164664"/>
              <a:gd name="connsiteX0-321" fmla="*/ 399528 w 2338397"/>
              <a:gd name="connsiteY0-322" fmla="*/ 1157520 h 1164664"/>
              <a:gd name="connsiteX1-323" fmla="*/ 1910034 w 2338397"/>
              <a:gd name="connsiteY1-324" fmla="*/ 1164664 h 1164664"/>
              <a:gd name="connsiteX2-325" fmla="*/ 2327547 w 2338397"/>
              <a:gd name="connsiteY2-326" fmla="*/ 705083 h 1164664"/>
              <a:gd name="connsiteX3-327" fmla="*/ 2133078 w 2338397"/>
              <a:gd name="connsiteY3-328" fmla="*/ 95483 h 1164664"/>
              <a:gd name="connsiteX4-329" fmla="*/ 1536972 w 2338397"/>
              <a:gd name="connsiteY4-330" fmla="*/ 191526 h 1164664"/>
              <a:gd name="connsiteX5-331" fmla="*/ 796403 w 2338397"/>
              <a:gd name="connsiteY5-332" fmla="*/ 354245 h 1164664"/>
              <a:gd name="connsiteX6-333" fmla="*/ 110603 w 2338397"/>
              <a:gd name="connsiteY6-334" fmla="*/ 805095 h 1164664"/>
              <a:gd name="connsiteX7-335" fmla="*/ 399528 w 2338397"/>
              <a:gd name="connsiteY7-336" fmla="*/ 1157520 h 1164664"/>
              <a:gd name="connsiteX0-337" fmla="*/ 399528 w 2338397"/>
              <a:gd name="connsiteY0-338" fmla="*/ 1157520 h 1164664"/>
              <a:gd name="connsiteX1-339" fmla="*/ 1910034 w 2338397"/>
              <a:gd name="connsiteY1-340" fmla="*/ 1164664 h 1164664"/>
              <a:gd name="connsiteX2-341" fmla="*/ 2327547 w 2338397"/>
              <a:gd name="connsiteY2-342" fmla="*/ 705083 h 1164664"/>
              <a:gd name="connsiteX3-343" fmla="*/ 2133078 w 2338397"/>
              <a:gd name="connsiteY3-344" fmla="*/ 95483 h 1164664"/>
              <a:gd name="connsiteX4-345" fmla="*/ 1536972 w 2338397"/>
              <a:gd name="connsiteY4-346" fmla="*/ 191526 h 1164664"/>
              <a:gd name="connsiteX5-347" fmla="*/ 796403 w 2338397"/>
              <a:gd name="connsiteY5-348" fmla="*/ 354245 h 1164664"/>
              <a:gd name="connsiteX6-349" fmla="*/ 110603 w 2338397"/>
              <a:gd name="connsiteY6-350" fmla="*/ 805095 h 1164664"/>
              <a:gd name="connsiteX7-351" fmla="*/ 399528 w 2338397"/>
              <a:gd name="connsiteY7-352" fmla="*/ 1157520 h 1164664"/>
              <a:gd name="connsiteX0-353" fmla="*/ 399528 w 2338397"/>
              <a:gd name="connsiteY0-354" fmla="*/ 1157520 h 1164664"/>
              <a:gd name="connsiteX1-355" fmla="*/ 1910034 w 2338397"/>
              <a:gd name="connsiteY1-356" fmla="*/ 1164664 h 1164664"/>
              <a:gd name="connsiteX2-357" fmla="*/ 2327547 w 2338397"/>
              <a:gd name="connsiteY2-358" fmla="*/ 705083 h 1164664"/>
              <a:gd name="connsiteX3-359" fmla="*/ 2133078 w 2338397"/>
              <a:gd name="connsiteY3-360" fmla="*/ 95483 h 1164664"/>
              <a:gd name="connsiteX4-361" fmla="*/ 1536972 w 2338397"/>
              <a:gd name="connsiteY4-362" fmla="*/ 191526 h 1164664"/>
              <a:gd name="connsiteX5-363" fmla="*/ 796403 w 2338397"/>
              <a:gd name="connsiteY5-364" fmla="*/ 354245 h 1164664"/>
              <a:gd name="connsiteX6-365" fmla="*/ 110603 w 2338397"/>
              <a:gd name="connsiteY6-366" fmla="*/ 805095 h 1164664"/>
              <a:gd name="connsiteX7-367" fmla="*/ 399528 w 2338397"/>
              <a:gd name="connsiteY7-368" fmla="*/ 1157520 h 116466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2338397" h="1164664">
                <a:moveTo>
                  <a:pt x="399528" y="1157520"/>
                </a:moveTo>
                <a:lnTo>
                  <a:pt x="1910034" y="1164664"/>
                </a:lnTo>
                <a:cubicBezTo>
                  <a:pt x="2016661" y="1128946"/>
                  <a:pt x="2266163" y="1043220"/>
                  <a:pt x="2327547" y="705083"/>
                </a:cubicBezTo>
                <a:cubicBezTo>
                  <a:pt x="2336542" y="575703"/>
                  <a:pt x="2390783" y="351070"/>
                  <a:pt x="2133078" y="95483"/>
                </a:cubicBezTo>
                <a:cubicBezTo>
                  <a:pt x="2004226" y="-24109"/>
                  <a:pt x="1708686" y="-69882"/>
                  <a:pt x="1536972" y="191526"/>
                </a:cubicBezTo>
                <a:cubicBezTo>
                  <a:pt x="1252016" y="79078"/>
                  <a:pt x="983728" y="114267"/>
                  <a:pt x="796403" y="354245"/>
                </a:cubicBezTo>
                <a:cubicBezTo>
                  <a:pt x="439215" y="199728"/>
                  <a:pt x="53453" y="485743"/>
                  <a:pt x="110603" y="805095"/>
                </a:cubicBezTo>
                <a:cubicBezTo>
                  <a:pt x="-116939" y="979720"/>
                  <a:pt x="19851" y="1149582"/>
                  <a:pt x="399528" y="1157520"/>
                </a:cubicBezTo>
                <a:close/>
              </a:path>
            </a:pathLst>
          </a:custGeom>
          <a:solidFill>
            <a:schemeClr val="accent1"/>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r>
              <a:rPr lang="en-US" dirty="0"/>
              <a:t>       </a:t>
            </a:r>
            <a:endParaRPr lang="en-US" dirty="0"/>
          </a:p>
          <a:p>
            <a:pPr algn="ctr" fontAlgn="auto">
              <a:spcBef>
                <a:spcPts val="0"/>
              </a:spcBef>
              <a:spcAft>
                <a:spcPts val="0"/>
              </a:spcAft>
              <a:defRPr/>
            </a:pPr>
            <a:r>
              <a:rPr lang="en-US" sz="1600" dirty="0">
                <a:solidFill>
                  <a:srgbClr val="FFFF00"/>
                </a:solidFill>
              </a:rPr>
              <a:t>    </a:t>
            </a:r>
            <a:r>
              <a:rPr lang="fr-FR" sz="2000" dirty="0"/>
              <a:t>Ngày âm lịch: ngày mùng 1 tháng Giêng</a:t>
            </a:r>
            <a:endParaRPr lang="en-US" sz="2000" dirty="0">
              <a:solidFill>
                <a:srgbClr val="FFFF00"/>
              </a:solidFill>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51235" y="320723"/>
            <a:ext cx="6549300" cy="696036"/>
          </a:xfrm>
        </p:spPr>
        <p:txBody>
          <a:bodyPr/>
          <a:lstStyle/>
          <a:p>
            <a:r>
              <a:rPr lang="en-US" sz="2800" i="0" dirty="0">
                <a:latin typeface="+mj-lt"/>
              </a:rPr>
              <a:t>Quan sát Hình 1</a:t>
            </a:r>
            <a:endParaRPr lang="en-US" sz="2800" i="0" dirty="0">
              <a:latin typeface="+mj-lt"/>
            </a:endParaRPr>
          </a:p>
        </p:txBody>
      </p:sp>
      <p:sp>
        <p:nvSpPr>
          <p:cNvPr id="4" name="Rectangle 3"/>
          <p:cNvSpPr/>
          <p:nvPr/>
        </p:nvSpPr>
        <p:spPr>
          <a:xfrm>
            <a:off x="351235" y="1150080"/>
            <a:ext cx="4937273" cy="707886"/>
          </a:xfrm>
          <a:prstGeom prst="rect">
            <a:avLst/>
          </a:prstGeom>
        </p:spPr>
        <p:txBody>
          <a:bodyPr wrap="square">
            <a:spAutoFit/>
          </a:bodyPr>
          <a:lstStyle/>
          <a:p>
            <a:r>
              <a:rPr lang="vi-VN" sz="2000" i="1" dirty="0">
                <a:solidFill>
                  <a:schemeClr val="accent6">
                    <a:lumMod val="50000"/>
                  </a:schemeClr>
                </a:solidFill>
                <a:latin typeface="+mn-lt"/>
                <a:ea typeface="Courier New" panose="02070309020205020404" pitchFamily="49" charset="0"/>
              </a:rPr>
              <a:t>Người Việt Nam hiện nay đón </a:t>
            </a:r>
            <a:endParaRPr lang="en-US" sz="2000" i="1" dirty="0">
              <a:solidFill>
                <a:schemeClr val="accent6">
                  <a:lumMod val="50000"/>
                </a:schemeClr>
              </a:solidFill>
              <a:latin typeface="+mn-lt"/>
              <a:ea typeface="Courier New" panose="02070309020205020404" pitchFamily="49" charset="0"/>
            </a:endParaRPr>
          </a:p>
          <a:p>
            <a:r>
              <a:rPr lang="vi-VN" sz="2000" i="1" dirty="0">
                <a:solidFill>
                  <a:schemeClr val="accent6">
                    <a:lumMod val="50000"/>
                  </a:schemeClr>
                </a:solidFill>
                <a:latin typeface="+mn-lt"/>
                <a:ea typeface="Courier New" panose="02070309020205020404" pitchFamily="49" charset="0"/>
              </a:rPr>
              <a:t>tết Nguyên đán dựa theo loại lịch nào?</a:t>
            </a:r>
            <a:r>
              <a:rPr lang="vi-VN" sz="2000" dirty="0">
                <a:solidFill>
                  <a:schemeClr val="accent6">
                    <a:lumMod val="50000"/>
                  </a:schemeClr>
                </a:solidFill>
                <a:latin typeface="+mn-lt"/>
                <a:ea typeface="Courier New" panose="02070309020205020404" pitchFamily="49" charset="0"/>
              </a:rPr>
              <a:t> </a:t>
            </a:r>
            <a:endParaRPr lang="en-US" sz="2000" dirty="0">
              <a:solidFill>
                <a:schemeClr val="accent6">
                  <a:lumMod val="50000"/>
                </a:schemeClr>
              </a:solidFill>
              <a:latin typeface="+mn-lt"/>
            </a:endParaRPr>
          </a:p>
        </p:txBody>
      </p:sp>
      <p:pic>
        <p:nvPicPr>
          <p:cNvPr id="5" name="Picture 4"/>
          <p:cNvPicPr>
            <a:picLocks noChangeAspect="1"/>
          </p:cNvPicPr>
          <p:nvPr/>
        </p:nvPicPr>
        <p:blipFill>
          <a:blip r:embed="rId1"/>
          <a:stretch>
            <a:fillRect/>
          </a:stretch>
        </p:blipFill>
        <p:spPr>
          <a:xfrm>
            <a:off x="6380328" y="531974"/>
            <a:ext cx="2530024" cy="3157185"/>
          </a:xfrm>
          <a:prstGeom prst="rect">
            <a:avLst/>
          </a:prstGeom>
        </p:spPr>
      </p:pic>
      <p:sp>
        <p:nvSpPr>
          <p:cNvPr id="8" name="Rectangle 7"/>
          <p:cNvSpPr/>
          <p:nvPr/>
        </p:nvSpPr>
        <p:spPr>
          <a:xfrm>
            <a:off x="2572603" y="2138614"/>
            <a:ext cx="3807725" cy="734240"/>
          </a:xfrm>
          <a:prstGeom prst="rect">
            <a:avLst/>
          </a:prstGeom>
        </p:spPr>
        <p:txBody>
          <a:bodyPr wrap="square">
            <a:spAutoFit/>
          </a:bodyPr>
          <a:lstStyle/>
          <a:p>
            <a:pPr algn="just">
              <a:lnSpc>
                <a:spcPts val="2600"/>
              </a:lnSpc>
              <a:spcBef>
                <a:spcPts val="200"/>
              </a:spcBef>
              <a:spcAft>
                <a:spcPts val="200"/>
              </a:spcAft>
            </a:pPr>
            <a:r>
              <a:rPr lang="nl-NL" sz="2000" b="1" dirty="0">
                <a:latin typeface="+mj-lt"/>
                <a:ea typeface="Calibri" panose="020F0502020204030204" pitchFamily="34" charset="0"/>
                <a:cs typeface="Times New Roman" panose="02020603050405020304" pitchFamily="18" charset="0"/>
              </a:rPr>
              <a:t>Người Việt Nam hiện nay đón Tết Nguyên đán theo lịch âm.</a:t>
            </a:r>
            <a:endParaRPr lang="en-US" sz="2000" b="1" dirty="0">
              <a:effectLst/>
              <a:latin typeface="+mj-lt"/>
              <a:ea typeface="Calibri" panose="020F0502020204030204" pitchFamily="34" charset="0"/>
              <a:cs typeface="Times New Roman" panose="02020603050405020304" pitchFamily="18" charset="0"/>
            </a:endParaRPr>
          </a:p>
        </p:txBody>
      </p:sp>
      <p:pic>
        <p:nvPicPr>
          <p:cNvPr id="9" name="Picture 8"/>
          <p:cNvPicPr>
            <a:picLocks noChangeAspect="1"/>
          </p:cNvPicPr>
          <p:nvPr/>
        </p:nvPicPr>
        <p:blipFill>
          <a:blip r:embed="rId2"/>
          <a:stretch>
            <a:fillRect/>
          </a:stretch>
        </p:blipFill>
        <p:spPr>
          <a:xfrm>
            <a:off x="186292" y="3025605"/>
            <a:ext cx="2514657" cy="1938207"/>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barn(inVertical)">
                                      <p:cBhvr>
                                        <p:cTn id="17" dur="500"/>
                                        <p:tgtEl>
                                          <p:spTgt spid="4">
                                            <p:txEl>
                                              <p:pRg st="0" end="0"/>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barn(inVertical)">
                                      <p:cBhvr>
                                        <p:cTn id="20" dur="500"/>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1000" fill="hold"/>
                                        <p:tgtEl>
                                          <p:spTgt spid="8"/>
                                        </p:tgtEl>
                                        <p:attrNameLst>
                                          <p:attrName>ppt_w</p:attrName>
                                        </p:attrNameLst>
                                      </p:cBhvr>
                                      <p:tavLst>
                                        <p:tav tm="0">
                                          <p:val>
                                            <p:fltVal val="0"/>
                                          </p:val>
                                        </p:tav>
                                        <p:tav tm="100000">
                                          <p:val>
                                            <p:strVal val="#ppt_w"/>
                                          </p:val>
                                        </p:tav>
                                      </p:tavLst>
                                    </p:anim>
                                    <p:anim calcmode="lin" valueType="num">
                                      <p:cBhvr>
                                        <p:cTn id="26" dur="1000" fill="hold"/>
                                        <p:tgtEl>
                                          <p:spTgt spid="8"/>
                                        </p:tgtEl>
                                        <p:attrNameLst>
                                          <p:attrName>ppt_h</p:attrName>
                                        </p:attrNameLst>
                                      </p:cBhvr>
                                      <p:tavLst>
                                        <p:tav tm="0">
                                          <p:val>
                                            <p:fltVal val="0"/>
                                          </p:val>
                                        </p:tav>
                                        <p:tav tm="100000">
                                          <p:val>
                                            <p:strVal val="#ppt_h"/>
                                          </p:val>
                                        </p:tav>
                                      </p:tavLst>
                                    </p:anim>
                                    <p:anim calcmode="lin" valueType="num">
                                      <p:cBhvr>
                                        <p:cTn id="27" dur="1000" fill="hold"/>
                                        <p:tgtEl>
                                          <p:spTgt spid="8"/>
                                        </p:tgtEl>
                                        <p:attrNameLst>
                                          <p:attrName>style.rotation</p:attrName>
                                        </p:attrNameLst>
                                      </p:cBhvr>
                                      <p:tavLst>
                                        <p:tav tm="0">
                                          <p:val>
                                            <p:fltVal val="90"/>
                                          </p:val>
                                        </p:tav>
                                        <p:tav tm="100000">
                                          <p:val>
                                            <p:fltVal val="0"/>
                                          </p:val>
                                        </p:tav>
                                      </p:tavLst>
                                    </p:anim>
                                    <p:animEffect transition="in" filter="fade">
                                      <p:cBhvr>
                                        <p:cTn id="28" dur="10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arn(inVertical)">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2"/>
          <p:cNvSpPr txBox="1">
            <a:spLocks noGrp="1"/>
          </p:cNvSpPr>
          <p:nvPr>
            <p:ph type="title"/>
          </p:nvPr>
        </p:nvSpPr>
        <p:spPr>
          <a:xfrm>
            <a:off x="-95213" y="634870"/>
            <a:ext cx="2288663" cy="1839781"/>
          </a:xfrm>
          <a:prstGeom prst="rect">
            <a:avLst/>
          </a:prstGeom>
        </p:spPr>
        <p:txBody>
          <a:bodyPr spcFirstLastPara="1" wrap="square" lIns="91425" tIns="91425" rIns="91425" bIns="91425" anchor="t" anchorCtr="0">
            <a:noAutofit/>
          </a:bodyPr>
          <a:lstStyle/>
          <a:p>
            <a:pPr lvl="0" algn="ctr"/>
            <a:r>
              <a:rPr lang="en-US" sz="2200" dirty="0">
                <a:solidFill>
                  <a:schemeClr val="bg1"/>
                </a:solidFill>
                <a:latin typeface="+mj-lt"/>
              </a:rPr>
              <a:t>Thảo luận và trả lời câu hỏi</a:t>
            </a:r>
            <a:endParaRPr sz="2200" dirty="0">
              <a:solidFill>
                <a:schemeClr val="bg1"/>
              </a:solidFill>
              <a:latin typeface="+mj-lt"/>
            </a:endParaRPr>
          </a:p>
        </p:txBody>
      </p:sp>
      <p:sp>
        <p:nvSpPr>
          <p:cNvPr id="139" name="Google Shape;139;p22"/>
          <p:cNvSpPr txBox="1">
            <a:spLocks noGrp="1"/>
          </p:cNvSpPr>
          <p:nvPr>
            <p:ph type="body" idx="1"/>
          </p:nvPr>
        </p:nvSpPr>
        <p:spPr>
          <a:xfrm>
            <a:off x="2442951" y="1139837"/>
            <a:ext cx="6018662" cy="2886252"/>
          </a:xfrm>
          <a:prstGeom prst="rect">
            <a:avLst/>
          </a:prstGeom>
        </p:spPr>
        <p:txBody>
          <a:bodyPr spcFirstLastPara="1" wrap="square" lIns="91425" tIns="91425" rIns="91425" bIns="91425" anchor="t" anchorCtr="0">
            <a:noAutofit/>
          </a:bodyPr>
          <a:lstStyle/>
          <a:p>
            <a:pPr marL="38100" indent="0" algn="just">
              <a:lnSpc>
                <a:spcPts val="3000"/>
              </a:lnSpc>
              <a:spcBef>
                <a:spcPts val="0"/>
              </a:spcBef>
              <a:buNone/>
            </a:pPr>
            <a:r>
              <a:rPr lang="vi-VN" sz="2000" i="1" dirty="0"/>
              <a:t>Theo em, cách tính thời gian thống nhất trên toàn thế giới có cần thiết không? Vì sao?</a:t>
            </a:r>
            <a:endParaRPr lang="fr-FR" sz="2000" b="1" dirty="0">
              <a:solidFill>
                <a:schemeClr val="accent3">
                  <a:lumMod val="50000"/>
                </a:schemeClr>
              </a:solidFill>
              <a:latin typeface="+mj-lt"/>
            </a:endParaRPr>
          </a:p>
          <a:p>
            <a:pPr algn="just">
              <a:lnSpc>
                <a:spcPts val="2600"/>
              </a:lnSpc>
              <a:spcBef>
                <a:spcPts val="200"/>
              </a:spcBef>
              <a:spcAft>
                <a:spcPts val="200"/>
              </a:spcAft>
            </a:pPr>
            <a:r>
              <a:rPr lang="en-US" sz="2000" b="1" dirty="0">
                <a:latin typeface="+mn-lt"/>
              </a:rPr>
              <a:t>X</a:t>
            </a:r>
            <a:r>
              <a:rPr lang="vi-VN" sz="2000" b="1" dirty="0">
                <a:latin typeface="+mn-lt"/>
              </a:rPr>
              <a:t>ã hội ngày càng phát triển</a:t>
            </a:r>
            <a:r>
              <a:rPr lang="en-US" sz="2000" b="1" dirty="0">
                <a:latin typeface="+mn-lt"/>
              </a:rPr>
              <a:t>. Vi</a:t>
            </a:r>
            <a:r>
              <a:rPr lang="vi-VN" sz="2000" b="1" dirty="0">
                <a:latin typeface="+mn-lt"/>
              </a:rPr>
              <a:t>ệc giao lưu, trao đổi giữa các d</a:t>
            </a:r>
            <a:r>
              <a:rPr lang="en-US" sz="2000" b="1" dirty="0">
                <a:latin typeface="+mn-lt"/>
              </a:rPr>
              <a:t>â</a:t>
            </a:r>
            <a:r>
              <a:rPr lang="vi-VN" sz="2000" b="1" dirty="0">
                <a:latin typeface="+mn-lt"/>
              </a:rPr>
              <a:t>n tộc, khu vực ngày càng mở rộng. </a:t>
            </a:r>
            <a:endParaRPr lang="en-US" sz="2000" b="1" dirty="0">
              <a:latin typeface="+mn-lt"/>
            </a:endParaRPr>
          </a:p>
          <a:p>
            <a:pPr algn="just">
              <a:lnSpc>
                <a:spcPts val="2600"/>
              </a:lnSpc>
              <a:spcBef>
                <a:spcPts val="200"/>
              </a:spcBef>
              <a:spcAft>
                <a:spcPts val="200"/>
              </a:spcAft>
            </a:pPr>
            <a:r>
              <a:rPr lang="en-US" sz="2000" b="1" dirty="0">
                <a:latin typeface="+mn-lt"/>
              </a:rPr>
              <a:t>Đòi </a:t>
            </a:r>
            <a:r>
              <a:rPr lang="vi-VN" sz="2000" b="1" dirty="0">
                <a:latin typeface="+mn-lt"/>
              </a:rPr>
              <a:t>hỏi phải có cách tính thời gian thống nhất trên toàn thế giới. </a:t>
            </a:r>
            <a:endParaRPr lang="en-US" sz="2000" b="1" dirty="0">
              <a:solidFill>
                <a:schemeClr val="accent3">
                  <a:lumMod val="50000"/>
                </a:schemeClr>
              </a:solidFill>
              <a:latin typeface="+mn-lt"/>
            </a:endParaRPr>
          </a:p>
          <a:p>
            <a:pPr marL="38100" indent="0" algn="just">
              <a:lnSpc>
                <a:spcPts val="2600"/>
              </a:lnSpc>
              <a:spcBef>
                <a:spcPts val="200"/>
              </a:spcBef>
              <a:spcAft>
                <a:spcPts val="200"/>
              </a:spcAft>
              <a:buNone/>
            </a:pPr>
            <a:endParaRPr lang="en-US" sz="2000" dirty="0">
              <a:solidFill>
                <a:srgbClr val="002060"/>
              </a:solidFill>
            </a:endParaRPr>
          </a:p>
          <a:p>
            <a:pPr algn="just">
              <a:lnSpc>
                <a:spcPts val="2600"/>
              </a:lnSpc>
            </a:pPr>
            <a:endParaRPr lang="nl-NL" sz="2000" dirty="0">
              <a:solidFill>
                <a:srgbClr val="002060"/>
              </a:solidFill>
              <a:latin typeface="+mj-lt"/>
            </a:endParaRPr>
          </a:p>
          <a:p>
            <a:pPr algn="just">
              <a:lnSpc>
                <a:spcPts val="2600"/>
              </a:lnSpc>
            </a:pPr>
            <a:endParaRPr lang="nl-NL" sz="2000" dirty="0">
              <a:solidFill>
                <a:srgbClr val="002060"/>
              </a:solidFill>
            </a:endParaRPr>
          </a:p>
        </p:txBody>
      </p:sp>
      <p:pic>
        <p:nvPicPr>
          <p:cNvPr id="4" name="Picture 3"/>
          <p:cNvPicPr>
            <a:picLocks noChangeAspect="1"/>
          </p:cNvPicPr>
          <p:nvPr/>
        </p:nvPicPr>
        <p:blipFill>
          <a:blip r:embed="rId1"/>
          <a:stretch>
            <a:fillRect/>
          </a:stretch>
        </p:blipFill>
        <p:spPr>
          <a:xfrm>
            <a:off x="107418" y="2081923"/>
            <a:ext cx="1883399" cy="2269294"/>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8"/>
                                        </p:tgtEl>
                                        <p:attrNameLst>
                                          <p:attrName>style.visibility</p:attrName>
                                        </p:attrNameLst>
                                      </p:cBhvr>
                                      <p:to>
                                        <p:strVal val="visible"/>
                                      </p:to>
                                    </p:set>
                                    <p:animEffect transition="in" filter="fade">
                                      <p:cBhvr>
                                        <p:cTn id="7" dur="1000"/>
                                        <p:tgtEl>
                                          <p:spTgt spid="138"/>
                                        </p:tgtEl>
                                      </p:cBhvr>
                                    </p:animEffect>
                                    <p:anim calcmode="lin" valueType="num">
                                      <p:cBhvr>
                                        <p:cTn id="8" dur="1000" fill="hold"/>
                                        <p:tgtEl>
                                          <p:spTgt spid="138"/>
                                        </p:tgtEl>
                                        <p:attrNameLst>
                                          <p:attrName>ppt_x</p:attrName>
                                        </p:attrNameLst>
                                      </p:cBhvr>
                                      <p:tavLst>
                                        <p:tav tm="0">
                                          <p:val>
                                            <p:strVal val="#ppt_x"/>
                                          </p:val>
                                        </p:tav>
                                        <p:tav tm="100000">
                                          <p:val>
                                            <p:strVal val="#ppt_x"/>
                                          </p:val>
                                        </p:tav>
                                      </p:tavLst>
                                    </p:anim>
                                    <p:anim calcmode="lin" valueType="num">
                                      <p:cBhvr>
                                        <p:cTn id="9" dur="1000" fill="hold"/>
                                        <p:tgtEl>
                                          <p:spTgt spid="13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39">
                                            <p:txEl>
                                              <p:pRg st="0" end="0"/>
                                            </p:txEl>
                                          </p:spTgt>
                                        </p:tgtEl>
                                        <p:attrNameLst>
                                          <p:attrName>style.visibility</p:attrName>
                                        </p:attrNameLst>
                                      </p:cBhvr>
                                      <p:to>
                                        <p:strVal val="visible"/>
                                      </p:to>
                                    </p:set>
                                    <p:animEffect transition="in" filter="barn(inVertical)">
                                      <p:cBhvr>
                                        <p:cTn id="14" dur="500"/>
                                        <p:tgtEl>
                                          <p:spTgt spid="139">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39">
                                            <p:txEl>
                                              <p:pRg st="1" end="1"/>
                                            </p:txEl>
                                          </p:spTgt>
                                        </p:tgtEl>
                                        <p:attrNameLst>
                                          <p:attrName>style.visibility</p:attrName>
                                        </p:attrNameLst>
                                      </p:cBhvr>
                                      <p:to>
                                        <p:strVal val="visible"/>
                                      </p:to>
                                    </p:set>
                                    <p:animEffect transition="in" filter="wipe(down)">
                                      <p:cBhvr>
                                        <p:cTn id="19" dur="500"/>
                                        <p:tgtEl>
                                          <p:spTgt spid="139">
                                            <p:txEl>
                                              <p:pRg st="1" end="1"/>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139">
                                            <p:txEl>
                                              <p:pRg st="2" end="2"/>
                                            </p:txEl>
                                          </p:spTgt>
                                        </p:tgtEl>
                                        <p:attrNameLst>
                                          <p:attrName>style.visibility</p:attrName>
                                        </p:attrNameLst>
                                      </p:cBhvr>
                                      <p:to>
                                        <p:strVal val="visible"/>
                                      </p:to>
                                    </p:set>
                                    <p:animEffect transition="in" filter="wipe(down)">
                                      <p:cBhvr>
                                        <p:cTn id="22" dur="500"/>
                                        <p:tgtEl>
                                          <p:spTgt spid="13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down)">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05869"/>
            <a:ext cx="2115308" cy="1627477"/>
          </a:xfrm>
        </p:spPr>
        <p:txBody>
          <a:bodyPr/>
          <a:lstStyle/>
          <a:p>
            <a:pPr algn="ctr"/>
            <a:r>
              <a:rPr lang="en-US" sz="2400" dirty="0">
                <a:solidFill>
                  <a:schemeClr val="bg1"/>
                </a:solidFill>
                <a:latin typeface="+mj-lt"/>
              </a:rPr>
              <a:t>Quan sát Hình 3</a:t>
            </a:r>
            <a:endParaRPr lang="en-US" sz="2200" dirty="0">
              <a:solidFill>
                <a:schemeClr val="bg1"/>
              </a:solidFill>
              <a:latin typeface="+mj-lt"/>
            </a:endParaRPr>
          </a:p>
        </p:txBody>
      </p:sp>
      <p:sp>
        <p:nvSpPr>
          <p:cNvPr id="26" name="Rectangle 25"/>
          <p:cNvSpPr/>
          <p:nvPr/>
        </p:nvSpPr>
        <p:spPr>
          <a:xfrm>
            <a:off x="2426677" y="873130"/>
            <a:ext cx="6597748" cy="2169825"/>
          </a:xfrm>
          <a:prstGeom prst="rect">
            <a:avLst/>
          </a:prstGeom>
        </p:spPr>
        <p:txBody>
          <a:bodyPr wrap="square">
            <a:spAutoFit/>
          </a:bodyPr>
          <a:lstStyle/>
          <a:p>
            <a:pPr>
              <a:lnSpc>
                <a:spcPts val="2500"/>
              </a:lnSpc>
              <a:spcBef>
                <a:spcPts val="200"/>
              </a:spcBef>
              <a:spcAft>
                <a:spcPts val="200"/>
              </a:spcAft>
            </a:pPr>
            <a:r>
              <a:rPr lang="en-US" sz="2000" dirty="0">
                <a:solidFill>
                  <a:schemeClr val="accent6">
                    <a:lumMod val="50000"/>
                  </a:schemeClr>
                </a:solidFill>
                <a:latin typeface="+mj-lt"/>
              </a:rPr>
              <a:t>Em hãy cho biết:</a:t>
            </a:r>
            <a:endParaRPr lang="en-US" sz="2000" dirty="0">
              <a:solidFill>
                <a:schemeClr val="accent6">
                  <a:lumMod val="50000"/>
                </a:schemeClr>
              </a:solidFill>
              <a:latin typeface="+mj-lt"/>
            </a:endParaRPr>
          </a:p>
          <a:p>
            <a:pPr marL="342900" indent="-342900">
              <a:lnSpc>
                <a:spcPts val="2500"/>
              </a:lnSpc>
              <a:spcBef>
                <a:spcPts val="200"/>
              </a:spcBef>
              <a:spcAft>
                <a:spcPts val="200"/>
              </a:spcAft>
              <a:buFont typeface="Wingdings" panose="05000000000000000000" pitchFamily="2" charset="2"/>
              <a:buChar char="§"/>
            </a:pPr>
            <a:r>
              <a:rPr lang="en-US" sz="2000" i="1" dirty="0">
                <a:solidFill>
                  <a:schemeClr val="accent6">
                    <a:lumMod val="50000"/>
                  </a:schemeClr>
                </a:solidFill>
                <a:latin typeface="+mj-lt"/>
              </a:rPr>
              <a:t>Công lịch là gì?</a:t>
            </a:r>
            <a:endParaRPr lang="en-US" sz="2000" i="1" dirty="0">
              <a:solidFill>
                <a:schemeClr val="accent6">
                  <a:lumMod val="50000"/>
                </a:schemeClr>
              </a:solidFill>
              <a:latin typeface="+mj-lt"/>
            </a:endParaRPr>
          </a:p>
          <a:p>
            <a:pPr marL="342900" indent="-342900" algn="just">
              <a:lnSpc>
                <a:spcPts val="2500"/>
              </a:lnSpc>
              <a:spcBef>
                <a:spcPts val="200"/>
              </a:spcBef>
              <a:spcAft>
                <a:spcPts val="200"/>
              </a:spcAft>
              <a:buFont typeface="Wingdings" panose="05000000000000000000" pitchFamily="2" charset="2"/>
              <a:buChar char="§"/>
            </a:pPr>
            <a:r>
              <a:rPr lang="en-US" sz="2000" i="1" dirty="0">
                <a:solidFill>
                  <a:schemeClr val="accent6">
                    <a:lumMod val="50000"/>
                  </a:schemeClr>
                </a:solidFill>
                <a:latin typeface="+mj-lt"/>
              </a:rPr>
              <a:t>Các khái niệm: Công nguyên, trước Công nguyên (TCN), thập kỉ, thế kỉ, thiên niên kỉ. Cách tính các mốc thời gian. </a:t>
            </a:r>
            <a:endParaRPr lang="en-US" sz="2000" i="1" dirty="0">
              <a:solidFill>
                <a:schemeClr val="accent6">
                  <a:lumMod val="50000"/>
                </a:schemeClr>
              </a:solidFill>
              <a:latin typeface="+mj-lt"/>
            </a:endParaRPr>
          </a:p>
          <a:p>
            <a:pPr>
              <a:lnSpc>
                <a:spcPts val="2500"/>
              </a:lnSpc>
              <a:spcBef>
                <a:spcPts val="200"/>
              </a:spcBef>
              <a:spcAft>
                <a:spcPts val="200"/>
              </a:spcAft>
            </a:pPr>
            <a:endParaRPr lang="en-US" sz="2000" dirty="0">
              <a:solidFill>
                <a:schemeClr val="accent6">
                  <a:lumMod val="50000"/>
                </a:schemeClr>
              </a:solidFill>
              <a:latin typeface="+mj-lt"/>
            </a:endParaRPr>
          </a:p>
        </p:txBody>
      </p:sp>
      <p:pic>
        <p:nvPicPr>
          <p:cNvPr id="28" name="Picture 27"/>
          <p:cNvPicPr>
            <a:picLocks noChangeAspect="1"/>
          </p:cNvPicPr>
          <p:nvPr/>
        </p:nvPicPr>
        <p:blipFill>
          <a:blip r:embed="rId1"/>
          <a:stretch>
            <a:fillRect/>
          </a:stretch>
        </p:blipFill>
        <p:spPr>
          <a:xfrm>
            <a:off x="2426677" y="2777090"/>
            <a:ext cx="6597748" cy="2095500"/>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6">
                                            <p:txEl>
                                              <p:pRg st="0" end="0"/>
                                            </p:txEl>
                                          </p:spTgt>
                                        </p:tgtEl>
                                        <p:attrNameLst>
                                          <p:attrName>style.visibility</p:attrName>
                                        </p:attrNameLst>
                                      </p:cBhvr>
                                      <p:to>
                                        <p:strVal val="visible"/>
                                      </p:to>
                                    </p:set>
                                    <p:animEffect transition="in" filter="wipe(down)">
                                      <p:cBhvr>
                                        <p:cTn id="12" dur="500"/>
                                        <p:tgtEl>
                                          <p:spTgt spid="26">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26">
                                            <p:txEl>
                                              <p:pRg st="1" end="1"/>
                                            </p:txEl>
                                          </p:spTgt>
                                        </p:tgtEl>
                                        <p:attrNameLst>
                                          <p:attrName>style.visibility</p:attrName>
                                        </p:attrNameLst>
                                      </p:cBhvr>
                                      <p:to>
                                        <p:strVal val="visible"/>
                                      </p:to>
                                    </p:set>
                                    <p:animEffect transition="in" filter="wipe(down)">
                                      <p:cBhvr>
                                        <p:cTn id="15" dur="500"/>
                                        <p:tgtEl>
                                          <p:spTgt spid="26">
                                            <p:txEl>
                                              <p:pRg st="1" end="1"/>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26">
                                            <p:txEl>
                                              <p:pRg st="2" end="2"/>
                                            </p:txEl>
                                          </p:spTgt>
                                        </p:tgtEl>
                                        <p:attrNameLst>
                                          <p:attrName>style.visibility</p:attrName>
                                        </p:attrNameLst>
                                      </p:cBhvr>
                                      <p:to>
                                        <p:strVal val="visible"/>
                                      </p:to>
                                    </p:set>
                                    <p:animEffect transition="in" filter="wipe(down)">
                                      <p:cBhvr>
                                        <p:cTn id="18" dur="500"/>
                                        <p:tgtEl>
                                          <p:spTgt spid="26">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barn(inVertical)">
                                      <p:cBhvr>
                                        <p:cTn id="2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53819" y="1446139"/>
            <a:ext cx="7544271" cy="3824124"/>
          </a:xfrm>
          <a:prstGeom prst="rect">
            <a:avLst/>
          </a:prstGeom>
        </p:spPr>
        <p:txBody>
          <a:bodyPr wrap="square">
            <a:spAutoFit/>
          </a:bodyPr>
          <a:lstStyle/>
          <a:p>
            <a:pPr marL="342900" indent="-342900" algn="just">
              <a:lnSpc>
                <a:spcPts val="2500"/>
              </a:lnSpc>
              <a:spcBef>
                <a:spcPts val="200"/>
              </a:spcBef>
              <a:spcAft>
                <a:spcPts val="200"/>
              </a:spcAft>
              <a:buFont typeface="Wingdings" panose="05000000000000000000" pitchFamily="2" charset="2"/>
              <a:buChar char="§"/>
            </a:pPr>
            <a:r>
              <a:rPr lang="nl-NL" sz="2000" b="1" dirty="0">
                <a:solidFill>
                  <a:schemeClr val="bg1"/>
                </a:solidFill>
                <a:latin typeface="+mj-lt"/>
                <a:ea typeface="Calibri" panose="020F0502020204030204" pitchFamily="34" charset="0"/>
              </a:rPr>
              <a:t>Công lịch: </a:t>
            </a:r>
            <a:r>
              <a:rPr lang="nl-NL" sz="2000" dirty="0">
                <a:solidFill>
                  <a:schemeClr val="bg1"/>
                </a:solidFill>
                <a:latin typeface="+mj-lt"/>
                <a:ea typeface="Calibri" panose="020F0502020204030204" pitchFamily="34" charset="0"/>
              </a:rPr>
              <a:t>Dương lịch được hoàn chỉnh và thống nhất để các dân tộc đều có thể sử dụng.</a:t>
            </a:r>
            <a:endParaRPr lang="nl-NL" sz="2000" dirty="0">
              <a:solidFill>
                <a:schemeClr val="bg1"/>
              </a:solidFill>
              <a:latin typeface="+mj-lt"/>
              <a:ea typeface="Calibri" panose="020F0502020204030204" pitchFamily="34" charset="0"/>
            </a:endParaRPr>
          </a:p>
          <a:p>
            <a:pPr marL="342900" indent="-342900" algn="just">
              <a:lnSpc>
                <a:spcPts val="2500"/>
              </a:lnSpc>
              <a:spcBef>
                <a:spcPts val="200"/>
              </a:spcBef>
              <a:spcAft>
                <a:spcPts val="200"/>
              </a:spcAft>
              <a:buFont typeface="Wingdings" panose="05000000000000000000" pitchFamily="2" charset="2"/>
              <a:buChar char="§"/>
            </a:pPr>
            <a:r>
              <a:rPr lang="nl-NL" sz="2000" b="1" dirty="0">
                <a:solidFill>
                  <a:schemeClr val="bg1"/>
                </a:solidFill>
                <a:latin typeface="+mj-lt"/>
              </a:rPr>
              <a:t>Công nguyên: </a:t>
            </a:r>
            <a:r>
              <a:rPr lang="nl-NL" sz="2000" dirty="0">
                <a:solidFill>
                  <a:schemeClr val="bg1"/>
                </a:solidFill>
                <a:latin typeface="+mj-lt"/>
              </a:rPr>
              <a:t>Công lịch lấy năm ra đời của Chúa Giê-su - tương truyền là người sáng lập ra đạo Ki-tô, là năm đầu tiên của Công nguyên. </a:t>
            </a:r>
            <a:endParaRPr lang="nl-NL" sz="2000" dirty="0">
              <a:solidFill>
                <a:schemeClr val="bg1"/>
              </a:solidFill>
              <a:latin typeface="+mj-lt"/>
            </a:endParaRPr>
          </a:p>
          <a:p>
            <a:pPr marL="342900" indent="-342900" algn="just">
              <a:lnSpc>
                <a:spcPts val="2500"/>
              </a:lnSpc>
              <a:spcBef>
                <a:spcPts val="200"/>
              </a:spcBef>
              <a:spcAft>
                <a:spcPts val="200"/>
              </a:spcAft>
              <a:buFont typeface="Wingdings" panose="05000000000000000000" pitchFamily="2" charset="2"/>
              <a:buChar char="§"/>
            </a:pPr>
            <a:r>
              <a:rPr lang="nl-NL" sz="2000" b="1" dirty="0">
                <a:solidFill>
                  <a:schemeClr val="bg1"/>
                </a:solidFill>
                <a:latin typeface="+mj-lt"/>
              </a:rPr>
              <a:t>Trước Công nguyên: </a:t>
            </a:r>
            <a:r>
              <a:rPr lang="nl-NL" sz="2000" dirty="0">
                <a:solidFill>
                  <a:schemeClr val="bg1"/>
                </a:solidFill>
                <a:latin typeface="+mj-lt"/>
              </a:rPr>
              <a:t>Ngay trước năm đó là năm 1 trước Công nguyên (TCN). </a:t>
            </a:r>
            <a:endParaRPr lang="nl-NL" sz="2000" dirty="0">
              <a:solidFill>
                <a:schemeClr val="bg1"/>
              </a:solidFill>
              <a:latin typeface="+mj-lt"/>
            </a:endParaRPr>
          </a:p>
          <a:p>
            <a:pPr marL="342900" indent="-342900" algn="just">
              <a:lnSpc>
                <a:spcPts val="2500"/>
              </a:lnSpc>
              <a:spcBef>
                <a:spcPts val="200"/>
              </a:spcBef>
              <a:spcAft>
                <a:spcPts val="200"/>
              </a:spcAft>
              <a:buFont typeface="Wingdings" panose="05000000000000000000" pitchFamily="2" charset="2"/>
              <a:buChar char="§"/>
            </a:pPr>
            <a:r>
              <a:rPr lang="nl-NL" sz="2000" b="1" dirty="0">
                <a:solidFill>
                  <a:schemeClr val="bg1"/>
                </a:solidFill>
                <a:latin typeface="+mj-lt"/>
              </a:rPr>
              <a:t>Cách phân chia thời gian: </a:t>
            </a:r>
            <a:r>
              <a:rPr lang="nl-NL" sz="2000" dirty="0">
                <a:solidFill>
                  <a:schemeClr val="bg1"/>
                </a:solidFill>
                <a:latin typeface="+mj-lt"/>
              </a:rPr>
              <a:t>thập kỉ (10 năm), thế kỉ (100 năm) và thiên niên kỉ (1000 năm), tính từ năm đầu tiên của các khoảng thời gian đó.</a:t>
            </a:r>
            <a:endParaRPr lang="en-US" sz="2000" dirty="0">
              <a:solidFill>
                <a:schemeClr val="bg1"/>
              </a:solidFill>
              <a:latin typeface="+mj-lt"/>
            </a:endParaRPr>
          </a:p>
          <a:p>
            <a:pPr marL="342900" indent="-342900" algn="just">
              <a:lnSpc>
                <a:spcPts val="2500"/>
              </a:lnSpc>
              <a:spcBef>
                <a:spcPts val="200"/>
              </a:spcBef>
              <a:spcAft>
                <a:spcPts val="200"/>
              </a:spcAft>
              <a:buFont typeface="Wingdings" panose="05000000000000000000" pitchFamily="2" charset="2"/>
              <a:buChar char="§"/>
            </a:pPr>
            <a:endParaRPr lang="en-US" sz="2000" dirty="0">
              <a:solidFill>
                <a:srgbClr val="FFFF00"/>
              </a:solidFill>
              <a:latin typeface="+mj-lt"/>
            </a:endParaRPr>
          </a:p>
        </p:txBody>
      </p:sp>
      <p:grpSp>
        <p:nvGrpSpPr>
          <p:cNvPr id="7" name="Google Shape;533;p40"/>
          <p:cNvGrpSpPr/>
          <p:nvPr/>
        </p:nvGrpSpPr>
        <p:grpSpPr>
          <a:xfrm>
            <a:off x="1613226" y="884554"/>
            <a:ext cx="295476" cy="322972"/>
            <a:chOff x="1923675" y="1633650"/>
            <a:chExt cx="436002" cy="435975"/>
          </a:xfrm>
          <a:solidFill>
            <a:schemeClr val="tx1">
              <a:lumMod val="50000"/>
            </a:schemeClr>
          </a:solidFill>
        </p:grpSpPr>
        <p:sp>
          <p:nvSpPr>
            <p:cNvPr id="8" name="Google Shape;534;p40"/>
            <p:cNvSpPr/>
            <p:nvPr/>
          </p:nvSpPr>
          <p:spPr>
            <a:xfrm>
              <a:off x="2209252" y="1633650"/>
              <a:ext cx="150425" cy="150424"/>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grp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 name="Google Shape;535;p40"/>
            <p:cNvSpPr/>
            <p:nvPr/>
          </p:nvSpPr>
          <p:spPr>
            <a:xfrm>
              <a:off x="2019900" y="1757250"/>
              <a:ext cx="261825" cy="261850"/>
            </a:xfrm>
            <a:custGeom>
              <a:avLst/>
              <a:gdLst/>
              <a:ahLst/>
              <a:cxnLst/>
              <a:rect l="l" t="t" r="r" b="b"/>
              <a:pathLst>
                <a:path w="10473" h="10474" fill="none" extrusionOk="0">
                  <a:moveTo>
                    <a:pt x="10473" y="1"/>
                  </a:moveTo>
                  <a:lnTo>
                    <a:pt x="0" y="10473"/>
                  </a:lnTo>
                </a:path>
              </a:pathLst>
            </a:custGeom>
            <a:grp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 name="Google Shape;536;p4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grp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 name="Google Shape;537;p40"/>
            <p:cNvSpPr/>
            <p:nvPr/>
          </p:nvSpPr>
          <p:spPr>
            <a:xfrm>
              <a:off x="1974225" y="1711575"/>
              <a:ext cx="261825" cy="261850"/>
            </a:xfrm>
            <a:custGeom>
              <a:avLst/>
              <a:gdLst/>
              <a:ahLst/>
              <a:cxnLst/>
              <a:rect l="l" t="t" r="r" b="b"/>
              <a:pathLst>
                <a:path w="10473" h="10474" fill="none" extrusionOk="0">
                  <a:moveTo>
                    <a:pt x="0" y="10474"/>
                  </a:moveTo>
                  <a:lnTo>
                    <a:pt x="10473" y="1"/>
                  </a:lnTo>
                </a:path>
              </a:pathLst>
            </a:custGeom>
            <a:grp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 name="Google Shape;538;p40"/>
            <p:cNvSpPr/>
            <p:nvPr/>
          </p:nvSpPr>
          <p:spPr>
            <a:xfrm>
              <a:off x="1934650" y="2014200"/>
              <a:ext cx="44475" cy="44475"/>
            </a:xfrm>
            <a:custGeom>
              <a:avLst/>
              <a:gdLst/>
              <a:ahLst/>
              <a:cxnLst/>
              <a:rect l="l" t="t" r="r" b="b"/>
              <a:pathLst>
                <a:path w="1779" h="1779" fill="none" extrusionOk="0">
                  <a:moveTo>
                    <a:pt x="1778" y="1778"/>
                  </a:moveTo>
                  <a:lnTo>
                    <a:pt x="0" y="0"/>
                  </a:lnTo>
                </a:path>
              </a:pathLst>
            </a:custGeom>
            <a:grp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 name="Google Shape;539;p4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grp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5" name="Rectangle 4"/>
          <p:cNvSpPr/>
          <p:nvPr/>
        </p:nvSpPr>
        <p:spPr>
          <a:xfrm>
            <a:off x="0" y="830597"/>
            <a:ext cx="9144000" cy="430887"/>
          </a:xfrm>
          <a:prstGeom prst="rect">
            <a:avLst/>
          </a:prstGeom>
        </p:spPr>
        <p:txBody>
          <a:bodyPr wrap="square">
            <a:spAutoFit/>
          </a:bodyPr>
          <a:lstStyle/>
          <a:p>
            <a:pPr algn="ctr"/>
            <a:r>
              <a:rPr lang="en-US" sz="2200" b="1" dirty="0">
                <a:solidFill>
                  <a:srgbClr val="FFFF00"/>
                </a:solidFill>
              </a:rPr>
              <a:t>Công lịch và một số khái niệm thời gian</a:t>
            </a:r>
            <a:endParaRPr lang="en-US" sz="2200" b="1" dirty="0">
              <a:solidFill>
                <a:srgbClr val="FFFF00"/>
              </a:solidFill>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barn(inVertical)">
                                      <p:cBhvr>
                                        <p:cTn id="15" dur="500"/>
                                        <p:tgtEl>
                                          <p:spTgt spid="6">
                                            <p:txEl>
                                              <p:pRg st="0" end="0"/>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barn(inVertical)">
                                      <p:cBhvr>
                                        <p:cTn id="18" dur="500"/>
                                        <p:tgtEl>
                                          <p:spTgt spid="6">
                                            <p:txEl>
                                              <p:pRg st="1" end="1"/>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barn(inVertical)">
                                      <p:cBhvr>
                                        <p:cTn id="21" dur="500"/>
                                        <p:tgtEl>
                                          <p:spTgt spid="6">
                                            <p:txEl>
                                              <p:pRg st="2" end="2"/>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6">
                                            <p:txEl>
                                              <p:pRg st="3" end="3"/>
                                            </p:txEl>
                                          </p:spTgt>
                                        </p:tgtEl>
                                        <p:attrNameLst>
                                          <p:attrName>style.visibility</p:attrName>
                                        </p:attrNameLst>
                                      </p:cBhvr>
                                      <p:to>
                                        <p:strVal val="visible"/>
                                      </p:to>
                                    </p:set>
                                    <p:animEffect transition="in" filter="barn(inVertical)">
                                      <p:cBhvr>
                                        <p:cTn id="24"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7" name="Text Placeholder 6"/>
          <p:cNvSpPr>
            <a:spLocks noGrp="1"/>
          </p:cNvSpPr>
          <p:nvPr>
            <p:ph type="body" idx="2"/>
          </p:nvPr>
        </p:nvSpPr>
        <p:spPr>
          <a:xfrm>
            <a:off x="3590566" y="263612"/>
            <a:ext cx="5376013" cy="1269651"/>
          </a:xfrm>
        </p:spPr>
        <p:txBody>
          <a:bodyPr/>
          <a:lstStyle/>
          <a:p>
            <a:pPr marL="114300" indent="0" algn="just">
              <a:lnSpc>
                <a:spcPts val="2300"/>
              </a:lnSpc>
              <a:spcBef>
                <a:spcPts val="0"/>
              </a:spcBef>
              <a:buNone/>
            </a:pPr>
            <a:r>
              <a:rPr lang="fr-FR" sz="2000" b="1" dirty="0">
                <a:solidFill>
                  <a:schemeClr val="accent2"/>
                </a:solidFill>
                <a:latin typeface="+mj-lt"/>
              </a:rPr>
              <a:t>Ở Việt Nam, Công lịch được dùng chính thức trong văn bản của nhà nước, tuy nhiên, âm lịch vẫn được sử dụng rộng rãi trong nhân dân.</a:t>
            </a:r>
            <a:endParaRPr lang="fr-FR" sz="2000" b="1" dirty="0">
              <a:solidFill>
                <a:schemeClr val="accent2"/>
              </a:solidFill>
              <a:latin typeface="+mj-lt"/>
            </a:endParaRPr>
          </a:p>
          <a:p>
            <a:pPr algn="just"/>
            <a:endParaRPr lang="en-US" sz="2000" dirty="0">
              <a:solidFill>
                <a:srgbClr val="002060"/>
              </a:solidFill>
              <a:latin typeface="+mj-lt"/>
            </a:endParaRPr>
          </a:p>
          <a:p>
            <a:pPr algn="just"/>
            <a:endParaRPr lang="en-US" sz="2000" dirty="0">
              <a:latin typeface="+mj-lt"/>
            </a:endParaRPr>
          </a:p>
        </p:txBody>
      </p:sp>
      <p:sp>
        <p:nvSpPr>
          <p:cNvPr id="14" name="Google Shape;255;p29"/>
          <p:cNvSpPr txBox="1"/>
          <p:nvPr/>
        </p:nvSpPr>
        <p:spPr>
          <a:xfrm>
            <a:off x="607327" y="1794600"/>
            <a:ext cx="6357192" cy="14106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419100" algn="l" rtl="0">
              <a:lnSpc>
                <a:spcPct val="100000"/>
              </a:lnSpc>
              <a:spcBef>
                <a:spcPts val="600"/>
              </a:spcBef>
              <a:spcAft>
                <a:spcPts val="0"/>
              </a:spcAft>
              <a:buClr>
                <a:schemeClr val="accent3"/>
              </a:buClr>
              <a:buSzPts val="3000"/>
              <a:buFont typeface="Roboto" panose="02000000000000000000"/>
              <a:buChar char="▸"/>
              <a:defRPr sz="3000" b="0" i="0" u="none" strike="noStrike" cap="none">
                <a:solidFill>
                  <a:schemeClr val="dk1"/>
                </a:solidFill>
                <a:latin typeface="Roboto" panose="02000000000000000000"/>
                <a:ea typeface="Roboto" panose="02000000000000000000"/>
                <a:cs typeface="Roboto" panose="02000000000000000000"/>
                <a:sym typeface="Roboto" panose="02000000000000000000"/>
              </a:defRPr>
            </a:lvl1pPr>
            <a:lvl2pPr marL="914400" marR="0" lvl="1" indent="-381000" algn="l" rtl="0">
              <a:lnSpc>
                <a:spcPct val="100000"/>
              </a:lnSpc>
              <a:spcBef>
                <a:spcPts val="0"/>
              </a:spcBef>
              <a:spcAft>
                <a:spcPts val="0"/>
              </a:spcAft>
              <a:buClr>
                <a:schemeClr val="accent3"/>
              </a:buClr>
              <a:buSzPts val="2400"/>
              <a:buFont typeface="Roboto" panose="02000000000000000000"/>
              <a:buChar char="▹"/>
              <a:defRPr sz="2400" b="0" i="0" u="none" strike="noStrike" cap="none">
                <a:solidFill>
                  <a:schemeClr val="dk1"/>
                </a:solidFill>
                <a:latin typeface="Roboto" panose="02000000000000000000"/>
                <a:ea typeface="Roboto" panose="02000000000000000000"/>
                <a:cs typeface="Roboto" panose="02000000000000000000"/>
                <a:sym typeface="Roboto" panose="02000000000000000000"/>
              </a:defRPr>
            </a:lvl2pPr>
            <a:lvl3pPr marL="1371600" marR="0" lvl="2" indent="-381000" algn="l" rtl="0">
              <a:lnSpc>
                <a:spcPct val="100000"/>
              </a:lnSpc>
              <a:spcBef>
                <a:spcPts val="0"/>
              </a:spcBef>
              <a:spcAft>
                <a:spcPts val="0"/>
              </a:spcAft>
              <a:buClr>
                <a:schemeClr val="accent3"/>
              </a:buClr>
              <a:buSzPts val="2400"/>
              <a:buFont typeface="Roboto" panose="02000000000000000000"/>
              <a:buChar char="■"/>
              <a:defRPr sz="2400" b="0" i="0" u="none" strike="noStrike" cap="none">
                <a:solidFill>
                  <a:schemeClr val="dk1"/>
                </a:solidFill>
                <a:latin typeface="Roboto" panose="02000000000000000000"/>
                <a:ea typeface="Roboto" panose="02000000000000000000"/>
                <a:cs typeface="Roboto" panose="02000000000000000000"/>
                <a:sym typeface="Roboto" panose="02000000000000000000"/>
              </a:defRPr>
            </a:lvl3pPr>
            <a:lvl4pPr marL="1828800" marR="0" lvl="3" indent="-342900" algn="l" rtl="0">
              <a:lnSpc>
                <a:spcPct val="100000"/>
              </a:lnSpc>
              <a:spcBef>
                <a:spcPts val="0"/>
              </a:spcBef>
              <a:spcAft>
                <a:spcPts val="0"/>
              </a:spcAft>
              <a:buClr>
                <a:schemeClr val="dk1"/>
              </a:buClr>
              <a:buSzPts val="1800"/>
              <a:buFont typeface="Roboto" panose="02000000000000000000"/>
              <a:buChar char="●"/>
              <a:defRPr sz="1800" b="0" i="0" u="none" strike="noStrike" cap="none">
                <a:solidFill>
                  <a:schemeClr val="dk1"/>
                </a:solidFill>
                <a:latin typeface="Roboto" panose="02000000000000000000"/>
                <a:ea typeface="Roboto" panose="02000000000000000000"/>
                <a:cs typeface="Roboto" panose="02000000000000000000"/>
                <a:sym typeface="Roboto" panose="02000000000000000000"/>
              </a:defRPr>
            </a:lvl4pPr>
            <a:lvl5pPr marL="2286000" marR="0" lvl="4" indent="-342900" algn="l" rtl="0">
              <a:lnSpc>
                <a:spcPct val="100000"/>
              </a:lnSpc>
              <a:spcBef>
                <a:spcPts val="0"/>
              </a:spcBef>
              <a:spcAft>
                <a:spcPts val="0"/>
              </a:spcAft>
              <a:buClr>
                <a:schemeClr val="dk1"/>
              </a:buClr>
              <a:buSzPts val="1800"/>
              <a:buFont typeface="Roboto" panose="02000000000000000000"/>
              <a:buChar char="○"/>
              <a:defRPr sz="1800" b="0" i="0" u="none" strike="noStrike" cap="none">
                <a:solidFill>
                  <a:schemeClr val="dk1"/>
                </a:solidFill>
                <a:latin typeface="Roboto" panose="02000000000000000000"/>
                <a:ea typeface="Roboto" panose="02000000000000000000"/>
                <a:cs typeface="Roboto" panose="02000000000000000000"/>
                <a:sym typeface="Roboto" panose="02000000000000000000"/>
              </a:defRPr>
            </a:lvl5pPr>
            <a:lvl6pPr marL="2743200" marR="0" lvl="5" indent="-342900" algn="l" rtl="0">
              <a:lnSpc>
                <a:spcPct val="100000"/>
              </a:lnSpc>
              <a:spcBef>
                <a:spcPts val="0"/>
              </a:spcBef>
              <a:spcAft>
                <a:spcPts val="0"/>
              </a:spcAft>
              <a:buClr>
                <a:schemeClr val="dk1"/>
              </a:buClr>
              <a:buSzPts val="1800"/>
              <a:buFont typeface="Roboto" panose="02000000000000000000"/>
              <a:buChar char="■"/>
              <a:defRPr sz="1800" b="0" i="0" u="none" strike="noStrike" cap="none">
                <a:solidFill>
                  <a:schemeClr val="dk1"/>
                </a:solidFill>
                <a:latin typeface="Roboto" panose="02000000000000000000"/>
                <a:ea typeface="Roboto" panose="02000000000000000000"/>
                <a:cs typeface="Roboto" panose="02000000000000000000"/>
                <a:sym typeface="Roboto" panose="02000000000000000000"/>
              </a:defRPr>
            </a:lvl6pPr>
            <a:lvl7pPr marL="3200400" marR="0" lvl="6" indent="-342900" algn="l" rtl="0">
              <a:lnSpc>
                <a:spcPct val="100000"/>
              </a:lnSpc>
              <a:spcBef>
                <a:spcPts val="0"/>
              </a:spcBef>
              <a:spcAft>
                <a:spcPts val="0"/>
              </a:spcAft>
              <a:buClr>
                <a:schemeClr val="dk1"/>
              </a:buClr>
              <a:buSzPts val="1800"/>
              <a:buFont typeface="Roboto" panose="02000000000000000000"/>
              <a:buChar char="●"/>
              <a:defRPr sz="1800" b="0" i="0" u="none" strike="noStrike" cap="none">
                <a:solidFill>
                  <a:schemeClr val="dk1"/>
                </a:solidFill>
                <a:latin typeface="Roboto" panose="02000000000000000000"/>
                <a:ea typeface="Roboto" panose="02000000000000000000"/>
                <a:cs typeface="Roboto" panose="02000000000000000000"/>
                <a:sym typeface="Roboto" panose="02000000000000000000"/>
              </a:defRPr>
            </a:lvl7pPr>
            <a:lvl8pPr marL="3657600" marR="0" lvl="7" indent="-342900" algn="l" rtl="0">
              <a:lnSpc>
                <a:spcPct val="100000"/>
              </a:lnSpc>
              <a:spcBef>
                <a:spcPts val="0"/>
              </a:spcBef>
              <a:spcAft>
                <a:spcPts val="0"/>
              </a:spcAft>
              <a:buClr>
                <a:schemeClr val="dk1"/>
              </a:buClr>
              <a:buSzPts val="1800"/>
              <a:buFont typeface="Roboto" panose="02000000000000000000"/>
              <a:buChar char="○"/>
              <a:defRPr sz="1800" b="0" i="0" u="none" strike="noStrike" cap="none">
                <a:solidFill>
                  <a:schemeClr val="dk1"/>
                </a:solidFill>
                <a:latin typeface="Roboto" panose="02000000000000000000"/>
                <a:ea typeface="Roboto" panose="02000000000000000000"/>
                <a:cs typeface="Roboto" panose="02000000000000000000"/>
                <a:sym typeface="Roboto" panose="02000000000000000000"/>
              </a:defRPr>
            </a:lvl8pPr>
            <a:lvl9pPr marL="4114800" marR="0" lvl="8" indent="-342900" algn="l" rtl="0">
              <a:lnSpc>
                <a:spcPct val="100000"/>
              </a:lnSpc>
              <a:spcBef>
                <a:spcPts val="0"/>
              </a:spcBef>
              <a:spcAft>
                <a:spcPts val="0"/>
              </a:spcAft>
              <a:buClr>
                <a:schemeClr val="dk1"/>
              </a:buClr>
              <a:buSzPts val="1800"/>
              <a:buFont typeface="Roboto" panose="02000000000000000000"/>
              <a:buChar char="■"/>
              <a:defRPr sz="1800" b="0" i="0" u="none" strike="noStrike" cap="none">
                <a:solidFill>
                  <a:schemeClr val="dk1"/>
                </a:solidFill>
                <a:latin typeface="Roboto" panose="02000000000000000000"/>
                <a:ea typeface="Roboto" panose="02000000000000000000"/>
                <a:cs typeface="Roboto" panose="02000000000000000000"/>
                <a:sym typeface="Roboto" panose="02000000000000000000"/>
              </a:defRPr>
            </a:lvl9pPr>
          </a:lstStyle>
          <a:p>
            <a:pPr marL="0" indent="0" algn="just">
              <a:lnSpc>
                <a:spcPts val="2300"/>
              </a:lnSpc>
              <a:spcBef>
                <a:spcPts val="0"/>
              </a:spcBef>
              <a:buFont typeface="Roboto" panose="02000000000000000000"/>
              <a:buNone/>
            </a:pPr>
            <a:r>
              <a:rPr lang="nl-NL" sz="2000" i="1" dirty="0">
                <a:solidFill>
                  <a:schemeClr val="accent2">
                    <a:lumMod val="50000"/>
                  </a:schemeClr>
                </a:solidFill>
                <a:latin typeface="+mj-lt"/>
              </a:rPr>
              <a:t>Em hãy cho biết những ngày lễ quan trọng của nước Việt Nam: Giỗ tổ Hùng Vương, tết Nguyên đán, ngày Quốc khánh, ngày Giải phóng miền Nam thống nhất đất nước được tính theo loại lịch nào?</a:t>
            </a:r>
            <a:endParaRPr lang="en-US" sz="2000" i="1" dirty="0">
              <a:solidFill>
                <a:schemeClr val="accent2">
                  <a:lumMod val="50000"/>
                </a:schemeClr>
              </a:solidFill>
              <a:latin typeface="+mj-lt"/>
            </a:endParaRPr>
          </a:p>
          <a:p>
            <a:pPr marL="0" indent="0">
              <a:buFont typeface="Roboto" panose="02000000000000000000"/>
              <a:buNone/>
            </a:pPr>
            <a:endParaRPr lang="en-US" sz="2000" dirty="0">
              <a:solidFill>
                <a:schemeClr val="accent2">
                  <a:lumMod val="50000"/>
                </a:schemeClr>
              </a:solidFill>
            </a:endParaRPr>
          </a:p>
        </p:txBody>
      </p:sp>
      <p:sp>
        <p:nvSpPr>
          <p:cNvPr id="10" name="Rectangle 9"/>
          <p:cNvSpPr/>
          <p:nvPr/>
        </p:nvSpPr>
        <p:spPr>
          <a:xfrm>
            <a:off x="2245057" y="3315669"/>
            <a:ext cx="5493224" cy="1618392"/>
          </a:xfrm>
          <a:prstGeom prst="rect">
            <a:avLst/>
          </a:prstGeom>
        </p:spPr>
        <p:txBody>
          <a:bodyPr wrap="square">
            <a:spAutoFit/>
          </a:bodyPr>
          <a:lstStyle/>
          <a:p>
            <a:pPr marL="285750" indent="-285750" algn="just">
              <a:lnSpc>
                <a:spcPts val="2300"/>
              </a:lnSpc>
              <a:spcBef>
                <a:spcPts val="200"/>
              </a:spcBef>
              <a:spcAft>
                <a:spcPts val="200"/>
              </a:spcAft>
              <a:buFont typeface="Arial" panose="020B0604020202020204" pitchFamily="34" charset="0"/>
              <a:buChar char="•"/>
            </a:pPr>
            <a:r>
              <a:rPr lang="nl-NL" sz="2000" b="1" dirty="0">
                <a:solidFill>
                  <a:schemeClr val="accent6">
                    <a:lumMod val="50000"/>
                  </a:schemeClr>
                </a:solidFill>
              </a:rPr>
              <a:t>Ngày lễ tính theo lịch dương: ngày Quốc khánh, ngày Giải phóng miền Nam, thống nhất đất nước.</a:t>
            </a:r>
            <a:endParaRPr lang="en-US" sz="2000" b="1" dirty="0">
              <a:solidFill>
                <a:schemeClr val="accent6">
                  <a:lumMod val="50000"/>
                </a:schemeClr>
              </a:solidFill>
            </a:endParaRPr>
          </a:p>
          <a:p>
            <a:pPr marL="285750" indent="-285750" algn="just">
              <a:lnSpc>
                <a:spcPts val="2300"/>
              </a:lnSpc>
              <a:spcBef>
                <a:spcPts val="200"/>
              </a:spcBef>
              <a:spcAft>
                <a:spcPts val="200"/>
              </a:spcAft>
              <a:buFont typeface="Arial" panose="020B0604020202020204" pitchFamily="34" charset="0"/>
              <a:buChar char="•"/>
            </a:pPr>
            <a:r>
              <a:rPr lang="nl-NL" sz="2000" b="1" dirty="0">
                <a:solidFill>
                  <a:schemeClr val="accent6">
                    <a:lumMod val="50000"/>
                  </a:schemeClr>
                </a:solidFill>
              </a:rPr>
              <a:t>Ngày lễ tính theo lịch âm: Giỗ tổ Hùng Vương, tết Nguyên đán.</a:t>
            </a:r>
            <a:endParaRPr lang="en-US" sz="2000" b="1" dirty="0">
              <a:solidFill>
                <a:schemeClr val="accent6">
                  <a:lumMod val="50000"/>
                </a:schemeClr>
              </a:solidFill>
            </a:endParaRPr>
          </a:p>
        </p:txBody>
      </p:sp>
      <p:pic>
        <p:nvPicPr>
          <p:cNvPr id="16" name="Picture 15"/>
          <p:cNvPicPr>
            <a:picLocks noChangeAspect="1"/>
          </p:cNvPicPr>
          <p:nvPr/>
        </p:nvPicPr>
        <p:blipFill>
          <a:blip r:embed="rId1"/>
          <a:stretch>
            <a:fillRect/>
          </a:stretch>
        </p:blipFill>
        <p:spPr>
          <a:xfrm>
            <a:off x="7117308" y="1487746"/>
            <a:ext cx="1248770" cy="1199134"/>
          </a:xfrm>
          <a:prstGeom prst="rect">
            <a:avLst/>
          </a:prstGeom>
        </p:spPr>
      </p:pic>
      <p:pic>
        <p:nvPicPr>
          <p:cNvPr id="17" name="Picture 16"/>
          <p:cNvPicPr>
            <a:picLocks noChangeAspect="1"/>
          </p:cNvPicPr>
          <p:nvPr/>
        </p:nvPicPr>
        <p:blipFill>
          <a:blip r:embed="rId2"/>
          <a:stretch>
            <a:fillRect/>
          </a:stretch>
        </p:blipFill>
        <p:spPr>
          <a:xfrm>
            <a:off x="7738281" y="3466538"/>
            <a:ext cx="1332262" cy="1316653"/>
          </a:xfrm>
          <a:prstGeom prst="rect">
            <a:avLst/>
          </a:prstGeom>
        </p:spPr>
      </p:pic>
      <p:pic>
        <p:nvPicPr>
          <p:cNvPr id="18" name="Picture 17"/>
          <p:cNvPicPr>
            <a:picLocks noChangeAspect="1"/>
          </p:cNvPicPr>
          <p:nvPr/>
        </p:nvPicPr>
        <p:blipFill>
          <a:blip r:embed="rId3"/>
          <a:stretch>
            <a:fillRect/>
          </a:stretch>
        </p:blipFill>
        <p:spPr>
          <a:xfrm>
            <a:off x="155326" y="3466538"/>
            <a:ext cx="1857719" cy="1390435"/>
          </a:xfrm>
          <a:prstGeom prst="rect">
            <a:avLst/>
          </a:prstGeom>
        </p:spPr>
      </p:pic>
      <p:pic>
        <p:nvPicPr>
          <p:cNvPr id="19" name="Picture 18"/>
          <p:cNvPicPr>
            <a:picLocks noChangeAspect="1"/>
          </p:cNvPicPr>
          <p:nvPr/>
        </p:nvPicPr>
        <p:blipFill>
          <a:blip r:embed="rId4"/>
          <a:stretch>
            <a:fillRect/>
          </a:stretch>
        </p:blipFill>
        <p:spPr>
          <a:xfrm>
            <a:off x="1027478" y="347091"/>
            <a:ext cx="1730655" cy="1140655"/>
          </a:xfrm>
          <a:prstGeom prst="rect">
            <a:avLst/>
          </a:prstGeom>
        </p:spPr>
      </p:pic>
      <p:grpSp>
        <p:nvGrpSpPr>
          <p:cNvPr id="20" name="Google Shape;533;p40"/>
          <p:cNvGrpSpPr/>
          <p:nvPr/>
        </p:nvGrpSpPr>
        <p:grpSpPr>
          <a:xfrm>
            <a:off x="3374589" y="347091"/>
            <a:ext cx="295476" cy="396894"/>
            <a:chOff x="1923675" y="1633650"/>
            <a:chExt cx="436002" cy="435975"/>
          </a:xfrm>
          <a:solidFill>
            <a:schemeClr val="tx1">
              <a:lumMod val="50000"/>
            </a:schemeClr>
          </a:solidFill>
        </p:grpSpPr>
        <p:sp>
          <p:nvSpPr>
            <p:cNvPr id="21" name="Google Shape;534;p40"/>
            <p:cNvSpPr/>
            <p:nvPr/>
          </p:nvSpPr>
          <p:spPr>
            <a:xfrm>
              <a:off x="2209252" y="1633650"/>
              <a:ext cx="150425" cy="150424"/>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grp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 name="Google Shape;535;p40"/>
            <p:cNvSpPr/>
            <p:nvPr/>
          </p:nvSpPr>
          <p:spPr>
            <a:xfrm>
              <a:off x="2019900" y="1757250"/>
              <a:ext cx="261825" cy="261850"/>
            </a:xfrm>
            <a:custGeom>
              <a:avLst/>
              <a:gdLst/>
              <a:ahLst/>
              <a:cxnLst/>
              <a:rect l="l" t="t" r="r" b="b"/>
              <a:pathLst>
                <a:path w="10473" h="10474" fill="none" extrusionOk="0">
                  <a:moveTo>
                    <a:pt x="10473" y="1"/>
                  </a:moveTo>
                  <a:lnTo>
                    <a:pt x="0" y="10473"/>
                  </a:lnTo>
                </a:path>
              </a:pathLst>
            </a:custGeom>
            <a:grp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 name="Google Shape;536;p4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grp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 name="Google Shape;537;p40"/>
            <p:cNvSpPr/>
            <p:nvPr/>
          </p:nvSpPr>
          <p:spPr>
            <a:xfrm>
              <a:off x="1974225" y="1711575"/>
              <a:ext cx="261825" cy="261850"/>
            </a:xfrm>
            <a:custGeom>
              <a:avLst/>
              <a:gdLst/>
              <a:ahLst/>
              <a:cxnLst/>
              <a:rect l="l" t="t" r="r" b="b"/>
              <a:pathLst>
                <a:path w="10473" h="10474" fill="none" extrusionOk="0">
                  <a:moveTo>
                    <a:pt x="0" y="10474"/>
                  </a:moveTo>
                  <a:lnTo>
                    <a:pt x="10473" y="1"/>
                  </a:lnTo>
                </a:path>
              </a:pathLst>
            </a:custGeom>
            <a:grp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 name="Google Shape;538;p40"/>
            <p:cNvSpPr/>
            <p:nvPr/>
          </p:nvSpPr>
          <p:spPr>
            <a:xfrm>
              <a:off x="1934650" y="2014200"/>
              <a:ext cx="44475" cy="44475"/>
            </a:xfrm>
            <a:custGeom>
              <a:avLst/>
              <a:gdLst/>
              <a:ahLst/>
              <a:cxnLst/>
              <a:rect l="l" t="t" r="r" b="b"/>
              <a:pathLst>
                <a:path w="1779" h="1779" fill="none" extrusionOk="0">
                  <a:moveTo>
                    <a:pt x="1778" y="1778"/>
                  </a:moveTo>
                  <a:lnTo>
                    <a:pt x="0" y="0"/>
                  </a:lnTo>
                </a:path>
              </a:pathLst>
            </a:custGeom>
            <a:grp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 name="Google Shape;539;p4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grp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wipe(down)">
                                      <p:cBhvr>
                                        <p:cTn id="10" dur="500"/>
                                        <p:tgtEl>
                                          <p:spTgt spid="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animEffect transition="in" filter="barn(inVertical)">
                                      <p:cBhvr>
                                        <p:cTn id="15" dur="500"/>
                                        <p:tgtEl>
                                          <p:spTgt spid="1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barn(inVertical)">
                                      <p:cBhvr>
                                        <p:cTn id="20" dur="500"/>
                                        <p:tgtEl>
                                          <p:spTgt spid="10">
                                            <p:txEl>
                                              <p:pRg st="0" end="0"/>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10">
                                            <p:txEl>
                                              <p:pRg st="1" end="1"/>
                                            </p:txEl>
                                          </p:spTgt>
                                        </p:tgtEl>
                                        <p:attrNameLst>
                                          <p:attrName>style.visibility</p:attrName>
                                        </p:attrNameLst>
                                      </p:cBhvr>
                                      <p:to>
                                        <p:strVal val="visible"/>
                                      </p:to>
                                    </p:set>
                                    <p:animEffect transition="in" filter="barn(inVertical)">
                                      <p:cBhvr>
                                        <p:cTn id="23" dur="500"/>
                                        <p:tgtEl>
                                          <p:spTgt spid="10">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down)">
                                      <p:cBhvr>
                                        <p:cTn id="28" dur="500"/>
                                        <p:tgtEl>
                                          <p:spTgt spid="19"/>
                                        </p:tgtEl>
                                      </p:cBhvr>
                                    </p:animEffect>
                                  </p:childTnLst>
                                </p:cTn>
                              </p:par>
                              <p:par>
                                <p:cTn id="29" presetID="22" presetClass="entr" presetSubtype="4"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down)">
                                      <p:cBhvr>
                                        <p:cTn id="31" dur="500"/>
                                        <p:tgtEl>
                                          <p:spTgt spid="18"/>
                                        </p:tgtEl>
                                      </p:cBhvr>
                                    </p:animEffect>
                                  </p:childTnLst>
                                </p:cTn>
                              </p:par>
                              <p:par>
                                <p:cTn id="32" presetID="22" presetClass="entr" presetSubtype="4"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down)">
                                      <p:cBhvr>
                                        <p:cTn id="34" dur="500"/>
                                        <p:tgtEl>
                                          <p:spTgt spid="16"/>
                                        </p:tgtEl>
                                      </p:cBhvr>
                                    </p:animEffect>
                                  </p:childTnLst>
                                </p:cTn>
                              </p:par>
                              <p:par>
                                <p:cTn id="35" presetID="22" presetClass="entr" presetSubtype="4"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down)">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4"/>
          <p:cNvSpPr txBox="1">
            <a:spLocks noGrp="1"/>
          </p:cNvSpPr>
          <p:nvPr>
            <p:ph type="title"/>
          </p:nvPr>
        </p:nvSpPr>
        <p:spPr>
          <a:xfrm>
            <a:off x="1" y="513389"/>
            <a:ext cx="2081284" cy="857400"/>
          </a:xfrm>
          <a:prstGeom prst="rect">
            <a:avLst/>
          </a:prstGeom>
        </p:spPr>
        <p:txBody>
          <a:bodyPr spcFirstLastPara="1" wrap="square" lIns="91425" tIns="91425" rIns="91425" bIns="91425" anchor="t" anchorCtr="0">
            <a:noAutofit/>
          </a:bodyPr>
          <a:lstStyle/>
          <a:p>
            <a:pPr lvl="0" algn="ctr"/>
            <a:r>
              <a:rPr lang="en-US" sz="2400" dirty="0">
                <a:latin typeface="+mj-lt"/>
              </a:rPr>
              <a:t>Luyện tập</a:t>
            </a:r>
            <a:br>
              <a:rPr lang="en-US" sz="2400" dirty="0">
                <a:latin typeface="+mj-lt"/>
              </a:rPr>
            </a:br>
            <a:r>
              <a:rPr lang="en-US" sz="2400" dirty="0">
                <a:latin typeface="+mj-lt"/>
              </a:rPr>
              <a:t>mở rộng</a:t>
            </a:r>
            <a:endParaRPr sz="2400" dirty="0">
              <a:latin typeface="+mj-lt"/>
            </a:endParaRPr>
          </a:p>
        </p:txBody>
      </p:sp>
      <p:sp>
        <p:nvSpPr>
          <p:cNvPr id="154" name="Google Shape;154;p24"/>
          <p:cNvSpPr/>
          <p:nvPr/>
        </p:nvSpPr>
        <p:spPr>
          <a:xfrm rot="5400000">
            <a:off x="3569847" y="466826"/>
            <a:ext cx="2321400" cy="2321400"/>
          </a:xfrm>
          <a:prstGeom prst="teardrop">
            <a:avLst>
              <a:gd name="adj" fmla="val 10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 name="Google Shape;155;p24"/>
          <p:cNvSpPr/>
          <p:nvPr/>
        </p:nvSpPr>
        <p:spPr>
          <a:xfrm rot="5400000" flipH="1">
            <a:off x="4021127" y="2881008"/>
            <a:ext cx="1856944" cy="1856944"/>
          </a:xfrm>
          <a:prstGeom prst="teardrop">
            <a:avLst>
              <a:gd name="adj" fmla="val 100000"/>
            </a:avLst>
          </a:prstGeom>
          <a:solidFill>
            <a:srgbClr val="3D8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6" name="Google Shape;156;p24"/>
          <p:cNvSpPr/>
          <p:nvPr/>
        </p:nvSpPr>
        <p:spPr>
          <a:xfrm rot="10800000">
            <a:off x="6011691" y="1464259"/>
            <a:ext cx="1282846" cy="1282846"/>
          </a:xfrm>
          <a:prstGeom prst="teardrop">
            <a:avLst>
              <a:gd name="adj" fmla="val 10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 name="Google Shape;157;p24"/>
          <p:cNvSpPr/>
          <p:nvPr/>
        </p:nvSpPr>
        <p:spPr>
          <a:xfrm flipH="1">
            <a:off x="6006623" y="2915569"/>
            <a:ext cx="1550106" cy="1550106"/>
          </a:xfrm>
          <a:prstGeom prst="teardrop">
            <a:avLst>
              <a:gd name="adj" fmla="val 10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 name="Rectangle 1"/>
          <p:cNvSpPr/>
          <p:nvPr/>
        </p:nvSpPr>
        <p:spPr>
          <a:xfrm>
            <a:off x="3710376" y="988845"/>
            <a:ext cx="2040341" cy="1323439"/>
          </a:xfrm>
          <a:prstGeom prst="rect">
            <a:avLst/>
          </a:prstGeom>
        </p:spPr>
        <p:txBody>
          <a:bodyPr wrap="square">
            <a:spAutoFit/>
          </a:bodyPr>
          <a:lstStyle/>
          <a:p>
            <a:pPr algn="ctr"/>
            <a:r>
              <a:rPr lang="en-US" sz="2000" b="1" dirty="0">
                <a:solidFill>
                  <a:schemeClr val="bg1"/>
                </a:solidFill>
                <a:latin typeface="+mj-lt"/>
              </a:rPr>
              <a:t>Em hãy nêu một số cách tính thời gian trong lịch sử?</a:t>
            </a:r>
            <a:endParaRPr lang="en-US" sz="2000" b="1" dirty="0">
              <a:solidFill>
                <a:schemeClr val="bg1"/>
              </a:solidFill>
              <a:latin typeface="+mj-lt"/>
            </a:endParaRPr>
          </a:p>
        </p:txBody>
      </p:sp>
      <p:pic>
        <p:nvPicPr>
          <p:cNvPr id="4" name="Picture 3"/>
          <p:cNvPicPr>
            <a:picLocks noChangeAspect="1"/>
          </p:cNvPicPr>
          <p:nvPr/>
        </p:nvPicPr>
        <p:blipFill>
          <a:blip r:embed="rId1"/>
          <a:stretch>
            <a:fillRect/>
          </a:stretch>
        </p:blipFill>
        <p:spPr>
          <a:xfrm>
            <a:off x="6268703" y="3050275"/>
            <a:ext cx="930572" cy="1262824"/>
          </a:xfrm>
          <a:prstGeom prst="rect">
            <a:avLst/>
          </a:prstGeom>
        </p:spPr>
      </p:pic>
      <p:sp>
        <p:nvSpPr>
          <p:cNvPr id="5" name="Rectangle 4"/>
          <p:cNvSpPr/>
          <p:nvPr/>
        </p:nvSpPr>
        <p:spPr>
          <a:xfrm>
            <a:off x="5973418" y="1650565"/>
            <a:ext cx="1359391" cy="1015663"/>
          </a:xfrm>
          <a:prstGeom prst="rect">
            <a:avLst/>
          </a:prstGeom>
        </p:spPr>
        <p:txBody>
          <a:bodyPr wrap="square">
            <a:spAutoFit/>
          </a:bodyPr>
          <a:lstStyle/>
          <a:p>
            <a:pPr lvl="0" algn="ctr">
              <a:spcBef>
                <a:spcPts val="700"/>
              </a:spcBef>
              <a:spcAft>
                <a:spcPts val="700"/>
              </a:spcAft>
            </a:pPr>
            <a:r>
              <a:rPr lang="nl-NL" sz="2000" b="1" dirty="0">
                <a:solidFill>
                  <a:srgbClr val="FFFF00"/>
                </a:solidFill>
                <a:latin typeface="+mj-lt"/>
                <a:ea typeface="Times New Roman" panose="02020603050405020304" pitchFamily="18" charset="0"/>
                <a:cs typeface="Times New Roman" panose="02020603050405020304" pitchFamily="18" charset="0"/>
              </a:rPr>
              <a:t>Ngày, tháng, năm.</a:t>
            </a:r>
            <a:endParaRPr lang="en-US" sz="2000" b="1" dirty="0">
              <a:solidFill>
                <a:srgbClr val="FFFF00"/>
              </a:solidFill>
              <a:effectLst/>
              <a:latin typeface="+mj-lt"/>
              <a:ea typeface="Times New Roman" panose="02020603050405020304" pitchFamily="18" charset="0"/>
              <a:cs typeface="Times New Roman" panose="02020603050405020304" pitchFamily="18" charset="0"/>
            </a:endParaRPr>
          </a:p>
        </p:txBody>
      </p:sp>
      <p:sp>
        <p:nvSpPr>
          <p:cNvPr id="6" name="Rectangle 5"/>
          <p:cNvSpPr/>
          <p:nvPr/>
        </p:nvSpPr>
        <p:spPr>
          <a:xfrm>
            <a:off x="3916523" y="3575572"/>
            <a:ext cx="2066151" cy="528350"/>
          </a:xfrm>
          <a:prstGeom prst="rect">
            <a:avLst/>
          </a:prstGeom>
        </p:spPr>
        <p:txBody>
          <a:bodyPr wrap="square">
            <a:spAutoFit/>
          </a:bodyPr>
          <a:lstStyle/>
          <a:p>
            <a:pPr lvl="0" algn="ctr">
              <a:lnSpc>
                <a:spcPts val="1700"/>
              </a:lnSpc>
              <a:spcBef>
                <a:spcPts val="700"/>
              </a:spcBef>
              <a:spcAft>
                <a:spcPts val="700"/>
              </a:spcAft>
            </a:pPr>
            <a:r>
              <a:rPr lang="fr-FR" sz="2000" b="1" dirty="0">
                <a:solidFill>
                  <a:srgbClr val="FFFF00"/>
                </a:solidFill>
                <a:latin typeface="+mj-lt"/>
                <a:ea typeface="Times New Roman" panose="02020603050405020304" pitchFamily="18" charset="0"/>
                <a:cs typeface="Times New Roman" panose="02020603050405020304" pitchFamily="18" charset="0"/>
              </a:rPr>
              <a:t>Thập kỉ, thế kỉ, thiên niên kỉ.</a:t>
            </a:r>
            <a:endParaRPr lang="en-US" sz="2000" b="1" dirty="0">
              <a:solidFill>
                <a:srgbClr val="FFFF00"/>
              </a:solidFill>
              <a:effectLst/>
              <a:latin typeface="+mj-lt"/>
              <a:ea typeface="Times New Roman" panose="02020603050405020304" pitchFamily="18" charset="0"/>
              <a:cs typeface="Times New Roman" panose="02020603050405020304" pitchFamily="18" charset="0"/>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2"/>
                                        </p:tgtEl>
                                        <p:attrNameLst>
                                          <p:attrName>style.visibility</p:attrName>
                                        </p:attrNameLst>
                                      </p:cBhvr>
                                      <p:to>
                                        <p:strVal val="visible"/>
                                      </p:to>
                                    </p:set>
                                    <p:animEffect transition="in" filter="fade">
                                      <p:cBhvr>
                                        <p:cTn id="7" dur="1000"/>
                                        <p:tgtEl>
                                          <p:spTgt spid="152"/>
                                        </p:tgtEl>
                                      </p:cBhvr>
                                    </p:animEffect>
                                    <p:anim calcmode="lin" valueType="num">
                                      <p:cBhvr>
                                        <p:cTn id="8" dur="1000" fill="hold"/>
                                        <p:tgtEl>
                                          <p:spTgt spid="152"/>
                                        </p:tgtEl>
                                        <p:attrNameLst>
                                          <p:attrName>ppt_x</p:attrName>
                                        </p:attrNameLst>
                                      </p:cBhvr>
                                      <p:tavLst>
                                        <p:tav tm="0">
                                          <p:val>
                                            <p:strVal val="#ppt_x"/>
                                          </p:val>
                                        </p:tav>
                                        <p:tav tm="100000">
                                          <p:val>
                                            <p:strVal val="#ppt_x"/>
                                          </p:val>
                                        </p:tav>
                                      </p:tavLst>
                                    </p:anim>
                                    <p:anim calcmode="lin" valueType="num">
                                      <p:cBhvr>
                                        <p:cTn id="9" dur="1000" fill="hold"/>
                                        <p:tgtEl>
                                          <p:spTgt spid="15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4"/>
                                        </p:tgtEl>
                                        <p:attrNameLst>
                                          <p:attrName>style.visibility</p:attrName>
                                        </p:attrNameLst>
                                      </p:cBhvr>
                                      <p:to>
                                        <p:strVal val="visible"/>
                                      </p:to>
                                    </p:set>
                                    <p:animEffect transition="in" filter="fade">
                                      <p:cBhvr>
                                        <p:cTn id="14" dur="1000"/>
                                        <p:tgtEl>
                                          <p:spTgt spid="154"/>
                                        </p:tgtEl>
                                      </p:cBhvr>
                                    </p:animEffect>
                                    <p:anim calcmode="lin" valueType="num">
                                      <p:cBhvr>
                                        <p:cTn id="15" dur="1000" fill="hold"/>
                                        <p:tgtEl>
                                          <p:spTgt spid="154"/>
                                        </p:tgtEl>
                                        <p:attrNameLst>
                                          <p:attrName>ppt_x</p:attrName>
                                        </p:attrNameLst>
                                      </p:cBhvr>
                                      <p:tavLst>
                                        <p:tav tm="0">
                                          <p:val>
                                            <p:strVal val="#ppt_x"/>
                                          </p:val>
                                        </p:tav>
                                        <p:tav tm="100000">
                                          <p:val>
                                            <p:strVal val="#ppt_x"/>
                                          </p:val>
                                        </p:tav>
                                      </p:tavLst>
                                    </p:anim>
                                    <p:anim calcmode="lin" valueType="num">
                                      <p:cBhvr>
                                        <p:cTn id="16" dur="1000" fill="hold"/>
                                        <p:tgtEl>
                                          <p:spTgt spid="15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57"/>
                                        </p:tgtEl>
                                        <p:attrNameLst>
                                          <p:attrName>style.visibility</p:attrName>
                                        </p:attrNameLst>
                                      </p:cBhvr>
                                      <p:to>
                                        <p:strVal val="visible"/>
                                      </p:to>
                                    </p:set>
                                    <p:animEffect transition="in" filter="fade">
                                      <p:cBhvr>
                                        <p:cTn id="31" dur="1000"/>
                                        <p:tgtEl>
                                          <p:spTgt spid="157"/>
                                        </p:tgtEl>
                                      </p:cBhvr>
                                    </p:animEffect>
                                    <p:anim calcmode="lin" valueType="num">
                                      <p:cBhvr>
                                        <p:cTn id="32" dur="1000" fill="hold"/>
                                        <p:tgtEl>
                                          <p:spTgt spid="157"/>
                                        </p:tgtEl>
                                        <p:attrNameLst>
                                          <p:attrName>ppt_x</p:attrName>
                                        </p:attrNameLst>
                                      </p:cBhvr>
                                      <p:tavLst>
                                        <p:tav tm="0">
                                          <p:val>
                                            <p:strVal val="#ppt_x"/>
                                          </p:val>
                                        </p:tav>
                                        <p:tav tm="100000">
                                          <p:val>
                                            <p:strVal val="#ppt_x"/>
                                          </p:val>
                                        </p:tav>
                                      </p:tavLst>
                                    </p:anim>
                                    <p:anim calcmode="lin" valueType="num">
                                      <p:cBhvr>
                                        <p:cTn id="33" dur="1000" fill="hold"/>
                                        <p:tgtEl>
                                          <p:spTgt spid="15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1000"/>
                                        <p:tgtEl>
                                          <p:spTgt spid="5"/>
                                        </p:tgtEl>
                                      </p:cBhvr>
                                    </p:animEffect>
                                    <p:anim calcmode="lin" valueType="num">
                                      <p:cBhvr>
                                        <p:cTn id="39" dur="1000" fill="hold"/>
                                        <p:tgtEl>
                                          <p:spTgt spid="5"/>
                                        </p:tgtEl>
                                        <p:attrNameLst>
                                          <p:attrName>ppt_x</p:attrName>
                                        </p:attrNameLst>
                                      </p:cBhvr>
                                      <p:tavLst>
                                        <p:tav tm="0">
                                          <p:val>
                                            <p:strVal val="#ppt_x"/>
                                          </p:val>
                                        </p:tav>
                                        <p:tav tm="100000">
                                          <p:val>
                                            <p:strVal val="#ppt_x"/>
                                          </p:val>
                                        </p:tav>
                                      </p:tavLst>
                                    </p:anim>
                                    <p:anim calcmode="lin" valueType="num">
                                      <p:cBhvr>
                                        <p:cTn id="40" dur="1000" fill="hold"/>
                                        <p:tgtEl>
                                          <p:spTgt spid="5"/>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56"/>
                                        </p:tgtEl>
                                        <p:attrNameLst>
                                          <p:attrName>style.visibility</p:attrName>
                                        </p:attrNameLst>
                                      </p:cBhvr>
                                      <p:to>
                                        <p:strVal val="visible"/>
                                      </p:to>
                                    </p:set>
                                    <p:animEffect transition="in" filter="fade">
                                      <p:cBhvr>
                                        <p:cTn id="43" dur="1000"/>
                                        <p:tgtEl>
                                          <p:spTgt spid="156"/>
                                        </p:tgtEl>
                                      </p:cBhvr>
                                    </p:animEffect>
                                    <p:anim calcmode="lin" valueType="num">
                                      <p:cBhvr>
                                        <p:cTn id="44" dur="1000" fill="hold"/>
                                        <p:tgtEl>
                                          <p:spTgt spid="156"/>
                                        </p:tgtEl>
                                        <p:attrNameLst>
                                          <p:attrName>ppt_x</p:attrName>
                                        </p:attrNameLst>
                                      </p:cBhvr>
                                      <p:tavLst>
                                        <p:tav tm="0">
                                          <p:val>
                                            <p:strVal val="#ppt_x"/>
                                          </p:val>
                                        </p:tav>
                                        <p:tav tm="100000">
                                          <p:val>
                                            <p:strVal val="#ppt_x"/>
                                          </p:val>
                                        </p:tav>
                                      </p:tavLst>
                                    </p:anim>
                                    <p:anim calcmode="lin" valueType="num">
                                      <p:cBhvr>
                                        <p:cTn id="45" dur="1000" fill="hold"/>
                                        <p:tgtEl>
                                          <p:spTgt spid="156"/>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1000"/>
                                        <p:tgtEl>
                                          <p:spTgt spid="6"/>
                                        </p:tgtEl>
                                      </p:cBhvr>
                                    </p:animEffect>
                                    <p:anim calcmode="lin" valueType="num">
                                      <p:cBhvr>
                                        <p:cTn id="51" dur="1000" fill="hold"/>
                                        <p:tgtEl>
                                          <p:spTgt spid="6"/>
                                        </p:tgtEl>
                                        <p:attrNameLst>
                                          <p:attrName>ppt_x</p:attrName>
                                        </p:attrNameLst>
                                      </p:cBhvr>
                                      <p:tavLst>
                                        <p:tav tm="0">
                                          <p:val>
                                            <p:strVal val="#ppt_x"/>
                                          </p:val>
                                        </p:tav>
                                        <p:tav tm="100000">
                                          <p:val>
                                            <p:strVal val="#ppt_x"/>
                                          </p:val>
                                        </p:tav>
                                      </p:tavLst>
                                    </p:anim>
                                    <p:anim calcmode="lin" valueType="num">
                                      <p:cBhvr>
                                        <p:cTn id="52" dur="1000" fill="hold"/>
                                        <p:tgtEl>
                                          <p:spTgt spid="6"/>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155"/>
                                        </p:tgtEl>
                                        <p:attrNameLst>
                                          <p:attrName>style.visibility</p:attrName>
                                        </p:attrNameLst>
                                      </p:cBhvr>
                                      <p:to>
                                        <p:strVal val="visible"/>
                                      </p:to>
                                    </p:set>
                                    <p:animEffect transition="in" filter="fade">
                                      <p:cBhvr>
                                        <p:cTn id="55" dur="1000"/>
                                        <p:tgtEl>
                                          <p:spTgt spid="155"/>
                                        </p:tgtEl>
                                      </p:cBhvr>
                                    </p:animEffect>
                                    <p:anim calcmode="lin" valueType="num">
                                      <p:cBhvr>
                                        <p:cTn id="56" dur="1000" fill="hold"/>
                                        <p:tgtEl>
                                          <p:spTgt spid="155"/>
                                        </p:tgtEl>
                                        <p:attrNameLst>
                                          <p:attrName>ppt_x</p:attrName>
                                        </p:attrNameLst>
                                      </p:cBhvr>
                                      <p:tavLst>
                                        <p:tav tm="0">
                                          <p:val>
                                            <p:strVal val="#ppt_x"/>
                                          </p:val>
                                        </p:tav>
                                        <p:tav tm="100000">
                                          <p:val>
                                            <p:strVal val="#ppt_x"/>
                                          </p:val>
                                        </p:tav>
                                      </p:tavLst>
                                    </p:anim>
                                    <p:anim calcmode="lin" valueType="num">
                                      <p:cBhvr>
                                        <p:cTn id="57" dur="1000" fill="hold"/>
                                        <p:tgtEl>
                                          <p:spTgt spid="1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 grpId="0"/>
      <p:bldP spid="154" grpId="0" animBg="1"/>
      <p:bldP spid="155" grpId="0" animBg="1"/>
      <p:bldP spid="156" grpId="0" animBg="1"/>
      <p:bldP spid="157" grpId="0" animBg="1"/>
      <p:bldP spid="2" grpId="0"/>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70" name="Google Shape;70;p14"/>
          <p:cNvSpPr txBox="1">
            <a:spLocks noGrp="1"/>
          </p:cNvSpPr>
          <p:nvPr>
            <p:ph type="title"/>
          </p:nvPr>
        </p:nvSpPr>
        <p:spPr>
          <a:xfrm>
            <a:off x="-51207" y="653828"/>
            <a:ext cx="2224865" cy="85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200" dirty="0">
                <a:latin typeface="+mj-lt"/>
              </a:rPr>
              <a:t>Kiểm tra bài cũ</a:t>
            </a:r>
            <a:endParaRPr sz="2200" dirty="0">
              <a:latin typeface="+mj-lt"/>
            </a:endParaRPr>
          </a:p>
        </p:txBody>
      </p:sp>
      <p:sp>
        <p:nvSpPr>
          <p:cNvPr id="3" name="Rectangle 2"/>
          <p:cNvSpPr/>
          <p:nvPr/>
        </p:nvSpPr>
        <p:spPr>
          <a:xfrm>
            <a:off x="-37559" y="2045503"/>
            <a:ext cx="2101755" cy="707886"/>
          </a:xfrm>
          <a:prstGeom prst="rect">
            <a:avLst/>
          </a:prstGeom>
        </p:spPr>
        <p:txBody>
          <a:bodyPr wrap="square">
            <a:spAutoFit/>
          </a:bodyPr>
          <a:lstStyle/>
          <a:p>
            <a:pPr marL="0" indent="0" algn="ctr">
              <a:lnSpc>
                <a:spcPts val="2400"/>
              </a:lnSpc>
              <a:buNone/>
            </a:pPr>
            <a:r>
              <a:rPr lang="en-US" sz="2000" b="1" dirty="0">
                <a:solidFill>
                  <a:srgbClr val="002060"/>
                </a:solidFill>
              </a:rPr>
              <a:t>Hình nào là</a:t>
            </a:r>
            <a:endParaRPr lang="en-US" sz="2000" b="1" dirty="0">
              <a:solidFill>
                <a:srgbClr val="002060"/>
              </a:solidFill>
            </a:endParaRPr>
          </a:p>
          <a:p>
            <a:pPr marL="0" indent="0" algn="ctr">
              <a:lnSpc>
                <a:spcPts val="2400"/>
              </a:lnSpc>
              <a:buNone/>
            </a:pPr>
            <a:r>
              <a:rPr lang="en-US" sz="2000" b="1" dirty="0">
                <a:solidFill>
                  <a:srgbClr val="002060"/>
                </a:solidFill>
              </a:rPr>
              <a:t> tư liệu gốc?</a:t>
            </a:r>
            <a:endParaRPr lang="en-US" sz="2000" b="1" dirty="0"/>
          </a:p>
        </p:txBody>
      </p:sp>
      <p:pic>
        <p:nvPicPr>
          <p:cNvPr id="5" name="Picture 4"/>
          <p:cNvPicPr>
            <a:picLocks noChangeAspect="1"/>
          </p:cNvPicPr>
          <p:nvPr/>
        </p:nvPicPr>
        <p:blipFill>
          <a:blip r:embed="rId1"/>
          <a:stretch>
            <a:fillRect/>
          </a:stretch>
        </p:blipFill>
        <p:spPr>
          <a:xfrm>
            <a:off x="2511189" y="502763"/>
            <a:ext cx="3120050" cy="1837828"/>
          </a:xfrm>
          <a:prstGeom prst="rect">
            <a:avLst/>
          </a:prstGeom>
        </p:spPr>
      </p:pic>
      <p:pic>
        <p:nvPicPr>
          <p:cNvPr id="6" name="Picture 5"/>
          <p:cNvPicPr>
            <a:picLocks noChangeAspect="1"/>
          </p:cNvPicPr>
          <p:nvPr/>
        </p:nvPicPr>
        <p:blipFill>
          <a:blip r:embed="rId2"/>
          <a:stretch>
            <a:fillRect/>
          </a:stretch>
        </p:blipFill>
        <p:spPr>
          <a:xfrm>
            <a:off x="6034227" y="371918"/>
            <a:ext cx="2611135" cy="2027528"/>
          </a:xfrm>
          <a:prstGeom prst="rect">
            <a:avLst/>
          </a:prstGeom>
        </p:spPr>
      </p:pic>
      <p:pic>
        <p:nvPicPr>
          <p:cNvPr id="7" name="Picture 6"/>
          <p:cNvPicPr>
            <a:picLocks noChangeAspect="1"/>
          </p:cNvPicPr>
          <p:nvPr/>
        </p:nvPicPr>
        <p:blipFill>
          <a:blip r:embed="rId3"/>
          <a:stretch>
            <a:fillRect/>
          </a:stretch>
        </p:blipFill>
        <p:spPr>
          <a:xfrm>
            <a:off x="2511189" y="2579427"/>
            <a:ext cx="3120050" cy="2202407"/>
          </a:xfrm>
          <a:prstGeom prst="rect">
            <a:avLst/>
          </a:prstGeom>
        </p:spPr>
      </p:pic>
      <p:pic>
        <p:nvPicPr>
          <p:cNvPr id="8" name="Picture 7"/>
          <p:cNvPicPr>
            <a:picLocks noChangeAspect="1"/>
          </p:cNvPicPr>
          <p:nvPr/>
        </p:nvPicPr>
        <p:blipFill>
          <a:blip r:embed="rId4"/>
          <a:stretch>
            <a:fillRect/>
          </a:stretch>
        </p:blipFill>
        <p:spPr>
          <a:xfrm>
            <a:off x="5977046" y="2579427"/>
            <a:ext cx="2668316" cy="2202407"/>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barn(inVertical)">
                                      <p:cBhvr>
                                        <p:cTn id="7" dur="500"/>
                                        <p:tgtEl>
                                          <p:spTgt spid="7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par>
                                <p:cTn id="18" presetID="6" presetClass="entr" presetSubtype="16"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ircle(in)">
                                      <p:cBhvr>
                                        <p:cTn id="20" dur="2000"/>
                                        <p:tgtEl>
                                          <p:spTgt spid="6"/>
                                        </p:tgtEl>
                                      </p:cBhvr>
                                    </p:animEffect>
                                  </p:childTnLst>
                                </p:cTn>
                              </p:par>
                              <p:par>
                                <p:cTn id="21" presetID="6" presetClass="entr" presetSubtype="16"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2000"/>
                                        <p:tgtEl>
                                          <p:spTgt spid="7"/>
                                        </p:tgtEl>
                                      </p:cBhvr>
                                    </p:animEffect>
                                  </p:childTnLst>
                                </p:cTn>
                              </p:par>
                              <p:par>
                                <p:cTn id="24" presetID="6" presetClass="entr" presetSubtype="16"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ircle(in)">
                                      <p:cBhvr>
                                        <p:cTn id="2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49522" y="658761"/>
            <a:ext cx="6817057" cy="707886"/>
          </a:xfrm>
          <a:prstGeom prst="rect">
            <a:avLst/>
          </a:prstGeom>
        </p:spPr>
        <p:txBody>
          <a:bodyPr wrap="square">
            <a:spAutoFit/>
          </a:bodyPr>
          <a:lstStyle/>
          <a:p>
            <a:r>
              <a:rPr lang="nl-NL" sz="2000" i="1" dirty="0">
                <a:solidFill>
                  <a:schemeClr val="tx1">
                    <a:lumMod val="75000"/>
                  </a:schemeClr>
                </a:solidFill>
              </a:rPr>
              <a:t>Hãy tính tuổi theo âm lịch, dương lịch cho đến năm hiện tại của những người trong gia đình em là bao nhiêu tuổi?</a:t>
            </a:r>
            <a:endParaRPr lang="en-US" sz="2000" dirty="0">
              <a:solidFill>
                <a:schemeClr val="tx1">
                  <a:lumMod val="75000"/>
                </a:schemeClr>
              </a:solidFill>
            </a:endParaRPr>
          </a:p>
        </p:txBody>
      </p:sp>
      <p:pic>
        <p:nvPicPr>
          <p:cNvPr id="4" name="Picture 3"/>
          <p:cNvPicPr>
            <a:picLocks noChangeAspect="1"/>
          </p:cNvPicPr>
          <p:nvPr/>
        </p:nvPicPr>
        <p:blipFill>
          <a:blip r:embed="rId1"/>
          <a:stretch>
            <a:fillRect/>
          </a:stretch>
        </p:blipFill>
        <p:spPr>
          <a:xfrm flipH="1">
            <a:off x="711783" y="1991499"/>
            <a:ext cx="3370678" cy="2414872"/>
          </a:xfrm>
          <a:prstGeom prst="rect">
            <a:avLst/>
          </a:prstGeom>
        </p:spPr>
      </p:pic>
      <p:sp>
        <p:nvSpPr>
          <p:cNvPr id="13" name="Google Shape;154;p24"/>
          <p:cNvSpPr/>
          <p:nvPr/>
        </p:nvSpPr>
        <p:spPr>
          <a:xfrm rot="5400000">
            <a:off x="4600784" y="1622261"/>
            <a:ext cx="1574024" cy="1579323"/>
          </a:xfrm>
          <a:prstGeom prst="teardrop">
            <a:avLst>
              <a:gd name="adj" fmla="val 10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 name="Google Shape;155;p24"/>
          <p:cNvSpPr/>
          <p:nvPr/>
        </p:nvSpPr>
        <p:spPr>
          <a:xfrm rot="5400000" flipH="1">
            <a:off x="4643796" y="3294148"/>
            <a:ext cx="1488001" cy="1579322"/>
          </a:xfrm>
          <a:prstGeom prst="teardrop">
            <a:avLst>
              <a:gd name="adj" fmla="val 100000"/>
            </a:avLst>
          </a:prstGeom>
          <a:solidFill>
            <a:srgbClr val="3D8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 name="Google Shape;156;p24"/>
          <p:cNvSpPr/>
          <p:nvPr/>
        </p:nvSpPr>
        <p:spPr>
          <a:xfrm rot="10800000">
            <a:off x="6282060" y="1898765"/>
            <a:ext cx="1537805" cy="1300170"/>
          </a:xfrm>
          <a:prstGeom prst="teardrop">
            <a:avLst>
              <a:gd name="adj" fmla="val 100000"/>
            </a:avLst>
          </a:prstGeom>
          <a:solidFill>
            <a:schemeClr val="accent2">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 name="Google Shape;157;p24"/>
          <p:cNvSpPr/>
          <p:nvPr/>
        </p:nvSpPr>
        <p:spPr>
          <a:xfrm flipH="1">
            <a:off x="6282061" y="3355037"/>
            <a:ext cx="1537804" cy="1472773"/>
          </a:xfrm>
          <a:prstGeom prst="teardrop">
            <a:avLst>
              <a:gd name="adj" fmla="val 100000"/>
            </a:avLst>
          </a:pr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 name="Rectangle 16"/>
          <p:cNvSpPr/>
          <p:nvPr/>
        </p:nvSpPr>
        <p:spPr>
          <a:xfrm>
            <a:off x="4552422" y="2228787"/>
            <a:ext cx="1735301" cy="430887"/>
          </a:xfrm>
          <a:prstGeom prst="rect">
            <a:avLst/>
          </a:prstGeom>
        </p:spPr>
        <p:txBody>
          <a:bodyPr wrap="square">
            <a:spAutoFit/>
          </a:bodyPr>
          <a:lstStyle/>
          <a:p>
            <a:pPr algn="ctr"/>
            <a:r>
              <a:rPr lang="en-US" sz="2200" b="1" dirty="0">
                <a:solidFill>
                  <a:srgbClr val="FFFF00"/>
                </a:solidFill>
                <a:latin typeface="+mj-lt"/>
              </a:rPr>
              <a:t>Ông, bà </a:t>
            </a:r>
            <a:endParaRPr lang="en-US" sz="2200" b="1" dirty="0">
              <a:solidFill>
                <a:srgbClr val="FFFF00"/>
              </a:solidFill>
              <a:latin typeface="+mj-lt"/>
            </a:endParaRPr>
          </a:p>
        </p:txBody>
      </p:sp>
      <p:sp>
        <p:nvSpPr>
          <p:cNvPr id="19" name="Rectangle 18"/>
          <p:cNvSpPr/>
          <p:nvPr/>
        </p:nvSpPr>
        <p:spPr>
          <a:xfrm>
            <a:off x="6279513" y="2274953"/>
            <a:ext cx="1540352" cy="769441"/>
          </a:xfrm>
          <a:prstGeom prst="rect">
            <a:avLst/>
          </a:prstGeom>
        </p:spPr>
        <p:txBody>
          <a:bodyPr wrap="square">
            <a:spAutoFit/>
          </a:bodyPr>
          <a:lstStyle/>
          <a:p>
            <a:pPr lvl="0" algn="ctr">
              <a:spcBef>
                <a:spcPts val="700"/>
              </a:spcBef>
              <a:spcAft>
                <a:spcPts val="700"/>
              </a:spcAft>
            </a:pPr>
            <a:r>
              <a:rPr lang="nl-NL" sz="2200" b="1" dirty="0">
                <a:solidFill>
                  <a:srgbClr val="FFFF00"/>
                </a:solidFill>
                <a:latin typeface="+mj-lt"/>
                <a:ea typeface="Times New Roman" panose="02020603050405020304" pitchFamily="18" charset="0"/>
                <a:cs typeface="Times New Roman" panose="02020603050405020304" pitchFamily="18" charset="0"/>
              </a:rPr>
              <a:t>Bản thân em</a:t>
            </a:r>
            <a:endParaRPr lang="en-US" sz="2200" b="1" dirty="0">
              <a:solidFill>
                <a:srgbClr val="FFFF00"/>
              </a:solidFill>
              <a:effectLst/>
              <a:latin typeface="+mj-lt"/>
              <a:ea typeface="Times New Roman" panose="02020603050405020304" pitchFamily="18" charset="0"/>
              <a:cs typeface="Times New Roman" panose="02020603050405020304" pitchFamily="18" charset="0"/>
            </a:endParaRPr>
          </a:p>
        </p:txBody>
      </p:sp>
      <p:sp>
        <p:nvSpPr>
          <p:cNvPr id="20" name="Rectangle 19"/>
          <p:cNvSpPr/>
          <p:nvPr/>
        </p:nvSpPr>
        <p:spPr>
          <a:xfrm>
            <a:off x="4541446" y="3871926"/>
            <a:ext cx="1757252" cy="320024"/>
          </a:xfrm>
          <a:prstGeom prst="rect">
            <a:avLst/>
          </a:prstGeom>
        </p:spPr>
        <p:txBody>
          <a:bodyPr wrap="square">
            <a:spAutoFit/>
          </a:bodyPr>
          <a:lstStyle/>
          <a:p>
            <a:pPr lvl="0" algn="ctr">
              <a:lnSpc>
                <a:spcPts val="1700"/>
              </a:lnSpc>
              <a:spcBef>
                <a:spcPts val="700"/>
              </a:spcBef>
              <a:spcAft>
                <a:spcPts val="700"/>
              </a:spcAft>
            </a:pPr>
            <a:r>
              <a:rPr lang="fr-FR" sz="2200" b="1" dirty="0">
                <a:solidFill>
                  <a:srgbClr val="FFFF00"/>
                </a:solidFill>
                <a:latin typeface="+mj-lt"/>
                <a:ea typeface="Times New Roman" panose="02020603050405020304" pitchFamily="18" charset="0"/>
                <a:cs typeface="Times New Roman" panose="02020603050405020304" pitchFamily="18" charset="0"/>
              </a:rPr>
              <a:t>Bố, mẹ</a:t>
            </a:r>
            <a:endParaRPr lang="en-US" sz="2200" b="1" dirty="0">
              <a:solidFill>
                <a:srgbClr val="FFFF00"/>
              </a:solidFill>
              <a:effectLst/>
              <a:latin typeface="+mj-lt"/>
              <a:ea typeface="Times New Roman" panose="02020603050405020304" pitchFamily="18" charset="0"/>
              <a:cs typeface="Times New Roman" panose="02020603050405020304" pitchFamily="18" charset="0"/>
            </a:endParaRPr>
          </a:p>
        </p:txBody>
      </p:sp>
      <p:sp>
        <p:nvSpPr>
          <p:cNvPr id="21" name="Rectangle 20"/>
          <p:cNvSpPr/>
          <p:nvPr/>
        </p:nvSpPr>
        <p:spPr>
          <a:xfrm>
            <a:off x="6177458" y="3811546"/>
            <a:ext cx="1757252" cy="538032"/>
          </a:xfrm>
          <a:prstGeom prst="rect">
            <a:avLst/>
          </a:prstGeom>
        </p:spPr>
        <p:txBody>
          <a:bodyPr wrap="square">
            <a:spAutoFit/>
          </a:bodyPr>
          <a:lstStyle/>
          <a:p>
            <a:pPr lvl="0" algn="ctr">
              <a:lnSpc>
                <a:spcPts val="1700"/>
              </a:lnSpc>
              <a:spcBef>
                <a:spcPts val="700"/>
              </a:spcBef>
              <a:spcAft>
                <a:spcPts val="700"/>
              </a:spcAft>
            </a:pPr>
            <a:r>
              <a:rPr lang="fr-FR" sz="2200" b="1" dirty="0">
                <a:solidFill>
                  <a:srgbClr val="FFFF00"/>
                </a:solidFill>
                <a:latin typeface="+mj-lt"/>
                <a:ea typeface="Times New Roman" panose="02020603050405020304" pitchFamily="18" charset="0"/>
                <a:cs typeface="Times New Roman" panose="02020603050405020304" pitchFamily="18" charset="0"/>
              </a:rPr>
              <a:t>Anh, chị, em</a:t>
            </a:r>
            <a:endParaRPr lang="en-US" sz="2200" b="1" dirty="0">
              <a:solidFill>
                <a:srgbClr val="FFFF00"/>
              </a:solidFill>
              <a:effectLst/>
              <a:latin typeface="+mj-lt"/>
              <a:ea typeface="Times New Roman" panose="02020603050405020304" pitchFamily="18" charset="0"/>
              <a:cs typeface="Times New Roman" panose="02020603050405020304" pitchFamily="18" charset="0"/>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circle(in)">
                                      <p:cBhvr>
                                        <p:cTn id="14" dur="2000"/>
                                        <p:tgtEl>
                                          <p:spTgt spid="13"/>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circle(in)">
                                      <p:cBhvr>
                                        <p:cTn id="17" dur="2000"/>
                                        <p:tgtEl>
                                          <p:spTgt spid="17"/>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circle(in)">
                                      <p:cBhvr>
                                        <p:cTn id="20" dur="2000"/>
                                        <p:tgtEl>
                                          <p:spTgt spid="16"/>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circle(in)">
                                      <p:cBhvr>
                                        <p:cTn id="23" dur="2000"/>
                                        <p:tgtEl>
                                          <p:spTgt spid="19"/>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circle(in)">
                                      <p:cBhvr>
                                        <p:cTn id="26" dur="2000"/>
                                        <p:tgtEl>
                                          <p:spTgt spid="15"/>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circle(in)">
                                      <p:cBhvr>
                                        <p:cTn id="29" dur="2000"/>
                                        <p:tgtEl>
                                          <p:spTgt spid="20"/>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circle(in)">
                                      <p:cBhvr>
                                        <p:cTn id="32" dur="2000"/>
                                        <p:tgtEl>
                                          <p:spTgt spid="14"/>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circle(in)">
                                      <p:cBhvr>
                                        <p:cTn id="35" dur="20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barn(inVertical)">
                                      <p:cBhvr>
                                        <p:cTn id="4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animBg="1"/>
      <p:bldP spid="14" grpId="0" animBg="1"/>
      <p:bldP spid="15" grpId="0" animBg="1"/>
      <p:bldP spid="16" grpId="0" animBg="1"/>
      <p:bldP spid="17" grpId="0"/>
      <p:bldP spid="19" grpId="0"/>
      <p:bldP spid="20" grpId="0"/>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9"/>
          <p:cNvSpPr txBox="1">
            <a:spLocks noGrp="1"/>
          </p:cNvSpPr>
          <p:nvPr>
            <p:ph type="ctrTitle" idx="4294967295"/>
          </p:nvPr>
        </p:nvSpPr>
        <p:spPr>
          <a:xfrm>
            <a:off x="485393" y="678954"/>
            <a:ext cx="3267741" cy="807193"/>
          </a:xfrm>
          <a:prstGeom prst="rect">
            <a:avLst/>
          </a:prstGeom>
        </p:spPr>
        <p:txBody>
          <a:bodyPr spcFirstLastPara="1" wrap="square" lIns="91425" tIns="91425" rIns="91425" bIns="91425" anchor="t" anchorCtr="0">
            <a:noAutofit/>
          </a:bodyPr>
          <a:lstStyle/>
          <a:p>
            <a:pPr lvl="0"/>
            <a:r>
              <a:rPr lang="en-US" sz="2400" dirty="0">
                <a:solidFill>
                  <a:schemeClr val="bg1"/>
                </a:solidFill>
                <a:latin typeface="+mj-lt"/>
              </a:rPr>
              <a:t>Luyện tập nâng cao</a:t>
            </a:r>
            <a:endParaRPr sz="2400" dirty="0">
              <a:solidFill>
                <a:schemeClr val="bg1"/>
              </a:solidFill>
              <a:latin typeface="+mj-lt"/>
            </a:endParaRPr>
          </a:p>
        </p:txBody>
      </p:sp>
      <p:sp>
        <p:nvSpPr>
          <p:cNvPr id="104" name="Google Shape;104;p19"/>
          <p:cNvSpPr txBox="1">
            <a:spLocks noGrp="1"/>
          </p:cNvSpPr>
          <p:nvPr>
            <p:ph type="subTitle" idx="4294967295"/>
          </p:nvPr>
        </p:nvSpPr>
        <p:spPr>
          <a:xfrm>
            <a:off x="3626957" y="786194"/>
            <a:ext cx="4696358" cy="1943364"/>
          </a:xfrm>
          <a:prstGeom prst="rect">
            <a:avLst/>
          </a:prstGeom>
        </p:spPr>
        <p:txBody>
          <a:bodyPr spcFirstLastPara="1" wrap="square" lIns="91425" tIns="91425" rIns="91425" bIns="91425" anchor="t" anchorCtr="0">
            <a:noAutofit/>
          </a:bodyPr>
          <a:lstStyle/>
          <a:p>
            <a:pPr algn="just">
              <a:lnSpc>
                <a:spcPts val="2600"/>
              </a:lnSpc>
            </a:pPr>
            <a:r>
              <a:rPr lang="nl-NL" sz="2200" dirty="0">
                <a:solidFill>
                  <a:srgbClr val="FFFF00"/>
                </a:solidFill>
                <a:latin typeface="+mj-lt"/>
              </a:rPr>
              <a:t>Câu đồng dao </a:t>
            </a:r>
            <a:r>
              <a:rPr lang="nl-NL" sz="2200" i="1" dirty="0">
                <a:solidFill>
                  <a:srgbClr val="FFFF00"/>
                </a:solidFill>
                <a:latin typeface="+mj-lt"/>
              </a:rPr>
              <a:t>“Mười rằm trăng náu, mười sáu trăng treo” </a:t>
            </a:r>
            <a:r>
              <a:rPr lang="nl-NL" sz="2200" dirty="0">
                <a:solidFill>
                  <a:srgbClr val="FFFF00"/>
                </a:solidFill>
                <a:latin typeface="+mj-lt"/>
              </a:rPr>
              <a:t>thể hiện cách tính của người xưa theo âm lịch hay dương lịch?</a:t>
            </a:r>
            <a:endParaRPr lang="en-US" sz="2200" dirty="0">
              <a:solidFill>
                <a:srgbClr val="FFFF00"/>
              </a:solidFill>
              <a:latin typeface="+mj-lt"/>
            </a:endParaRPr>
          </a:p>
        </p:txBody>
      </p:sp>
      <p:sp>
        <p:nvSpPr>
          <p:cNvPr id="106" name="Google Shape;106;p19"/>
          <p:cNvSpPr/>
          <p:nvPr/>
        </p:nvSpPr>
        <p:spPr>
          <a:xfrm>
            <a:off x="6657345" y="2534433"/>
            <a:ext cx="317310" cy="302979"/>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07" name="Google Shape;107;p19"/>
          <p:cNvGrpSpPr/>
          <p:nvPr/>
        </p:nvGrpSpPr>
        <p:grpSpPr>
          <a:xfrm>
            <a:off x="7079970" y="2685923"/>
            <a:ext cx="1426316" cy="1426403"/>
            <a:chOff x="6643075" y="3664250"/>
            <a:chExt cx="407950" cy="407975"/>
          </a:xfrm>
        </p:grpSpPr>
        <p:sp>
          <p:nvSpPr>
            <p:cNvPr id="108" name="Google Shape;108;p19"/>
            <p:cNvSpPr/>
            <p:nvPr/>
          </p:nvSpPr>
          <p:spPr>
            <a:xfrm>
              <a:off x="6794075" y="3815250"/>
              <a:ext cx="211300" cy="211300"/>
            </a:xfrm>
            <a:custGeom>
              <a:avLst/>
              <a:gdLst/>
              <a:ahLst/>
              <a:cxnLst/>
              <a:rect l="l" t="t" r="r" b="b"/>
              <a:pathLst>
                <a:path w="8452" h="8452" fill="none" extrusionOk="0">
                  <a:moveTo>
                    <a:pt x="0" y="8135"/>
                  </a:moveTo>
                  <a:lnTo>
                    <a:pt x="0" y="8135"/>
                  </a:lnTo>
                  <a:lnTo>
                    <a:pt x="438" y="8257"/>
                  </a:lnTo>
                  <a:lnTo>
                    <a:pt x="852" y="8354"/>
                  </a:lnTo>
                  <a:lnTo>
                    <a:pt x="1291" y="8403"/>
                  </a:lnTo>
                  <a:lnTo>
                    <a:pt x="1729" y="8452"/>
                  </a:lnTo>
                  <a:lnTo>
                    <a:pt x="2168" y="8452"/>
                  </a:lnTo>
                  <a:lnTo>
                    <a:pt x="2606" y="8427"/>
                  </a:lnTo>
                  <a:lnTo>
                    <a:pt x="3020" y="8378"/>
                  </a:lnTo>
                  <a:lnTo>
                    <a:pt x="3458" y="8281"/>
                  </a:lnTo>
                  <a:lnTo>
                    <a:pt x="3872" y="8184"/>
                  </a:lnTo>
                  <a:lnTo>
                    <a:pt x="4311" y="8037"/>
                  </a:lnTo>
                  <a:lnTo>
                    <a:pt x="4701" y="7867"/>
                  </a:lnTo>
                  <a:lnTo>
                    <a:pt x="5115" y="7672"/>
                  </a:lnTo>
                  <a:lnTo>
                    <a:pt x="5504" y="7429"/>
                  </a:lnTo>
                  <a:lnTo>
                    <a:pt x="5870" y="7185"/>
                  </a:lnTo>
                  <a:lnTo>
                    <a:pt x="6235" y="6893"/>
                  </a:lnTo>
                  <a:lnTo>
                    <a:pt x="6576" y="6576"/>
                  </a:lnTo>
                  <a:lnTo>
                    <a:pt x="6576" y="6576"/>
                  </a:lnTo>
                  <a:lnTo>
                    <a:pt x="6892" y="6235"/>
                  </a:lnTo>
                  <a:lnTo>
                    <a:pt x="7185" y="5870"/>
                  </a:lnTo>
                  <a:lnTo>
                    <a:pt x="7428" y="5505"/>
                  </a:lnTo>
                  <a:lnTo>
                    <a:pt x="7672" y="5115"/>
                  </a:lnTo>
                  <a:lnTo>
                    <a:pt x="7867" y="4701"/>
                  </a:lnTo>
                  <a:lnTo>
                    <a:pt x="8037" y="4311"/>
                  </a:lnTo>
                  <a:lnTo>
                    <a:pt x="8183" y="3873"/>
                  </a:lnTo>
                  <a:lnTo>
                    <a:pt x="8281" y="3459"/>
                  </a:lnTo>
                  <a:lnTo>
                    <a:pt x="8378" y="3020"/>
                  </a:lnTo>
                  <a:lnTo>
                    <a:pt x="8427" y="2606"/>
                  </a:lnTo>
                  <a:lnTo>
                    <a:pt x="8451" y="2168"/>
                  </a:lnTo>
                  <a:lnTo>
                    <a:pt x="8451" y="1730"/>
                  </a:lnTo>
                  <a:lnTo>
                    <a:pt x="8402" y="1291"/>
                  </a:lnTo>
                  <a:lnTo>
                    <a:pt x="8354" y="853"/>
                  </a:lnTo>
                  <a:lnTo>
                    <a:pt x="8256" y="439"/>
                  </a:lnTo>
                  <a:lnTo>
                    <a:pt x="8135"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 name="Google Shape;109;p19"/>
            <p:cNvSpPr/>
            <p:nvPr/>
          </p:nvSpPr>
          <p:spPr>
            <a:xfrm>
              <a:off x="6643075" y="3664250"/>
              <a:ext cx="407950" cy="407975"/>
            </a:xfrm>
            <a:custGeom>
              <a:avLst/>
              <a:gdLst/>
              <a:ahLst/>
              <a:cxnLst/>
              <a:rect l="l" t="t" r="r" b="b"/>
              <a:pathLst>
                <a:path w="16318" h="16319" fill="none" extrusionOk="0">
                  <a:moveTo>
                    <a:pt x="16074" y="244"/>
                  </a:moveTo>
                  <a:lnTo>
                    <a:pt x="16074" y="244"/>
                  </a:lnTo>
                  <a:lnTo>
                    <a:pt x="15928" y="122"/>
                  </a:lnTo>
                  <a:lnTo>
                    <a:pt x="15758" y="49"/>
                  </a:lnTo>
                  <a:lnTo>
                    <a:pt x="15538" y="0"/>
                  </a:lnTo>
                  <a:lnTo>
                    <a:pt x="15319" y="0"/>
                  </a:lnTo>
                  <a:lnTo>
                    <a:pt x="15051" y="25"/>
                  </a:lnTo>
                  <a:lnTo>
                    <a:pt x="14759" y="73"/>
                  </a:lnTo>
                  <a:lnTo>
                    <a:pt x="14442" y="171"/>
                  </a:lnTo>
                  <a:lnTo>
                    <a:pt x="14102" y="293"/>
                  </a:lnTo>
                  <a:lnTo>
                    <a:pt x="13736" y="439"/>
                  </a:lnTo>
                  <a:lnTo>
                    <a:pt x="13347" y="609"/>
                  </a:lnTo>
                  <a:lnTo>
                    <a:pt x="12957" y="828"/>
                  </a:lnTo>
                  <a:lnTo>
                    <a:pt x="12543" y="1048"/>
                  </a:lnTo>
                  <a:lnTo>
                    <a:pt x="11666" y="1608"/>
                  </a:lnTo>
                  <a:lnTo>
                    <a:pt x="10716" y="2265"/>
                  </a:lnTo>
                  <a:lnTo>
                    <a:pt x="10716" y="2265"/>
                  </a:lnTo>
                  <a:lnTo>
                    <a:pt x="10278" y="2095"/>
                  </a:lnTo>
                  <a:lnTo>
                    <a:pt x="9815" y="1949"/>
                  </a:lnTo>
                  <a:lnTo>
                    <a:pt x="9352" y="1851"/>
                  </a:lnTo>
                  <a:lnTo>
                    <a:pt x="8890" y="1778"/>
                  </a:lnTo>
                  <a:lnTo>
                    <a:pt x="8427" y="1730"/>
                  </a:lnTo>
                  <a:lnTo>
                    <a:pt x="7940" y="1730"/>
                  </a:lnTo>
                  <a:lnTo>
                    <a:pt x="7477" y="1778"/>
                  </a:lnTo>
                  <a:lnTo>
                    <a:pt x="7014" y="1827"/>
                  </a:lnTo>
                  <a:lnTo>
                    <a:pt x="6551" y="1924"/>
                  </a:lnTo>
                  <a:lnTo>
                    <a:pt x="6089" y="2070"/>
                  </a:lnTo>
                  <a:lnTo>
                    <a:pt x="5650" y="2241"/>
                  </a:lnTo>
                  <a:lnTo>
                    <a:pt x="5212" y="2436"/>
                  </a:lnTo>
                  <a:lnTo>
                    <a:pt x="4774" y="2679"/>
                  </a:lnTo>
                  <a:lnTo>
                    <a:pt x="4384" y="2972"/>
                  </a:lnTo>
                  <a:lnTo>
                    <a:pt x="3994" y="3264"/>
                  </a:lnTo>
                  <a:lnTo>
                    <a:pt x="3605" y="3605"/>
                  </a:lnTo>
                  <a:lnTo>
                    <a:pt x="3605" y="3605"/>
                  </a:lnTo>
                  <a:lnTo>
                    <a:pt x="3264" y="3995"/>
                  </a:lnTo>
                  <a:lnTo>
                    <a:pt x="2971" y="4384"/>
                  </a:lnTo>
                  <a:lnTo>
                    <a:pt x="2679" y="4774"/>
                  </a:lnTo>
                  <a:lnTo>
                    <a:pt x="2436" y="5212"/>
                  </a:lnTo>
                  <a:lnTo>
                    <a:pt x="2241" y="5651"/>
                  </a:lnTo>
                  <a:lnTo>
                    <a:pt x="2070" y="6089"/>
                  </a:lnTo>
                  <a:lnTo>
                    <a:pt x="1924" y="6552"/>
                  </a:lnTo>
                  <a:lnTo>
                    <a:pt x="1827" y="7015"/>
                  </a:lnTo>
                  <a:lnTo>
                    <a:pt x="1778" y="7477"/>
                  </a:lnTo>
                  <a:lnTo>
                    <a:pt x="1729" y="7940"/>
                  </a:lnTo>
                  <a:lnTo>
                    <a:pt x="1729" y="8427"/>
                  </a:lnTo>
                  <a:lnTo>
                    <a:pt x="1778" y="8890"/>
                  </a:lnTo>
                  <a:lnTo>
                    <a:pt x="1851" y="9353"/>
                  </a:lnTo>
                  <a:lnTo>
                    <a:pt x="1948" y="9815"/>
                  </a:lnTo>
                  <a:lnTo>
                    <a:pt x="2095" y="10278"/>
                  </a:lnTo>
                  <a:lnTo>
                    <a:pt x="2265" y="10716"/>
                  </a:lnTo>
                  <a:lnTo>
                    <a:pt x="2265" y="10716"/>
                  </a:lnTo>
                  <a:lnTo>
                    <a:pt x="1607" y="11666"/>
                  </a:lnTo>
                  <a:lnTo>
                    <a:pt x="1047" y="12543"/>
                  </a:lnTo>
                  <a:lnTo>
                    <a:pt x="828" y="12957"/>
                  </a:lnTo>
                  <a:lnTo>
                    <a:pt x="609" y="13347"/>
                  </a:lnTo>
                  <a:lnTo>
                    <a:pt x="438" y="13737"/>
                  </a:lnTo>
                  <a:lnTo>
                    <a:pt x="292" y="14102"/>
                  </a:lnTo>
                  <a:lnTo>
                    <a:pt x="170" y="14443"/>
                  </a:lnTo>
                  <a:lnTo>
                    <a:pt x="73" y="14759"/>
                  </a:lnTo>
                  <a:lnTo>
                    <a:pt x="24" y="15052"/>
                  </a:lnTo>
                  <a:lnTo>
                    <a:pt x="0" y="15320"/>
                  </a:lnTo>
                  <a:lnTo>
                    <a:pt x="0" y="15539"/>
                  </a:lnTo>
                  <a:lnTo>
                    <a:pt x="49" y="15758"/>
                  </a:lnTo>
                  <a:lnTo>
                    <a:pt x="122" y="15928"/>
                  </a:lnTo>
                  <a:lnTo>
                    <a:pt x="244" y="16075"/>
                  </a:lnTo>
                  <a:lnTo>
                    <a:pt x="244" y="16075"/>
                  </a:lnTo>
                  <a:lnTo>
                    <a:pt x="341" y="16172"/>
                  </a:lnTo>
                  <a:lnTo>
                    <a:pt x="487" y="16245"/>
                  </a:lnTo>
                  <a:lnTo>
                    <a:pt x="633" y="16294"/>
                  </a:lnTo>
                  <a:lnTo>
                    <a:pt x="804" y="16318"/>
                  </a:lnTo>
                  <a:lnTo>
                    <a:pt x="974" y="16318"/>
                  </a:lnTo>
                  <a:lnTo>
                    <a:pt x="1169" y="16318"/>
                  </a:lnTo>
                  <a:lnTo>
                    <a:pt x="1388" y="16269"/>
                  </a:lnTo>
                  <a:lnTo>
                    <a:pt x="1632" y="16221"/>
                  </a:lnTo>
                  <a:lnTo>
                    <a:pt x="2143" y="16075"/>
                  </a:lnTo>
                  <a:lnTo>
                    <a:pt x="2703" y="15831"/>
                  </a:lnTo>
                  <a:lnTo>
                    <a:pt x="3312" y="15539"/>
                  </a:lnTo>
                  <a:lnTo>
                    <a:pt x="3946" y="15149"/>
                  </a:lnTo>
                  <a:lnTo>
                    <a:pt x="4652" y="14711"/>
                  </a:lnTo>
                  <a:lnTo>
                    <a:pt x="5358" y="14224"/>
                  </a:lnTo>
                  <a:lnTo>
                    <a:pt x="6113" y="13663"/>
                  </a:lnTo>
                  <a:lnTo>
                    <a:pt x="6892" y="13055"/>
                  </a:lnTo>
                  <a:lnTo>
                    <a:pt x="7696" y="12397"/>
                  </a:lnTo>
                  <a:lnTo>
                    <a:pt x="8500" y="11691"/>
                  </a:lnTo>
                  <a:lnTo>
                    <a:pt x="9304" y="10936"/>
                  </a:lnTo>
                  <a:lnTo>
                    <a:pt x="10132" y="10132"/>
                  </a:lnTo>
                  <a:lnTo>
                    <a:pt x="10132" y="10132"/>
                  </a:lnTo>
                  <a:lnTo>
                    <a:pt x="10935" y="9304"/>
                  </a:lnTo>
                  <a:lnTo>
                    <a:pt x="11690" y="8500"/>
                  </a:lnTo>
                  <a:lnTo>
                    <a:pt x="12397" y="7696"/>
                  </a:lnTo>
                  <a:lnTo>
                    <a:pt x="13054" y="6893"/>
                  </a:lnTo>
                  <a:lnTo>
                    <a:pt x="13663" y="6113"/>
                  </a:lnTo>
                  <a:lnTo>
                    <a:pt x="14223" y="5358"/>
                  </a:lnTo>
                  <a:lnTo>
                    <a:pt x="14710" y="4652"/>
                  </a:lnTo>
                  <a:lnTo>
                    <a:pt x="15149" y="3946"/>
                  </a:lnTo>
                  <a:lnTo>
                    <a:pt x="15538" y="3313"/>
                  </a:lnTo>
                  <a:lnTo>
                    <a:pt x="15831" y="2704"/>
                  </a:lnTo>
                  <a:lnTo>
                    <a:pt x="16074" y="2144"/>
                  </a:lnTo>
                  <a:lnTo>
                    <a:pt x="16220" y="1632"/>
                  </a:lnTo>
                  <a:lnTo>
                    <a:pt x="16269" y="1389"/>
                  </a:lnTo>
                  <a:lnTo>
                    <a:pt x="16318" y="1169"/>
                  </a:lnTo>
                  <a:lnTo>
                    <a:pt x="16318" y="975"/>
                  </a:lnTo>
                  <a:lnTo>
                    <a:pt x="16318" y="804"/>
                  </a:lnTo>
                  <a:lnTo>
                    <a:pt x="16293" y="634"/>
                  </a:lnTo>
                  <a:lnTo>
                    <a:pt x="16245" y="487"/>
                  </a:lnTo>
                  <a:lnTo>
                    <a:pt x="16172" y="341"/>
                  </a:lnTo>
                  <a:lnTo>
                    <a:pt x="16074" y="244"/>
                  </a:lnTo>
                  <a:lnTo>
                    <a:pt x="16074" y="244"/>
                  </a:lnTo>
                  <a:close/>
                  <a:moveTo>
                    <a:pt x="1827" y="13810"/>
                  </a:moveTo>
                  <a:lnTo>
                    <a:pt x="1827" y="13810"/>
                  </a:lnTo>
                  <a:lnTo>
                    <a:pt x="1754" y="13737"/>
                  </a:lnTo>
                  <a:lnTo>
                    <a:pt x="1729" y="13639"/>
                  </a:lnTo>
                  <a:lnTo>
                    <a:pt x="1681" y="13542"/>
                  </a:lnTo>
                  <a:lnTo>
                    <a:pt x="1681" y="13444"/>
                  </a:lnTo>
                  <a:lnTo>
                    <a:pt x="1681" y="13176"/>
                  </a:lnTo>
                  <a:lnTo>
                    <a:pt x="1754" y="12884"/>
                  </a:lnTo>
                  <a:lnTo>
                    <a:pt x="1875" y="12519"/>
                  </a:lnTo>
                  <a:lnTo>
                    <a:pt x="2046" y="12153"/>
                  </a:lnTo>
                  <a:lnTo>
                    <a:pt x="2265" y="11715"/>
                  </a:lnTo>
                  <a:lnTo>
                    <a:pt x="2533" y="11277"/>
                  </a:lnTo>
                  <a:lnTo>
                    <a:pt x="2533" y="11277"/>
                  </a:lnTo>
                  <a:lnTo>
                    <a:pt x="2752" y="11642"/>
                  </a:lnTo>
                  <a:lnTo>
                    <a:pt x="3020" y="12007"/>
                  </a:lnTo>
                  <a:lnTo>
                    <a:pt x="3288" y="12373"/>
                  </a:lnTo>
                  <a:lnTo>
                    <a:pt x="3605" y="12714"/>
                  </a:lnTo>
                  <a:lnTo>
                    <a:pt x="3605" y="12714"/>
                  </a:lnTo>
                  <a:lnTo>
                    <a:pt x="3897" y="12957"/>
                  </a:lnTo>
                  <a:lnTo>
                    <a:pt x="4165" y="13201"/>
                  </a:lnTo>
                  <a:lnTo>
                    <a:pt x="4165" y="13201"/>
                  </a:lnTo>
                  <a:lnTo>
                    <a:pt x="3751" y="13444"/>
                  </a:lnTo>
                  <a:lnTo>
                    <a:pt x="3361" y="13639"/>
                  </a:lnTo>
                  <a:lnTo>
                    <a:pt x="3020" y="13785"/>
                  </a:lnTo>
                  <a:lnTo>
                    <a:pt x="2679" y="13883"/>
                  </a:lnTo>
                  <a:lnTo>
                    <a:pt x="2411" y="13956"/>
                  </a:lnTo>
                  <a:lnTo>
                    <a:pt x="2168" y="13956"/>
                  </a:lnTo>
                  <a:lnTo>
                    <a:pt x="2070" y="13931"/>
                  </a:lnTo>
                  <a:lnTo>
                    <a:pt x="1973" y="13907"/>
                  </a:lnTo>
                  <a:lnTo>
                    <a:pt x="1900" y="13858"/>
                  </a:lnTo>
                  <a:lnTo>
                    <a:pt x="1827" y="13810"/>
                  </a:lnTo>
                  <a:lnTo>
                    <a:pt x="1827" y="13810"/>
                  </a:lnTo>
                  <a:close/>
                  <a:moveTo>
                    <a:pt x="8159" y="4482"/>
                  </a:moveTo>
                  <a:lnTo>
                    <a:pt x="8159" y="4482"/>
                  </a:lnTo>
                  <a:lnTo>
                    <a:pt x="8037" y="4482"/>
                  </a:lnTo>
                  <a:lnTo>
                    <a:pt x="7940" y="4433"/>
                  </a:lnTo>
                  <a:lnTo>
                    <a:pt x="7842" y="4384"/>
                  </a:lnTo>
                  <a:lnTo>
                    <a:pt x="7745" y="4311"/>
                  </a:lnTo>
                  <a:lnTo>
                    <a:pt x="7672" y="4238"/>
                  </a:lnTo>
                  <a:lnTo>
                    <a:pt x="7623" y="4141"/>
                  </a:lnTo>
                  <a:lnTo>
                    <a:pt x="7574" y="4019"/>
                  </a:lnTo>
                  <a:lnTo>
                    <a:pt x="7574" y="3897"/>
                  </a:lnTo>
                  <a:lnTo>
                    <a:pt x="7574" y="3897"/>
                  </a:lnTo>
                  <a:lnTo>
                    <a:pt x="7574" y="3775"/>
                  </a:lnTo>
                  <a:lnTo>
                    <a:pt x="7623" y="3678"/>
                  </a:lnTo>
                  <a:lnTo>
                    <a:pt x="7672" y="3580"/>
                  </a:lnTo>
                  <a:lnTo>
                    <a:pt x="7745" y="3483"/>
                  </a:lnTo>
                  <a:lnTo>
                    <a:pt x="7842" y="3410"/>
                  </a:lnTo>
                  <a:lnTo>
                    <a:pt x="7940" y="3361"/>
                  </a:lnTo>
                  <a:lnTo>
                    <a:pt x="8037" y="3337"/>
                  </a:lnTo>
                  <a:lnTo>
                    <a:pt x="8159" y="3313"/>
                  </a:lnTo>
                  <a:lnTo>
                    <a:pt x="8159" y="3313"/>
                  </a:lnTo>
                  <a:lnTo>
                    <a:pt x="8281" y="3337"/>
                  </a:lnTo>
                  <a:lnTo>
                    <a:pt x="8378" y="3361"/>
                  </a:lnTo>
                  <a:lnTo>
                    <a:pt x="8476" y="3410"/>
                  </a:lnTo>
                  <a:lnTo>
                    <a:pt x="8573" y="3483"/>
                  </a:lnTo>
                  <a:lnTo>
                    <a:pt x="8646" y="3580"/>
                  </a:lnTo>
                  <a:lnTo>
                    <a:pt x="8695" y="3678"/>
                  </a:lnTo>
                  <a:lnTo>
                    <a:pt x="8743" y="3775"/>
                  </a:lnTo>
                  <a:lnTo>
                    <a:pt x="8743" y="3897"/>
                  </a:lnTo>
                  <a:lnTo>
                    <a:pt x="8743" y="3897"/>
                  </a:lnTo>
                  <a:lnTo>
                    <a:pt x="8743" y="4019"/>
                  </a:lnTo>
                  <a:lnTo>
                    <a:pt x="8695" y="4141"/>
                  </a:lnTo>
                  <a:lnTo>
                    <a:pt x="8646" y="4238"/>
                  </a:lnTo>
                  <a:lnTo>
                    <a:pt x="8573" y="4311"/>
                  </a:lnTo>
                  <a:lnTo>
                    <a:pt x="8476" y="4384"/>
                  </a:lnTo>
                  <a:lnTo>
                    <a:pt x="8378" y="4433"/>
                  </a:lnTo>
                  <a:lnTo>
                    <a:pt x="8281" y="4482"/>
                  </a:lnTo>
                  <a:lnTo>
                    <a:pt x="8159" y="4482"/>
                  </a:lnTo>
                  <a:lnTo>
                    <a:pt x="8159" y="4482"/>
                  </a:lnTo>
                  <a:close/>
                  <a:moveTo>
                    <a:pt x="9133" y="5943"/>
                  </a:moveTo>
                  <a:lnTo>
                    <a:pt x="9133" y="5943"/>
                  </a:lnTo>
                  <a:lnTo>
                    <a:pt x="9036" y="5943"/>
                  </a:lnTo>
                  <a:lnTo>
                    <a:pt x="8963" y="5919"/>
                  </a:lnTo>
                  <a:lnTo>
                    <a:pt x="8841" y="5846"/>
                  </a:lnTo>
                  <a:lnTo>
                    <a:pt x="8768" y="5724"/>
                  </a:lnTo>
                  <a:lnTo>
                    <a:pt x="8743" y="5651"/>
                  </a:lnTo>
                  <a:lnTo>
                    <a:pt x="8743" y="5553"/>
                  </a:lnTo>
                  <a:lnTo>
                    <a:pt x="8743" y="5553"/>
                  </a:lnTo>
                  <a:lnTo>
                    <a:pt x="8743" y="5480"/>
                  </a:lnTo>
                  <a:lnTo>
                    <a:pt x="8768" y="5407"/>
                  </a:lnTo>
                  <a:lnTo>
                    <a:pt x="8841" y="5285"/>
                  </a:lnTo>
                  <a:lnTo>
                    <a:pt x="8963" y="5212"/>
                  </a:lnTo>
                  <a:lnTo>
                    <a:pt x="9036" y="5188"/>
                  </a:lnTo>
                  <a:lnTo>
                    <a:pt x="9133" y="5164"/>
                  </a:lnTo>
                  <a:lnTo>
                    <a:pt x="9133" y="5164"/>
                  </a:lnTo>
                  <a:lnTo>
                    <a:pt x="9206" y="5188"/>
                  </a:lnTo>
                  <a:lnTo>
                    <a:pt x="9279" y="5212"/>
                  </a:lnTo>
                  <a:lnTo>
                    <a:pt x="9401" y="5285"/>
                  </a:lnTo>
                  <a:lnTo>
                    <a:pt x="9474" y="5407"/>
                  </a:lnTo>
                  <a:lnTo>
                    <a:pt x="9498" y="5480"/>
                  </a:lnTo>
                  <a:lnTo>
                    <a:pt x="9523" y="5553"/>
                  </a:lnTo>
                  <a:lnTo>
                    <a:pt x="9523" y="5553"/>
                  </a:lnTo>
                  <a:lnTo>
                    <a:pt x="9498" y="5651"/>
                  </a:lnTo>
                  <a:lnTo>
                    <a:pt x="9474" y="5724"/>
                  </a:lnTo>
                  <a:lnTo>
                    <a:pt x="9401" y="5846"/>
                  </a:lnTo>
                  <a:lnTo>
                    <a:pt x="9279" y="5919"/>
                  </a:lnTo>
                  <a:lnTo>
                    <a:pt x="9206" y="5943"/>
                  </a:lnTo>
                  <a:lnTo>
                    <a:pt x="9133" y="5943"/>
                  </a:lnTo>
                  <a:lnTo>
                    <a:pt x="9133" y="5943"/>
                  </a:lnTo>
                  <a:close/>
                  <a:moveTo>
                    <a:pt x="9986" y="4409"/>
                  </a:moveTo>
                  <a:lnTo>
                    <a:pt x="9986" y="4409"/>
                  </a:lnTo>
                  <a:lnTo>
                    <a:pt x="9888" y="4409"/>
                  </a:lnTo>
                  <a:lnTo>
                    <a:pt x="9815" y="4384"/>
                  </a:lnTo>
                  <a:lnTo>
                    <a:pt x="9693" y="4287"/>
                  </a:lnTo>
                  <a:lnTo>
                    <a:pt x="9620" y="4165"/>
                  </a:lnTo>
                  <a:lnTo>
                    <a:pt x="9596" y="4092"/>
                  </a:lnTo>
                  <a:lnTo>
                    <a:pt x="9596" y="4019"/>
                  </a:lnTo>
                  <a:lnTo>
                    <a:pt x="9596" y="4019"/>
                  </a:lnTo>
                  <a:lnTo>
                    <a:pt x="9596" y="3946"/>
                  </a:lnTo>
                  <a:lnTo>
                    <a:pt x="9620" y="3873"/>
                  </a:lnTo>
                  <a:lnTo>
                    <a:pt x="9693" y="3751"/>
                  </a:lnTo>
                  <a:lnTo>
                    <a:pt x="9815" y="3654"/>
                  </a:lnTo>
                  <a:lnTo>
                    <a:pt x="9888" y="3629"/>
                  </a:lnTo>
                  <a:lnTo>
                    <a:pt x="9986" y="3629"/>
                  </a:lnTo>
                  <a:lnTo>
                    <a:pt x="9986" y="3629"/>
                  </a:lnTo>
                  <a:lnTo>
                    <a:pt x="10059" y="3629"/>
                  </a:lnTo>
                  <a:lnTo>
                    <a:pt x="10132" y="3654"/>
                  </a:lnTo>
                  <a:lnTo>
                    <a:pt x="10253" y="3751"/>
                  </a:lnTo>
                  <a:lnTo>
                    <a:pt x="10327" y="3873"/>
                  </a:lnTo>
                  <a:lnTo>
                    <a:pt x="10351" y="3946"/>
                  </a:lnTo>
                  <a:lnTo>
                    <a:pt x="10375" y="4019"/>
                  </a:lnTo>
                  <a:lnTo>
                    <a:pt x="10375" y="4019"/>
                  </a:lnTo>
                  <a:lnTo>
                    <a:pt x="10351" y="4092"/>
                  </a:lnTo>
                  <a:lnTo>
                    <a:pt x="10327" y="4165"/>
                  </a:lnTo>
                  <a:lnTo>
                    <a:pt x="10253" y="4287"/>
                  </a:lnTo>
                  <a:lnTo>
                    <a:pt x="10132" y="4384"/>
                  </a:lnTo>
                  <a:lnTo>
                    <a:pt x="10059" y="4409"/>
                  </a:lnTo>
                  <a:lnTo>
                    <a:pt x="9986" y="4409"/>
                  </a:lnTo>
                  <a:lnTo>
                    <a:pt x="9986" y="4409"/>
                  </a:lnTo>
                  <a:close/>
                  <a:moveTo>
                    <a:pt x="13200" y="4165"/>
                  </a:moveTo>
                  <a:lnTo>
                    <a:pt x="13200" y="4165"/>
                  </a:lnTo>
                  <a:lnTo>
                    <a:pt x="12957" y="3897"/>
                  </a:lnTo>
                  <a:lnTo>
                    <a:pt x="12713" y="3605"/>
                  </a:lnTo>
                  <a:lnTo>
                    <a:pt x="12713" y="3605"/>
                  </a:lnTo>
                  <a:lnTo>
                    <a:pt x="12372" y="3288"/>
                  </a:lnTo>
                  <a:lnTo>
                    <a:pt x="12007" y="3020"/>
                  </a:lnTo>
                  <a:lnTo>
                    <a:pt x="11642" y="2752"/>
                  </a:lnTo>
                  <a:lnTo>
                    <a:pt x="11276" y="2533"/>
                  </a:lnTo>
                  <a:lnTo>
                    <a:pt x="11276" y="2533"/>
                  </a:lnTo>
                  <a:lnTo>
                    <a:pt x="11715" y="2265"/>
                  </a:lnTo>
                  <a:lnTo>
                    <a:pt x="12153" y="2046"/>
                  </a:lnTo>
                  <a:lnTo>
                    <a:pt x="12518" y="1876"/>
                  </a:lnTo>
                  <a:lnTo>
                    <a:pt x="12884" y="1754"/>
                  </a:lnTo>
                  <a:lnTo>
                    <a:pt x="13176" y="1681"/>
                  </a:lnTo>
                  <a:lnTo>
                    <a:pt x="13444" y="1681"/>
                  </a:lnTo>
                  <a:lnTo>
                    <a:pt x="13541" y="1681"/>
                  </a:lnTo>
                  <a:lnTo>
                    <a:pt x="13639" y="1730"/>
                  </a:lnTo>
                  <a:lnTo>
                    <a:pt x="13736" y="1754"/>
                  </a:lnTo>
                  <a:lnTo>
                    <a:pt x="13809" y="1827"/>
                  </a:lnTo>
                  <a:lnTo>
                    <a:pt x="13809" y="1827"/>
                  </a:lnTo>
                  <a:lnTo>
                    <a:pt x="13858" y="1900"/>
                  </a:lnTo>
                  <a:lnTo>
                    <a:pt x="13907" y="1973"/>
                  </a:lnTo>
                  <a:lnTo>
                    <a:pt x="13931" y="2070"/>
                  </a:lnTo>
                  <a:lnTo>
                    <a:pt x="13955" y="2168"/>
                  </a:lnTo>
                  <a:lnTo>
                    <a:pt x="13955" y="2411"/>
                  </a:lnTo>
                  <a:lnTo>
                    <a:pt x="13882" y="2679"/>
                  </a:lnTo>
                  <a:lnTo>
                    <a:pt x="13785" y="3020"/>
                  </a:lnTo>
                  <a:lnTo>
                    <a:pt x="13639" y="3361"/>
                  </a:lnTo>
                  <a:lnTo>
                    <a:pt x="13444" y="3751"/>
                  </a:lnTo>
                  <a:lnTo>
                    <a:pt x="13200" y="4165"/>
                  </a:lnTo>
                  <a:lnTo>
                    <a:pt x="13200" y="4165"/>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10" name="Google Shape;110;p19"/>
          <p:cNvGrpSpPr/>
          <p:nvPr/>
        </p:nvGrpSpPr>
        <p:grpSpPr>
          <a:xfrm>
            <a:off x="6156336" y="3733042"/>
            <a:ext cx="659664" cy="659627"/>
            <a:chOff x="576250" y="4319400"/>
            <a:chExt cx="442075" cy="442050"/>
          </a:xfrm>
        </p:grpSpPr>
        <p:sp>
          <p:nvSpPr>
            <p:cNvPr id="111" name="Google Shape;111;p19"/>
            <p:cNvSpPr/>
            <p:nvPr/>
          </p:nvSpPr>
          <p:spPr>
            <a:xfrm>
              <a:off x="576250" y="4319400"/>
              <a:ext cx="442075" cy="442050"/>
            </a:xfrm>
            <a:custGeom>
              <a:avLst/>
              <a:gdLst/>
              <a:ahLst/>
              <a:cxnLst/>
              <a:rect l="l" t="t" r="r" b="b"/>
              <a:pathLst>
                <a:path w="17683" h="17682" fill="none" extrusionOk="0">
                  <a:moveTo>
                    <a:pt x="11472" y="17292"/>
                  </a:moveTo>
                  <a:lnTo>
                    <a:pt x="11472" y="12153"/>
                  </a:lnTo>
                  <a:lnTo>
                    <a:pt x="16416" y="7209"/>
                  </a:lnTo>
                  <a:lnTo>
                    <a:pt x="16416" y="7209"/>
                  </a:lnTo>
                  <a:lnTo>
                    <a:pt x="16562" y="7063"/>
                  </a:lnTo>
                  <a:lnTo>
                    <a:pt x="16684" y="6868"/>
                  </a:lnTo>
                  <a:lnTo>
                    <a:pt x="16830" y="6674"/>
                  </a:lnTo>
                  <a:lnTo>
                    <a:pt x="16927" y="6479"/>
                  </a:lnTo>
                  <a:lnTo>
                    <a:pt x="17146" y="6040"/>
                  </a:lnTo>
                  <a:lnTo>
                    <a:pt x="17317" y="5553"/>
                  </a:lnTo>
                  <a:lnTo>
                    <a:pt x="17439" y="5042"/>
                  </a:lnTo>
                  <a:lnTo>
                    <a:pt x="17560" y="4506"/>
                  </a:lnTo>
                  <a:lnTo>
                    <a:pt x="17633" y="3970"/>
                  </a:lnTo>
                  <a:lnTo>
                    <a:pt x="17658" y="3434"/>
                  </a:lnTo>
                  <a:lnTo>
                    <a:pt x="17682" y="2898"/>
                  </a:lnTo>
                  <a:lnTo>
                    <a:pt x="17682" y="2411"/>
                  </a:lnTo>
                  <a:lnTo>
                    <a:pt x="17658" y="1949"/>
                  </a:lnTo>
                  <a:lnTo>
                    <a:pt x="17609" y="1510"/>
                  </a:lnTo>
                  <a:lnTo>
                    <a:pt x="17536" y="1145"/>
                  </a:lnTo>
                  <a:lnTo>
                    <a:pt x="17463" y="828"/>
                  </a:lnTo>
                  <a:lnTo>
                    <a:pt x="17366" y="585"/>
                  </a:lnTo>
                  <a:lnTo>
                    <a:pt x="17292" y="487"/>
                  </a:lnTo>
                  <a:lnTo>
                    <a:pt x="17244" y="439"/>
                  </a:lnTo>
                  <a:lnTo>
                    <a:pt x="17244" y="439"/>
                  </a:lnTo>
                  <a:lnTo>
                    <a:pt x="17195" y="390"/>
                  </a:lnTo>
                  <a:lnTo>
                    <a:pt x="17098" y="317"/>
                  </a:lnTo>
                  <a:lnTo>
                    <a:pt x="16854" y="219"/>
                  </a:lnTo>
                  <a:lnTo>
                    <a:pt x="16537" y="146"/>
                  </a:lnTo>
                  <a:lnTo>
                    <a:pt x="16172" y="73"/>
                  </a:lnTo>
                  <a:lnTo>
                    <a:pt x="15734" y="25"/>
                  </a:lnTo>
                  <a:lnTo>
                    <a:pt x="15271" y="0"/>
                  </a:lnTo>
                  <a:lnTo>
                    <a:pt x="14784" y="0"/>
                  </a:lnTo>
                  <a:lnTo>
                    <a:pt x="14248" y="25"/>
                  </a:lnTo>
                  <a:lnTo>
                    <a:pt x="13712" y="49"/>
                  </a:lnTo>
                  <a:lnTo>
                    <a:pt x="13176" y="122"/>
                  </a:lnTo>
                  <a:lnTo>
                    <a:pt x="12641" y="244"/>
                  </a:lnTo>
                  <a:lnTo>
                    <a:pt x="12129" y="366"/>
                  </a:lnTo>
                  <a:lnTo>
                    <a:pt x="11642" y="536"/>
                  </a:lnTo>
                  <a:lnTo>
                    <a:pt x="11204" y="755"/>
                  </a:lnTo>
                  <a:lnTo>
                    <a:pt x="10985" y="853"/>
                  </a:lnTo>
                  <a:lnTo>
                    <a:pt x="10814" y="999"/>
                  </a:lnTo>
                  <a:lnTo>
                    <a:pt x="10619" y="1121"/>
                  </a:lnTo>
                  <a:lnTo>
                    <a:pt x="10473" y="1267"/>
                  </a:lnTo>
                  <a:lnTo>
                    <a:pt x="5529" y="6211"/>
                  </a:lnTo>
                  <a:lnTo>
                    <a:pt x="390" y="6211"/>
                  </a:lnTo>
                  <a:lnTo>
                    <a:pt x="390" y="6211"/>
                  </a:lnTo>
                  <a:lnTo>
                    <a:pt x="244" y="6235"/>
                  </a:lnTo>
                  <a:lnTo>
                    <a:pt x="147" y="6259"/>
                  </a:lnTo>
                  <a:lnTo>
                    <a:pt x="49" y="6308"/>
                  </a:lnTo>
                  <a:lnTo>
                    <a:pt x="0" y="6381"/>
                  </a:lnTo>
                  <a:lnTo>
                    <a:pt x="0" y="6454"/>
                  </a:lnTo>
                  <a:lnTo>
                    <a:pt x="25" y="6552"/>
                  </a:lnTo>
                  <a:lnTo>
                    <a:pt x="74" y="6649"/>
                  </a:lnTo>
                  <a:lnTo>
                    <a:pt x="171" y="6771"/>
                  </a:lnTo>
                  <a:lnTo>
                    <a:pt x="2582" y="9158"/>
                  </a:lnTo>
                  <a:lnTo>
                    <a:pt x="2265" y="9474"/>
                  </a:lnTo>
                  <a:lnTo>
                    <a:pt x="950" y="9718"/>
                  </a:lnTo>
                  <a:lnTo>
                    <a:pt x="950" y="9718"/>
                  </a:lnTo>
                  <a:lnTo>
                    <a:pt x="804" y="9767"/>
                  </a:lnTo>
                  <a:lnTo>
                    <a:pt x="682" y="9815"/>
                  </a:lnTo>
                  <a:lnTo>
                    <a:pt x="609" y="9913"/>
                  </a:lnTo>
                  <a:lnTo>
                    <a:pt x="561" y="9986"/>
                  </a:lnTo>
                  <a:lnTo>
                    <a:pt x="561" y="10083"/>
                  </a:lnTo>
                  <a:lnTo>
                    <a:pt x="585" y="10205"/>
                  </a:lnTo>
                  <a:lnTo>
                    <a:pt x="634" y="10302"/>
                  </a:lnTo>
                  <a:lnTo>
                    <a:pt x="731" y="10424"/>
                  </a:lnTo>
                  <a:lnTo>
                    <a:pt x="7258" y="16951"/>
                  </a:lnTo>
                  <a:lnTo>
                    <a:pt x="7258" y="16951"/>
                  </a:lnTo>
                  <a:lnTo>
                    <a:pt x="7380" y="17049"/>
                  </a:lnTo>
                  <a:lnTo>
                    <a:pt x="7477" y="17097"/>
                  </a:lnTo>
                  <a:lnTo>
                    <a:pt x="7599" y="17122"/>
                  </a:lnTo>
                  <a:lnTo>
                    <a:pt x="7697" y="17122"/>
                  </a:lnTo>
                  <a:lnTo>
                    <a:pt x="7770" y="17073"/>
                  </a:lnTo>
                  <a:lnTo>
                    <a:pt x="7867" y="17000"/>
                  </a:lnTo>
                  <a:lnTo>
                    <a:pt x="7916" y="16878"/>
                  </a:lnTo>
                  <a:lnTo>
                    <a:pt x="7965" y="16732"/>
                  </a:lnTo>
                  <a:lnTo>
                    <a:pt x="8208" y="15417"/>
                  </a:lnTo>
                  <a:lnTo>
                    <a:pt x="8525" y="15100"/>
                  </a:lnTo>
                  <a:lnTo>
                    <a:pt x="10911" y="17511"/>
                  </a:lnTo>
                  <a:lnTo>
                    <a:pt x="10911" y="17511"/>
                  </a:lnTo>
                  <a:lnTo>
                    <a:pt x="11033" y="17609"/>
                  </a:lnTo>
                  <a:lnTo>
                    <a:pt x="11131" y="17658"/>
                  </a:lnTo>
                  <a:lnTo>
                    <a:pt x="11228" y="17682"/>
                  </a:lnTo>
                  <a:lnTo>
                    <a:pt x="11301" y="17682"/>
                  </a:lnTo>
                  <a:lnTo>
                    <a:pt x="11374" y="17633"/>
                  </a:lnTo>
                  <a:lnTo>
                    <a:pt x="11423" y="17536"/>
                  </a:lnTo>
                  <a:lnTo>
                    <a:pt x="11447" y="17438"/>
                  </a:lnTo>
                  <a:lnTo>
                    <a:pt x="11472" y="17292"/>
                  </a:lnTo>
                  <a:lnTo>
                    <a:pt x="11472" y="17292"/>
                  </a:lnTo>
                  <a:close/>
                  <a:moveTo>
                    <a:pt x="6162" y="12202"/>
                  </a:moveTo>
                  <a:lnTo>
                    <a:pt x="6162" y="12202"/>
                  </a:lnTo>
                  <a:lnTo>
                    <a:pt x="6089" y="12275"/>
                  </a:lnTo>
                  <a:lnTo>
                    <a:pt x="6016" y="12324"/>
                  </a:lnTo>
                  <a:lnTo>
                    <a:pt x="5919" y="12348"/>
                  </a:lnTo>
                  <a:lnTo>
                    <a:pt x="5821" y="12348"/>
                  </a:lnTo>
                  <a:lnTo>
                    <a:pt x="5724" y="12348"/>
                  </a:lnTo>
                  <a:lnTo>
                    <a:pt x="5626" y="12324"/>
                  </a:lnTo>
                  <a:lnTo>
                    <a:pt x="5553" y="12275"/>
                  </a:lnTo>
                  <a:lnTo>
                    <a:pt x="5480" y="12202"/>
                  </a:lnTo>
                  <a:lnTo>
                    <a:pt x="5480" y="12202"/>
                  </a:lnTo>
                  <a:lnTo>
                    <a:pt x="5407" y="12129"/>
                  </a:lnTo>
                  <a:lnTo>
                    <a:pt x="5359" y="12056"/>
                  </a:lnTo>
                  <a:lnTo>
                    <a:pt x="5334" y="11959"/>
                  </a:lnTo>
                  <a:lnTo>
                    <a:pt x="5334" y="11861"/>
                  </a:lnTo>
                  <a:lnTo>
                    <a:pt x="5334" y="11764"/>
                  </a:lnTo>
                  <a:lnTo>
                    <a:pt x="5359" y="11666"/>
                  </a:lnTo>
                  <a:lnTo>
                    <a:pt x="5407" y="11593"/>
                  </a:lnTo>
                  <a:lnTo>
                    <a:pt x="5480" y="11520"/>
                  </a:lnTo>
                  <a:lnTo>
                    <a:pt x="8013" y="8987"/>
                  </a:lnTo>
                  <a:lnTo>
                    <a:pt x="8013" y="8987"/>
                  </a:lnTo>
                  <a:lnTo>
                    <a:pt x="8086" y="8939"/>
                  </a:lnTo>
                  <a:lnTo>
                    <a:pt x="8159" y="8890"/>
                  </a:lnTo>
                  <a:lnTo>
                    <a:pt x="8257" y="8865"/>
                  </a:lnTo>
                  <a:lnTo>
                    <a:pt x="8354" y="8841"/>
                  </a:lnTo>
                  <a:lnTo>
                    <a:pt x="8452" y="8865"/>
                  </a:lnTo>
                  <a:lnTo>
                    <a:pt x="8525" y="8890"/>
                  </a:lnTo>
                  <a:lnTo>
                    <a:pt x="8622" y="8939"/>
                  </a:lnTo>
                  <a:lnTo>
                    <a:pt x="8695" y="8987"/>
                  </a:lnTo>
                  <a:lnTo>
                    <a:pt x="8695" y="8987"/>
                  </a:lnTo>
                  <a:lnTo>
                    <a:pt x="8744" y="9060"/>
                  </a:lnTo>
                  <a:lnTo>
                    <a:pt x="8793" y="9158"/>
                  </a:lnTo>
                  <a:lnTo>
                    <a:pt x="8817" y="9231"/>
                  </a:lnTo>
                  <a:lnTo>
                    <a:pt x="8841" y="9328"/>
                  </a:lnTo>
                  <a:lnTo>
                    <a:pt x="8817" y="9426"/>
                  </a:lnTo>
                  <a:lnTo>
                    <a:pt x="8793" y="9523"/>
                  </a:lnTo>
                  <a:lnTo>
                    <a:pt x="8744" y="9596"/>
                  </a:lnTo>
                  <a:lnTo>
                    <a:pt x="8695" y="9669"/>
                  </a:lnTo>
                  <a:lnTo>
                    <a:pt x="6162" y="12202"/>
                  </a:lnTo>
                  <a:close/>
                  <a:moveTo>
                    <a:pt x="13396" y="7307"/>
                  </a:moveTo>
                  <a:lnTo>
                    <a:pt x="13396" y="7307"/>
                  </a:lnTo>
                  <a:lnTo>
                    <a:pt x="13274" y="7404"/>
                  </a:lnTo>
                  <a:lnTo>
                    <a:pt x="13152" y="7477"/>
                  </a:lnTo>
                  <a:lnTo>
                    <a:pt x="13006" y="7526"/>
                  </a:lnTo>
                  <a:lnTo>
                    <a:pt x="12836" y="7550"/>
                  </a:lnTo>
                  <a:lnTo>
                    <a:pt x="12689" y="7526"/>
                  </a:lnTo>
                  <a:lnTo>
                    <a:pt x="12543" y="7477"/>
                  </a:lnTo>
                  <a:lnTo>
                    <a:pt x="12421" y="7404"/>
                  </a:lnTo>
                  <a:lnTo>
                    <a:pt x="12300" y="7307"/>
                  </a:lnTo>
                  <a:lnTo>
                    <a:pt x="10376" y="5383"/>
                  </a:lnTo>
                  <a:lnTo>
                    <a:pt x="10376" y="5383"/>
                  </a:lnTo>
                  <a:lnTo>
                    <a:pt x="10278" y="5261"/>
                  </a:lnTo>
                  <a:lnTo>
                    <a:pt x="10205" y="5139"/>
                  </a:lnTo>
                  <a:lnTo>
                    <a:pt x="10156" y="4993"/>
                  </a:lnTo>
                  <a:lnTo>
                    <a:pt x="10132" y="4847"/>
                  </a:lnTo>
                  <a:lnTo>
                    <a:pt x="10156" y="4676"/>
                  </a:lnTo>
                  <a:lnTo>
                    <a:pt x="10205" y="4530"/>
                  </a:lnTo>
                  <a:lnTo>
                    <a:pt x="10278" y="4408"/>
                  </a:lnTo>
                  <a:lnTo>
                    <a:pt x="10376" y="4287"/>
                  </a:lnTo>
                  <a:lnTo>
                    <a:pt x="10376" y="4287"/>
                  </a:lnTo>
                  <a:lnTo>
                    <a:pt x="11326" y="3313"/>
                  </a:lnTo>
                  <a:lnTo>
                    <a:pt x="11326" y="3313"/>
                  </a:lnTo>
                  <a:lnTo>
                    <a:pt x="11496" y="3166"/>
                  </a:lnTo>
                  <a:lnTo>
                    <a:pt x="11666" y="3045"/>
                  </a:lnTo>
                  <a:lnTo>
                    <a:pt x="11861" y="2947"/>
                  </a:lnTo>
                  <a:lnTo>
                    <a:pt x="12032" y="2850"/>
                  </a:lnTo>
                  <a:lnTo>
                    <a:pt x="12227" y="2777"/>
                  </a:lnTo>
                  <a:lnTo>
                    <a:pt x="12446" y="2728"/>
                  </a:lnTo>
                  <a:lnTo>
                    <a:pt x="12641" y="2704"/>
                  </a:lnTo>
                  <a:lnTo>
                    <a:pt x="12836" y="2704"/>
                  </a:lnTo>
                  <a:lnTo>
                    <a:pt x="13055" y="2704"/>
                  </a:lnTo>
                  <a:lnTo>
                    <a:pt x="13250" y="2728"/>
                  </a:lnTo>
                  <a:lnTo>
                    <a:pt x="13469" y="2777"/>
                  </a:lnTo>
                  <a:lnTo>
                    <a:pt x="13664" y="2850"/>
                  </a:lnTo>
                  <a:lnTo>
                    <a:pt x="13834" y="2947"/>
                  </a:lnTo>
                  <a:lnTo>
                    <a:pt x="14029" y="3045"/>
                  </a:lnTo>
                  <a:lnTo>
                    <a:pt x="14199" y="3166"/>
                  </a:lnTo>
                  <a:lnTo>
                    <a:pt x="14370" y="3313"/>
                  </a:lnTo>
                  <a:lnTo>
                    <a:pt x="14370" y="3313"/>
                  </a:lnTo>
                  <a:lnTo>
                    <a:pt x="14516" y="3483"/>
                  </a:lnTo>
                  <a:lnTo>
                    <a:pt x="14638" y="3653"/>
                  </a:lnTo>
                  <a:lnTo>
                    <a:pt x="14735" y="3848"/>
                  </a:lnTo>
                  <a:lnTo>
                    <a:pt x="14833" y="4019"/>
                  </a:lnTo>
                  <a:lnTo>
                    <a:pt x="14906" y="4214"/>
                  </a:lnTo>
                  <a:lnTo>
                    <a:pt x="14954" y="4433"/>
                  </a:lnTo>
                  <a:lnTo>
                    <a:pt x="14979" y="4628"/>
                  </a:lnTo>
                  <a:lnTo>
                    <a:pt x="14979" y="4847"/>
                  </a:lnTo>
                  <a:lnTo>
                    <a:pt x="14979" y="5042"/>
                  </a:lnTo>
                  <a:lnTo>
                    <a:pt x="14954" y="5237"/>
                  </a:lnTo>
                  <a:lnTo>
                    <a:pt x="14906" y="5456"/>
                  </a:lnTo>
                  <a:lnTo>
                    <a:pt x="14833" y="5651"/>
                  </a:lnTo>
                  <a:lnTo>
                    <a:pt x="14735" y="5821"/>
                  </a:lnTo>
                  <a:lnTo>
                    <a:pt x="14638" y="6016"/>
                  </a:lnTo>
                  <a:lnTo>
                    <a:pt x="14516" y="6186"/>
                  </a:lnTo>
                  <a:lnTo>
                    <a:pt x="14370" y="6357"/>
                  </a:lnTo>
                  <a:lnTo>
                    <a:pt x="14370" y="6357"/>
                  </a:lnTo>
                  <a:lnTo>
                    <a:pt x="13396" y="7307"/>
                  </a:lnTo>
                  <a:lnTo>
                    <a:pt x="13396" y="730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 name="Google Shape;112;p19"/>
            <p:cNvSpPr/>
            <p:nvPr/>
          </p:nvSpPr>
          <p:spPr>
            <a:xfrm>
              <a:off x="595725" y="4668875"/>
              <a:ext cx="73100" cy="73100"/>
            </a:xfrm>
            <a:custGeom>
              <a:avLst/>
              <a:gdLst/>
              <a:ahLst/>
              <a:cxnLst/>
              <a:rect l="l" t="t" r="r" b="b"/>
              <a:pathLst>
                <a:path w="2924" h="2924" fill="none" extrusionOk="0">
                  <a:moveTo>
                    <a:pt x="2656" y="269"/>
                  </a:moveTo>
                  <a:lnTo>
                    <a:pt x="2656" y="269"/>
                  </a:lnTo>
                  <a:lnTo>
                    <a:pt x="2509" y="147"/>
                  </a:lnTo>
                  <a:lnTo>
                    <a:pt x="2363" y="74"/>
                  </a:lnTo>
                  <a:lnTo>
                    <a:pt x="2193" y="25"/>
                  </a:lnTo>
                  <a:lnTo>
                    <a:pt x="2022" y="1"/>
                  </a:lnTo>
                  <a:lnTo>
                    <a:pt x="1852" y="25"/>
                  </a:lnTo>
                  <a:lnTo>
                    <a:pt x="1681" y="74"/>
                  </a:lnTo>
                  <a:lnTo>
                    <a:pt x="1511" y="147"/>
                  </a:lnTo>
                  <a:lnTo>
                    <a:pt x="1365" y="269"/>
                  </a:lnTo>
                  <a:lnTo>
                    <a:pt x="1365" y="269"/>
                  </a:lnTo>
                  <a:lnTo>
                    <a:pt x="1219" y="488"/>
                  </a:lnTo>
                  <a:lnTo>
                    <a:pt x="999" y="829"/>
                  </a:lnTo>
                  <a:lnTo>
                    <a:pt x="561" y="1730"/>
                  </a:lnTo>
                  <a:lnTo>
                    <a:pt x="171" y="2558"/>
                  </a:lnTo>
                  <a:lnTo>
                    <a:pt x="1" y="2924"/>
                  </a:lnTo>
                  <a:lnTo>
                    <a:pt x="1" y="2924"/>
                  </a:lnTo>
                  <a:lnTo>
                    <a:pt x="366" y="2753"/>
                  </a:lnTo>
                  <a:lnTo>
                    <a:pt x="1194" y="2363"/>
                  </a:lnTo>
                  <a:lnTo>
                    <a:pt x="2095" y="1925"/>
                  </a:lnTo>
                  <a:lnTo>
                    <a:pt x="2436" y="1706"/>
                  </a:lnTo>
                  <a:lnTo>
                    <a:pt x="2656" y="1560"/>
                  </a:lnTo>
                  <a:lnTo>
                    <a:pt x="2656" y="1560"/>
                  </a:lnTo>
                  <a:lnTo>
                    <a:pt x="2777" y="1414"/>
                  </a:lnTo>
                  <a:lnTo>
                    <a:pt x="2850" y="1243"/>
                  </a:lnTo>
                  <a:lnTo>
                    <a:pt x="2899" y="1073"/>
                  </a:lnTo>
                  <a:lnTo>
                    <a:pt x="2923" y="902"/>
                  </a:lnTo>
                  <a:lnTo>
                    <a:pt x="2899" y="732"/>
                  </a:lnTo>
                  <a:lnTo>
                    <a:pt x="2850" y="561"/>
                  </a:lnTo>
                  <a:lnTo>
                    <a:pt x="2777" y="415"/>
                  </a:lnTo>
                  <a:lnTo>
                    <a:pt x="2656" y="269"/>
                  </a:lnTo>
                  <a:lnTo>
                    <a:pt x="2656" y="269"/>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 name="Google Shape;113;p19"/>
            <p:cNvSpPr/>
            <p:nvPr/>
          </p:nvSpPr>
          <p:spPr>
            <a:xfrm>
              <a:off x="652350" y="4711500"/>
              <a:ext cx="46925" cy="46925"/>
            </a:xfrm>
            <a:custGeom>
              <a:avLst/>
              <a:gdLst/>
              <a:ahLst/>
              <a:cxnLst/>
              <a:rect l="l" t="t" r="r" b="b"/>
              <a:pathLst>
                <a:path w="1877" h="1877" fill="none" extrusionOk="0">
                  <a:moveTo>
                    <a:pt x="1657" y="244"/>
                  </a:moveTo>
                  <a:lnTo>
                    <a:pt x="1657" y="244"/>
                  </a:lnTo>
                  <a:lnTo>
                    <a:pt x="1535" y="147"/>
                  </a:lnTo>
                  <a:lnTo>
                    <a:pt x="1413" y="74"/>
                  </a:lnTo>
                  <a:lnTo>
                    <a:pt x="1267" y="25"/>
                  </a:lnTo>
                  <a:lnTo>
                    <a:pt x="1121" y="1"/>
                  </a:lnTo>
                  <a:lnTo>
                    <a:pt x="975" y="25"/>
                  </a:lnTo>
                  <a:lnTo>
                    <a:pt x="829" y="74"/>
                  </a:lnTo>
                  <a:lnTo>
                    <a:pt x="707" y="147"/>
                  </a:lnTo>
                  <a:lnTo>
                    <a:pt x="585" y="244"/>
                  </a:lnTo>
                  <a:lnTo>
                    <a:pt x="585" y="244"/>
                  </a:lnTo>
                  <a:lnTo>
                    <a:pt x="464" y="391"/>
                  </a:lnTo>
                  <a:lnTo>
                    <a:pt x="366" y="610"/>
                  </a:lnTo>
                  <a:lnTo>
                    <a:pt x="269" y="878"/>
                  </a:lnTo>
                  <a:lnTo>
                    <a:pt x="171" y="1170"/>
                  </a:lnTo>
                  <a:lnTo>
                    <a:pt x="50" y="1681"/>
                  </a:lnTo>
                  <a:lnTo>
                    <a:pt x="1" y="1876"/>
                  </a:lnTo>
                  <a:lnTo>
                    <a:pt x="1" y="1876"/>
                  </a:lnTo>
                  <a:lnTo>
                    <a:pt x="220" y="1852"/>
                  </a:lnTo>
                  <a:lnTo>
                    <a:pt x="731" y="1706"/>
                  </a:lnTo>
                  <a:lnTo>
                    <a:pt x="999" y="1633"/>
                  </a:lnTo>
                  <a:lnTo>
                    <a:pt x="1267" y="1535"/>
                  </a:lnTo>
                  <a:lnTo>
                    <a:pt x="1511" y="1413"/>
                  </a:lnTo>
                  <a:lnTo>
                    <a:pt x="1657" y="1316"/>
                  </a:lnTo>
                  <a:lnTo>
                    <a:pt x="1657" y="1316"/>
                  </a:lnTo>
                  <a:lnTo>
                    <a:pt x="1754" y="1194"/>
                  </a:lnTo>
                  <a:lnTo>
                    <a:pt x="1827" y="1048"/>
                  </a:lnTo>
                  <a:lnTo>
                    <a:pt x="1876" y="926"/>
                  </a:lnTo>
                  <a:lnTo>
                    <a:pt x="1876" y="780"/>
                  </a:lnTo>
                  <a:lnTo>
                    <a:pt x="1876" y="634"/>
                  </a:lnTo>
                  <a:lnTo>
                    <a:pt x="1827" y="488"/>
                  </a:lnTo>
                  <a:lnTo>
                    <a:pt x="1754" y="366"/>
                  </a:lnTo>
                  <a:lnTo>
                    <a:pt x="1657" y="244"/>
                  </a:lnTo>
                  <a:lnTo>
                    <a:pt x="1657" y="244"/>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 name="Google Shape;114;p19"/>
            <p:cNvSpPr/>
            <p:nvPr/>
          </p:nvSpPr>
          <p:spPr>
            <a:xfrm>
              <a:off x="579300" y="4638450"/>
              <a:ext cx="46900" cy="46900"/>
            </a:xfrm>
            <a:custGeom>
              <a:avLst/>
              <a:gdLst/>
              <a:ahLst/>
              <a:cxnLst/>
              <a:rect l="l" t="t" r="r" b="b"/>
              <a:pathLst>
                <a:path w="1876" h="1876" fill="none" extrusionOk="0">
                  <a:moveTo>
                    <a:pt x="1632" y="219"/>
                  </a:moveTo>
                  <a:lnTo>
                    <a:pt x="1632" y="219"/>
                  </a:lnTo>
                  <a:lnTo>
                    <a:pt x="1510" y="122"/>
                  </a:lnTo>
                  <a:lnTo>
                    <a:pt x="1388" y="49"/>
                  </a:lnTo>
                  <a:lnTo>
                    <a:pt x="1242" y="0"/>
                  </a:lnTo>
                  <a:lnTo>
                    <a:pt x="1096" y="0"/>
                  </a:lnTo>
                  <a:lnTo>
                    <a:pt x="950" y="0"/>
                  </a:lnTo>
                  <a:lnTo>
                    <a:pt x="828" y="49"/>
                  </a:lnTo>
                  <a:lnTo>
                    <a:pt x="682" y="122"/>
                  </a:lnTo>
                  <a:lnTo>
                    <a:pt x="560" y="219"/>
                  </a:lnTo>
                  <a:lnTo>
                    <a:pt x="560" y="219"/>
                  </a:lnTo>
                  <a:lnTo>
                    <a:pt x="463" y="366"/>
                  </a:lnTo>
                  <a:lnTo>
                    <a:pt x="341" y="609"/>
                  </a:lnTo>
                  <a:lnTo>
                    <a:pt x="244" y="877"/>
                  </a:lnTo>
                  <a:lnTo>
                    <a:pt x="171" y="1145"/>
                  </a:lnTo>
                  <a:lnTo>
                    <a:pt x="25" y="1656"/>
                  </a:lnTo>
                  <a:lnTo>
                    <a:pt x="0" y="1876"/>
                  </a:lnTo>
                  <a:lnTo>
                    <a:pt x="0" y="1876"/>
                  </a:lnTo>
                  <a:lnTo>
                    <a:pt x="195" y="1827"/>
                  </a:lnTo>
                  <a:lnTo>
                    <a:pt x="707" y="1705"/>
                  </a:lnTo>
                  <a:lnTo>
                    <a:pt x="999" y="1608"/>
                  </a:lnTo>
                  <a:lnTo>
                    <a:pt x="1267" y="1510"/>
                  </a:lnTo>
                  <a:lnTo>
                    <a:pt x="1486" y="1413"/>
                  </a:lnTo>
                  <a:lnTo>
                    <a:pt x="1632" y="1291"/>
                  </a:lnTo>
                  <a:lnTo>
                    <a:pt x="1632" y="1291"/>
                  </a:lnTo>
                  <a:lnTo>
                    <a:pt x="1729" y="1169"/>
                  </a:lnTo>
                  <a:lnTo>
                    <a:pt x="1802" y="1048"/>
                  </a:lnTo>
                  <a:lnTo>
                    <a:pt x="1851" y="901"/>
                  </a:lnTo>
                  <a:lnTo>
                    <a:pt x="1876" y="755"/>
                  </a:lnTo>
                  <a:lnTo>
                    <a:pt x="1851" y="609"/>
                  </a:lnTo>
                  <a:lnTo>
                    <a:pt x="1802" y="463"/>
                  </a:lnTo>
                  <a:lnTo>
                    <a:pt x="1729" y="341"/>
                  </a:lnTo>
                  <a:lnTo>
                    <a:pt x="1632" y="219"/>
                  </a:lnTo>
                  <a:lnTo>
                    <a:pt x="1632" y="219"/>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15" name="Google Shape;115;p19"/>
          <p:cNvSpPr/>
          <p:nvPr/>
        </p:nvSpPr>
        <p:spPr>
          <a:xfrm rot="6223920">
            <a:off x="5631692" y="3181849"/>
            <a:ext cx="317280" cy="302951"/>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 name="Google Shape;116;p19"/>
          <p:cNvSpPr/>
          <p:nvPr/>
        </p:nvSpPr>
        <p:spPr>
          <a:xfrm>
            <a:off x="6335619" y="3094402"/>
            <a:ext cx="250224" cy="238923"/>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 name="Google Shape;104;p19"/>
          <p:cNvSpPr txBox="1"/>
          <p:nvPr/>
        </p:nvSpPr>
        <p:spPr>
          <a:xfrm>
            <a:off x="263727" y="2322152"/>
            <a:ext cx="5158830" cy="222615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419100" algn="l" rtl="0">
              <a:lnSpc>
                <a:spcPct val="100000"/>
              </a:lnSpc>
              <a:spcBef>
                <a:spcPts val="600"/>
              </a:spcBef>
              <a:spcAft>
                <a:spcPts val="0"/>
              </a:spcAft>
              <a:buClr>
                <a:schemeClr val="accent3"/>
              </a:buClr>
              <a:buSzPts val="3000"/>
              <a:buFont typeface="Roboto" panose="02000000000000000000"/>
              <a:buChar char="▸"/>
              <a:defRPr sz="3000" b="0" i="0" u="none" strike="noStrike" cap="none">
                <a:solidFill>
                  <a:schemeClr val="dk1"/>
                </a:solidFill>
                <a:latin typeface="Roboto" panose="02000000000000000000"/>
                <a:ea typeface="Roboto" panose="02000000000000000000"/>
                <a:cs typeface="Roboto" panose="02000000000000000000"/>
                <a:sym typeface="Roboto" panose="02000000000000000000"/>
              </a:defRPr>
            </a:lvl1pPr>
            <a:lvl2pPr marL="914400" marR="0" lvl="1" indent="-381000" algn="l" rtl="0">
              <a:lnSpc>
                <a:spcPct val="100000"/>
              </a:lnSpc>
              <a:spcBef>
                <a:spcPts val="0"/>
              </a:spcBef>
              <a:spcAft>
                <a:spcPts val="0"/>
              </a:spcAft>
              <a:buClr>
                <a:schemeClr val="accent3"/>
              </a:buClr>
              <a:buSzPts val="2400"/>
              <a:buFont typeface="Roboto" panose="02000000000000000000"/>
              <a:buChar char="▹"/>
              <a:defRPr sz="2400" b="0" i="0" u="none" strike="noStrike" cap="none">
                <a:solidFill>
                  <a:schemeClr val="dk1"/>
                </a:solidFill>
                <a:latin typeface="Roboto" panose="02000000000000000000"/>
                <a:ea typeface="Roboto" panose="02000000000000000000"/>
                <a:cs typeface="Roboto" panose="02000000000000000000"/>
                <a:sym typeface="Roboto" panose="02000000000000000000"/>
              </a:defRPr>
            </a:lvl2pPr>
            <a:lvl3pPr marL="1371600" marR="0" lvl="2" indent="-381000" algn="l" rtl="0">
              <a:lnSpc>
                <a:spcPct val="100000"/>
              </a:lnSpc>
              <a:spcBef>
                <a:spcPts val="0"/>
              </a:spcBef>
              <a:spcAft>
                <a:spcPts val="0"/>
              </a:spcAft>
              <a:buClr>
                <a:schemeClr val="accent3"/>
              </a:buClr>
              <a:buSzPts val="2400"/>
              <a:buFont typeface="Roboto" panose="02000000000000000000"/>
              <a:buChar char="■"/>
              <a:defRPr sz="2400" b="0" i="0" u="none" strike="noStrike" cap="none">
                <a:solidFill>
                  <a:schemeClr val="dk1"/>
                </a:solidFill>
                <a:latin typeface="Roboto" panose="02000000000000000000"/>
                <a:ea typeface="Roboto" panose="02000000000000000000"/>
                <a:cs typeface="Roboto" panose="02000000000000000000"/>
                <a:sym typeface="Roboto" panose="02000000000000000000"/>
              </a:defRPr>
            </a:lvl3pPr>
            <a:lvl4pPr marL="1828800" marR="0" lvl="3" indent="-342900" algn="l" rtl="0">
              <a:lnSpc>
                <a:spcPct val="100000"/>
              </a:lnSpc>
              <a:spcBef>
                <a:spcPts val="0"/>
              </a:spcBef>
              <a:spcAft>
                <a:spcPts val="0"/>
              </a:spcAft>
              <a:buClr>
                <a:schemeClr val="dk1"/>
              </a:buClr>
              <a:buSzPts val="1800"/>
              <a:buFont typeface="Roboto" panose="02000000000000000000"/>
              <a:buChar char="●"/>
              <a:defRPr sz="1800" b="0" i="0" u="none" strike="noStrike" cap="none">
                <a:solidFill>
                  <a:schemeClr val="dk1"/>
                </a:solidFill>
                <a:latin typeface="Roboto" panose="02000000000000000000"/>
                <a:ea typeface="Roboto" panose="02000000000000000000"/>
                <a:cs typeface="Roboto" panose="02000000000000000000"/>
                <a:sym typeface="Roboto" panose="02000000000000000000"/>
              </a:defRPr>
            </a:lvl4pPr>
            <a:lvl5pPr marL="2286000" marR="0" lvl="4" indent="-342900" algn="l" rtl="0">
              <a:lnSpc>
                <a:spcPct val="100000"/>
              </a:lnSpc>
              <a:spcBef>
                <a:spcPts val="0"/>
              </a:spcBef>
              <a:spcAft>
                <a:spcPts val="0"/>
              </a:spcAft>
              <a:buClr>
                <a:schemeClr val="dk1"/>
              </a:buClr>
              <a:buSzPts val="1800"/>
              <a:buFont typeface="Roboto" panose="02000000000000000000"/>
              <a:buChar char="○"/>
              <a:defRPr sz="1800" b="0" i="0" u="none" strike="noStrike" cap="none">
                <a:solidFill>
                  <a:schemeClr val="dk1"/>
                </a:solidFill>
                <a:latin typeface="Roboto" panose="02000000000000000000"/>
                <a:ea typeface="Roboto" panose="02000000000000000000"/>
                <a:cs typeface="Roboto" panose="02000000000000000000"/>
                <a:sym typeface="Roboto" panose="02000000000000000000"/>
              </a:defRPr>
            </a:lvl5pPr>
            <a:lvl6pPr marL="2743200" marR="0" lvl="5" indent="-342900" algn="l" rtl="0">
              <a:lnSpc>
                <a:spcPct val="100000"/>
              </a:lnSpc>
              <a:spcBef>
                <a:spcPts val="0"/>
              </a:spcBef>
              <a:spcAft>
                <a:spcPts val="0"/>
              </a:spcAft>
              <a:buClr>
                <a:schemeClr val="dk1"/>
              </a:buClr>
              <a:buSzPts val="1800"/>
              <a:buFont typeface="Roboto" panose="02000000000000000000"/>
              <a:buChar char="■"/>
              <a:defRPr sz="1800" b="0" i="0" u="none" strike="noStrike" cap="none">
                <a:solidFill>
                  <a:schemeClr val="dk1"/>
                </a:solidFill>
                <a:latin typeface="Roboto" panose="02000000000000000000"/>
                <a:ea typeface="Roboto" panose="02000000000000000000"/>
                <a:cs typeface="Roboto" panose="02000000000000000000"/>
                <a:sym typeface="Roboto" panose="02000000000000000000"/>
              </a:defRPr>
            </a:lvl6pPr>
            <a:lvl7pPr marL="3200400" marR="0" lvl="6" indent="-342900" algn="l" rtl="0">
              <a:lnSpc>
                <a:spcPct val="100000"/>
              </a:lnSpc>
              <a:spcBef>
                <a:spcPts val="0"/>
              </a:spcBef>
              <a:spcAft>
                <a:spcPts val="0"/>
              </a:spcAft>
              <a:buClr>
                <a:schemeClr val="dk1"/>
              </a:buClr>
              <a:buSzPts val="1800"/>
              <a:buFont typeface="Roboto" panose="02000000000000000000"/>
              <a:buChar char="●"/>
              <a:defRPr sz="1800" b="0" i="0" u="none" strike="noStrike" cap="none">
                <a:solidFill>
                  <a:schemeClr val="dk1"/>
                </a:solidFill>
                <a:latin typeface="Roboto" panose="02000000000000000000"/>
                <a:ea typeface="Roboto" panose="02000000000000000000"/>
                <a:cs typeface="Roboto" panose="02000000000000000000"/>
                <a:sym typeface="Roboto" panose="02000000000000000000"/>
              </a:defRPr>
            </a:lvl7pPr>
            <a:lvl8pPr marL="3657600" marR="0" lvl="7" indent="-342900" algn="l" rtl="0">
              <a:lnSpc>
                <a:spcPct val="100000"/>
              </a:lnSpc>
              <a:spcBef>
                <a:spcPts val="0"/>
              </a:spcBef>
              <a:spcAft>
                <a:spcPts val="0"/>
              </a:spcAft>
              <a:buClr>
                <a:schemeClr val="dk1"/>
              </a:buClr>
              <a:buSzPts val="1800"/>
              <a:buFont typeface="Roboto" panose="02000000000000000000"/>
              <a:buChar char="○"/>
              <a:defRPr sz="1800" b="0" i="0" u="none" strike="noStrike" cap="none">
                <a:solidFill>
                  <a:schemeClr val="dk1"/>
                </a:solidFill>
                <a:latin typeface="Roboto" panose="02000000000000000000"/>
                <a:ea typeface="Roboto" panose="02000000000000000000"/>
                <a:cs typeface="Roboto" panose="02000000000000000000"/>
                <a:sym typeface="Roboto" panose="02000000000000000000"/>
              </a:defRPr>
            </a:lvl8pPr>
            <a:lvl9pPr marL="4114800" marR="0" lvl="8" indent="-342900" algn="l" rtl="0">
              <a:lnSpc>
                <a:spcPct val="100000"/>
              </a:lnSpc>
              <a:spcBef>
                <a:spcPts val="0"/>
              </a:spcBef>
              <a:spcAft>
                <a:spcPts val="0"/>
              </a:spcAft>
              <a:buClr>
                <a:schemeClr val="dk1"/>
              </a:buClr>
              <a:buSzPts val="1800"/>
              <a:buFont typeface="Roboto" panose="02000000000000000000"/>
              <a:buChar char="■"/>
              <a:defRPr sz="1800" b="0" i="0" u="none" strike="noStrike" cap="none">
                <a:solidFill>
                  <a:schemeClr val="dk1"/>
                </a:solidFill>
                <a:latin typeface="Roboto" panose="02000000000000000000"/>
                <a:ea typeface="Roboto" panose="02000000000000000000"/>
                <a:cs typeface="Roboto" panose="02000000000000000000"/>
                <a:sym typeface="Roboto" panose="02000000000000000000"/>
              </a:defRPr>
            </a:lvl9pPr>
          </a:lstStyle>
          <a:p>
            <a:pPr algn="just">
              <a:lnSpc>
                <a:spcPts val="2800"/>
              </a:lnSpc>
            </a:pPr>
            <a:r>
              <a:rPr lang="nl-NL" sz="2000" b="1" dirty="0">
                <a:solidFill>
                  <a:srgbClr val="FFFF00"/>
                </a:solidFill>
                <a:latin typeface="+mj-lt"/>
              </a:rPr>
              <a:t>Từ ngày 10 trở đi, tính theo lịch âm, trăng bắt đầu tỏ (trăng náu, nhìn rõ) và ngày 16 là trăng tròn nhất (trăng treo). Hai câu đồng dao miêu tả Mặt Trăng từ ngày 10 đến ngày 16 mỗi tháng âm lịch. </a:t>
            </a:r>
            <a:endParaRPr lang="en-US" sz="2000" b="1" dirty="0">
              <a:solidFill>
                <a:srgbClr val="FFFF00"/>
              </a:solidFill>
              <a:latin typeface="+mj-lt"/>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fade">
                                      <p:cBhvr>
                                        <p:cTn id="7" dur="1000"/>
                                        <p:tgtEl>
                                          <p:spTgt spid="103"/>
                                        </p:tgtEl>
                                      </p:cBhvr>
                                    </p:animEffect>
                                    <p:anim calcmode="lin" valueType="num">
                                      <p:cBhvr>
                                        <p:cTn id="8" dur="1000" fill="hold"/>
                                        <p:tgtEl>
                                          <p:spTgt spid="103"/>
                                        </p:tgtEl>
                                        <p:attrNameLst>
                                          <p:attrName>ppt_x</p:attrName>
                                        </p:attrNameLst>
                                      </p:cBhvr>
                                      <p:tavLst>
                                        <p:tav tm="0">
                                          <p:val>
                                            <p:strVal val="#ppt_x"/>
                                          </p:val>
                                        </p:tav>
                                        <p:tav tm="100000">
                                          <p:val>
                                            <p:strVal val="#ppt_x"/>
                                          </p:val>
                                        </p:tav>
                                      </p:tavLst>
                                    </p:anim>
                                    <p:anim calcmode="lin" valueType="num">
                                      <p:cBhvr>
                                        <p:cTn id="9" dur="1000" fill="hold"/>
                                        <p:tgtEl>
                                          <p:spTgt spid="10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4">
                                            <p:txEl>
                                              <p:pRg st="0" end="0"/>
                                            </p:txEl>
                                          </p:spTgt>
                                        </p:tgtEl>
                                        <p:attrNameLst>
                                          <p:attrName>style.visibility</p:attrName>
                                        </p:attrNameLst>
                                      </p:cBhvr>
                                      <p:to>
                                        <p:strVal val="visible"/>
                                      </p:to>
                                    </p:set>
                                    <p:animEffect transition="in" filter="fade">
                                      <p:cBhvr>
                                        <p:cTn id="14" dur="1000"/>
                                        <p:tgtEl>
                                          <p:spTgt spid="104">
                                            <p:txEl>
                                              <p:pRg st="0" end="0"/>
                                            </p:txEl>
                                          </p:spTgt>
                                        </p:tgtEl>
                                      </p:cBhvr>
                                    </p:animEffect>
                                    <p:anim calcmode="lin" valueType="num">
                                      <p:cBhvr>
                                        <p:cTn id="15" dur="1000" fill="hold"/>
                                        <p:tgtEl>
                                          <p:spTgt spid="10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0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animEffect transition="in" filter="fade">
                                      <p:cBhvr>
                                        <p:cTn id="21" dur="1000"/>
                                        <p:tgtEl>
                                          <p:spTgt spid="16">
                                            <p:txEl>
                                              <p:pRg st="0" end="0"/>
                                            </p:txEl>
                                          </p:spTgt>
                                        </p:tgtEl>
                                      </p:cBhvr>
                                    </p:animEffect>
                                    <p:anim calcmode="lin" valueType="num">
                                      <p:cBhvr>
                                        <p:cTn id="22"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42700" y="416221"/>
            <a:ext cx="6489510" cy="1015663"/>
          </a:xfrm>
          <a:prstGeom prst="rect">
            <a:avLst/>
          </a:prstGeom>
        </p:spPr>
        <p:txBody>
          <a:bodyPr wrap="square">
            <a:spAutoFit/>
          </a:bodyPr>
          <a:lstStyle/>
          <a:p>
            <a:pPr algn="just">
              <a:lnSpc>
                <a:spcPts val="2400"/>
              </a:lnSpc>
            </a:pPr>
            <a:r>
              <a:rPr lang="nl-NL" sz="1900" i="1" dirty="0">
                <a:solidFill>
                  <a:srgbClr val="0070C0"/>
                </a:solidFill>
              </a:rPr>
              <a:t>Dựa vào hình dưới đây em hãy xác định từ thời điểm xảy ra các sự kiện ghi trên sơ đồ đến hiện tại là bao nhiêu năm, bao nhiêu thập kỉ, bao nhiêu thế kỉ?</a:t>
            </a:r>
            <a:endParaRPr lang="en-US" sz="1900" i="1" dirty="0">
              <a:solidFill>
                <a:srgbClr val="0070C0"/>
              </a:solidFill>
            </a:endParaRPr>
          </a:p>
        </p:txBody>
      </p:sp>
      <p:pic>
        <p:nvPicPr>
          <p:cNvPr id="5" name="Picture 4"/>
          <p:cNvPicPr>
            <a:picLocks noChangeAspect="1"/>
          </p:cNvPicPr>
          <p:nvPr/>
        </p:nvPicPr>
        <p:blipFill>
          <a:blip r:embed="rId1"/>
          <a:stretch>
            <a:fillRect/>
          </a:stretch>
        </p:blipFill>
        <p:spPr>
          <a:xfrm>
            <a:off x="2333768" y="1582177"/>
            <a:ext cx="6489510" cy="875384"/>
          </a:xfrm>
          <a:prstGeom prst="rect">
            <a:avLst/>
          </a:prstGeom>
        </p:spPr>
      </p:pic>
      <p:sp>
        <p:nvSpPr>
          <p:cNvPr id="3" name="Rectangle 2"/>
          <p:cNvSpPr/>
          <p:nvPr/>
        </p:nvSpPr>
        <p:spPr>
          <a:xfrm>
            <a:off x="2279177" y="2683489"/>
            <a:ext cx="3725837" cy="2246769"/>
          </a:xfrm>
          <a:prstGeom prst="rect">
            <a:avLst/>
          </a:prstGeom>
        </p:spPr>
        <p:txBody>
          <a:bodyPr wrap="square">
            <a:spAutoFit/>
          </a:bodyPr>
          <a:lstStyle/>
          <a:p>
            <a:pPr algn="just">
              <a:lnSpc>
                <a:spcPts val="2800"/>
              </a:lnSpc>
            </a:pPr>
            <a:r>
              <a:rPr lang="nl-NL" sz="1600" b="1" dirty="0">
                <a:solidFill>
                  <a:srgbClr val="002060"/>
                </a:solidFill>
              </a:rPr>
              <a:t>Tính từ năm 179 TCN - 2024: 2.203 năm, 220 thập kỉ, 22 thế kỉ. </a:t>
            </a:r>
            <a:endParaRPr lang="en-US" sz="1600" b="1" dirty="0">
              <a:solidFill>
                <a:srgbClr val="002060"/>
              </a:solidFill>
            </a:endParaRPr>
          </a:p>
          <a:p>
            <a:pPr algn="just">
              <a:lnSpc>
                <a:spcPts val="2800"/>
              </a:lnSpc>
            </a:pPr>
            <a:r>
              <a:rPr lang="nl-NL" sz="1600" b="1" dirty="0">
                <a:solidFill>
                  <a:srgbClr val="002060"/>
                </a:solidFill>
              </a:rPr>
              <a:t> Tính từ năm 111 TCN - 2024: 2.135 năm, hơn 213 thập kỉ, hơn 21 thế kỉ. </a:t>
            </a:r>
            <a:endParaRPr lang="en-US" sz="1600" b="1" dirty="0">
              <a:solidFill>
                <a:srgbClr val="002060"/>
              </a:solidFill>
            </a:endParaRPr>
          </a:p>
          <a:p>
            <a:pPr algn="just">
              <a:lnSpc>
                <a:spcPts val="2800"/>
              </a:lnSpc>
            </a:pPr>
            <a:r>
              <a:rPr lang="nl-NL" sz="1600" b="1" dirty="0">
                <a:solidFill>
                  <a:srgbClr val="002060"/>
                </a:solidFill>
              </a:rPr>
              <a:t> Tính từ năm 1 đến - 2024: 2024 năm, hơn 202 thập kỉ, hơn 20 thế kỉ. </a:t>
            </a:r>
            <a:endParaRPr lang="en-US" sz="1600" b="1" dirty="0">
              <a:solidFill>
                <a:srgbClr val="002060"/>
              </a:solidFill>
            </a:endParaRPr>
          </a:p>
        </p:txBody>
      </p:sp>
      <p:sp>
        <p:nvSpPr>
          <p:cNvPr id="6" name="Rectangle 5"/>
          <p:cNvSpPr/>
          <p:nvPr/>
        </p:nvSpPr>
        <p:spPr>
          <a:xfrm>
            <a:off x="6093725" y="2607854"/>
            <a:ext cx="2784142" cy="2246769"/>
          </a:xfrm>
          <a:prstGeom prst="rect">
            <a:avLst/>
          </a:prstGeom>
        </p:spPr>
        <p:txBody>
          <a:bodyPr wrap="square">
            <a:spAutoFit/>
          </a:bodyPr>
          <a:lstStyle/>
          <a:p>
            <a:pPr algn="just">
              <a:lnSpc>
                <a:spcPts val="2800"/>
              </a:lnSpc>
            </a:pPr>
            <a:r>
              <a:rPr lang="nl-NL" sz="1600" b="1" dirty="0">
                <a:solidFill>
                  <a:srgbClr val="002060"/>
                </a:solidFill>
              </a:rPr>
              <a:t>Tính từ năm 544 - 2024: 1480 năm, hơn 150 thập kỉ, 15 thế kỉ.</a:t>
            </a:r>
            <a:endParaRPr lang="en-US" sz="1600" b="1" dirty="0">
              <a:solidFill>
                <a:srgbClr val="002060"/>
              </a:solidFill>
            </a:endParaRPr>
          </a:p>
          <a:p>
            <a:pPr algn="just">
              <a:lnSpc>
                <a:spcPts val="2800"/>
              </a:lnSpc>
            </a:pPr>
            <a:r>
              <a:rPr lang="nl-NL" sz="1600" b="1" dirty="0">
                <a:solidFill>
                  <a:srgbClr val="002060"/>
                </a:solidFill>
              </a:rPr>
              <a:t>Tính từ năm 938 - 2024: 1086 năm, hơn 108 thập kỉ, hơn 10 thế kỉ. </a:t>
            </a:r>
            <a:endParaRPr lang="en-US" sz="1600" b="1" dirty="0">
              <a:solidFill>
                <a:srgbClr val="002060"/>
              </a:solidFill>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0" end="0"/>
                                            </p:txEl>
                                          </p:spTgt>
                                        </p:tgtEl>
                                        <p:attrNameLst>
                                          <p:attrName>style.visibility</p:attrName>
                                        </p:attrNameLst>
                                      </p:cBhvr>
                                      <p:to>
                                        <p:strVal val="visible"/>
                                      </p:to>
                                    </p:set>
                                    <p:animEffect transition="in" filter="fade">
                                      <p:cBhvr>
                                        <p:cTn id="28" dur="1000"/>
                                        <p:tgtEl>
                                          <p:spTgt spid="6">
                                            <p:txEl>
                                              <p:pRg st="0" end="0"/>
                                            </p:txEl>
                                          </p:spTgt>
                                        </p:tgtEl>
                                      </p:cBhvr>
                                    </p:animEffect>
                                    <p:anim calcmode="lin" valueType="num">
                                      <p:cBhvr>
                                        <p:cTn id="29"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6">
                                            <p:txEl>
                                              <p:pRg st="1" end="1"/>
                                            </p:txEl>
                                          </p:spTgt>
                                        </p:tgtEl>
                                        <p:attrNameLst>
                                          <p:attrName>style.visibility</p:attrName>
                                        </p:attrNameLst>
                                      </p:cBhvr>
                                      <p:to>
                                        <p:strVal val="visible"/>
                                      </p:to>
                                    </p:set>
                                    <p:animEffect transition="in" filter="fade">
                                      <p:cBhvr>
                                        <p:cTn id="33" dur="1000"/>
                                        <p:tgtEl>
                                          <p:spTgt spid="6">
                                            <p:txEl>
                                              <p:pRg st="1" end="1"/>
                                            </p:txEl>
                                          </p:spTgt>
                                        </p:tgtEl>
                                      </p:cBhvr>
                                    </p:animEffect>
                                    <p:anim calcmode="lin" valueType="num">
                                      <p:cBhvr>
                                        <p:cTn id="34"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26"/>
          <p:cNvSpPr txBox="1">
            <a:spLocks noGrp="1"/>
          </p:cNvSpPr>
          <p:nvPr>
            <p:ph type="title"/>
          </p:nvPr>
        </p:nvSpPr>
        <p:spPr>
          <a:xfrm>
            <a:off x="128813" y="439395"/>
            <a:ext cx="1925176" cy="85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2400" dirty="0">
                <a:latin typeface="+mj-lt"/>
              </a:rPr>
              <a:t>Hướng dẫn về nhà</a:t>
            </a:r>
            <a:endParaRPr sz="2400" dirty="0">
              <a:latin typeface="+mj-lt"/>
            </a:endParaRPr>
          </a:p>
        </p:txBody>
      </p:sp>
      <p:graphicFrame>
        <p:nvGraphicFramePr>
          <p:cNvPr id="227" name="Google Shape;227;p26"/>
          <p:cNvGraphicFramePr/>
          <p:nvPr/>
        </p:nvGraphicFramePr>
        <p:xfrm>
          <a:off x="2450018" y="495838"/>
          <a:ext cx="6054800" cy="4096000"/>
        </p:xfrm>
        <a:graphic>
          <a:graphicData uri="http://schemas.openxmlformats.org/drawingml/2006/table">
            <a:tbl>
              <a:tblPr>
                <a:noFill/>
                <a:tableStyleId>{E58EEFB8-15E5-44A9-849B-1A3A7A75EEDB}</a:tableStyleId>
              </a:tblPr>
              <a:tblGrid>
                <a:gridCol w="3138740"/>
                <a:gridCol w="996287"/>
                <a:gridCol w="975815"/>
                <a:gridCol w="943958"/>
              </a:tblGrid>
              <a:tr h="1024000">
                <a:tc>
                  <a:txBody>
                    <a:bodyPr/>
                    <a:lstStyle/>
                    <a:p>
                      <a:pPr marL="0" lvl="0" indent="0" algn="ctr" rtl="0">
                        <a:spcBef>
                          <a:spcPts val="0"/>
                        </a:spcBef>
                        <a:spcAft>
                          <a:spcPts val="0"/>
                        </a:spcAft>
                        <a:buNone/>
                      </a:pPr>
                      <a:r>
                        <a:rPr lang="en-US" sz="1600" b="1" dirty="0">
                          <a:solidFill>
                            <a:schemeClr val="dk1"/>
                          </a:solidFill>
                          <a:latin typeface="+mj-lt"/>
                          <a:ea typeface="Roboto" panose="02000000000000000000"/>
                          <a:cs typeface="Roboto" panose="02000000000000000000"/>
                          <a:sym typeface="Roboto" panose="02000000000000000000"/>
                        </a:rPr>
                        <a:t>Trả</a:t>
                      </a:r>
                      <a:r>
                        <a:rPr lang="en-US" sz="1600" b="1" baseline="0" dirty="0">
                          <a:solidFill>
                            <a:schemeClr val="dk1"/>
                          </a:solidFill>
                          <a:latin typeface="+mj-lt"/>
                          <a:ea typeface="Roboto" panose="02000000000000000000"/>
                          <a:cs typeface="Roboto" panose="02000000000000000000"/>
                          <a:sym typeface="Roboto" panose="02000000000000000000"/>
                        </a:rPr>
                        <a:t> lời các câu hỏi 1,2,3,4</a:t>
                      </a:r>
                      <a:endParaRPr lang="en-US" sz="1600" b="1" baseline="0" dirty="0">
                        <a:solidFill>
                          <a:schemeClr val="dk1"/>
                        </a:solidFill>
                        <a:latin typeface="+mj-lt"/>
                        <a:ea typeface="Roboto" panose="02000000000000000000"/>
                        <a:cs typeface="Roboto" panose="02000000000000000000"/>
                        <a:sym typeface="Roboto" panose="02000000000000000000"/>
                      </a:endParaRPr>
                    </a:p>
                    <a:p>
                      <a:pPr marL="0" lvl="0" indent="0" algn="ctr" rtl="0">
                        <a:spcBef>
                          <a:spcPts val="0"/>
                        </a:spcBef>
                        <a:spcAft>
                          <a:spcPts val="0"/>
                        </a:spcAft>
                        <a:buNone/>
                      </a:pPr>
                      <a:r>
                        <a:rPr lang="en-US" sz="1600" b="1" baseline="0" dirty="0">
                          <a:solidFill>
                            <a:schemeClr val="dk1"/>
                          </a:solidFill>
                          <a:latin typeface="+mj-lt"/>
                          <a:ea typeface="Roboto" panose="02000000000000000000"/>
                          <a:cs typeface="Roboto" panose="02000000000000000000"/>
                          <a:sym typeface="Roboto" panose="02000000000000000000"/>
                        </a:rPr>
                        <a:t>SGK trang 15</a:t>
                      </a:r>
                      <a:endParaRPr sz="1600" b="1" dirty="0">
                        <a:solidFill>
                          <a:schemeClr val="dk1"/>
                        </a:solidFill>
                        <a:latin typeface="+mj-lt"/>
                        <a:ea typeface="Roboto" panose="02000000000000000000"/>
                        <a:cs typeface="Roboto" panose="02000000000000000000"/>
                        <a:sym typeface="Roboto" panose="02000000000000000000"/>
                      </a:endParaRPr>
                    </a:p>
                  </a:txBody>
                  <a:tcPr marL="91425" marR="91425" marT="68575" marB="68575" anchor="ctr">
                    <a:lnL w="9525" cap="flat" cmpd="sng">
                      <a:solidFill>
                        <a:schemeClr val="accent3"/>
                      </a:solidFill>
                      <a:prstDash val="solid"/>
                      <a:round/>
                      <a:headEnd type="none" w="sm" len="sm"/>
                      <a:tailEnd type="none" w="sm" len="sm"/>
                    </a:lnL>
                    <a:lnR w="9525" cap="flat" cmpd="sng">
                      <a:solidFill>
                        <a:schemeClr val="accent3"/>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3"/>
                      </a:solidFill>
                      <a:prstDash val="solid"/>
                      <a:round/>
                      <a:headEnd type="none" w="sm" len="sm"/>
                      <a:tailEnd type="none" w="sm" len="sm"/>
                    </a:lnB>
                  </a:tcPr>
                </a:tc>
                <a:tc>
                  <a:txBody>
                    <a:bodyPr/>
                    <a:lstStyle/>
                    <a:p>
                      <a:pPr marL="0" lvl="0" indent="0" algn="ctr" rtl="0">
                        <a:spcBef>
                          <a:spcPts val="0"/>
                        </a:spcBef>
                        <a:spcAft>
                          <a:spcPts val="0"/>
                        </a:spcAft>
                        <a:buNone/>
                      </a:pPr>
                      <a:r>
                        <a:rPr lang="en-GB" sz="1100" dirty="0">
                          <a:solidFill>
                            <a:schemeClr val="dk1"/>
                          </a:solidFill>
                          <a:latin typeface="Roboto" panose="02000000000000000000"/>
                          <a:ea typeface="Roboto" panose="02000000000000000000"/>
                          <a:cs typeface="Roboto" panose="02000000000000000000"/>
                          <a:sym typeface="Roboto" panose="02000000000000000000"/>
                        </a:rPr>
                        <a:t>A</a:t>
                      </a:r>
                      <a:endParaRPr sz="1100" dirty="0">
                        <a:solidFill>
                          <a:schemeClr val="dk1"/>
                        </a:solidFill>
                        <a:latin typeface="Roboto" panose="02000000000000000000"/>
                        <a:ea typeface="Roboto" panose="02000000000000000000"/>
                        <a:cs typeface="Roboto" panose="02000000000000000000"/>
                        <a:sym typeface="Roboto" panose="02000000000000000000"/>
                      </a:endParaRPr>
                    </a:p>
                  </a:txBody>
                  <a:tcPr marL="91425" marR="91425" marT="68575" marB="68575" anchor="ctr">
                    <a:lnL w="9525" cap="flat" cmpd="sng">
                      <a:solidFill>
                        <a:schemeClr val="accent3"/>
                      </a:solidFill>
                      <a:prstDash val="solid"/>
                      <a:round/>
                      <a:headEnd type="none" w="sm" len="sm"/>
                      <a:tailEnd type="none" w="sm" len="sm"/>
                    </a:lnL>
                    <a:lnR w="9525" cap="flat" cmpd="sng">
                      <a:solidFill>
                        <a:schemeClr val="accent3"/>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3"/>
                      </a:solidFill>
                      <a:prstDash val="solid"/>
                      <a:round/>
                      <a:headEnd type="none" w="sm" len="sm"/>
                      <a:tailEnd type="none" w="sm" len="sm"/>
                    </a:lnB>
                  </a:tcPr>
                </a:tc>
                <a:tc>
                  <a:txBody>
                    <a:bodyPr/>
                    <a:lstStyle/>
                    <a:p>
                      <a:pPr marL="0" lvl="0" indent="0" algn="ctr" rtl="0">
                        <a:spcBef>
                          <a:spcPts val="0"/>
                        </a:spcBef>
                        <a:spcAft>
                          <a:spcPts val="0"/>
                        </a:spcAft>
                        <a:buNone/>
                      </a:pPr>
                      <a:r>
                        <a:rPr lang="en-GB" sz="1100" dirty="0">
                          <a:solidFill>
                            <a:schemeClr val="dk1"/>
                          </a:solidFill>
                          <a:latin typeface="Roboto" panose="02000000000000000000"/>
                          <a:ea typeface="Roboto" panose="02000000000000000000"/>
                          <a:cs typeface="Roboto" panose="02000000000000000000"/>
                          <a:sym typeface="Roboto" panose="02000000000000000000"/>
                        </a:rPr>
                        <a:t>B</a:t>
                      </a:r>
                      <a:endParaRPr sz="1100" dirty="0">
                        <a:solidFill>
                          <a:schemeClr val="dk1"/>
                        </a:solidFill>
                        <a:latin typeface="Roboto" panose="02000000000000000000"/>
                        <a:ea typeface="Roboto" panose="02000000000000000000"/>
                        <a:cs typeface="Roboto" panose="02000000000000000000"/>
                        <a:sym typeface="Roboto" panose="02000000000000000000"/>
                      </a:endParaRPr>
                    </a:p>
                  </a:txBody>
                  <a:tcPr marL="91425" marR="91425" marT="68575" marB="68575" anchor="ctr">
                    <a:lnL w="9525" cap="flat" cmpd="sng">
                      <a:solidFill>
                        <a:schemeClr val="accent3"/>
                      </a:solidFill>
                      <a:prstDash val="solid"/>
                      <a:round/>
                      <a:headEnd type="none" w="sm" len="sm"/>
                      <a:tailEnd type="none" w="sm" len="sm"/>
                    </a:lnL>
                    <a:lnR w="9525" cap="flat" cmpd="sng">
                      <a:solidFill>
                        <a:schemeClr val="accent3"/>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3"/>
                      </a:solidFill>
                      <a:prstDash val="solid"/>
                      <a:round/>
                      <a:headEnd type="none" w="sm" len="sm"/>
                      <a:tailEnd type="none" w="sm" len="sm"/>
                    </a:lnB>
                  </a:tcPr>
                </a:tc>
                <a:tc>
                  <a:txBody>
                    <a:bodyPr/>
                    <a:lstStyle/>
                    <a:p>
                      <a:pPr marL="0" lvl="0" indent="0" algn="ctr" rtl="0">
                        <a:spcBef>
                          <a:spcPts val="0"/>
                        </a:spcBef>
                        <a:spcAft>
                          <a:spcPts val="0"/>
                        </a:spcAft>
                        <a:buNone/>
                      </a:pPr>
                      <a:r>
                        <a:rPr lang="en-GB" sz="1100" dirty="0">
                          <a:solidFill>
                            <a:schemeClr val="dk1"/>
                          </a:solidFill>
                          <a:latin typeface="Roboto" panose="02000000000000000000"/>
                          <a:ea typeface="Roboto" panose="02000000000000000000"/>
                          <a:cs typeface="Roboto" panose="02000000000000000000"/>
                          <a:sym typeface="Roboto" panose="02000000000000000000"/>
                        </a:rPr>
                        <a:t>C</a:t>
                      </a:r>
                      <a:endParaRPr sz="1100" dirty="0">
                        <a:solidFill>
                          <a:schemeClr val="dk1"/>
                        </a:solidFill>
                        <a:latin typeface="Roboto" panose="02000000000000000000"/>
                        <a:ea typeface="Roboto" panose="02000000000000000000"/>
                        <a:cs typeface="Roboto" panose="02000000000000000000"/>
                        <a:sym typeface="Roboto" panose="02000000000000000000"/>
                      </a:endParaRPr>
                    </a:p>
                  </a:txBody>
                  <a:tcPr marL="91425" marR="91425" marT="68575" marB="68575" anchor="ctr">
                    <a:lnL w="9525" cap="flat" cmpd="sng">
                      <a:solidFill>
                        <a:schemeClr val="accent3"/>
                      </a:solidFill>
                      <a:prstDash val="solid"/>
                      <a:round/>
                      <a:headEnd type="none" w="sm" len="sm"/>
                      <a:tailEnd type="none" w="sm" len="sm"/>
                    </a:lnL>
                    <a:lnR w="9525" cap="flat" cmpd="sng">
                      <a:solidFill>
                        <a:schemeClr val="accent3"/>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3"/>
                      </a:solidFill>
                      <a:prstDash val="solid"/>
                      <a:round/>
                      <a:headEnd type="none" w="sm" len="sm"/>
                      <a:tailEnd type="none" w="sm" len="sm"/>
                    </a:lnB>
                  </a:tcPr>
                </a:tc>
              </a:tr>
              <a:tr h="1024000">
                <a:tc>
                  <a:txBody>
                    <a:bodyPr/>
                    <a:lstStyle/>
                    <a:p>
                      <a:pPr marL="0" lvl="0" indent="0" algn="r" rtl="0">
                        <a:spcBef>
                          <a:spcPts val="0"/>
                        </a:spcBef>
                        <a:spcAft>
                          <a:spcPts val="0"/>
                        </a:spcAft>
                        <a:buNone/>
                      </a:pPr>
                      <a:endParaRPr sz="1600" dirty="0">
                        <a:solidFill>
                          <a:schemeClr val="dk1"/>
                        </a:solidFill>
                        <a:latin typeface="Roboto" panose="02000000000000000000"/>
                        <a:ea typeface="Roboto" panose="02000000000000000000"/>
                        <a:cs typeface="Roboto" panose="02000000000000000000"/>
                        <a:sym typeface="Roboto" panose="02000000000000000000"/>
                      </a:endParaRPr>
                    </a:p>
                  </a:txBody>
                  <a:tcPr marL="91425" marR="91425" marT="68575" marB="68575" anchor="ctr">
                    <a:lnL w="9525" cap="flat" cmpd="sng">
                      <a:solidFill>
                        <a:schemeClr val="accent3"/>
                      </a:solidFill>
                      <a:prstDash val="solid"/>
                      <a:round/>
                      <a:headEnd type="none" w="sm" len="sm"/>
                      <a:tailEnd type="none" w="sm" len="sm"/>
                    </a:lnL>
                    <a:lnR w="9525" cap="flat" cmpd="sng">
                      <a:solidFill>
                        <a:schemeClr val="accent3"/>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3"/>
                      </a:solidFill>
                      <a:prstDash val="solid"/>
                      <a:round/>
                      <a:headEnd type="none" w="sm" len="sm"/>
                      <a:tailEnd type="none" w="sm" len="sm"/>
                    </a:lnB>
                    <a:solidFill>
                      <a:srgbClr val="CFE2F3"/>
                    </a:solidFill>
                  </a:tcPr>
                </a:tc>
                <a:tc>
                  <a:txBody>
                    <a:bodyPr/>
                    <a:lstStyle/>
                    <a:p>
                      <a:pPr marL="0" lvl="0" indent="0" algn="ctr" rtl="0">
                        <a:spcBef>
                          <a:spcPts val="0"/>
                        </a:spcBef>
                        <a:spcAft>
                          <a:spcPts val="0"/>
                        </a:spcAft>
                        <a:buNone/>
                      </a:pPr>
                      <a:r>
                        <a:rPr lang="en-GB" sz="1800" b="1" dirty="0">
                          <a:solidFill>
                            <a:schemeClr val="dk1"/>
                          </a:solidFill>
                          <a:latin typeface="Montserrat"/>
                          <a:ea typeface="Montserrat"/>
                          <a:cs typeface="Montserrat"/>
                          <a:sym typeface="Montserrat"/>
                        </a:rPr>
                        <a:t>10</a:t>
                      </a:r>
                      <a:endParaRPr sz="1800" b="1" dirty="0">
                        <a:solidFill>
                          <a:schemeClr val="dk1"/>
                        </a:solidFill>
                        <a:latin typeface="Montserrat"/>
                        <a:ea typeface="Montserrat"/>
                        <a:cs typeface="Montserrat"/>
                        <a:sym typeface="Montserrat"/>
                      </a:endParaRPr>
                    </a:p>
                  </a:txBody>
                  <a:tcPr marL="91425" marR="91425" marT="68575" marB="68575" anchor="ctr">
                    <a:lnL w="9525" cap="flat" cmpd="sng">
                      <a:solidFill>
                        <a:schemeClr val="accent3"/>
                      </a:solidFill>
                      <a:prstDash val="solid"/>
                      <a:round/>
                      <a:headEnd type="none" w="sm" len="sm"/>
                      <a:tailEnd type="none" w="sm" len="sm"/>
                    </a:lnL>
                    <a:lnR w="9525" cap="flat" cmpd="sng">
                      <a:solidFill>
                        <a:schemeClr val="accent3"/>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3"/>
                      </a:solidFill>
                      <a:prstDash val="solid"/>
                      <a:round/>
                      <a:headEnd type="none" w="sm" len="sm"/>
                      <a:tailEnd type="none" w="sm" len="sm"/>
                    </a:lnB>
                    <a:solidFill>
                      <a:srgbClr val="CFE2F3"/>
                    </a:solidFill>
                  </a:tcPr>
                </a:tc>
                <a:tc>
                  <a:txBody>
                    <a:bodyPr/>
                    <a:lstStyle/>
                    <a:p>
                      <a:pPr marL="0" lvl="0" indent="0" algn="ctr" rtl="0">
                        <a:spcBef>
                          <a:spcPts val="0"/>
                        </a:spcBef>
                        <a:spcAft>
                          <a:spcPts val="0"/>
                        </a:spcAft>
                        <a:buNone/>
                      </a:pPr>
                      <a:r>
                        <a:rPr lang="en-GB" sz="1800" b="1">
                          <a:solidFill>
                            <a:schemeClr val="dk1"/>
                          </a:solidFill>
                          <a:latin typeface="Montserrat"/>
                          <a:ea typeface="Montserrat"/>
                          <a:cs typeface="Montserrat"/>
                          <a:sym typeface="Montserrat"/>
                        </a:rPr>
                        <a:t>20</a:t>
                      </a:r>
                      <a:endParaRPr sz="1800" b="1">
                        <a:solidFill>
                          <a:schemeClr val="dk1"/>
                        </a:solidFill>
                        <a:latin typeface="Montserrat"/>
                        <a:ea typeface="Montserrat"/>
                        <a:cs typeface="Montserrat"/>
                        <a:sym typeface="Montserrat"/>
                      </a:endParaRPr>
                    </a:p>
                  </a:txBody>
                  <a:tcPr marL="91425" marR="91425" marT="68575" marB="68575" anchor="ctr">
                    <a:lnL w="9525" cap="flat" cmpd="sng">
                      <a:solidFill>
                        <a:schemeClr val="accent3"/>
                      </a:solidFill>
                      <a:prstDash val="solid"/>
                      <a:round/>
                      <a:headEnd type="none" w="sm" len="sm"/>
                      <a:tailEnd type="none" w="sm" len="sm"/>
                    </a:lnL>
                    <a:lnR w="9525" cap="flat" cmpd="sng">
                      <a:solidFill>
                        <a:schemeClr val="accent3"/>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3"/>
                      </a:solidFill>
                      <a:prstDash val="solid"/>
                      <a:round/>
                      <a:headEnd type="none" w="sm" len="sm"/>
                      <a:tailEnd type="none" w="sm" len="sm"/>
                    </a:lnB>
                    <a:solidFill>
                      <a:srgbClr val="CFE2F3"/>
                    </a:solidFill>
                  </a:tcPr>
                </a:tc>
                <a:tc>
                  <a:txBody>
                    <a:bodyPr/>
                    <a:lstStyle/>
                    <a:p>
                      <a:pPr marL="0" lvl="0" indent="0" algn="ctr" rtl="0">
                        <a:spcBef>
                          <a:spcPts val="0"/>
                        </a:spcBef>
                        <a:spcAft>
                          <a:spcPts val="0"/>
                        </a:spcAft>
                        <a:buNone/>
                      </a:pPr>
                      <a:r>
                        <a:rPr lang="en-GB" sz="1800" b="1">
                          <a:solidFill>
                            <a:schemeClr val="dk1"/>
                          </a:solidFill>
                          <a:latin typeface="Montserrat"/>
                          <a:ea typeface="Montserrat"/>
                          <a:cs typeface="Montserrat"/>
                          <a:sym typeface="Montserrat"/>
                        </a:rPr>
                        <a:t>7</a:t>
                      </a:r>
                      <a:endParaRPr sz="1800" b="1">
                        <a:solidFill>
                          <a:schemeClr val="dk1"/>
                        </a:solidFill>
                        <a:latin typeface="Montserrat"/>
                        <a:ea typeface="Montserrat"/>
                        <a:cs typeface="Montserrat"/>
                        <a:sym typeface="Montserrat"/>
                      </a:endParaRPr>
                    </a:p>
                  </a:txBody>
                  <a:tcPr marL="91425" marR="91425" marT="68575" marB="68575" anchor="ctr">
                    <a:lnL w="9525" cap="flat" cmpd="sng">
                      <a:solidFill>
                        <a:schemeClr val="accent3"/>
                      </a:solidFill>
                      <a:prstDash val="solid"/>
                      <a:round/>
                      <a:headEnd type="none" w="sm" len="sm"/>
                      <a:tailEnd type="none" w="sm" len="sm"/>
                    </a:lnL>
                    <a:lnR w="9525" cap="flat" cmpd="sng">
                      <a:solidFill>
                        <a:schemeClr val="accent3"/>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3"/>
                      </a:solidFill>
                      <a:prstDash val="solid"/>
                      <a:round/>
                      <a:headEnd type="none" w="sm" len="sm"/>
                      <a:tailEnd type="none" w="sm" len="sm"/>
                    </a:lnB>
                    <a:solidFill>
                      <a:srgbClr val="CFE2F3"/>
                    </a:solidFill>
                  </a:tcPr>
                </a:tc>
              </a:tr>
              <a:tr h="1024000">
                <a:tc>
                  <a:txBody>
                    <a:bodyPr/>
                    <a:lstStyle/>
                    <a:p>
                      <a:pPr marL="0" lvl="0" indent="0" algn="just" rtl="0">
                        <a:spcBef>
                          <a:spcPts val="0"/>
                        </a:spcBef>
                        <a:spcAft>
                          <a:spcPts val="0"/>
                        </a:spcAft>
                        <a:buNone/>
                      </a:pPr>
                      <a:r>
                        <a:rPr lang="en-GB" sz="1600" b="1" dirty="0">
                          <a:solidFill>
                            <a:srgbClr val="0070C0"/>
                          </a:solidFill>
                          <a:latin typeface="+mj-lt"/>
                          <a:ea typeface="Roboto" panose="02000000000000000000"/>
                          <a:cs typeface="Roboto" panose="02000000000000000000"/>
                          <a:sym typeface="Roboto" panose="02000000000000000000"/>
                        </a:rPr>
                        <a:t>Tìm</a:t>
                      </a:r>
                      <a:r>
                        <a:rPr lang="en-GB" sz="1600" b="1" baseline="0" dirty="0">
                          <a:solidFill>
                            <a:srgbClr val="0070C0"/>
                          </a:solidFill>
                          <a:latin typeface="+mj-lt"/>
                          <a:ea typeface="Roboto" panose="02000000000000000000"/>
                          <a:cs typeface="Roboto" panose="02000000000000000000"/>
                          <a:sym typeface="Roboto" panose="02000000000000000000"/>
                        </a:rPr>
                        <a:t> hiểu trước </a:t>
                      </a:r>
                      <a:endParaRPr lang="en-GB" sz="1600" b="1" baseline="0" dirty="0">
                        <a:solidFill>
                          <a:srgbClr val="0070C0"/>
                        </a:solidFill>
                        <a:latin typeface="+mj-lt"/>
                        <a:ea typeface="Roboto" panose="02000000000000000000"/>
                        <a:cs typeface="Roboto" panose="02000000000000000000"/>
                        <a:sym typeface="Roboto" panose="02000000000000000000"/>
                      </a:endParaRPr>
                    </a:p>
                    <a:p>
                      <a:pPr marL="0" lvl="0" indent="0" algn="just" rtl="0">
                        <a:spcBef>
                          <a:spcPts val="0"/>
                        </a:spcBef>
                        <a:spcAft>
                          <a:spcPts val="0"/>
                        </a:spcAft>
                        <a:buNone/>
                      </a:pPr>
                      <a:r>
                        <a:rPr lang="en-GB" sz="1600" b="1" baseline="0" dirty="0">
                          <a:solidFill>
                            <a:srgbClr val="0070C0"/>
                          </a:solidFill>
                          <a:latin typeface="+mj-lt"/>
                          <a:ea typeface="Roboto" panose="02000000000000000000"/>
                          <a:cs typeface="Roboto" panose="02000000000000000000"/>
                          <a:sym typeface="Roboto" panose="02000000000000000000"/>
                        </a:rPr>
                        <a:t>Bài 4: Nguồn gốc loài người</a:t>
                      </a:r>
                      <a:endParaRPr sz="1600" b="1" dirty="0">
                        <a:solidFill>
                          <a:srgbClr val="0070C0"/>
                        </a:solidFill>
                        <a:latin typeface="+mj-lt"/>
                        <a:ea typeface="Roboto" panose="02000000000000000000"/>
                        <a:cs typeface="Roboto" panose="02000000000000000000"/>
                        <a:sym typeface="Roboto" panose="02000000000000000000"/>
                      </a:endParaRPr>
                    </a:p>
                  </a:txBody>
                  <a:tcPr marL="91425" marR="91425" marT="68575" marB="68575" anchor="ctr">
                    <a:lnL w="9525" cap="flat" cmpd="sng">
                      <a:solidFill>
                        <a:schemeClr val="accent3"/>
                      </a:solidFill>
                      <a:prstDash val="solid"/>
                      <a:round/>
                      <a:headEnd type="none" w="sm" len="sm"/>
                      <a:tailEnd type="none" w="sm" len="sm"/>
                    </a:lnL>
                    <a:lnR w="9525" cap="flat" cmpd="sng">
                      <a:solidFill>
                        <a:schemeClr val="accent3"/>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3"/>
                      </a:solidFill>
                      <a:prstDash val="solid"/>
                      <a:round/>
                      <a:headEnd type="none" w="sm" len="sm"/>
                      <a:tailEnd type="none" w="sm" len="sm"/>
                    </a:lnB>
                  </a:tcPr>
                </a:tc>
                <a:tc>
                  <a:txBody>
                    <a:bodyPr/>
                    <a:lstStyle/>
                    <a:p>
                      <a:pPr marL="0" lvl="0" indent="0" algn="ctr" rtl="0">
                        <a:spcBef>
                          <a:spcPts val="0"/>
                        </a:spcBef>
                        <a:spcAft>
                          <a:spcPts val="0"/>
                        </a:spcAft>
                        <a:buNone/>
                      </a:pPr>
                      <a:r>
                        <a:rPr lang="en-GB" sz="1800" b="1">
                          <a:solidFill>
                            <a:schemeClr val="dk1"/>
                          </a:solidFill>
                          <a:latin typeface="Montserrat"/>
                          <a:ea typeface="Montserrat"/>
                          <a:cs typeface="Montserrat"/>
                          <a:sym typeface="Montserrat"/>
                        </a:rPr>
                        <a:t>30</a:t>
                      </a:r>
                      <a:endParaRPr sz="1800" b="1">
                        <a:solidFill>
                          <a:schemeClr val="dk1"/>
                        </a:solidFill>
                        <a:latin typeface="Montserrat"/>
                        <a:ea typeface="Montserrat"/>
                        <a:cs typeface="Montserrat"/>
                        <a:sym typeface="Montserrat"/>
                      </a:endParaRPr>
                    </a:p>
                  </a:txBody>
                  <a:tcPr marL="91425" marR="91425" marT="68575" marB="68575" anchor="ctr">
                    <a:lnL w="9525" cap="flat" cmpd="sng">
                      <a:solidFill>
                        <a:schemeClr val="accent3"/>
                      </a:solidFill>
                      <a:prstDash val="solid"/>
                      <a:round/>
                      <a:headEnd type="none" w="sm" len="sm"/>
                      <a:tailEnd type="none" w="sm" len="sm"/>
                    </a:lnL>
                    <a:lnR w="9525" cap="flat" cmpd="sng">
                      <a:solidFill>
                        <a:schemeClr val="accent3"/>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3"/>
                      </a:solidFill>
                      <a:prstDash val="solid"/>
                      <a:round/>
                      <a:headEnd type="none" w="sm" len="sm"/>
                      <a:tailEnd type="none" w="sm" len="sm"/>
                    </a:lnB>
                  </a:tcPr>
                </a:tc>
                <a:tc>
                  <a:txBody>
                    <a:bodyPr/>
                    <a:lstStyle/>
                    <a:p>
                      <a:pPr marL="0" lvl="0" indent="0" algn="ctr" rtl="0">
                        <a:spcBef>
                          <a:spcPts val="0"/>
                        </a:spcBef>
                        <a:spcAft>
                          <a:spcPts val="0"/>
                        </a:spcAft>
                        <a:buNone/>
                      </a:pPr>
                      <a:r>
                        <a:rPr lang="en-GB" sz="1800" b="1">
                          <a:solidFill>
                            <a:schemeClr val="dk1"/>
                          </a:solidFill>
                          <a:latin typeface="Montserrat"/>
                          <a:ea typeface="Montserrat"/>
                          <a:cs typeface="Montserrat"/>
                          <a:sym typeface="Montserrat"/>
                        </a:rPr>
                        <a:t>15</a:t>
                      </a:r>
                      <a:endParaRPr sz="1800" b="1">
                        <a:solidFill>
                          <a:schemeClr val="dk1"/>
                        </a:solidFill>
                        <a:latin typeface="Montserrat"/>
                        <a:ea typeface="Montserrat"/>
                        <a:cs typeface="Montserrat"/>
                        <a:sym typeface="Montserrat"/>
                      </a:endParaRPr>
                    </a:p>
                  </a:txBody>
                  <a:tcPr marL="91425" marR="91425" marT="68575" marB="68575" anchor="ctr">
                    <a:lnL w="9525" cap="flat" cmpd="sng">
                      <a:solidFill>
                        <a:schemeClr val="accent3"/>
                      </a:solidFill>
                      <a:prstDash val="solid"/>
                      <a:round/>
                      <a:headEnd type="none" w="sm" len="sm"/>
                      <a:tailEnd type="none" w="sm" len="sm"/>
                    </a:lnL>
                    <a:lnR w="9525" cap="flat" cmpd="sng">
                      <a:solidFill>
                        <a:schemeClr val="accent3"/>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3"/>
                      </a:solidFill>
                      <a:prstDash val="solid"/>
                      <a:round/>
                      <a:headEnd type="none" w="sm" len="sm"/>
                      <a:tailEnd type="none" w="sm" len="sm"/>
                    </a:lnB>
                  </a:tcPr>
                </a:tc>
                <a:tc>
                  <a:txBody>
                    <a:bodyPr/>
                    <a:lstStyle/>
                    <a:p>
                      <a:pPr marL="0" lvl="0" indent="0" algn="ctr" rtl="0">
                        <a:spcBef>
                          <a:spcPts val="0"/>
                        </a:spcBef>
                        <a:spcAft>
                          <a:spcPts val="0"/>
                        </a:spcAft>
                        <a:buNone/>
                      </a:pPr>
                      <a:r>
                        <a:rPr lang="en-GB" sz="1800" b="1" dirty="0">
                          <a:solidFill>
                            <a:schemeClr val="dk1"/>
                          </a:solidFill>
                          <a:latin typeface="Montserrat"/>
                          <a:ea typeface="Montserrat"/>
                          <a:cs typeface="Montserrat"/>
                          <a:sym typeface="Montserrat"/>
                        </a:rPr>
                        <a:t>10</a:t>
                      </a:r>
                      <a:endParaRPr sz="1800" b="1" dirty="0">
                        <a:solidFill>
                          <a:schemeClr val="dk1"/>
                        </a:solidFill>
                        <a:latin typeface="Montserrat"/>
                        <a:ea typeface="Montserrat"/>
                        <a:cs typeface="Montserrat"/>
                        <a:sym typeface="Montserrat"/>
                      </a:endParaRPr>
                    </a:p>
                  </a:txBody>
                  <a:tcPr marL="91425" marR="91425" marT="68575" marB="68575" anchor="ctr">
                    <a:lnL w="9525" cap="flat" cmpd="sng">
                      <a:solidFill>
                        <a:schemeClr val="accent3"/>
                      </a:solidFill>
                      <a:prstDash val="solid"/>
                      <a:round/>
                      <a:headEnd type="none" w="sm" len="sm"/>
                      <a:tailEnd type="none" w="sm" len="sm"/>
                    </a:lnL>
                    <a:lnR w="9525" cap="flat" cmpd="sng">
                      <a:solidFill>
                        <a:schemeClr val="accent3"/>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3"/>
                      </a:solidFill>
                      <a:prstDash val="solid"/>
                      <a:round/>
                      <a:headEnd type="none" w="sm" len="sm"/>
                      <a:tailEnd type="none" w="sm" len="sm"/>
                    </a:lnB>
                  </a:tcPr>
                </a:tc>
              </a:tr>
              <a:tr h="1024000">
                <a:tc>
                  <a:txBody>
                    <a:bodyPr/>
                    <a:lstStyle/>
                    <a:p>
                      <a:pPr marL="0" lvl="0" indent="0" algn="r" rtl="0">
                        <a:spcBef>
                          <a:spcPts val="0"/>
                        </a:spcBef>
                        <a:spcAft>
                          <a:spcPts val="0"/>
                        </a:spcAft>
                        <a:buNone/>
                      </a:pPr>
                      <a:endParaRPr sz="1100" dirty="0">
                        <a:solidFill>
                          <a:schemeClr val="dk1"/>
                        </a:solidFill>
                        <a:latin typeface="Roboto" panose="02000000000000000000"/>
                        <a:ea typeface="Roboto" panose="02000000000000000000"/>
                        <a:cs typeface="Roboto" panose="02000000000000000000"/>
                        <a:sym typeface="Roboto" panose="02000000000000000000"/>
                      </a:endParaRPr>
                    </a:p>
                  </a:txBody>
                  <a:tcPr marL="91425" marR="91425" marT="68575" marB="68575" anchor="ctr">
                    <a:lnL w="9525" cap="flat" cmpd="sng">
                      <a:solidFill>
                        <a:schemeClr val="accent3"/>
                      </a:solidFill>
                      <a:prstDash val="solid"/>
                      <a:round/>
                      <a:headEnd type="none" w="sm" len="sm"/>
                      <a:tailEnd type="none" w="sm" len="sm"/>
                    </a:lnL>
                    <a:lnR w="9525" cap="flat" cmpd="sng">
                      <a:solidFill>
                        <a:schemeClr val="accent3"/>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3"/>
                      </a:solidFill>
                      <a:prstDash val="solid"/>
                      <a:round/>
                      <a:headEnd type="none" w="sm" len="sm"/>
                      <a:tailEnd type="none" w="sm" len="sm"/>
                    </a:lnB>
                    <a:solidFill>
                      <a:srgbClr val="CFE2F3"/>
                    </a:solidFill>
                  </a:tcPr>
                </a:tc>
                <a:tc>
                  <a:txBody>
                    <a:bodyPr/>
                    <a:lstStyle/>
                    <a:p>
                      <a:pPr marL="0" lvl="0" indent="0" algn="ctr" rtl="0">
                        <a:spcBef>
                          <a:spcPts val="0"/>
                        </a:spcBef>
                        <a:spcAft>
                          <a:spcPts val="0"/>
                        </a:spcAft>
                        <a:buNone/>
                      </a:pPr>
                      <a:r>
                        <a:rPr lang="en-GB" sz="1800" b="1" dirty="0">
                          <a:solidFill>
                            <a:schemeClr val="dk1"/>
                          </a:solidFill>
                          <a:latin typeface="Montserrat"/>
                          <a:ea typeface="Montserrat"/>
                          <a:cs typeface="Montserrat"/>
                          <a:sym typeface="Montserrat"/>
                        </a:rPr>
                        <a:t>5</a:t>
                      </a:r>
                      <a:endParaRPr sz="1800" b="1" dirty="0">
                        <a:solidFill>
                          <a:schemeClr val="dk1"/>
                        </a:solidFill>
                        <a:latin typeface="Montserrat"/>
                        <a:ea typeface="Montserrat"/>
                        <a:cs typeface="Montserrat"/>
                        <a:sym typeface="Montserrat"/>
                      </a:endParaRPr>
                    </a:p>
                  </a:txBody>
                  <a:tcPr marL="91425" marR="91425" marT="68575" marB="68575" anchor="ctr">
                    <a:lnL w="9525" cap="flat" cmpd="sng">
                      <a:solidFill>
                        <a:schemeClr val="accent3"/>
                      </a:solidFill>
                      <a:prstDash val="solid"/>
                      <a:round/>
                      <a:headEnd type="none" w="sm" len="sm"/>
                      <a:tailEnd type="none" w="sm" len="sm"/>
                    </a:lnL>
                    <a:lnR w="9525" cap="flat" cmpd="sng">
                      <a:solidFill>
                        <a:schemeClr val="accent3"/>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3"/>
                      </a:solidFill>
                      <a:prstDash val="solid"/>
                      <a:round/>
                      <a:headEnd type="none" w="sm" len="sm"/>
                      <a:tailEnd type="none" w="sm" len="sm"/>
                    </a:lnB>
                    <a:solidFill>
                      <a:srgbClr val="CFE2F3"/>
                    </a:solidFill>
                  </a:tcPr>
                </a:tc>
                <a:tc>
                  <a:txBody>
                    <a:bodyPr/>
                    <a:lstStyle/>
                    <a:p>
                      <a:pPr marL="0" lvl="0" indent="0" algn="ctr" rtl="0">
                        <a:spcBef>
                          <a:spcPts val="0"/>
                        </a:spcBef>
                        <a:spcAft>
                          <a:spcPts val="0"/>
                        </a:spcAft>
                        <a:buNone/>
                      </a:pPr>
                      <a:r>
                        <a:rPr lang="en-GB" sz="1800" b="1">
                          <a:solidFill>
                            <a:schemeClr val="dk1"/>
                          </a:solidFill>
                          <a:latin typeface="Montserrat"/>
                          <a:ea typeface="Montserrat"/>
                          <a:cs typeface="Montserrat"/>
                          <a:sym typeface="Montserrat"/>
                        </a:rPr>
                        <a:t>24</a:t>
                      </a:r>
                      <a:endParaRPr sz="1800" b="1">
                        <a:solidFill>
                          <a:schemeClr val="dk1"/>
                        </a:solidFill>
                        <a:latin typeface="Montserrat"/>
                        <a:ea typeface="Montserrat"/>
                        <a:cs typeface="Montserrat"/>
                        <a:sym typeface="Montserrat"/>
                      </a:endParaRPr>
                    </a:p>
                  </a:txBody>
                  <a:tcPr marL="91425" marR="91425" marT="68575" marB="68575" anchor="ctr">
                    <a:lnL w="9525" cap="flat" cmpd="sng">
                      <a:solidFill>
                        <a:schemeClr val="accent3"/>
                      </a:solidFill>
                      <a:prstDash val="solid"/>
                      <a:round/>
                      <a:headEnd type="none" w="sm" len="sm"/>
                      <a:tailEnd type="none" w="sm" len="sm"/>
                    </a:lnL>
                    <a:lnR w="9525" cap="flat" cmpd="sng">
                      <a:solidFill>
                        <a:schemeClr val="accent3"/>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3"/>
                      </a:solidFill>
                      <a:prstDash val="solid"/>
                      <a:round/>
                      <a:headEnd type="none" w="sm" len="sm"/>
                      <a:tailEnd type="none" w="sm" len="sm"/>
                    </a:lnB>
                    <a:solidFill>
                      <a:srgbClr val="CFE2F3"/>
                    </a:solidFill>
                  </a:tcPr>
                </a:tc>
                <a:tc>
                  <a:txBody>
                    <a:bodyPr/>
                    <a:lstStyle/>
                    <a:p>
                      <a:pPr marL="0" lvl="0" indent="0" algn="ctr" rtl="0">
                        <a:spcBef>
                          <a:spcPts val="0"/>
                        </a:spcBef>
                        <a:spcAft>
                          <a:spcPts val="0"/>
                        </a:spcAft>
                        <a:buNone/>
                      </a:pPr>
                      <a:r>
                        <a:rPr lang="en-GB" sz="1800" b="1" dirty="0">
                          <a:solidFill>
                            <a:schemeClr val="dk1"/>
                          </a:solidFill>
                          <a:latin typeface="Montserrat"/>
                          <a:ea typeface="Montserrat"/>
                          <a:cs typeface="Montserrat"/>
                          <a:sym typeface="Montserrat"/>
                        </a:rPr>
                        <a:t>16</a:t>
                      </a:r>
                      <a:endParaRPr sz="1800" b="1" dirty="0">
                        <a:solidFill>
                          <a:schemeClr val="dk1"/>
                        </a:solidFill>
                        <a:latin typeface="Montserrat"/>
                        <a:ea typeface="Montserrat"/>
                        <a:cs typeface="Montserrat"/>
                        <a:sym typeface="Montserrat"/>
                      </a:endParaRPr>
                    </a:p>
                  </a:txBody>
                  <a:tcPr marL="91425" marR="91425" marT="68575" marB="68575" anchor="ctr">
                    <a:lnL w="9525" cap="flat" cmpd="sng">
                      <a:solidFill>
                        <a:schemeClr val="accent3"/>
                      </a:solidFill>
                      <a:prstDash val="solid"/>
                      <a:round/>
                      <a:headEnd type="none" w="sm" len="sm"/>
                      <a:tailEnd type="none" w="sm" len="sm"/>
                    </a:lnL>
                    <a:lnR w="9525" cap="flat" cmpd="sng">
                      <a:solidFill>
                        <a:schemeClr val="accent3"/>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3"/>
                      </a:solidFill>
                      <a:prstDash val="solid"/>
                      <a:round/>
                      <a:headEnd type="none" w="sm" len="sm"/>
                      <a:tailEnd type="none" w="sm" len="sm"/>
                    </a:lnB>
                    <a:solidFill>
                      <a:srgbClr val="CFE2F3"/>
                    </a:solidFill>
                  </a:tcPr>
                </a:tc>
              </a:tr>
            </a:tbl>
          </a:graphicData>
        </a:graphic>
      </p:graphicFrame>
      <p:pic>
        <p:nvPicPr>
          <p:cNvPr id="2" name="Picture 1"/>
          <p:cNvPicPr>
            <a:picLocks noChangeAspect="1"/>
          </p:cNvPicPr>
          <p:nvPr/>
        </p:nvPicPr>
        <p:blipFill>
          <a:blip r:embed="rId1"/>
          <a:stretch>
            <a:fillRect/>
          </a:stretch>
        </p:blipFill>
        <p:spPr>
          <a:xfrm>
            <a:off x="2456598" y="1514902"/>
            <a:ext cx="1699146" cy="1003110"/>
          </a:xfrm>
          <a:prstGeom prst="rect">
            <a:avLst/>
          </a:prstGeom>
        </p:spPr>
      </p:pic>
      <p:pic>
        <p:nvPicPr>
          <p:cNvPr id="3" name="Picture 2"/>
          <p:cNvPicPr>
            <a:picLocks noChangeAspect="1"/>
          </p:cNvPicPr>
          <p:nvPr/>
        </p:nvPicPr>
        <p:blipFill>
          <a:blip r:embed="rId2"/>
          <a:stretch>
            <a:fillRect/>
          </a:stretch>
        </p:blipFill>
        <p:spPr>
          <a:xfrm>
            <a:off x="4543242" y="3609833"/>
            <a:ext cx="963488" cy="965933"/>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6"/>
                                        </p:tgtEl>
                                        <p:attrNameLst>
                                          <p:attrName>style.visibility</p:attrName>
                                        </p:attrNameLst>
                                      </p:cBhvr>
                                      <p:to>
                                        <p:strVal val="visible"/>
                                      </p:to>
                                    </p:set>
                                    <p:animEffect transition="in" filter="fade">
                                      <p:cBhvr>
                                        <p:cTn id="7" dur="1000"/>
                                        <p:tgtEl>
                                          <p:spTgt spid="226"/>
                                        </p:tgtEl>
                                      </p:cBhvr>
                                    </p:animEffect>
                                    <p:anim calcmode="lin" valueType="num">
                                      <p:cBhvr>
                                        <p:cTn id="8" dur="1000" fill="hold"/>
                                        <p:tgtEl>
                                          <p:spTgt spid="226"/>
                                        </p:tgtEl>
                                        <p:attrNameLst>
                                          <p:attrName>ppt_x</p:attrName>
                                        </p:attrNameLst>
                                      </p:cBhvr>
                                      <p:tavLst>
                                        <p:tav tm="0">
                                          <p:val>
                                            <p:strVal val="#ppt_x"/>
                                          </p:val>
                                        </p:tav>
                                        <p:tav tm="100000">
                                          <p:val>
                                            <p:strVal val="#ppt_x"/>
                                          </p:val>
                                        </p:tav>
                                      </p:tavLst>
                                    </p:anim>
                                    <p:anim calcmode="lin" valueType="num">
                                      <p:cBhvr>
                                        <p:cTn id="9" dur="1000" fill="hold"/>
                                        <p:tgtEl>
                                          <p:spTgt spid="2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27"/>
                                        </p:tgtEl>
                                        <p:attrNameLst>
                                          <p:attrName>style.visibility</p:attrName>
                                        </p:attrNameLst>
                                      </p:cBhvr>
                                      <p:to>
                                        <p:strVal val="visible"/>
                                      </p:to>
                                    </p:set>
                                    <p:animEffect transition="in" filter="fade">
                                      <p:cBhvr>
                                        <p:cTn id="14" dur="1000"/>
                                        <p:tgtEl>
                                          <p:spTgt spid="227"/>
                                        </p:tgtEl>
                                      </p:cBhvr>
                                    </p:animEffect>
                                    <p:anim calcmode="lin" valueType="num">
                                      <p:cBhvr>
                                        <p:cTn id="15" dur="1000" fill="hold"/>
                                        <p:tgtEl>
                                          <p:spTgt spid="227"/>
                                        </p:tgtEl>
                                        <p:attrNameLst>
                                          <p:attrName>ppt_x</p:attrName>
                                        </p:attrNameLst>
                                      </p:cBhvr>
                                      <p:tavLst>
                                        <p:tav tm="0">
                                          <p:val>
                                            <p:strVal val="#ppt_x"/>
                                          </p:val>
                                        </p:tav>
                                        <p:tav tm="100000">
                                          <p:val>
                                            <p:strVal val="#ppt_x"/>
                                          </p:val>
                                        </p:tav>
                                      </p:tavLst>
                                    </p:anim>
                                    <p:anim calcmode="lin" valueType="num">
                                      <p:cBhvr>
                                        <p:cTn id="16" dur="1000" fill="hold"/>
                                        <p:tgtEl>
                                          <p:spTgt spid="22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5"/>
          <p:cNvSpPr/>
          <p:nvPr/>
        </p:nvSpPr>
        <p:spPr>
          <a:xfrm rot="10800000" flipH="1">
            <a:off x="0" y="-125"/>
            <a:ext cx="9144000" cy="1607100"/>
          </a:xfrm>
          <a:prstGeom prst="rect">
            <a:avLst/>
          </a:prstGeom>
          <a:solidFill>
            <a:srgbClr val="FFFFFF">
              <a:alpha val="30379"/>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88" name="Google Shape;188;p25"/>
          <p:cNvSpPr txBox="1">
            <a:spLocks noGrp="1"/>
          </p:cNvSpPr>
          <p:nvPr>
            <p:ph type="title" idx="4294967295"/>
          </p:nvPr>
        </p:nvSpPr>
        <p:spPr>
          <a:xfrm>
            <a:off x="752622" y="2319320"/>
            <a:ext cx="8159260" cy="85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800" dirty="0">
                <a:latin typeface="+mj-lt"/>
              </a:rPr>
              <a:t>CẢM ƠN CÁC EM ĐÃ LẮNG NGHE </a:t>
            </a:r>
            <a:r>
              <a:rPr lang="en-GB" sz="2800">
                <a:latin typeface="+mj-lt"/>
              </a:rPr>
              <a:t>BÀI GIẢNG!</a:t>
            </a:r>
            <a:br>
              <a:rPr lang="en-GB" sz="2800">
                <a:latin typeface="+mj-lt"/>
              </a:rPr>
            </a:br>
            <a:endParaRPr sz="2800" dirty="0">
              <a:latin typeface="+mj-lt"/>
            </a:endParaRPr>
          </a:p>
        </p:txBody>
      </p:sp>
      <p:sp>
        <p:nvSpPr>
          <p:cNvPr id="37" name="Google Shape;233;p27"/>
          <p:cNvSpPr/>
          <p:nvPr/>
        </p:nvSpPr>
        <p:spPr>
          <a:xfrm>
            <a:off x="4387756" y="511791"/>
            <a:ext cx="4643332" cy="1712794"/>
          </a:xfrm>
          <a:custGeom>
            <a:avLst/>
            <a:gdLst/>
            <a:ahLst/>
            <a:cxnLst/>
            <a:rect l="l" t="t" r="r" b="b"/>
            <a:pathLst>
              <a:path w="285750" h="136125" extrusionOk="0">
                <a:moveTo>
                  <a:pt x="74830" y="1313"/>
                </a:moveTo>
                <a:lnTo>
                  <a:pt x="74352" y="1330"/>
                </a:lnTo>
                <a:lnTo>
                  <a:pt x="74864" y="1330"/>
                </a:lnTo>
                <a:lnTo>
                  <a:pt x="74830" y="1313"/>
                </a:lnTo>
                <a:close/>
                <a:moveTo>
                  <a:pt x="77830" y="1739"/>
                </a:moveTo>
                <a:lnTo>
                  <a:pt x="77830" y="1739"/>
                </a:lnTo>
                <a:lnTo>
                  <a:pt x="77830" y="1739"/>
                </a:lnTo>
                <a:close/>
                <a:moveTo>
                  <a:pt x="176011" y="1432"/>
                </a:moveTo>
                <a:lnTo>
                  <a:pt x="176114" y="1636"/>
                </a:lnTo>
                <a:lnTo>
                  <a:pt x="175500" y="1841"/>
                </a:lnTo>
                <a:lnTo>
                  <a:pt x="175807" y="1943"/>
                </a:lnTo>
                <a:lnTo>
                  <a:pt x="178875" y="1943"/>
                </a:lnTo>
                <a:lnTo>
                  <a:pt x="178773" y="1636"/>
                </a:lnTo>
                <a:lnTo>
                  <a:pt x="176011" y="1432"/>
                </a:lnTo>
                <a:close/>
                <a:moveTo>
                  <a:pt x="135102" y="1841"/>
                </a:moveTo>
                <a:lnTo>
                  <a:pt x="134898" y="1943"/>
                </a:lnTo>
                <a:lnTo>
                  <a:pt x="135102" y="2045"/>
                </a:lnTo>
                <a:lnTo>
                  <a:pt x="134489" y="2045"/>
                </a:lnTo>
                <a:lnTo>
                  <a:pt x="134795" y="2148"/>
                </a:lnTo>
                <a:lnTo>
                  <a:pt x="134489" y="2148"/>
                </a:lnTo>
                <a:lnTo>
                  <a:pt x="135920" y="2352"/>
                </a:lnTo>
                <a:lnTo>
                  <a:pt x="135307" y="2455"/>
                </a:lnTo>
                <a:lnTo>
                  <a:pt x="137148" y="2557"/>
                </a:lnTo>
                <a:lnTo>
                  <a:pt x="137148" y="2659"/>
                </a:lnTo>
                <a:lnTo>
                  <a:pt x="139500" y="2148"/>
                </a:lnTo>
                <a:lnTo>
                  <a:pt x="137148" y="2045"/>
                </a:lnTo>
                <a:lnTo>
                  <a:pt x="137250" y="1841"/>
                </a:lnTo>
                <a:lnTo>
                  <a:pt x="136739" y="1841"/>
                </a:lnTo>
                <a:lnTo>
                  <a:pt x="136739" y="2045"/>
                </a:lnTo>
                <a:lnTo>
                  <a:pt x="135102" y="1841"/>
                </a:lnTo>
                <a:close/>
                <a:moveTo>
                  <a:pt x="178466" y="2045"/>
                </a:moveTo>
                <a:lnTo>
                  <a:pt x="177443" y="2148"/>
                </a:lnTo>
                <a:lnTo>
                  <a:pt x="177136" y="2455"/>
                </a:lnTo>
                <a:lnTo>
                  <a:pt x="181534" y="2864"/>
                </a:lnTo>
                <a:lnTo>
                  <a:pt x="181534" y="2864"/>
                </a:lnTo>
                <a:lnTo>
                  <a:pt x="180716" y="2659"/>
                </a:lnTo>
                <a:lnTo>
                  <a:pt x="181023" y="2659"/>
                </a:lnTo>
                <a:lnTo>
                  <a:pt x="180818" y="2250"/>
                </a:lnTo>
                <a:lnTo>
                  <a:pt x="178466" y="2045"/>
                </a:lnTo>
                <a:close/>
                <a:moveTo>
                  <a:pt x="75068" y="3170"/>
                </a:moveTo>
                <a:lnTo>
                  <a:pt x="74870" y="3225"/>
                </a:lnTo>
                <a:lnTo>
                  <a:pt x="75022" y="3201"/>
                </a:lnTo>
                <a:lnTo>
                  <a:pt x="75022" y="3201"/>
                </a:lnTo>
                <a:lnTo>
                  <a:pt x="75068" y="3170"/>
                </a:lnTo>
                <a:close/>
                <a:moveTo>
                  <a:pt x="72920" y="1227"/>
                </a:moveTo>
                <a:lnTo>
                  <a:pt x="72102" y="1330"/>
                </a:lnTo>
                <a:lnTo>
                  <a:pt x="72511" y="1330"/>
                </a:lnTo>
                <a:lnTo>
                  <a:pt x="70977" y="1534"/>
                </a:lnTo>
                <a:lnTo>
                  <a:pt x="71591" y="1739"/>
                </a:lnTo>
                <a:lnTo>
                  <a:pt x="70364" y="1739"/>
                </a:lnTo>
                <a:lnTo>
                  <a:pt x="70568" y="1841"/>
                </a:lnTo>
                <a:lnTo>
                  <a:pt x="70057" y="1943"/>
                </a:lnTo>
                <a:lnTo>
                  <a:pt x="71080" y="2045"/>
                </a:lnTo>
                <a:lnTo>
                  <a:pt x="69648" y="2045"/>
                </a:lnTo>
                <a:lnTo>
                  <a:pt x="69750" y="2352"/>
                </a:lnTo>
                <a:lnTo>
                  <a:pt x="70670" y="2352"/>
                </a:lnTo>
                <a:lnTo>
                  <a:pt x="69545" y="2557"/>
                </a:lnTo>
                <a:lnTo>
                  <a:pt x="70568" y="2557"/>
                </a:lnTo>
                <a:lnTo>
                  <a:pt x="70466" y="2659"/>
                </a:lnTo>
                <a:lnTo>
                  <a:pt x="72102" y="2557"/>
                </a:lnTo>
                <a:lnTo>
                  <a:pt x="70773" y="2761"/>
                </a:lnTo>
                <a:lnTo>
                  <a:pt x="70466" y="2966"/>
                </a:lnTo>
                <a:lnTo>
                  <a:pt x="70159" y="3068"/>
                </a:lnTo>
                <a:lnTo>
                  <a:pt x="70977" y="3170"/>
                </a:lnTo>
                <a:lnTo>
                  <a:pt x="70364" y="3273"/>
                </a:lnTo>
                <a:lnTo>
                  <a:pt x="72102" y="3477"/>
                </a:lnTo>
                <a:lnTo>
                  <a:pt x="72102" y="3170"/>
                </a:lnTo>
                <a:lnTo>
                  <a:pt x="72307" y="3273"/>
                </a:lnTo>
                <a:lnTo>
                  <a:pt x="73330" y="3170"/>
                </a:lnTo>
                <a:lnTo>
                  <a:pt x="73227" y="3068"/>
                </a:lnTo>
                <a:lnTo>
                  <a:pt x="73739" y="2864"/>
                </a:lnTo>
                <a:lnTo>
                  <a:pt x="73432" y="3068"/>
                </a:lnTo>
                <a:lnTo>
                  <a:pt x="75580" y="2557"/>
                </a:lnTo>
                <a:lnTo>
                  <a:pt x="74557" y="2455"/>
                </a:lnTo>
                <a:lnTo>
                  <a:pt x="74659" y="2045"/>
                </a:lnTo>
                <a:lnTo>
                  <a:pt x="74966" y="1841"/>
                </a:lnTo>
                <a:lnTo>
                  <a:pt x="74352" y="1943"/>
                </a:lnTo>
                <a:lnTo>
                  <a:pt x="74455" y="2045"/>
                </a:lnTo>
                <a:lnTo>
                  <a:pt x="73534" y="1739"/>
                </a:lnTo>
                <a:lnTo>
                  <a:pt x="73534" y="1636"/>
                </a:lnTo>
                <a:lnTo>
                  <a:pt x="72920" y="1227"/>
                </a:lnTo>
                <a:close/>
                <a:moveTo>
                  <a:pt x="74870" y="3225"/>
                </a:moveTo>
                <a:lnTo>
                  <a:pt x="73227" y="3477"/>
                </a:lnTo>
                <a:lnTo>
                  <a:pt x="74301" y="3380"/>
                </a:lnTo>
                <a:lnTo>
                  <a:pt x="74301" y="3380"/>
                </a:lnTo>
                <a:lnTo>
                  <a:pt x="74870" y="3225"/>
                </a:lnTo>
                <a:close/>
                <a:moveTo>
                  <a:pt x="74352" y="3375"/>
                </a:moveTo>
                <a:lnTo>
                  <a:pt x="74301" y="3380"/>
                </a:lnTo>
                <a:lnTo>
                  <a:pt x="74301" y="3380"/>
                </a:lnTo>
                <a:lnTo>
                  <a:pt x="73943" y="3477"/>
                </a:lnTo>
                <a:lnTo>
                  <a:pt x="74352" y="3375"/>
                </a:lnTo>
                <a:close/>
                <a:moveTo>
                  <a:pt x="182148" y="2557"/>
                </a:moveTo>
                <a:lnTo>
                  <a:pt x="182250" y="2966"/>
                </a:lnTo>
                <a:lnTo>
                  <a:pt x="182148" y="3170"/>
                </a:lnTo>
                <a:lnTo>
                  <a:pt x="182045" y="3580"/>
                </a:lnTo>
                <a:lnTo>
                  <a:pt x="185114" y="3170"/>
                </a:lnTo>
                <a:lnTo>
                  <a:pt x="183682" y="2761"/>
                </a:lnTo>
                <a:lnTo>
                  <a:pt x="183170" y="2864"/>
                </a:lnTo>
                <a:lnTo>
                  <a:pt x="182966" y="2761"/>
                </a:lnTo>
                <a:lnTo>
                  <a:pt x="183068" y="2659"/>
                </a:lnTo>
                <a:lnTo>
                  <a:pt x="182455" y="2557"/>
                </a:lnTo>
                <a:lnTo>
                  <a:pt x="182455" y="2557"/>
                </a:lnTo>
                <a:lnTo>
                  <a:pt x="182557" y="2659"/>
                </a:lnTo>
                <a:lnTo>
                  <a:pt x="182148" y="2557"/>
                </a:lnTo>
                <a:close/>
                <a:moveTo>
                  <a:pt x="64739" y="2557"/>
                </a:moveTo>
                <a:lnTo>
                  <a:pt x="63614" y="2864"/>
                </a:lnTo>
                <a:lnTo>
                  <a:pt x="64023" y="2864"/>
                </a:lnTo>
                <a:lnTo>
                  <a:pt x="63716" y="2966"/>
                </a:lnTo>
                <a:lnTo>
                  <a:pt x="63716" y="2966"/>
                </a:lnTo>
                <a:lnTo>
                  <a:pt x="64432" y="2864"/>
                </a:lnTo>
                <a:lnTo>
                  <a:pt x="64125" y="2966"/>
                </a:lnTo>
                <a:lnTo>
                  <a:pt x="64534" y="3068"/>
                </a:lnTo>
                <a:lnTo>
                  <a:pt x="64125" y="3068"/>
                </a:lnTo>
                <a:lnTo>
                  <a:pt x="64330" y="3170"/>
                </a:lnTo>
                <a:lnTo>
                  <a:pt x="63511" y="3375"/>
                </a:lnTo>
                <a:lnTo>
                  <a:pt x="65352" y="3477"/>
                </a:lnTo>
                <a:lnTo>
                  <a:pt x="65352" y="3580"/>
                </a:lnTo>
                <a:lnTo>
                  <a:pt x="66068" y="3682"/>
                </a:lnTo>
                <a:lnTo>
                  <a:pt x="66273" y="3375"/>
                </a:lnTo>
                <a:lnTo>
                  <a:pt x="66580" y="3170"/>
                </a:lnTo>
                <a:lnTo>
                  <a:pt x="65966" y="2966"/>
                </a:lnTo>
                <a:lnTo>
                  <a:pt x="66068" y="2864"/>
                </a:lnTo>
                <a:lnTo>
                  <a:pt x="65148" y="2966"/>
                </a:lnTo>
                <a:lnTo>
                  <a:pt x="65148" y="2864"/>
                </a:lnTo>
                <a:lnTo>
                  <a:pt x="64739" y="2557"/>
                </a:lnTo>
                <a:close/>
                <a:moveTo>
                  <a:pt x="67705" y="2966"/>
                </a:moveTo>
                <a:lnTo>
                  <a:pt x="67295" y="3273"/>
                </a:lnTo>
                <a:lnTo>
                  <a:pt x="67705" y="3477"/>
                </a:lnTo>
                <a:lnTo>
                  <a:pt x="67398" y="3682"/>
                </a:lnTo>
                <a:lnTo>
                  <a:pt x="69136" y="3273"/>
                </a:lnTo>
                <a:lnTo>
                  <a:pt x="67705" y="2966"/>
                </a:lnTo>
                <a:close/>
                <a:moveTo>
                  <a:pt x="136943" y="3170"/>
                </a:moveTo>
                <a:lnTo>
                  <a:pt x="135818" y="3273"/>
                </a:lnTo>
                <a:lnTo>
                  <a:pt x="136841" y="3682"/>
                </a:lnTo>
                <a:lnTo>
                  <a:pt x="136432" y="3886"/>
                </a:lnTo>
                <a:lnTo>
                  <a:pt x="137557" y="3886"/>
                </a:lnTo>
                <a:lnTo>
                  <a:pt x="137352" y="3989"/>
                </a:lnTo>
                <a:lnTo>
                  <a:pt x="137761" y="4091"/>
                </a:lnTo>
                <a:lnTo>
                  <a:pt x="138784" y="3784"/>
                </a:lnTo>
                <a:lnTo>
                  <a:pt x="137659" y="3477"/>
                </a:lnTo>
                <a:lnTo>
                  <a:pt x="137761" y="3477"/>
                </a:lnTo>
                <a:lnTo>
                  <a:pt x="137148" y="3375"/>
                </a:lnTo>
                <a:lnTo>
                  <a:pt x="136943" y="3170"/>
                </a:lnTo>
                <a:close/>
                <a:moveTo>
                  <a:pt x="131114" y="2250"/>
                </a:moveTo>
                <a:lnTo>
                  <a:pt x="131114" y="2352"/>
                </a:lnTo>
                <a:lnTo>
                  <a:pt x="130295" y="2352"/>
                </a:lnTo>
                <a:lnTo>
                  <a:pt x="131318" y="2864"/>
                </a:lnTo>
                <a:lnTo>
                  <a:pt x="130705" y="2864"/>
                </a:lnTo>
                <a:lnTo>
                  <a:pt x="131625" y="3375"/>
                </a:lnTo>
                <a:lnTo>
                  <a:pt x="132648" y="3273"/>
                </a:lnTo>
                <a:lnTo>
                  <a:pt x="132545" y="3170"/>
                </a:lnTo>
                <a:lnTo>
                  <a:pt x="132545" y="3068"/>
                </a:lnTo>
                <a:lnTo>
                  <a:pt x="132955" y="3068"/>
                </a:lnTo>
                <a:lnTo>
                  <a:pt x="133261" y="3273"/>
                </a:lnTo>
                <a:lnTo>
                  <a:pt x="133875" y="3068"/>
                </a:lnTo>
                <a:lnTo>
                  <a:pt x="133670" y="3170"/>
                </a:lnTo>
                <a:lnTo>
                  <a:pt x="134080" y="3273"/>
                </a:lnTo>
                <a:lnTo>
                  <a:pt x="132443" y="3580"/>
                </a:lnTo>
                <a:lnTo>
                  <a:pt x="132750" y="3784"/>
                </a:lnTo>
                <a:lnTo>
                  <a:pt x="134080" y="3784"/>
                </a:lnTo>
                <a:lnTo>
                  <a:pt x="132545" y="4091"/>
                </a:lnTo>
                <a:lnTo>
                  <a:pt x="134284" y="4602"/>
                </a:lnTo>
                <a:lnTo>
                  <a:pt x="134386" y="4398"/>
                </a:lnTo>
                <a:lnTo>
                  <a:pt x="134284" y="4295"/>
                </a:lnTo>
                <a:lnTo>
                  <a:pt x="134898" y="3886"/>
                </a:lnTo>
                <a:lnTo>
                  <a:pt x="134898" y="3580"/>
                </a:lnTo>
                <a:lnTo>
                  <a:pt x="135205" y="3477"/>
                </a:lnTo>
                <a:lnTo>
                  <a:pt x="135511" y="3170"/>
                </a:lnTo>
                <a:lnTo>
                  <a:pt x="136432" y="3068"/>
                </a:lnTo>
                <a:lnTo>
                  <a:pt x="135920" y="2864"/>
                </a:lnTo>
                <a:lnTo>
                  <a:pt x="136023" y="2761"/>
                </a:lnTo>
                <a:lnTo>
                  <a:pt x="134795" y="2659"/>
                </a:lnTo>
                <a:lnTo>
                  <a:pt x="134795" y="2455"/>
                </a:lnTo>
                <a:lnTo>
                  <a:pt x="134182" y="2557"/>
                </a:lnTo>
                <a:lnTo>
                  <a:pt x="134386" y="2352"/>
                </a:lnTo>
                <a:lnTo>
                  <a:pt x="133261" y="2250"/>
                </a:lnTo>
                <a:lnTo>
                  <a:pt x="133261" y="2250"/>
                </a:lnTo>
                <a:lnTo>
                  <a:pt x="133568" y="2864"/>
                </a:lnTo>
                <a:lnTo>
                  <a:pt x="133568" y="2864"/>
                </a:lnTo>
                <a:lnTo>
                  <a:pt x="132750" y="2455"/>
                </a:lnTo>
                <a:lnTo>
                  <a:pt x="131318" y="2455"/>
                </a:lnTo>
                <a:lnTo>
                  <a:pt x="131932" y="2250"/>
                </a:lnTo>
                <a:close/>
                <a:moveTo>
                  <a:pt x="66682" y="4398"/>
                </a:moveTo>
                <a:lnTo>
                  <a:pt x="66784" y="4500"/>
                </a:lnTo>
                <a:lnTo>
                  <a:pt x="66477" y="4500"/>
                </a:lnTo>
                <a:lnTo>
                  <a:pt x="67091" y="4705"/>
                </a:lnTo>
                <a:lnTo>
                  <a:pt x="66784" y="4705"/>
                </a:lnTo>
                <a:lnTo>
                  <a:pt x="68232" y="4795"/>
                </a:lnTo>
                <a:lnTo>
                  <a:pt x="68232" y="4795"/>
                </a:lnTo>
                <a:lnTo>
                  <a:pt x="68625" y="4500"/>
                </a:lnTo>
                <a:lnTo>
                  <a:pt x="66682" y="4398"/>
                </a:lnTo>
                <a:close/>
                <a:moveTo>
                  <a:pt x="68232" y="4795"/>
                </a:moveTo>
                <a:lnTo>
                  <a:pt x="68216" y="4807"/>
                </a:lnTo>
                <a:lnTo>
                  <a:pt x="68324" y="4801"/>
                </a:lnTo>
                <a:lnTo>
                  <a:pt x="68324" y="4801"/>
                </a:lnTo>
                <a:lnTo>
                  <a:pt x="68232" y="4795"/>
                </a:lnTo>
                <a:close/>
                <a:moveTo>
                  <a:pt x="71489" y="4500"/>
                </a:moveTo>
                <a:lnTo>
                  <a:pt x="70568" y="4705"/>
                </a:lnTo>
                <a:lnTo>
                  <a:pt x="71080" y="4807"/>
                </a:lnTo>
                <a:lnTo>
                  <a:pt x="71489" y="4500"/>
                </a:lnTo>
                <a:close/>
                <a:moveTo>
                  <a:pt x="81102" y="205"/>
                </a:moveTo>
                <a:lnTo>
                  <a:pt x="81614" y="409"/>
                </a:lnTo>
                <a:lnTo>
                  <a:pt x="80386" y="307"/>
                </a:lnTo>
                <a:lnTo>
                  <a:pt x="80489" y="409"/>
                </a:lnTo>
                <a:lnTo>
                  <a:pt x="79773" y="409"/>
                </a:lnTo>
                <a:lnTo>
                  <a:pt x="79977" y="511"/>
                </a:lnTo>
                <a:lnTo>
                  <a:pt x="79466" y="511"/>
                </a:lnTo>
                <a:lnTo>
                  <a:pt x="80693" y="920"/>
                </a:lnTo>
                <a:lnTo>
                  <a:pt x="80693" y="920"/>
                </a:lnTo>
                <a:lnTo>
                  <a:pt x="79159" y="716"/>
                </a:lnTo>
                <a:lnTo>
                  <a:pt x="77011" y="716"/>
                </a:lnTo>
                <a:lnTo>
                  <a:pt x="77727" y="818"/>
                </a:lnTo>
                <a:lnTo>
                  <a:pt x="73841" y="1023"/>
                </a:lnTo>
                <a:lnTo>
                  <a:pt x="73943" y="1125"/>
                </a:lnTo>
                <a:lnTo>
                  <a:pt x="74864" y="1023"/>
                </a:lnTo>
                <a:lnTo>
                  <a:pt x="74864" y="1023"/>
                </a:lnTo>
                <a:lnTo>
                  <a:pt x="74250" y="1125"/>
                </a:lnTo>
                <a:lnTo>
                  <a:pt x="75989" y="1125"/>
                </a:lnTo>
                <a:lnTo>
                  <a:pt x="74659" y="1227"/>
                </a:lnTo>
                <a:lnTo>
                  <a:pt x="74830" y="1313"/>
                </a:lnTo>
                <a:lnTo>
                  <a:pt x="74830" y="1313"/>
                </a:lnTo>
                <a:lnTo>
                  <a:pt x="77216" y="1227"/>
                </a:lnTo>
                <a:lnTo>
                  <a:pt x="74557" y="1534"/>
                </a:lnTo>
                <a:lnTo>
                  <a:pt x="74557" y="1534"/>
                </a:lnTo>
                <a:lnTo>
                  <a:pt x="78034" y="1330"/>
                </a:lnTo>
                <a:lnTo>
                  <a:pt x="75784" y="1739"/>
                </a:lnTo>
                <a:lnTo>
                  <a:pt x="75784" y="1739"/>
                </a:lnTo>
                <a:lnTo>
                  <a:pt x="78341" y="1636"/>
                </a:lnTo>
                <a:lnTo>
                  <a:pt x="78341" y="1636"/>
                </a:lnTo>
                <a:lnTo>
                  <a:pt x="77830" y="1739"/>
                </a:lnTo>
                <a:lnTo>
                  <a:pt x="81818" y="1125"/>
                </a:lnTo>
                <a:lnTo>
                  <a:pt x="81818" y="1125"/>
                </a:lnTo>
                <a:lnTo>
                  <a:pt x="80386" y="1534"/>
                </a:lnTo>
                <a:lnTo>
                  <a:pt x="81409" y="1534"/>
                </a:lnTo>
                <a:lnTo>
                  <a:pt x="77523" y="1943"/>
                </a:lnTo>
                <a:lnTo>
                  <a:pt x="78648" y="2352"/>
                </a:lnTo>
                <a:lnTo>
                  <a:pt x="78648" y="2352"/>
                </a:lnTo>
                <a:lnTo>
                  <a:pt x="75375" y="2045"/>
                </a:lnTo>
                <a:lnTo>
                  <a:pt x="75375" y="2352"/>
                </a:lnTo>
                <a:lnTo>
                  <a:pt x="76193" y="2761"/>
                </a:lnTo>
                <a:lnTo>
                  <a:pt x="75682" y="2761"/>
                </a:lnTo>
                <a:lnTo>
                  <a:pt x="77216" y="2864"/>
                </a:lnTo>
                <a:lnTo>
                  <a:pt x="75022" y="3201"/>
                </a:lnTo>
                <a:lnTo>
                  <a:pt x="75022" y="3201"/>
                </a:lnTo>
                <a:lnTo>
                  <a:pt x="74761" y="3375"/>
                </a:lnTo>
                <a:lnTo>
                  <a:pt x="75170" y="3477"/>
                </a:lnTo>
                <a:lnTo>
                  <a:pt x="74148" y="3682"/>
                </a:lnTo>
                <a:lnTo>
                  <a:pt x="74045" y="3886"/>
                </a:lnTo>
                <a:lnTo>
                  <a:pt x="75989" y="3580"/>
                </a:lnTo>
                <a:lnTo>
                  <a:pt x="73739" y="3989"/>
                </a:lnTo>
                <a:lnTo>
                  <a:pt x="73432" y="3682"/>
                </a:lnTo>
                <a:lnTo>
                  <a:pt x="72716" y="3682"/>
                </a:lnTo>
                <a:lnTo>
                  <a:pt x="72818" y="4193"/>
                </a:lnTo>
                <a:lnTo>
                  <a:pt x="71489" y="4500"/>
                </a:lnTo>
                <a:lnTo>
                  <a:pt x="71489" y="4500"/>
                </a:lnTo>
                <a:lnTo>
                  <a:pt x="71489" y="4500"/>
                </a:lnTo>
                <a:lnTo>
                  <a:pt x="71284" y="4807"/>
                </a:lnTo>
                <a:lnTo>
                  <a:pt x="71898" y="4705"/>
                </a:lnTo>
                <a:lnTo>
                  <a:pt x="71898" y="4807"/>
                </a:lnTo>
                <a:lnTo>
                  <a:pt x="75784" y="4807"/>
                </a:lnTo>
                <a:lnTo>
                  <a:pt x="75477" y="5011"/>
                </a:lnTo>
                <a:lnTo>
                  <a:pt x="75477" y="5011"/>
                </a:lnTo>
                <a:lnTo>
                  <a:pt x="77318" y="4705"/>
                </a:lnTo>
                <a:lnTo>
                  <a:pt x="77727" y="4398"/>
                </a:lnTo>
                <a:lnTo>
                  <a:pt x="77114" y="4398"/>
                </a:lnTo>
                <a:lnTo>
                  <a:pt x="77216" y="4193"/>
                </a:lnTo>
                <a:lnTo>
                  <a:pt x="75682" y="4091"/>
                </a:lnTo>
                <a:lnTo>
                  <a:pt x="76193" y="4091"/>
                </a:lnTo>
                <a:lnTo>
                  <a:pt x="76091" y="3989"/>
                </a:lnTo>
                <a:lnTo>
                  <a:pt x="78341" y="3886"/>
                </a:lnTo>
                <a:lnTo>
                  <a:pt x="78545" y="3580"/>
                </a:lnTo>
                <a:lnTo>
                  <a:pt x="80489" y="3375"/>
                </a:lnTo>
                <a:lnTo>
                  <a:pt x="79977" y="3170"/>
                </a:lnTo>
                <a:lnTo>
                  <a:pt x="81205" y="3068"/>
                </a:lnTo>
                <a:lnTo>
                  <a:pt x="79159" y="2761"/>
                </a:lnTo>
                <a:lnTo>
                  <a:pt x="81614" y="2659"/>
                </a:lnTo>
                <a:lnTo>
                  <a:pt x="80386" y="2455"/>
                </a:lnTo>
                <a:lnTo>
                  <a:pt x="82534" y="2352"/>
                </a:lnTo>
                <a:lnTo>
                  <a:pt x="81920" y="2250"/>
                </a:lnTo>
                <a:lnTo>
                  <a:pt x="83966" y="2250"/>
                </a:lnTo>
                <a:lnTo>
                  <a:pt x="83864" y="2148"/>
                </a:lnTo>
                <a:lnTo>
                  <a:pt x="84375" y="2045"/>
                </a:lnTo>
                <a:lnTo>
                  <a:pt x="83557" y="2045"/>
                </a:lnTo>
                <a:lnTo>
                  <a:pt x="84682" y="1943"/>
                </a:lnTo>
                <a:lnTo>
                  <a:pt x="84580" y="1739"/>
                </a:lnTo>
                <a:lnTo>
                  <a:pt x="88466" y="1125"/>
                </a:lnTo>
                <a:lnTo>
                  <a:pt x="86216" y="1330"/>
                </a:lnTo>
                <a:lnTo>
                  <a:pt x="90920" y="614"/>
                </a:lnTo>
                <a:lnTo>
                  <a:pt x="89898" y="511"/>
                </a:lnTo>
                <a:lnTo>
                  <a:pt x="90000" y="409"/>
                </a:lnTo>
                <a:lnTo>
                  <a:pt x="89795" y="409"/>
                </a:lnTo>
                <a:lnTo>
                  <a:pt x="89898" y="307"/>
                </a:lnTo>
                <a:lnTo>
                  <a:pt x="89898" y="307"/>
                </a:lnTo>
                <a:lnTo>
                  <a:pt x="87136" y="409"/>
                </a:lnTo>
                <a:lnTo>
                  <a:pt x="88466" y="205"/>
                </a:lnTo>
                <a:lnTo>
                  <a:pt x="84682" y="205"/>
                </a:lnTo>
                <a:lnTo>
                  <a:pt x="84989" y="409"/>
                </a:lnTo>
                <a:lnTo>
                  <a:pt x="82739" y="205"/>
                </a:lnTo>
                <a:lnTo>
                  <a:pt x="83352" y="409"/>
                </a:lnTo>
                <a:lnTo>
                  <a:pt x="83352" y="409"/>
                </a:lnTo>
                <a:lnTo>
                  <a:pt x="81102" y="205"/>
                </a:lnTo>
                <a:close/>
                <a:moveTo>
                  <a:pt x="62898" y="4909"/>
                </a:moveTo>
                <a:lnTo>
                  <a:pt x="63205" y="5011"/>
                </a:lnTo>
                <a:lnTo>
                  <a:pt x="63205" y="4909"/>
                </a:lnTo>
                <a:close/>
                <a:moveTo>
                  <a:pt x="55227" y="3989"/>
                </a:moveTo>
                <a:lnTo>
                  <a:pt x="55330" y="4091"/>
                </a:lnTo>
                <a:lnTo>
                  <a:pt x="50318" y="5011"/>
                </a:lnTo>
                <a:lnTo>
                  <a:pt x="50523" y="5011"/>
                </a:lnTo>
                <a:lnTo>
                  <a:pt x="50318" y="5216"/>
                </a:lnTo>
                <a:lnTo>
                  <a:pt x="50318" y="5216"/>
                </a:lnTo>
                <a:lnTo>
                  <a:pt x="51545" y="5011"/>
                </a:lnTo>
                <a:lnTo>
                  <a:pt x="51443" y="5318"/>
                </a:lnTo>
                <a:lnTo>
                  <a:pt x="54102" y="4500"/>
                </a:lnTo>
                <a:lnTo>
                  <a:pt x="53591" y="4909"/>
                </a:lnTo>
                <a:lnTo>
                  <a:pt x="53591" y="4909"/>
                </a:lnTo>
                <a:lnTo>
                  <a:pt x="56045" y="4091"/>
                </a:lnTo>
                <a:lnTo>
                  <a:pt x="55227" y="3989"/>
                </a:lnTo>
                <a:close/>
                <a:moveTo>
                  <a:pt x="65761" y="4705"/>
                </a:moveTo>
                <a:lnTo>
                  <a:pt x="63818" y="4807"/>
                </a:lnTo>
                <a:lnTo>
                  <a:pt x="64227" y="4909"/>
                </a:lnTo>
                <a:lnTo>
                  <a:pt x="63920" y="4909"/>
                </a:lnTo>
                <a:lnTo>
                  <a:pt x="64330" y="5011"/>
                </a:lnTo>
                <a:lnTo>
                  <a:pt x="64023" y="5216"/>
                </a:lnTo>
                <a:lnTo>
                  <a:pt x="63205" y="5011"/>
                </a:lnTo>
                <a:lnTo>
                  <a:pt x="62898" y="5114"/>
                </a:lnTo>
                <a:lnTo>
                  <a:pt x="63000" y="5114"/>
                </a:lnTo>
                <a:lnTo>
                  <a:pt x="63102" y="5318"/>
                </a:lnTo>
                <a:lnTo>
                  <a:pt x="63102" y="5318"/>
                </a:lnTo>
                <a:lnTo>
                  <a:pt x="62489" y="5216"/>
                </a:lnTo>
                <a:lnTo>
                  <a:pt x="61875" y="5420"/>
                </a:lnTo>
                <a:lnTo>
                  <a:pt x="64125" y="5420"/>
                </a:lnTo>
                <a:lnTo>
                  <a:pt x="62898" y="5625"/>
                </a:lnTo>
                <a:lnTo>
                  <a:pt x="63102" y="5727"/>
                </a:lnTo>
                <a:lnTo>
                  <a:pt x="63000" y="5932"/>
                </a:lnTo>
                <a:lnTo>
                  <a:pt x="63000" y="5932"/>
                </a:lnTo>
                <a:lnTo>
                  <a:pt x="65148" y="5420"/>
                </a:lnTo>
                <a:lnTo>
                  <a:pt x="64943" y="5318"/>
                </a:lnTo>
                <a:lnTo>
                  <a:pt x="65761" y="4705"/>
                </a:lnTo>
                <a:close/>
                <a:moveTo>
                  <a:pt x="209148" y="5011"/>
                </a:moveTo>
                <a:lnTo>
                  <a:pt x="209455" y="5420"/>
                </a:lnTo>
                <a:lnTo>
                  <a:pt x="207102" y="5216"/>
                </a:lnTo>
                <a:lnTo>
                  <a:pt x="207409" y="5318"/>
                </a:lnTo>
                <a:lnTo>
                  <a:pt x="207205" y="5318"/>
                </a:lnTo>
                <a:lnTo>
                  <a:pt x="207716" y="5625"/>
                </a:lnTo>
                <a:lnTo>
                  <a:pt x="207511" y="5625"/>
                </a:lnTo>
                <a:lnTo>
                  <a:pt x="211705" y="5932"/>
                </a:lnTo>
                <a:lnTo>
                  <a:pt x="210170" y="5420"/>
                </a:lnTo>
                <a:lnTo>
                  <a:pt x="210170" y="5420"/>
                </a:lnTo>
                <a:lnTo>
                  <a:pt x="212420" y="5727"/>
                </a:lnTo>
                <a:lnTo>
                  <a:pt x="212318" y="5523"/>
                </a:lnTo>
                <a:lnTo>
                  <a:pt x="209148" y="5011"/>
                </a:lnTo>
                <a:close/>
                <a:moveTo>
                  <a:pt x="65148" y="5932"/>
                </a:moveTo>
                <a:lnTo>
                  <a:pt x="65966" y="6239"/>
                </a:lnTo>
                <a:lnTo>
                  <a:pt x="66989" y="5932"/>
                </a:lnTo>
                <a:close/>
                <a:moveTo>
                  <a:pt x="59523" y="4500"/>
                </a:moveTo>
                <a:lnTo>
                  <a:pt x="58193" y="4807"/>
                </a:lnTo>
                <a:lnTo>
                  <a:pt x="58295" y="5011"/>
                </a:lnTo>
                <a:lnTo>
                  <a:pt x="57886" y="5216"/>
                </a:lnTo>
                <a:lnTo>
                  <a:pt x="58193" y="5420"/>
                </a:lnTo>
                <a:lnTo>
                  <a:pt x="56455" y="5216"/>
                </a:lnTo>
                <a:lnTo>
                  <a:pt x="56659" y="5216"/>
                </a:lnTo>
                <a:lnTo>
                  <a:pt x="55739" y="4909"/>
                </a:lnTo>
                <a:lnTo>
                  <a:pt x="55841" y="4807"/>
                </a:lnTo>
                <a:lnTo>
                  <a:pt x="54716" y="4909"/>
                </a:lnTo>
                <a:lnTo>
                  <a:pt x="55227" y="5011"/>
                </a:lnTo>
                <a:lnTo>
                  <a:pt x="53795" y="5216"/>
                </a:lnTo>
                <a:lnTo>
                  <a:pt x="54818" y="5216"/>
                </a:lnTo>
                <a:lnTo>
                  <a:pt x="53182" y="5420"/>
                </a:lnTo>
                <a:lnTo>
                  <a:pt x="54511" y="5318"/>
                </a:lnTo>
                <a:lnTo>
                  <a:pt x="52466" y="5727"/>
                </a:lnTo>
                <a:lnTo>
                  <a:pt x="53386" y="5932"/>
                </a:lnTo>
                <a:lnTo>
                  <a:pt x="53693" y="5830"/>
                </a:lnTo>
                <a:lnTo>
                  <a:pt x="53898" y="5932"/>
                </a:lnTo>
                <a:lnTo>
                  <a:pt x="54307" y="5830"/>
                </a:lnTo>
                <a:lnTo>
                  <a:pt x="54409" y="5727"/>
                </a:lnTo>
                <a:lnTo>
                  <a:pt x="55227" y="5625"/>
                </a:lnTo>
                <a:lnTo>
                  <a:pt x="54614" y="5830"/>
                </a:lnTo>
                <a:lnTo>
                  <a:pt x="56455" y="5727"/>
                </a:lnTo>
                <a:lnTo>
                  <a:pt x="56455" y="5727"/>
                </a:lnTo>
                <a:lnTo>
                  <a:pt x="54102" y="6136"/>
                </a:lnTo>
                <a:lnTo>
                  <a:pt x="54102" y="6341"/>
                </a:lnTo>
                <a:lnTo>
                  <a:pt x="57784" y="5932"/>
                </a:lnTo>
                <a:lnTo>
                  <a:pt x="57682" y="5932"/>
                </a:lnTo>
                <a:lnTo>
                  <a:pt x="59625" y="5727"/>
                </a:lnTo>
                <a:lnTo>
                  <a:pt x="60443" y="5114"/>
                </a:lnTo>
                <a:lnTo>
                  <a:pt x="58909" y="5318"/>
                </a:lnTo>
                <a:lnTo>
                  <a:pt x="59216" y="5114"/>
                </a:lnTo>
                <a:lnTo>
                  <a:pt x="58909" y="5114"/>
                </a:lnTo>
                <a:lnTo>
                  <a:pt x="59523" y="4500"/>
                </a:lnTo>
                <a:close/>
                <a:moveTo>
                  <a:pt x="70057" y="4705"/>
                </a:moveTo>
                <a:lnTo>
                  <a:pt x="68324" y="4801"/>
                </a:lnTo>
                <a:lnTo>
                  <a:pt x="68324" y="4801"/>
                </a:lnTo>
                <a:lnTo>
                  <a:pt x="68420" y="4807"/>
                </a:lnTo>
                <a:lnTo>
                  <a:pt x="68420" y="5318"/>
                </a:lnTo>
                <a:lnTo>
                  <a:pt x="67909" y="5625"/>
                </a:lnTo>
                <a:lnTo>
                  <a:pt x="67807" y="5830"/>
                </a:lnTo>
                <a:lnTo>
                  <a:pt x="68420" y="6034"/>
                </a:lnTo>
                <a:lnTo>
                  <a:pt x="68318" y="6136"/>
                </a:lnTo>
                <a:lnTo>
                  <a:pt x="69955" y="6136"/>
                </a:lnTo>
                <a:lnTo>
                  <a:pt x="69648" y="6341"/>
                </a:lnTo>
                <a:lnTo>
                  <a:pt x="75580" y="6034"/>
                </a:lnTo>
                <a:lnTo>
                  <a:pt x="75068" y="5932"/>
                </a:lnTo>
                <a:lnTo>
                  <a:pt x="75580" y="5523"/>
                </a:lnTo>
                <a:lnTo>
                  <a:pt x="74966" y="5420"/>
                </a:lnTo>
                <a:lnTo>
                  <a:pt x="75068" y="5318"/>
                </a:lnTo>
                <a:lnTo>
                  <a:pt x="71898" y="5523"/>
                </a:lnTo>
                <a:lnTo>
                  <a:pt x="72000" y="5625"/>
                </a:lnTo>
                <a:lnTo>
                  <a:pt x="70261" y="5420"/>
                </a:lnTo>
                <a:lnTo>
                  <a:pt x="70159" y="5523"/>
                </a:lnTo>
                <a:lnTo>
                  <a:pt x="69750" y="5523"/>
                </a:lnTo>
                <a:lnTo>
                  <a:pt x="70261" y="5318"/>
                </a:lnTo>
                <a:lnTo>
                  <a:pt x="69239" y="4909"/>
                </a:lnTo>
                <a:lnTo>
                  <a:pt x="70568" y="4909"/>
                </a:lnTo>
                <a:lnTo>
                  <a:pt x="69443" y="4807"/>
                </a:lnTo>
                <a:lnTo>
                  <a:pt x="70057" y="4705"/>
                </a:lnTo>
                <a:close/>
                <a:moveTo>
                  <a:pt x="165273" y="4705"/>
                </a:moveTo>
                <a:lnTo>
                  <a:pt x="160773" y="4909"/>
                </a:lnTo>
                <a:lnTo>
                  <a:pt x="160875" y="5011"/>
                </a:lnTo>
                <a:lnTo>
                  <a:pt x="160364" y="5114"/>
                </a:lnTo>
                <a:lnTo>
                  <a:pt x="159341" y="5420"/>
                </a:lnTo>
                <a:lnTo>
                  <a:pt x="158727" y="5625"/>
                </a:lnTo>
                <a:lnTo>
                  <a:pt x="158830" y="5727"/>
                </a:lnTo>
                <a:lnTo>
                  <a:pt x="158216" y="5830"/>
                </a:lnTo>
                <a:lnTo>
                  <a:pt x="158727" y="5932"/>
                </a:lnTo>
                <a:lnTo>
                  <a:pt x="158318" y="6239"/>
                </a:lnTo>
                <a:lnTo>
                  <a:pt x="158727" y="6341"/>
                </a:lnTo>
                <a:lnTo>
                  <a:pt x="158318" y="6443"/>
                </a:lnTo>
                <a:lnTo>
                  <a:pt x="158114" y="6648"/>
                </a:lnTo>
                <a:lnTo>
                  <a:pt x="157602" y="6955"/>
                </a:lnTo>
                <a:lnTo>
                  <a:pt x="158114" y="7261"/>
                </a:lnTo>
                <a:lnTo>
                  <a:pt x="160057" y="7057"/>
                </a:lnTo>
                <a:lnTo>
                  <a:pt x="159750" y="6852"/>
                </a:lnTo>
                <a:lnTo>
                  <a:pt x="160159" y="6341"/>
                </a:lnTo>
                <a:lnTo>
                  <a:pt x="160875" y="6239"/>
                </a:lnTo>
                <a:lnTo>
                  <a:pt x="160875" y="6136"/>
                </a:lnTo>
                <a:lnTo>
                  <a:pt x="161182" y="6034"/>
                </a:lnTo>
                <a:lnTo>
                  <a:pt x="160977" y="5932"/>
                </a:lnTo>
                <a:lnTo>
                  <a:pt x="165273" y="4705"/>
                </a:lnTo>
                <a:close/>
                <a:moveTo>
                  <a:pt x="212114" y="6852"/>
                </a:moveTo>
                <a:lnTo>
                  <a:pt x="211500" y="7261"/>
                </a:lnTo>
                <a:lnTo>
                  <a:pt x="214057" y="7364"/>
                </a:lnTo>
                <a:lnTo>
                  <a:pt x="212114" y="6852"/>
                </a:lnTo>
                <a:close/>
                <a:moveTo>
                  <a:pt x="177955" y="7159"/>
                </a:moveTo>
                <a:lnTo>
                  <a:pt x="178568" y="7466"/>
                </a:lnTo>
                <a:lnTo>
                  <a:pt x="177852" y="7261"/>
                </a:lnTo>
                <a:lnTo>
                  <a:pt x="177955" y="7159"/>
                </a:lnTo>
                <a:close/>
                <a:moveTo>
                  <a:pt x="58602" y="6955"/>
                </a:moveTo>
                <a:lnTo>
                  <a:pt x="57375" y="7159"/>
                </a:lnTo>
                <a:lnTo>
                  <a:pt x="57784" y="7568"/>
                </a:lnTo>
                <a:lnTo>
                  <a:pt x="58602" y="7261"/>
                </a:lnTo>
                <a:lnTo>
                  <a:pt x="58602" y="6955"/>
                </a:lnTo>
                <a:close/>
                <a:moveTo>
                  <a:pt x="108307" y="7568"/>
                </a:moveTo>
                <a:lnTo>
                  <a:pt x="108211" y="7587"/>
                </a:lnTo>
                <a:lnTo>
                  <a:pt x="108211" y="7587"/>
                </a:lnTo>
                <a:lnTo>
                  <a:pt x="108381" y="7603"/>
                </a:lnTo>
                <a:lnTo>
                  <a:pt x="108381" y="7603"/>
                </a:lnTo>
                <a:lnTo>
                  <a:pt x="108307" y="7568"/>
                </a:lnTo>
                <a:close/>
                <a:moveTo>
                  <a:pt x="73636" y="7159"/>
                </a:moveTo>
                <a:lnTo>
                  <a:pt x="74659" y="7670"/>
                </a:lnTo>
                <a:lnTo>
                  <a:pt x="76193" y="7670"/>
                </a:lnTo>
                <a:lnTo>
                  <a:pt x="76193" y="7466"/>
                </a:lnTo>
                <a:lnTo>
                  <a:pt x="75989" y="7261"/>
                </a:lnTo>
                <a:lnTo>
                  <a:pt x="73636" y="7159"/>
                </a:lnTo>
                <a:close/>
                <a:moveTo>
                  <a:pt x="108381" y="7603"/>
                </a:moveTo>
                <a:lnTo>
                  <a:pt x="109841" y="8284"/>
                </a:lnTo>
                <a:lnTo>
                  <a:pt x="110250" y="7773"/>
                </a:lnTo>
                <a:lnTo>
                  <a:pt x="108381" y="7603"/>
                </a:lnTo>
                <a:close/>
                <a:moveTo>
                  <a:pt x="68011" y="6852"/>
                </a:moveTo>
                <a:lnTo>
                  <a:pt x="64227" y="7364"/>
                </a:lnTo>
                <a:lnTo>
                  <a:pt x="63511" y="8386"/>
                </a:lnTo>
                <a:lnTo>
                  <a:pt x="63511" y="8386"/>
                </a:lnTo>
                <a:lnTo>
                  <a:pt x="64534" y="8182"/>
                </a:lnTo>
                <a:lnTo>
                  <a:pt x="64739" y="7773"/>
                </a:lnTo>
                <a:lnTo>
                  <a:pt x="65352" y="7773"/>
                </a:lnTo>
                <a:lnTo>
                  <a:pt x="68011" y="6852"/>
                </a:lnTo>
                <a:close/>
                <a:moveTo>
                  <a:pt x="216716" y="8182"/>
                </a:moveTo>
                <a:lnTo>
                  <a:pt x="217227" y="8489"/>
                </a:lnTo>
                <a:lnTo>
                  <a:pt x="217330" y="8182"/>
                </a:lnTo>
                <a:close/>
                <a:moveTo>
                  <a:pt x="62080" y="6852"/>
                </a:moveTo>
                <a:lnTo>
                  <a:pt x="60852" y="7159"/>
                </a:lnTo>
                <a:lnTo>
                  <a:pt x="61568" y="7364"/>
                </a:lnTo>
                <a:lnTo>
                  <a:pt x="61057" y="7466"/>
                </a:lnTo>
                <a:lnTo>
                  <a:pt x="61057" y="7568"/>
                </a:lnTo>
                <a:lnTo>
                  <a:pt x="60341" y="7773"/>
                </a:lnTo>
                <a:lnTo>
                  <a:pt x="60034" y="7466"/>
                </a:lnTo>
                <a:lnTo>
                  <a:pt x="59420" y="7773"/>
                </a:lnTo>
                <a:lnTo>
                  <a:pt x="59727" y="8182"/>
                </a:lnTo>
                <a:lnTo>
                  <a:pt x="60136" y="8284"/>
                </a:lnTo>
                <a:lnTo>
                  <a:pt x="60443" y="8898"/>
                </a:lnTo>
                <a:lnTo>
                  <a:pt x="61159" y="8898"/>
                </a:lnTo>
                <a:lnTo>
                  <a:pt x="61364" y="8489"/>
                </a:lnTo>
                <a:lnTo>
                  <a:pt x="62182" y="8591"/>
                </a:lnTo>
                <a:lnTo>
                  <a:pt x="63205" y="7773"/>
                </a:lnTo>
                <a:lnTo>
                  <a:pt x="62795" y="7875"/>
                </a:lnTo>
                <a:lnTo>
                  <a:pt x="62795" y="7670"/>
                </a:lnTo>
                <a:lnTo>
                  <a:pt x="62898" y="7670"/>
                </a:lnTo>
                <a:lnTo>
                  <a:pt x="62182" y="7568"/>
                </a:lnTo>
                <a:lnTo>
                  <a:pt x="63409" y="7261"/>
                </a:lnTo>
                <a:lnTo>
                  <a:pt x="63205" y="7159"/>
                </a:lnTo>
                <a:lnTo>
                  <a:pt x="63511" y="6852"/>
                </a:lnTo>
                <a:close/>
                <a:moveTo>
                  <a:pt x="47250" y="6443"/>
                </a:moveTo>
                <a:lnTo>
                  <a:pt x="47148" y="6852"/>
                </a:lnTo>
                <a:lnTo>
                  <a:pt x="43977" y="8386"/>
                </a:lnTo>
                <a:lnTo>
                  <a:pt x="44284" y="8386"/>
                </a:lnTo>
                <a:lnTo>
                  <a:pt x="44898" y="8693"/>
                </a:lnTo>
                <a:lnTo>
                  <a:pt x="44795" y="9102"/>
                </a:lnTo>
                <a:lnTo>
                  <a:pt x="44795" y="9102"/>
                </a:lnTo>
                <a:lnTo>
                  <a:pt x="51955" y="7159"/>
                </a:lnTo>
                <a:lnTo>
                  <a:pt x="51545" y="6545"/>
                </a:lnTo>
                <a:lnTo>
                  <a:pt x="50318" y="6750"/>
                </a:lnTo>
                <a:lnTo>
                  <a:pt x="50420" y="6545"/>
                </a:lnTo>
                <a:lnTo>
                  <a:pt x="50011" y="6648"/>
                </a:lnTo>
                <a:lnTo>
                  <a:pt x="50216" y="6545"/>
                </a:lnTo>
                <a:lnTo>
                  <a:pt x="47250" y="6443"/>
                </a:lnTo>
                <a:close/>
                <a:moveTo>
                  <a:pt x="158625" y="7261"/>
                </a:moveTo>
                <a:lnTo>
                  <a:pt x="157602" y="7875"/>
                </a:lnTo>
                <a:lnTo>
                  <a:pt x="157500" y="8182"/>
                </a:lnTo>
                <a:lnTo>
                  <a:pt x="156989" y="8284"/>
                </a:lnTo>
                <a:lnTo>
                  <a:pt x="159034" y="9102"/>
                </a:lnTo>
                <a:lnTo>
                  <a:pt x="158830" y="9102"/>
                </a:lnTo>
                <a:lnTo>
                  <a:pt x="158830" y="9205"/>
                </a:lnTo>
                <a:lnTo>
                  <a:pt x="158727" y="9205"/>
                </a:lnTo>
                <a:lnTo>
                  <a:pt x="158727" y="9307"/>
                </a:lnTo>
                <a:lnTo>
                  <a:pt x="158625" y="9307"/>
                </a:lnTo>
                <a:lnTo>
                  <a:pt x="160773" y="9614"/>
                </a:lnTo>
                <a:lnTo>
                  <a:pt x="160773" y="9614"/>
                </a:lnTo>
                <a:lnTo>
                  <a:pt x="160568" y="9511"/>
                </a:lnTo>
                <a:lnTo>
                  <a:pt x="161489" y="9511"/>
                </a:lnTo>
                <a:lnTo>
                  <a:pt x="159239" y="8080"/>
                </a:lnTo>
                <a:lnTo>
                  <a:pt x="159341" y="7773"/>
                </a:lnTo>
                <a:lnTo>
                  <a:pt x="159545" y="7670"/>
                </a:lnTo>
                <a:lnTo>
                  <a:pt x="159545" y="7466"/>
                </a:lnTo>
                <a:lnTo>
                  <a:pt x="158625" y="7261"/>
                </a:lnTo>
                <a:close/>
                <a:moveTo>
                  <a:pt x="18920" y="9818"/>
                </a:moveTo>
                <a:lnTo>
                  <a:pt x="18511" y="9920"/>
                </a:lnTo>
                <a:lnTo>
                  <a:pt x="18511" y="9920"/>
                </a:lnTo>
                <a:lnTo>
                  <a:pt x="18637" y="9901"/>
                </a:lnTo>
                <a:lnTo>
                  <a:pt x="18637" y="9901"/>
                </a:lnTo>
                <a:lnTo>
                  <a:pt x="18920" y="9818"/>
                </a:lnTo>
                <a:close/>
                <a:moveTo>
                  <a:pt x="137352" y="10125"/>
                </a:moveTo>
                <a:lnTo>
                  <a:pt x="137352" y="10125"/>
                </a:lnTo>
                <a:lnTo>
                  <a:pt x="137352" y="10125"/>
                </a:lnTo>
                <a:close/>
                <a:moveTo>
                  <a:pt x="88977" y="9818"/>
                </a:moveTo>
                <a:lnTo>
                  <a:pt x="88670" y="10125"/>
                </a:lnTo>
                <a:lnTo>
                  <a:pt x="88466" y="10125"/>
                </a:lnTo>
                <a:lnTo>
                  <a:pt x="88364" y="10432"/>
                </a:lnTo>
                <a:lnTo>
                  <a:pt x="88875" y="10534"/>
                </a:lnTo>
                <a:lnTo>
                  <a:pt x="88568" y="10636"/>
                </a:lnTo>
                <a:lnTo>
                  <a:pt x="89489" y="10636"/>
                </a:lnTo>
                <a:lnTo>
                  <a:pt x="90000" y="10227"/>
                </a:lnTo>
                <a:lnTo>
                  <a:pt x="88977" y="9818"/>
                </a:lnTo>
                <a:close/>
                <a:moveTo>
                  <a:pt x="52466" y="7261"/>
                </a:moveTo>
                <a:lnTo>
                  <a:pt x="48170" y="8591"/>
                </a:lnTo>
                <a:lnTo>
                  <a:pt x="48784" y="8693"/>
                </a:lnTo>
                <a:lnTo>
                  <a:pt x="48375" y="8898"/>
                </a:lnTo>
                <a:lnTo>
                  <a:pt x="50216" y="8795"/>
                </a:lnTo>
                <a:lnTo>
                  <a:pt x="50216" y="8795"/>
                </a:lnTo>
                <a:lnTo>
                  <a:pt x="49705" y="8898"/>
                </a:lnTo>
                <a:lnTo>
                  <a:pt x="49807" y="8898"/>
                </a:lnTo>
                <a:lnTo>
                  <a:pt x="47761" y="9307"/>
                </a:lnTo>
                <a:lnTo>
                  <a:pt x="51545" y="9818"/>
                </a:lnTo>
                <a:lnTo>
                  <a:pt x="48273" y="9920"/>
                </a:lnTo>
                <a:lnTo>
                  <a:pt x="47557" y="10534"/>
                </a:lnTo>
                <a:lnTo>
                  <a:pt x="49193" y="10739"/>
                </a:lnTo>
                <a:lnTo>
                  <a:pt x="48989" y="11352"/>
                </a:lnTo>
                <a:lnTo>
                  <a:pt x="54102" y="10534"/>
                </a:lnTo>
                <a:lnTo>
                  <a:pt x="54102" y="10739"/>
                </a:lnTo>
                <a:lnTo>
                  <a:pt x="54818" y="10841"/>
                </a:lnTo>
                <a:lnTo>
                  <a:pt x="54614" y="10943"/>
                </a:lnTo>
                <a:lnTo>
                  <a:pt x="56148" y="11045"/>
                </a:lnTo>
                <a:lnTo>
                  <a:pt x="57170" y="10534"/>
                </a:lnTo>
                <a:lnTo>
                  <a:pt x="56250" y="10739"/>
                </a:lnTo>
                <a:lnTo>
                  <a:pt x="56455" y="10534"/>
                </a:lnTo>
                <a:lnTo>
                  <a:pt x="56352" y="10432"/>
                </a:lnTo>
                <a:lnTo>
                  <a:pt x="58295" y="10023"/>
                </a:lnTo>
                <a:lnTo>
                  <a:pt x="57989" y="9920"/>
                </a:lnTo>
                <a:lnTo>
                  <a:pt x="57989" y="9818"/>
                </a:lnTo>
                <a:lnTo>
                  <a:pt x="56864" y="9409"/>
                </a:lnTo>
                <a:lnTo>
                  <a:pt x="57682" y="7670"/>
                </a:lnTo>
                <a:lnTo>
                  <a:pt x="56455" y="7364"/>
                </a:lnTo>
                <a:lnTo>
                  <a:pt x="55739" y="8489"/>
                </a:lnTo>
                <a:lnTo>
                  <a:pt x="55023" y="8693"/>
                </a:lnTo>
                <a:lnTo>
                  <a:pt x="55023" y="8693"/>
                </a:lnTo>
                <a:lnTo>
                  <a:pt x="55227" y="7875"/>
                </a:lnTo>
                <a:lnTo>
                  <a:pt x="54614" y="7773"/>
                </a:lnTo>
                <a:lnTo>
                  <a:pt x="53591" y="8080"/>
                </a:lnTo>
                <a:lnTo>
                  <a:pt x="53693" y="7977"/>
                </a:lnTo>
                <a:lnTo>
                  <a:pt x="53182" y="8080"/>
                </a:lnTo>
                <a:lnTo>
                  <a:pt x="53182" y="8080"/>
                </a:lnTo>
                <a:lnTo>
                  <a:pt x="53898" y="7773"/>
                </a:lnTo>
                <a:lnTo>
                  <a:pt x="51750" y="7875"/>
                </a:lnTo>
                <a:lnTo>
                  <a:pt x="52466" y="7261"/>
                </a:lnTo>
                <a:close/>
                <a:moveTo>
                  <a:pt x="60341" y="10330"/>
                </a:moveTo>
                <a:lnTo>
                  <a:pt x="58602" y="10841"/>
                </a:lnTo>
                <a:lnTo>
                  <a:pt x="59114" y="11148"/>
                </a:lnTo>
                <a:lnTo>
                  <a:pt x="60136" y="11352"/>
                </a:lnTo>
                <a:lnTo>
                  <a:pt x="61159" y="11045"/>
                </a:lnTo>
                <a:lnTo>
                  <a:pt x="60239" y="10432"/>
                </a:lnTo>
                <a:lnTo>
                  <a:pt x="60341" y="10330"/>
                </a:lnTo>
                <a:close/>
                <a:moveTo>
                  <a:pt x="175193" y="11250"/>
                </a:moveTo>
                <a:lnTo>
                  <a:pt x="176114" y="11557"/>
                </a:lnTo>
                <a:lnTo>
                  <a:pt x="176114" y="12068"/>
                </a:lnTo>
                <a:lnTo>
                  <a:pt x="177136" y="12170"/>
                </a:lnTo>
                <a:lnTo>
                  <a:pt x="177136" y="12170"/>
                </a:lnTo>
                <a:lnTo>
                  <a:pt x="176011" y="12068"/>
                </a:lnTo>
                <a:lnTo>
                  <a:pt x="175193" y="11250"/>
                </a:lnTo>
                <a:close/>
                <a:moveTo>
                  <a:pt x="73023" y="11557"/>
                </a:moveTo>
                <a:lnTo>
                  <a:pt x="72307" y="12375"/>
                </a:lnTo>
                <a:lnTo>
                  <a:pt x="73432" y="12375"/>
                </a:lnTo>
                <a:lnTo>
                  <a:pt x="74148" y="11659"/>
                </a:lnTo>
                <a:lnTo>
                  <a:pt x="73023" y="11557"/>
                </a:lnTo>
                <a:close/>
                <a:moveTo>
                  <a:pt x="108409" y="13295"/>
                </a:moveTo>
                <a:lnTo>
                  <a:pt x="108716" y="13398"/>
                </a:lnTo>
                <a:lnTo>
                  <a:pt x="108818" y="13398"/>
                </a:lnTo>
                <a:lnTo>
                  <a:pt x="108409" y="13295"/>
                </a:lnTo>
                <a:close/>
                <a:moveTo>
                  <a:pt x="9205" y="13807"/>
                </a:moveTo>
                <a:lnTo>
                  <a:pt x="9102" y="13909"/>
                </a:lnTo>
                <a:lnTo>
                  <a:pt x="9205" y="13909"/>
                </a:lnTo>
                <a:lnTo>
                  <a:pt x="9205" y="13807"/>
                </a:lnTo>
                <a:close/>
                <a:moveTo>
                  <a:pt x="5420" y="11045"/>
                </a:moveTo>
                <a:lnTo>
                  <a:pt x="0" y="14420"/>
                </a:lnTo>
                <a:lnTo>
                  <a:pt x="511" y="14318"/>
                </a:lnTo>
                <a:lnTo>
                  <a:pt x="1227" y="13909"/>
                </a:lnTo>
                <a:lnTo>
                  <a:pt x="1227" y="13705"/>
                </a:lnTo>
                <a:lnTo>
                  <a:pt x="1739" y="13398"/>
                </a:lnTo>
                <a:lnTo>
                  <a:pt x="1636" y="13500"/>
                </a:lnTo>
                <a:lnTo>
                  <a:pt x="2352" y="13295"/>
                </a:lnTo>
                <a:lnTo>
                  <a:pt x="2148" y="13398"/>
                </a:lnTo>
                <a:lnTo>
                  <a:pt x="2761" y="13193"/>
                </a:lnTo>
                <a:lnTo>
                  <a:pt x="2761" y="13193"/>
                </a:lnTo>
                <a:lnTo>
                  <a:pt x="1636" y="14011"/>
                </a:lnTo>
                <a:lnTo>
                  <a:pt x="3273" y="14114"/>
                </a:lnTo>
                <a:lnTo>
                  <a:pt x="3068" y="14625"/>
                </a:lnTo>
                <a:lnTo>
                  <a:pt x="3375" y="15034"/>
                </a:lnTo>
                <a:lnTo>
                  <a:pt x="3989" y="14932"/>
                </a:lnTo>
                <a:lnTo>
                  <a:pt x="3682" y="15136"/>
                </a:lnTo>
                <a:lnTo>
                  <a:pt x="4295" y="14932"/>
                </a:lnTo>
                <a:lnTo>
                  <a:pt x="4193" y="15034"/>
                </a:lnTo>
                <a:lnTo>
                  <a:pt x="4193" y="15034"/>
                </a:lnTo>
                <a:lnTo>
                  <a:pt x="4602" y="14727"/>
                </a:lnTo>
                <a:lnTo>
                  <a:pt x="4500" y="14625"/>
                </a:lnTo>
                <a:lnTo>
                  <a:pt x="5523" y="14318"/>
                </a:lnTo>
                <a:lnTo>
                  <a:pt x="5318" y="14318"/>
                </a:lnTo>
                <a:lnTo>
                  <a:pt x="5830" y="14114"/>
                </a:lnTo>
                <a:lnTo>
                  <a:pt x="5727" y="14114"/>
                </a:lnTo>
                <a:lnTo>
                  <a:pt x="5727" y="13909"/>
                </a:lnTo>
                <a:lnTo>
                  <a:pt x="6136" y="14011"/>
                </a:lnTo>
                <a:lnTo>
                  <a:pt x="6750" y="14011"/>
                </a:lnTo>
                <a:lnTo>
                  <a:pt x="6852" y="13807"/>
                </a:lnTo>
                <a:lnTo>
                  <a:pt x="7159" y="13909"/>
                </a:lnTo>
                <a:lnTo>
                  <a:pt x="8386" y="13500"/>
                </a:lnTo>
                <a:lnTo>
                  <a:pt x="8080" y="13398"/>
                </a:lnTo>
                <a:lnTo>
                  <a:pt x="7977" y="13398"/>
                </a:lnTo>
                <a:lnTo>
                  <a:pt x="8080" y="13193"/>
                </a:lnTo>
                <a:lnTo>
                  <a:pt x="8080" y="12886"/>
                </a:lnTo>
                <a:lnTo>
                  <a:pt x="7364" y="12682"/>
                </a:lnTo>
                <a:lnTo>
                  <a:pt x="7364" y="12682"/>
                </a:lnTo>
                <a:lnTo>
                  <a:pt x="7568" y="12784"/>
                </a:lnTo>
                <a:lnTo>
                  <a:pt x="6852" y="12886"/>
                </a:lnTo>
                <a:lnTo>
                  <a:pt x="7261" y="12682"/>
                </a:lnTo>
                <a:lnTo>
                  <a:pt x="6341" y="12682"/>
                </a:lnTo>
                <a:lnTo>
                  <a:pt x="6034" y="12989"/>
                </a:lnTo>
                <a:lnTo>
                  <a:pt x="6034" y="13193"/>
                </a:lnTo>
                <a:lnTo>
                  <a:pt x="5625" y="13398"/>
                </a:lnTo>
                <a:lnTo>
                  <a:pt x="5625" y="13398"/>
                </a:lnTo>
                <a:lnTo>
                  <a:pt x="5932" y="13193"/>
                </a:lnTo>
                <a:lnTo>
                  <a:pt x="5523" y="13295"/>
                </a:lnTo>
                <a:lnTo>
                  <a:pt x="5523" y="13091"/>
                </a:lnTo>
                <a:lnTo>
                  <a:pt x="6545" y="12375"/>
                </a:lnTo>
                <a:lnTo>
                  <a:pt x="6136" y="12375"/>
                </a:lnTo>
                <a:lnTo>
                  <a:pt x="6648" y="12068"/>
                </a:lnTo>
                <a:lnTo>
                  <a:pt x="5830" y="11659"/>
                </a:lnTo>
                <a:lnTo>
                  <a:pt x="5932" y="11557"/>
                </a:lnTo>
                <a:lnTo>
                  <a:pt x="5727" y="11352"/>
                </a:lnTo>
                <a:lnTo>
                  <a:pt x="5523" y="11557"/>
                </a:lnTo>
                <a:lnTo>
                  <a:pt x="5523" y="11352"/>
                </a:lnTo>
                <a:lnTo>
                  <a:pt x="5625" y="11250"/>
                </a:lnTo>
                <a:lnTo>
                  <a:pt x="5420" y="11045"/>
                </a:lnTo>
                <a:close/>
                <a:moveTo>
                  <a:pt x="113011" y="13193"/>
                </a:moveTo>
                <a:lnTo>
                  <a:pt x="112807" y="13398"/>
                </a:lnTo>
                <a:lnTo>
                  <a:pt x="112500" y="13398"/>
                </a:lnTo>
                <a:lnTo>
                  <a:pt x="112193" y="13602"/>
                </a:lnTo>
                <a:lnTo>
                  <a:pt x="111682" y="13500"/>
                </a:lnTo>
                <a:lnTo>
                  <a:pt x="111682" y="13500"/>
                </a:lnTo>
                <a:lnTo>
                  <a:pt x="111784" y="13807"/>
                </a:lnTo>
                <a:lnTo>
                  <a:pt x="111170" y="13500"/>
                </a:lnTo>
                <a:lnTo>
                  <a:pt x="110864" y="13500"/>
                </a:lnTo>
                <a:lnTo>
                  <a:pt x="110864" y="13807"/>
                </a:lnTo>
                <a:lnTo>
                  <a:pt x="110250" y="13602"/>
                </a:lnTo>
                <a:lnTo>
                  <a:pt x="110148" y="14011"/>
                </a:lnTo>
                <a:lnTo>
                  <a:pt x="109739" y="14011"/>
                </a:lnTo>
                <a:lnTo>
                  <a:pt x="109636" y="14216"/>
                </a:lnTo>
                <a:lnTo>
                  <a:pt x="109432" y="14114"/>
                </a:lnTo>
                <a:lnTo>
                  <a:pt x="109534" y="14011"/>
                </a:lnTo>
                <a:lnTo>
                  <a:pt x="109330" y="13807"/>
                </a:lnTo>
                <a:lnTo>
                  <a:pt x="109534" y="13602"/>
                </a:lnTo>
                <a:lnTo>
                  <a:pt x="108716" y="13398"/>
                </a:lnTo>
                <a:lnTo>
                  <a:pt x="108511" y="13398"/>
                </a:lnTo>
                <a:lnTo>
                  <a:pt x="108716" y="13705"/>
                </a:lnTo>
                <a:lnTo>
                  <a:pt x="108102" y="13500"/>
                </a:lnTo>
                <a:lnTo>
                  <a:pt x="108102" y="13500"/>
                </a:lnTo>
                <a:lnTo>
                  <a:pt x="108205" y="13602"/>
                </a:lnTo>
                <a:lnTo>
                  <a:pt x="108102" y="13705"/>
                </a:lnTo>
                <a:lnTo>
                  <a:pt x="107898" y="13705"/>
                </a:lnTo>
                <a:lnTo>
                  <a:pt x="108205" y="13807"/>
                </a:lnTo>
                <a:lnTo>
                  <a:pt x="107693" y="13807"/>
                </a:lnTo>
                <a:lnTo>
                  <a:pt x="107795" y="14011"/>
                </a:lnTo>
                <a:lnTo>
                  <a:pt x="107386" y="14011"/>
                </a:lnTo>
                <a:lnTo>
                  <a:pt x="109125" y="14114"/>
                </a:lnTo>
                <a:lnTo>
                  <a:pt x="108614" y="14318"/>
                </a:lnTo>
                <a:lnTo>
                  <a:pt x="109125" y="14318"/>
                </a:lnTo>
                <a:lnTo>
                  <a:pt x="109125" y="14420"/>
                </a:lnTo>
                <a:lnTo>
                  <a:pt x="107898" y="14523"/>
                </a:lnTo>
                <a:lnTo>
                  <a:pt x="107795" y="14727"/>
                </a:lnTo>
                <a:lnTo>
                  <a:pt x="109227" y="14830"/>
                </a:lnTo>
                <a:lnTo>
                  <a:pt x="108818" y="15136"/>
                </a:lnTo>
                <a:lnTo>
                  <a:pt x="109227" y="15034"/>
                </a:lnTo>
                <a:lnTo>
                  <a:pt x="108307" y="15341"/>
                </a:lnTo>
                <a:lnTo>
                  <a:pt x="108716" y="15545"/>
                </a:lnTo>
                <a:lnTo>
                  <a:pt x="109432" y="15443"/>
                </a:lnTo>
                <a:lnTo>
                  <a:pt x="111375" y="15852"/>
                </a:lnTo>
                <a:lnTo>
                  <a:pt x="114648" y="14625"/>
                </a:lnTo>
                <a:lnTo>
                  <a:pt x="114648" y="14216"/>
                </a:lnTo>
                <a:lnTo>
                  <a:pt x="114034" y="13807"/>
                </a:lnTo>
                <a:lnTo>
                  <a:pt x="113830" y="13500"/>
                </a:lnTo>
                <a:lnTo>
                  <a:pt x="114239" y="13295"/>
                </a:lnTo>
                <a:lnTo>
                  <a:pt x="113011" y="13193"/>
                </a:lnTo>
                <a:close/>
                <a:moveTo>
                  <a:pt x="65557" y="13705"/>
                </a:moveTo>
                <a:lnTo>
                  <a:pt x="63102" y="15750"/>
                </a:lnTo>
                <a:lnTo>
                  <a:pt x="63818" y="15750"/>
                </a:lnTo>
                <a:lnTo>
                  <a:pt x="64023" y="16159"/>
                </a:lnTo>
                <a:lnTo>
                  <a:pt x="66309" y="15364"/>
                </a:lnTo>
                <a:lnTo>
                  <a:pt x="66309" y="15364"/>
                </a:lnTo>
                <a:lnTo>
                  <a:pt x="67091" y="15852"/>
                </a:lnTo>
                <a:lnTo>
                  <a:pt x="68114" y="15545"/>
                </a:lnTo>
                <a:lnTo>
                  <a:pt x="67091" y="15443"/>
                </a:lnTo>
                <a:lnTo>
                  <a:pt x="67295" y="14830"/>
                </a:lnTo>
                <a:lnTo>
                  <a:pt x="65659" y="14011"/>
                </a:lnTo>
                <a:lnTo>
                  <a:pt x="65557" y="13705"/>
                </a:lnTo>
                <a:close/>
                <a:moveTo>
                  <a:pt x="128864" y="16773"/>
                </a:moveTo>
                <a:lnTo>
                  <a:pt x="128455" y="16875"/>
                </a:lnTo>
                <a:lnTo>
                  <a:pt x="128455" y="16875"/>
                </a:lnTo>
                <a:lnTo>
                  <a:pt x="128785" y="16804"/>
                </a:lnTo>
                <a:lnTo>
                  <a:pt x="128785" y="16804"/>
                </a:lnTo>
                <a:lnTo>
                  <a:pt x="128864" y="16773"/>
                </a:lnTo>
                <a:close/>
                <a:moveTo>
                  <a:pt x="73227" y="6955"/>
                </a:moveTo>
                <a:lnTo>
                  <a:pt x="70773" y="7364"/>
                </a:lnTo>
                <a:lnTo>
                  <a:pt x="71080" y="7670"/>
                </a:lnTo>
                <a:lnTo>
                  <a:pt x="70159" y="7773"/>
                </a:lnTo>
                <a:lnTo>
                  <a:pt x="70466" y="8080"/>
                </a:lnTo>
                <a:lnTo>
                  <a:pt x="70466" y="8386"/>
                </a:lnTo>
                <a:lnTo>
                  <a:pt x="69443" y="8386"/>
                </a:lnTo>
                <a:lnTo>
                  <a:pt x="69955" y="8693"/>
                </a:lnTo>
                <a:lnTo>
                  <a:pt x="69545" y="9205"/>
                </a:lnTo>
                <a:lnTo>
                  <a:pt x="68318" y="9205"/>
                </a:lnTo>
                <a:lnTo>
                  <a:pt x="69545" y="8898"/>
                </a:lnTo>
                <a:lnTo>
                  <a:pt x="69136" y="8489"/>
                </a:lnTo>
                <a:lnTo>
                  <a:pt x="69443" y="7773"/>
                </a:lnTo>
                <a:lnTo>
                  <a:pt x="71284" y="6955"/>
                </a:lnTo>
                <a:lnTo>
                  <a:pt x="71284" y="6955"/>
                </a:lnTo>
                <a:lnTo>
                  <a:pt x="67193" y="8284"/>
                </a:lnTo>
                <a:lnTo>
                  <a:pt x="66682" y="8898"/>
                </a:lnTo>
                <a:lnTo>
                  <a:pt x="67909" y="9205"/>
                </a:lnTo>
                <a:lnTo>
                  <a:pt x="66477" y="9205"/>
                </a:lnTo>
                <a:lnTo>
                  <a:pt x="68114" y="9716"/>
                </a:lnTo>
                <a:lnTo>
                  <a:pt x="67909" y="9920"/>
                </a:lnTo>
                <a:lnTo>
                  <a:pt x="70875" y="10125"/>
                </a:lnTo>
                <a:lnTo>
                  <a:pt x="70875" y="10023"/>
                </a:lnTo>
                <a:lnTo>
                  <a:pt x="72205" y="10227"/>
                </a:lnTo>
                <a:lnTo>
                  <a:pt x="72614" y="9716"/>
                </a:lnTo>
                <a:lnTo>
                  <a:pt x="73534" y="9920"/>
                </a:lnTo>
                <a:lnTo>
                  <a:pt x="73432" y="10227"/>
                </a:lnTo>
                <a:lnTo>
                  <a:pt x="73841" y="10330"/>
                </a:lnTo>
                <a:lnTo>
                  <a:pt x="73636" y="10432"/>
                </a:lnTo>
                <a:lnTo>
                  <a:pt x="74148" y="10330"/>
                </a:lnTo>
                <a:lnTo>
                  <a:pt x="74250" y="10739"/>
                </a:lnTo>
                <a:lnTo>
                  <a:pt x="73432" y="11148"/>
                </a:lnTo>
                <a:lnTo>
                  <a:pt x="74685" y="10969"/>
                </a:lnTo>
                <a:lnTo>
                  <a:pt x="74761" y="11045"/>
                </a:lnTo>
                <a:lnTo>
                  <a:pt x="74557" y="11148"/>
                </a:lnTo>
                <a:lnTo>
                  <a:pt x="75375" y="11557"/>
                </a:lnTo>
                <a:lnTo>
                  <a:pt x="75477" y="12273"/>
                </a:lnTo>
                <a:lnTo>
                  <a:pt x="73534" y="13398"/>
                </a:lnTo>
                <a:lnTo>
                  <a:pt x="73636" y="13807"/>
                </a:lnTo>
                <a:lnTo>
                  <a:pt x="72000" y="14216"/>
                </a:lnTo>
                <a:lnTo>
                  <a:pt x="72000" y="14318"/>
                </a:lnTo>
                <a:lnTo>
                  <a:pt x="72000" y="14420"/>
                </a:lnTo>
                <a:lnTo>
                  <a:pt x="71898" y="14625"/>
                </a:lnTo>
                <a:lnTo>
                  <a:pt x="72000" y="14318"/>
                </a:lnTo>
                <a:lnTo>
                  <a:pt x="71080" y="14114"/>
                </a:lnTo>
                <a:lnTo>
                  <a:pt x="70057" y="14727"/>
                </a:lnTo>
                <a:lnTo>
                  <a:pt x="70977" y="15136"/>
                </a:lnTo>
                <a:lnTo>
                  <a:pt x="72307" y="14727"/>
                </a:lnTo>
                <a:lnTo>
                  <a:pt x="72818" y="14830"/>
                </a:lnTo>
                <a:lnTo>
                  <a:pt x="72716" y="15034"/>
                </a:lnTo>
                <a:lnTo>
                  <a:pt x="72716" y="15034"/>
                </a:lnTo>
                <a:lnTo>
                  <a:pt x="73330" y="14830"/>
                </a:lnTo>
                <a:lnTo>
                  <a:pt x="73125" y="15034"/>
                </a:lnTo>
                <a:lnTo>
                  <a:pt x="73739" y="15545"/>
                </a:lnTo>
                <a:lnTo>
                  <a:pt x="73636" y="15648"/>
                </a:lnTo>
                <a:lnTo>
                  <a:pt x="74148" y="15750"/>
                </a:lnTo>
                <a:lnTo>
                  <a:pt x="73636" y="15955"/>
                </a:lnTo>
                <a:lnTo>
                  <a:pt x="74250" y="16261"/>
                </a:lnTo>
                <a:lnTo>
                  <a:pt x="74045" y="16364"/>
                </a:lnTo>
                <a:lnTo>
                  <a:pt x="76909" y="17386"/>
                </a:lnTo>
                <a:lnTo>
                  <a:pt x="77318" y="17080"/>
                </a:lnTo>
                <a:lnTo>
                  <a:pt x="76398" y="16364"/>
                </a:lnTo>
                <a:lnTo>
                  <a:pt x="76500" y="16261"/>
                </a:lnTo>
                <a:lnTo>
                  <a:pt x="75989" y="15648"/>
                </a:lnTo>
                <a:lnTo>
                  <a:pt x="76705" y="15648"/>
                </a:lnTo>
                <a:lnTo>
                  <a:pt x="78034" y="16568"/>
                </a:lnTo>
                <a:lnTo>
                  <a:pt x="78239" y="16364"/>
                </a:lnTo>
                <a:lnTo>
                  <a:pt x="78545" y="16364"/>
                </a:lnTo>
                <a:lnTo>
                  <a:pt x="78545" y="15648"/>
                </a:lnTo>
                <a:lnTo>
                  <a:pt x="78955" y="15955"/>
                </a:lnTo>
                <a:lnTo>
                  <a:pt x="78955" y="15443"/>
                </a:lnTo>
                <a:lnTo>
                  <a:pt x="79057" y="15341"/>
                </a:lnTo>
                <a:lnTo>
                  <a:pt x="78750" y="15341"/>
                </a:lnTo>
                <a:lnTo>
                  <a:pt x="78545" y="15136"/>
                </a:lnTo>
                <a:lnTo>
                  <a:pt x="78955" y="14932"/>
                </a:lnTo>
                <a:lnTo>
                  <a:pt x="78648" y="14932"/>
                </a:lnTo>
                <a:lnTo>
                  <a:pt x="78955" y="14830"/>
                </a:lnTo>
                <a:lnTo>
                  <a:pt x="78648" y="14625"/>
                </a:lnTo>
                <a:lnTo>
                  <a:pt x="78034" y="14625"/>
                </a:lnTo>
                <a:lnTo>
                  <a:pt x="77830" y="14216"/>
                </a:lnTo>
                <a:lnTo>
                  <a:pt x="78034" y="14114"/>
                </a:lnTo>
                <a:lnTo>
                  <a:pt x="77523" y="14011"/>
                </a:lnTo>
                <a:lnTo>
                  <a:pt x="77727" y="13807"/>
                </a:lnTo>
                <a:lnTo>
                  <a:pt x="77318" y="13398"/>
                </a:lnTo>
                <a:lnTo>
                  <a:pt x="78341" y="13602"/>
                </a:lnTo>
                <a:lnTo>
                  <a:pt x="78136" y="13193"/>
                </a:lnTo>
                <a:lnTo>
                  <a:pt x="78545" y="13091"/>
                </a:lnTo>
                <a:lnTo>
                  <a:pt x="79466" y="13398"/>
                </a:lnTo>
                <a:lnTo>
                  <a:pt x="79159" y="13602"/>
                </a:lnTo>
                <a:lnTo>
                  <a:pt x="79159" y="13602"/>
                </a:lnTo>
                <a:lnTo>
                  <a:pt x="80284" y="13295"/>
                </a:lnTo>
                <a:lnTo>
                  <a:pt x="79466" y="13909"/>
                </a:lnTo>
                <a:lnTo>
                  <a:pt x="79568" y="14318"/>
                </a:lnTo>
                <a:lnTo>
                  <a:pt x="79977" y="14114"/>
                </a:lnTo>
                <a:lnTo>
                  <a:pt x="80182" y="14420"/>
                </a:lnTo>
                <a:lnTo>
                  <a:pt x="80489" y="14420"/>
                </a:lnTo>
                <a:lnTo>
                  <a:pt x="80693" y="13909"/>
                </a:lnTo>
                <a:lnTo>
                  <a:pt x="80489" y="13909"/>
                </a:lnTo>
                <a:lnTo>
                  <a:pt x="81818" y="13602"/>
                </a:lnTo>
                <a:lnTo>
                  <a:pt x="81511" y="13398"/>
                </a:lnTo>
                <a:lnTo>
                  <a:pt x="81716" y="13295"/>
                </a:lnTo>
                <a:lnTo>
                  <a:pt x="81614" y="13193"/>
                </a:lnTo>
                <a:lnTo>
                  <a:pt x="82023" y="13295"/>
                </a:lnTo>
                <a:lnTo>
                  <a:pt x="82023" y="12989"/>
                </a:lnTo>
                <a:lnTo>
                  <a:pt x="82227" y="12989"/>
                </a:lnTo>
                <a:lnTo>
                  <a:pt x="82227" y="12682"/>
                </a:lnTo>
                <a:lnTo>
                  <a:pt x="81000" y="12886"/>
                </a:lnTo>
                <a:lnTo>
                  <a:pt x="81716" y="12477"/>
                </a:lnTo>
                <a:lnTo>
                  <a:pt x="80591" y="12375"/>
                </a:lnTo>
                <a:lnTo>
                  <a:pt x="81307" y="12170"/>
                </a:lnTo>
                <a:lnTo>
                  <a:pt x="80591" y="11966"/>
                </a:lnTo>
                <a:lnTo>
                  <a:pt x="80795" y="11864"/>
                </a:lnTo>
                <a:lnTo>
                  <a:pt x="80284" y="12068"/>
                </a:lnTo>
                <a:lnTo>
                  <a:pt x="80386" y="11864"/>
                </a:lnTo>
                <a:lnTo>
                  <a:pt x="80080" y="11864"/>
                </a:lnTo>
                <a:lnTo>
                  <a:pt x="80182" y="11761"/>
                </a:lnTo>
                <a:lnTo>
                  <a:pt x="79670" y="11966"/>
                </a:lnTo>
                <a:lnTo>
                  <a:pt x="80080" y="11557"/>
                </a:lnTo>
                <a:lnTo>
                  <a:pt x="79670" y="11761"/>
                </a:lnTo>
                <a:lnTo>
                  <a:pt x="79466" y="11761"/>
                </a:lnTo>
                <a:lnTo>
                  <a:pt x="79568" y="11557"/>
                </a:lnTo>
                <a:lnTo>
                  <a:pt x="79773" y="11455"/>
                </a:lnTo>
                <a:lnTo>
                  <a:pt x="79057" y="11352"/>
                </a:lnTo>
                <a:lnTo>
                  <a:pt x="78955" y="11148"/>
                </a:lnTo>
                <a:lnTo>
                  <a:pt x="78239" y="11045"/>
                </a:lnTo>
                <a:lnTo>
                  <a:pt x="79466" y="10943"/>
                </a:lnTo>
                <a:lnTo>
                  <a:pt x="78648" y="10841"/>
                </a:lnTo>
                <a:lnTo>
                  <a:pt x="80284" y="10739"/>
                </a:lnTo>
                <a:lnTo>
                  <a:pt x="78648" y="10534"/>
                </a:lnTo>
                <a:lnTo>
                  <a:pt x="80080" y="10330"/>
                </a:lnTo>
                <a:lnTo>
                  <a:pt x="79670" y="10023"/>
                </a:lnTo>
                <a:lnTo>
                  <a:pt x="79057" y="10125"/>
                </a:lnTo>
                <a:lnTo>
                  <a:pt x="79364" y="9920"/>
                </a:lnTo>
                <a:lnTo>
                  <a:pt x="78443" y="10023"/>
                </a:lnTo>
                <a:lnTo>
                  <a:pt x="79568" y="9716"/>
                </a:lnTo>
                <a:lnTo>
                  <a:pt x="79466" y="9409"/>
                </a:lnTo>
                <a:lnTo>
                  <a:pt x="78750" y="9409"/>
                </a:lnTo>
                <a:lnTo>
                  <a:pt x="77625" y="10023"/>
                </a:lnTo>
                <a:lnTo>
                  <a:pt x="77420" y="9716"/>
                </a:lnTo>
                <a:lnTo>
                  <a:pt x="78545" y="9205"/>
                </a:lnTo>
                <a:lnTo>
                  <a:pt x="77216" y="9409"/>
                </a:lnTo>
                <a:lnTo>
                  <a:pt x="77216" y="9409"/>
                </a:lnTo>
                <a:lnTo>
                  <a:pt x="78341" y="8898"/>
                </a:lnTo>
                <a:lnTo>
                  <a:pt x="76500" y="8898"/>
                </a:lnTo>
                <a:lnTo>
                  <a:pt x="77011" y="8591"/>
                </a:lnTo>
                <a:lnTo>
                  <a:pt x="75886" y="9000"/>
                </a:lnTo>
                <a:lnTo>
                  <a:pt x="76398" y="8693"/>
                </a:lnTo>
                <a:lnTo>
                  <a:pt x="76091" y="8693"/>
                </a:lnTo>
                <a:lnTo>
                  <a:pt x="76807" y="8386"/>
                </a:lnTo>
                <a:lnTo>
                  <a:pt x="76807" y="8386"/>
                </a:lnTo>
                <a:lnTo>
                  <a:pt x="75580" y="8591"/>
                </a:lnTo>
                <a:lnTo>
                  <a:pt x="75580" y="8591"/>
                </a:lnTo>
                <a:lnTo>
                  <a:pt x="76500" y="8182"/>
                </a:lnTo>
                <a:lnTo>
                  <a:pt x="74761" y="7875"/>
                </a:lnTo>
                <a:lnTo>
                  <a:pt x="74761" y="7875"/>
                </a:lnTo>
                <a:lnTo>
                  <a:pt x="74864" y="8182"/>
                </a:lnTo>
                <a:lnTo>
                  <a:pt x="74045" y="8489"/>
                </a:lnTo>
                <a:lnTo>
                  <a:pt x="73739" y="8080"/>
                </a:lnTo>
                <a:lnTo>
                  <a:pt x="72511" y="8489"/>
                </a:lnTo>
                <a:lnTo>
                  <a:pt x="72818" y="8284"/>
                </a:lnTo>
                <a:lnTo>
                  <a:pt x="72716" y="8182"/>
                </a:lnTo>
                <a:lnTo>
                  <a:pt x="73125" y="7977"/>
                </a:lnTo>
                <a:lnTo>
                  <a:pt x="72614" y="8182"/>
                </a:lnTo>
                <a:lnTo>
                  <a:pt x="73534" y="7773"/>
                </a:lnTo>
                <a:lnTo>
                  <a:pt x="73227" y="6955"/>
                </a:lnTo>
                <a:close/>
                <a:moveTo>
                  <a:pt x="103500" y="0"/>
                </a:moveTo>
                <a:lnTo>
                  <a:pt x="103807" y="102"/>
                </a:lnTo>
                <a:lnTo>
                  <a:pt x="99205" y="205"/>
                </a:lnTo>
                <a:lnTo>
                  <a:pt x="101864" y="307"/>
                </a:lnTo>
                <a:lnTo>
                  <a:pt x="99614" y="409"/>
                </a:lnTo>
                <a:lnTo>
                  <a:pt x="100125" y="511"/>
                </a:lnTo>
                <a:lnTo>
                  <a:pt x="99818" y="818"/>
                </a:lnTo>
                <a:lnTo>
                  <a:pt x="97057" y="511"/>
                </a:lnTo>
                <a:lnTo>
                  <a:pt x="97057" y="818"/>
                </a:lnTo>
                <a:lnTo>
                  <a:pt x="94705" y="1023"/>
                </a:lnTo>
                <a:lnTo>
                  <a:pt x="94705" y="614"/>
                </a:lnTo>
                <a:lnTo>
                  <a:pt x="91841" y="818"/>
                </a:lnTo>
                <a:lnTo>
                  <a:pt x="92966" y="1227"/>
                </a:lnTo>
                <a:lnTo>
                  <a:pt x="90716" y="920"/>
                </a:lnTo>
                <a:lnTo>
                  <a:pt x="86625" y="1841"/>
                </a:lnTo>
                <a:lnTo>
                  <a:pt x="86932" y="2148"/>
                </a:lnTo>
                <a:lnTo>
                  <a:pt x="87955" y="2045"/>
                </a:lnTo>
                <a:lnTo>
                  <a:pt x="87955" y="2045"/>
                </a:lnTo>
                <a:lnTo>
                  <a:pt x="81818" y="3477"/>
                </a:lnTo>
                <a:lnTo>
                  <a:pt x="83148" y="3682"/>
                </a:lnTo>
                <a:lnTo>
                  <a:pt x="82841" y="3784"/>
                </a:lnTo>
                <a:lnTo>
                  <a:pt x="85091" y="3989"/>
                </a:lnTo>
                <a:lnTo>
                  <a:pt x="82023" y="4295"/>
                </a:lnTo>
                <a:lnTo>
                  <a:pt x="82125" y="4398"/>
                </a:lnTo>
                <a:lnTo>
                  <a:pt x="82125" y="4500"/>
                </a:lnTo>
                <a:lnTo>
                  <a:pt x="83557" y="4602"/>
                </a:lnTo>
                <a:lnTo>
                  <a:pt x="82534" y="4807"/>
                </a:lnTo>
                <a:lnTo>
                  <a:pt x="88568" y="5318"/>
                </a:lnTo>
                <a:lnTo>
                  <a:pt x="88568" y="5625"/>
                </a:lnTo>
                <a:lnTo>
                  <a:pt x="89489" y="6341"/>
                </a:lnTo>
                <a:lnTo>
                  <a:pt x="88670" y="6648"/>
                </a:lnTo>
                <a:lnTo>
                  <a:pt x="89386" y="6750"/>
                </a:lnTo>
                <a:lnTo>
                  <a:pt x="89182" y="7057"/>
                </a:lnTo>
                <a:lnTo>
                  <a:pt x="89386" y="7466"/>
                </a:lnTo>
                <a:lnTo>
                  <a:pt x="89386" y="7568"/>
                </a:lnTo>
                <a:lnTo>
                  <a:pt x="89591" y="7773"/>
                </a:lnTo>
                <a:lnTo>
                  <a:pt x="88977" y="7977"/>
                </a:lnTo>
                <a:lnTo>
                  <a:pt x="89080" y="8080"/>
                </a:lnTo>
                <a:lnTo>
                  <a:pt x="88773" y="8182"/>
                </a:lnTo>
                <a:lnTo>
                  <a:pt x="88773" y="8182"/>
                </a:lnTo>
                <a:lnTo>
                  <a:pt x="89386" y="8080"/>
                </a:lnTo>
                <a:lnTo>
                  <a:pt x="88568" y="8795"/>
                </a:lnTo>
                <a:lnTo>
                  <a:pt x="90102" y="8489"/>
                </a:lnTo>
                <a:lnTo>
                  <a:pt x="90102" y="8591"/>
                </a:lnTo>
                <a:lnTo>
                  <a:pt x="90205" y="8591"/>
                </a:lnTo>
                <a:lnTo>
                  <a:pt x="90205" y="8693"/>
                </a:lnTo>
                <a:lnTo>
                  <a:pt x="91023" y="8693"/>
                </a:lnTo>
                <a:lnTo>
                  <a:pt x="90000" y="9102"/>
                </a:lnTo>
                <a:lnTo>
                  <a:pt x="91227" y="9205"/>
                </a:lnTo>
                <a:lnTo>
                  <a:pt x="90716" y="9205"/>
                </a:lnTo>
                <a:lnTo>
                  <a:pt x="91023" y="9409"/>
                </a:lnTo>
                <a:lnTo>
                  <a:pt x="91227" y="9716"/>
                </a:lnTo>
                <a:lnTo>
                  <a:pt x="88875" y="9614"/>
                </a:lnTo>
                <a:lnTo>
                  <a:pt x="91330" y="10125"/>
                </a:lnTo>
                <a:lnTo>
                  <a:pt x="90511" y="10739"/>
                </a:lnTo>
                <a:lnTo>
                  <a:pt x="91023" y="10739"/>
                </a:lnTo>
                <a:lnTo>
                  <a:pt x="90511" y="10841"/>
                </a:lnTo>
                <a:lnTo>
                  <a:pt x="90205" y="11148"/>
                </a:lnTo>
                <a:lnTo>
                  <a:pt x="90511" y="11148"/>
                </a:lnTo>
                <a:lnTo>
                  <a:pt x="88568" y="11557"/>
                </a:lnTo>
                <a:lnTo>
                  <a:pt x="90102" y="11455"/>
                </a:lnTo>
                <a:lnTo>
                  <a:pt x="88057" y="12170"/>
                </a:lnTo>
                <a:lnTo>
                  <a:pt x="90102" y="11966"/>
                </a:lnTo>
                <a:lnTo>
                  <a:pt x="89898" y="12068"/>
                </a:lnTo>
                <a:lnTo>
                  <a:pt x="90205" y="12273"/>
                </a:lnTo>
                <a:lnTo>
                  <a:pt x="88261" y="12273"/>
                </a:lnTo>
                <a:lnTo>
                  <a:pt x="87955" y="12784"/>
                </a:lnTo>
                <a:lnTo>
                  <a:pt x="88773" y="12784"/>
                </a:lnTo>
                <a:lnTo>
                  <a:pt x="87648" y="13500"/>
                </a:lnTo>
                <a:lnTo>
                  <a:pt x="89489" y="12784"/>
                </a:lnTo>
                <a:lnTo>
                  <a:pt x="89489" y="12784"/>
                </a:lnTo>
                <a:lnTo>
                  <a:pt x="87750" y="13602"/>
                </a:lnTo>
                <a:lnTo>
                  <a:pt x="87852" y="13602"/>
                </a:lnTo>
                <a:lnTo>
                  <a:pt x="87750" y="14011"/>
                </a:lnTo>
                <a:lnTo>
                  <a:pt x="89182" y="13807"/>
                </a:lnTo>
                <a:lnTo>
                  <a:pt x="88261" y="14114"/>
                </a:lnTo>
                <a:lnTo>
                  <a:pt x="88057" y="15239"/>
                </a:lnTo>
                <a:lnTo>
                  <a:pt x="88773" y="14727"/>
                </a:lnTo>
                <a:lnTo>
                  <a:pt x="89080" y="14318"/>
                </a:lnTo>
                <a:lnTo>
                  <a:pt x="89489" y="15034"/>
                </a:lnTo>
                <a:lnTo>
                  <a:pt x="88466" y="15034"/>
                </a:lnTo>
                <a:lnTo>
                  <a:pt x="88364" y="15341"/>
                </a:lnTo>
                <a:lnTo>
                  <a:pt x="89080" y="15136"/>
                </a:lnTo>
                <a:lnTo>
                  <a:pt x="88977" y="15239"/>
                </a:lnTo>
                <a:lnTo>
                  <a:pt x="89182" y="15239"/>
                </a:lnTo>
                <a:lnTo>
                  <a:pt x="88261" y="15443"/>
                </a:lnTo>
                <a:lnTo>
                  <a:pt x="88568" y="16466"/>
                </a:lnTo>
                <a:lnTo>
                  <a:pt x="89080" y="16261"/>
                </a:lnTo>
                <a:lnTo>
                  <a:pt x="88568" y="16773"/>
                </a:lnTo>
                <a:lnTo>
                  <a:pt x="89386" y="17182"/>
                </a:lnTo>
                <a:lnTo>
                  <a:pt x="88977" y="17591"/>
                </a:lnTo>
                <a:lnTo>
                  <a:pt x="89386" y="18205"/>
                </a:lnTo>
                <a:lnTo>
                  <a:pt x="89795" y="18205"/>
                </a:lnTo>
                <a:lnTo>
                  <a:pt x="89386" y="18409"/>
                </a:lnTo>
                <a:lnTo>
                  <a:pt x="89795" y="18409"/>
                </a:lnTo>
                <a:lnTo>
                  <a:pt x="89795" y="18307"/>
                </a:lnTo>
                <a:lnTo>
                  <a:pt x="91227" y="18000"/>
                </a:lnTo>
                <a:lnTo>
                  <a:pt x="91023" y="18614"/>
                </a:lnTo>
                <a:lnTo>
                  <a:pt x="91943" y="18511"/>
                </a:lnTo>
                <a:lnTo>
                  <a:pt x="91943" y="18511"/>
                </a:lnTo>
                <a:lnTo>
                  <a:pt x="91330" y="18920"/>
                </a:lnTo>
                <a:lnTo>
                  <a:pt x="91330" y="18920"/>
                </a:lnTo>
                <a:lnTo>
                  <a:pt x="92148" y="18818"/>
                </a:lnTo>
                <a:lnTo>
                  <a:pt x="92148" y="19227"/>
                </a:lnTo>
                <a:lnTo>
                  <a:pt x="92455" y="19227"/>
                </a:lnTo>
                <a:lnTo>
                  <a:pt x="92250" y="19125"/>
                </a:lnTo>
                <a:lnTo>
                  <a:pt x="92966" y="18920"/>
                </a:lnTo>
                <a:lnTo>
                  <a:pt x="92455" y="18614"/>
                </a:lnTo>
                <a:lnTo>
                  <a:pt x="93375" y="18409"/>
                </a:lnTo>
                <a:lnTo>
                  <a:pt x="93989" y="17591"/>
                </a:lnTo>
                <a:lnTo>
                  <a:pt x="93784" y="17489"/>
                </a:lnTo>
                <a:lnTo>
                  <a:pt x="94091" y="17386"/>
                </a:lnTo>
                <a:lnTo>
                  <a:pt x="94295" y="16670"/>
                </a:lnTo>
                <a:lnTo>
                  <a:pt x="93784" y="16568"/>
                </a:lnTo>
                <a:lnTo>
                  <a:pt x="94807" y="16364"/>
                </a:lnTo>
                <a:lnTo>
                  <a:pt x="94500" y="16159"/>
                </a:lnTo>
                <a:lnTo>
                  <a:pt x="95830" y="15648"/>
                </a:lnTo>
                <a:lnTo>
                  <a:pt x="95830" y="15239"/>
                </a:lnTo>
                <a:lnTo>
                  <a:pt x="95216" y="15136"/>
                </a:lnTo>
                <a:lnTo>
                  <a:pt x="96136" y="15034"/>
                </a:lnTo>
                <a:lnTo>
                  <a:pt x="95830" y="14625"/>
                </a:lnTo>
                <a:lnTo>
                  <a:pt x="96955" y="14216"/>
                </a:lnTo>
                <a:lnTo>
                  <a:pt x="96545" y="14011"/>
                </a:lnTo>
                <a:lnTo>
                  <a:pt x="98489" y="13398"/>
                </a:lnTo>
                <a:lnTo>
                  <a:pt x="98182" y="13295"/>
                </a:lnTo>
                <a:lnTo>
                  <a:pt x="98795" y="13295"/>
                </a:lnTo>
                <a:lnTo>
                  <a:pt x="98386" y="13909"/>
                </a:lnTo>
                <a:lnTo>
                  <a:pt x="99205" y="13602"/>
                </a:lnTo>
                <a:lnTo>
                  <a:pt x="99307" y="13705"/>
                </a:lnTo>
                <a:lnTo>
                  <a:pt x="102580" y="11659"/>
                </a:lnTo>
                <a:lnTo>
                  <a:pt x="102682" y="11455"/>
                </a:lnTo>
                <a:lnTo>
                  <a:pt x="109125" y="10227"/>
                </a:lnTo>
                <a:lnTo>
                  <a:pt x="109023" y="10227"/>
                </a:lnTo>
                <a:lnTo>
                  <a:pt x="109636" y="10023"/>
                </a:lnTo>
                <a:lnTo>
                  <a:pt x="106159" y="10023"/>
                </a:lnTo>
                <a:lnTo>
                  <a:pt x="106977" y="9716"/>
                </a:lnTo>
                <a:lnTo>
                  <a:pt x="105239" y="9716"/>
                </a:lnTo>
                <a:lnTo>
                  <a:pt x="105852" y="9205"/>
                </a:lnTo>
                <a:lnTo>
                  <a:pt x="107386" y="9205"/>
                </a:lnTo>
                <a:lnTo>
                  <a:pt x="106773" y="8693"/>
                </a:lnTo>
                <a:lnTo>
                  <a:pt x="108409" y="9102"/>
                </a:lnTo>
                <a:lnTo>
                  <a:pt x="109023" y="9716"/>
                </a:lnTo>
                <a:lnTo>
                  <a:pt x="109636" y="9307"/>
                </a:lnTo>
                <a:lnTo>
                  <a:pt x="109636" y="9716"/>
                </a:lnTo>
                <a:lnTo>
                  <a:pt x="110148" y="9307"/>
                </a:lnTo>
                <a:lnTo>
                  <a:pt x="110148" y="8795"/>
                </a:lnTo>
                <a:lnTo>
                  <a:pt x="109739" y="9000"/>
                </a:lnTo>
                <a:lnTo>
                  <a:pt x="110148" y="8591"/>
                </a:lnTo>
                <a:lnTo>
                  <a:pt x="108205" y="8080"/>
                </a:lnTo>
                <a:lnTo>
                  <a:pt x="108511" y="7977"/>
                </a:lnTo>
                <a:lnTo>
                  <a:pt x="108307" y="7670"/>
                </a:lnTo>
                <a:lnTo>
                  <a:pt x="107284" y="7773"/>
                </a:lnTo>
                <a:lnTo>
                  <a:pt x="107284" y="7773"/>
                </a:lnTo>
                <a:lnTo>
                  <a:pt x="108211" y="7587"/>
                </a:lnTo>
                <a:lnTo>
                  <a:pt x="108211" y="7587"/>
                </a:lnTo>
                <a:lnTo>
                  <a:pt x="106875" y="7466"/>
                </a:lnTo>
                <a:lnTo>
                  <a:pt x="107489" y="7364"/>
                </a:lnTo>
                <a:lnTo>
                  <a:pt x="107080" y="7159"/>
                </a:lnTo>
                <a:lnTo>
                  <a:pt x="108716" y="7159"/>
                </a:lnTo>
                <a:lnTo>
                  <a:pt x="108307" y="6852"/>
                </a:lnTo>
                <a:lnTo>
                  <a:pt x="111375" y="7159"/>
                </a:lnTo>
                <a:lnTo>
                  <a:pt x="111068" y="6750"/>
                </a:lnTo>
                <a:lnTo>
                  <a:pt x="110352" y="6750"/>
                </a:lnTo>
                <a:lnTo>
                  <a:pt x="110352" y="6545"/>
                </a:lnTo>
                <a:lnTo>
                  <a:pt x="110659" y="6239"/>
                </a:lnTo>
                <a:lnTo>
                  <a:pt x="110557" y="6545"/>
                </a:lnTo>
                <a:lnTo>
                  <a:pt x="112295" y="6443"/>
                </a:lnTo>
                <a:lnTo>
                  <a:pt x="111989" y="6034"/>
                </a:lnTo>
                <a:lnTo>
                  <a:pt x="111273" y="6239"/>
                </a:lnTo>
                <a:lnTo>
                  <a:pt x="111273" y="5830"/>
                </a:lnTo>
                <a:lnTo>
                  <a:pt x="110557" y="5830"/>
                </a:lnTo>
                <a:lnTo>
                  <a:pt x="111784" y="5727"/>
                </a:lnTo>
                <a:lnTo>
                  <a:pt x="112091" y="5830"/>
                </a:lnTo>
                <a:lnTo>
                  <a:pt x="112193" y="5011"/>
                </a:lnTo>
                <a:lnTo>
                  <a:pt x="111375" y="4909"/>
                </a:lnTo>
                <a:lnTo>
                  <a:pt x="111068" y="4705"/>
                </a:lnTo>
                <a:lnTo>
                  <a:pt x="110659" y="4602"/>
                </a:lnTo>
                <a:lnTo>
                  <a:pt x="113011" y="4500"/>
                </a:lnTo>
                <a:lnTo>
                  <a:pt x="113216" y="4091"/>
                </a:lnTo>
                <a:lnTo>
                  <a:pt x="111989" y="3886"/>
                </a:lnTo>
                <a:lnTo>
                  <a:pt x="112807" y="3886"/>
                </a:lnTo>
                <a:lnTo>
                  <a:pt x="111580" y="3784"/>
                </a:lnTo>
                <a:lnTo>
                  <a:pt x="112091" y="3170"/>
                </a:lnTo>
                <a:lnTo>
                  <a:pt x="111989" y="3068"/>
                </a:lnTo>
                <a:lnTo>
                  <a:pt x="113114" y="2557"/>
                </a:lnTo>
                <a:lnTo>
                  <a:pt x="112909" y="2352"/>
                </a:lnTo>
                <a:lnTo>
                  <a:pt x="113216" y="1943"/>
                </a:lnTo>
                <a:lnTo>
                  <a:pt x="115261" y="1841"/>
                </a:lnTo>
                <a:lnTo>
                  <a:pt x="114750" y="1739"/>
                </a:lnTo>
                <a:lnTo>
                  <a:pt x="116284" y="1534"/>
                </a:lnTo>
                <a:lnTo>
                  <a:pt x="116080" y="1432"/>
                </a:lnTo>
                <a:lnTo>
                  <a:pt x="117818" y="1125"/>
                </a:lnTo>
                <a:lnTo>
                  <a:pt x="111273" y="1636"/>
                </a:lnTo>
                <a:lnTo>
                  <a:pt x="111273" y="1636"/>
                </a:lnTo>
                <a:lnTo>
                  <a:pt x="112398" y="1125"/>
                </a:lnTo>
                <a:lnTo>
                  <a:pt x="107898" y="818"/>
                </a:lnTo>
                <a:lnTo>
                  <a:pt x="112500" y="409"/>
                </a:lnTo>
                <a:lnTo>
                  <a:pt x="106977" y="205"/>
                </a:lnTo>
                <a:lnTo>
                  <a:pt x="110352" y="0"/>
                </a:lnTo>
                <a:close/>
                <a:moveTo>
                  <a:pt x="5114" y="22807"/>
                </a:moveTo>
                <a:lnTo>
                  <a:pt x="5069" y="22823"/>
                </a:lnTo>
                <a:lnTo>
                  <a:pt x="5069" y="22823"/>
                </a:lnTo>
                <a:lnTo>
                  <a:pt x="5011" y="22909"/>
                </a:lnTo>
                <a:lnTo>
                  <a:pt x="5114" y="22807"/>
                </a:lnTo>
                <a:close/>
                <a:moveTo>
                  <a:pt x="133057" y="23011"/>
                </a:moveTo>
                <a:lnTo>
                  <a:pt x="132955" y="23216"/>
                </a:lnTo>
                <a:lnTo>
                  <a:pt x="132443" y="23216"/>
                </a:lnTo>
                <a:lnTo>
                  <a:pt x="132955" y="23727"/>
                </a:lnTo>
                <a:lnTo>
                  <a:pt x="133261" y="23727"/>
                </a:lnTo>
                <a:lnTo>
                  <a:pt x="133568" y="23216"/>
                </a:lnTo>
                <a:lnTo>
                  <a:pt x="133057" y="23011"/>
                </a:lnTo>
                <a:close/>
                <a:moveTo>
                  <a:pt x="1125" y="23625"/>
                </a:moveTo>
                <a:lnTo>
                  <a:pt x="102" y="24034"/>
                </a:lnTo>
                <a:lnTo>
                  <a:pt x="1120" y="23634"/>
                </a:lnTo>
                <a:lnTo>
                  <a:pt x="1120" y="23634"/>
                </a:lnTo>
                <a:lnTo>
                  <a:pt x="1125" y="23625"/>
                </a:lnTo>
                <a:close/>
                <a:moveTo>
                  <a:pt x="102" y="24034"/>
                </a:moveTo>
                <a:lnTo>
                  <a:pt x="102" y="24034"/>
                </a:lnTo>
                <a:lnTo>
                  <a:pt x="102" y="24034"/>
                </a:lnTo>
                <a:close/>
                <a:moveTo>
                  <a:pt x="138170" y="24136"/>
                </a:moveTo>
                <a:lnTo>
                  <a:pt x="138375" y="24239"/>
                </a:lnTo>
                <a:lnTo>
                  <a:pt x="138477" y="24239"/>
                </a:lnTo>
                <a:lnTo>
                  <a:pt x="138170" y="24136"/>
                </a:lnTo>
                <a:close/>
                <a:moveTo>
                  <a:pt x="118534" y="23523"/>
                </a:moveTo>
                <a:lnTo>
                  <a:pt x="118636" y="23625"/>
                </a:lnTo>
                <a:lnTo>
                  <a:pt x="118330" y="23932"/>
                </a:lnTo>
                <a:lnTo>
                  <a:pt x="118330" y="23727"/>
                </a:lnTo>
                <a:lnTo>
                  <a:pt x="117818" y="23830"/>
                </a:lnTo>
                <a:lnTo>
                  <a:pt x="117511" y="24239"/>
                </a:lnTo>
                <a:lnTo>
                  <a:pt x="117920" y="24239"/>
                </a:lnTo>
                <a:lnTo>
                  <a:pt x="117614" y="24648"/>
                </a:lnTo>
                <a:lnTo>
                  <a:pt x="116489" y="24750"/>
                </a:lnTo>
                <a:lnTo>
                  <a:pt x="116591" y="24852"/>
                </a:lnTo>
                <a:lnTo>
                  <a:pt x="116591" y="25057"/>
                </a:lnTo>
                <a:lnTo>
                  <a:pt x="116795" y="24955"/>
                </a:lnTo>
                <a:lnTo>
                  <a:pt x="116693" y="25261"/>
                </a:lnTo>
                <a:lnTo>
                  <a:pt x="116386" y="25364"/>
                </a:lnTo>
                <a:lnTo>
                  <a:pt x="116386" y="25466"/>
                </a:lnTo>
                <a:lnTo>
                  <a:pt x="116591" y="25466"/>
                </a:lnTo>
                <a:lnTo>
                  <a:pt x="116591" y="25568"/>
                </a:lnTo>
                <a:lnTo>
                  <a:pt x="117307" y="25670"/>
                </a:lnTo>
                <a:lnTo>
                  <a:pt x="116489" y="26284"/>
                </a:lnTo>
                <a:lnTo>
                  <a:pt x="116489" y="26284"/>
                </a:lnTo>
                <a:lnTo>
                  <a:pt x="117409" y="26182"/>
                </a:lnTo>
                <a:lnTo>
                  <a:pt x="116489" y="26489"/>
                </a:lnTo>
                <a:lnTo>
                  <a:pt x="116591" y="26591"/>
                </a:lnTo>
                <a:lnTo>
                  <a:pt x="116080" y="26693"/>
                </a:lnTo>
                <a:lnTo>
                  <a:pt x="116489" y="26693"/>
                </a:lnTo>
                <a:lnTo>
                  <a:pt x="116080" y="27000"/>
                </a:lnTo>
                <a:lnTo>
                  <a:pt x="116693" y="27000"/>
                </a:lnTo>
                <a:lnTo>
                  <a:pt x="116284" y="27205"/>
                </a:lnTo>
                <a:lnTo>
                  <a:pt x="116284" y="27205"/>
                </a:lnTo>
                <a:lnTo>
                  <a:pt x="116693" y="27102"/>
                </a:lnTo>
                <a:lnTo>
                  <a:pt x="116489" y="27307"/>
                </a:lnTo>
                <a:lnTo>
                  <a:pt x="119250" y="26591"/>
                </a:lnTo>
                <a:lnTo>
                  <a:pt x="119148" y="26489"/>
                </a:lnTo>
                <a:lnTo>
                  <a:pt x="119455" y="24852"/>
                </a:lnTo>
                <a:lnTo>
                  <a:pt x="119352" y="24750"/>
                </a:lnTo>
                <a:lnTo>
                  <a:pt x="119966" y="24545"/>
                </a:lnTo>
                <a:lnTo>
                  <a:pt x="119864" y="24341"/>
                </a:lnTo>
                <a:lnTo>
                  <a:pt x="119659" y="24239"/>
                </a:lnTo>
                <a:lnTo>
                  <a:pt x="119455" y="23727"/>
                </a:lnTo>
                <a:lnTo>
                  <a:pt x="118636" y="23830"/>
                </a:lnTo>
                <a:lnTo>
                  <a:pt x="118841" y="23625"/>
                </a:lnTo>
                <a:lnTo>
                  <a:pt x="118534" y="23523"/>
                </a:lnTo>
                <a:close/>
                <a:moveTo>
                  <a:pt x="121398" y="20455"/>
                </a:moveTo>
                <a:lnTo>
                  <a:pt x="120477" y="20761"/>
                </a:lnTo>
                <a:lnTo>
                  <a:pt x="119966" y="21682"/>
                </a:lnTo>
                <a:lnTo>
                  <a:pt x="119761" y="22091"/>
                </a:lnTo>
                <a:lnTo>
                  <a:pt x="119864" y="22091"/>
                </a:lnTo>
                <a:lnTo>
                  <a:pt x="119557" y="22295"/>
                </a:lnTo>
                <a:lnTo>
                  <a:pt x="120273" y="22193"/>
                </a:lnTo>
                <a:lnTo>
                  <a:pt x="119966" y="23523"/>
                </a:lnTo>
                <a:lnTo>
                  <a:pt x="120170" y="23011"/>
                </a:lnTo>
                <a:lnTo>
                  <a:pt x="120580" y="22807"/>
                </a:lnTo>
                <a:lnTo>
                  <a:pt x="120682" y="23011"/>
                </a:lnTo>
                <a:lnTo>
                  <a:pt x="120375" y="24239"/>
                </a:lnTo>
                <a:lnTo>
                  <a:pt x="121807" y="23932"/>
                </a:lnTo>
                <a:lnTo>
                  <a:pt x="122011" y="25568"/>
                </a:lnTo>
                <a:lnTo>
                  <a:pt x="120580" y="26080"/>
                </a:lnTo>
                <a:lnTo>
                  <a:pt x="120580" y="26080"/>
                </a:lnTo>
                <a:lnTo>
                  <a:pt x="120989" y="25977"/>
                </a:lnTo>
                <a:lnTo>
                  <a:pt x="121091" y="26284"/>
                </a:lnTo>
                <a:lnTo>
                  <a:pt x="120068" y="27000"/>
                </a:lnTo>
                <a:lnTo>
                  <a:pt x="120989" y="27205"/>
                </a:lnTo>
                <a:lnTo>
                  <a:pt x="120886" y="27307"/>
                </a:lnTo>
                <a:lnTo>
                  <a:pt x="121602" y="27409"/>
                </a:lnTo>
                <a:lnTo>
                  <a:pt x="122216" y="27102"/>
                </a:lnTo>
                <a:lnTo>
                  <a:pt x="121602" y="27614"/>
                </a:lnTo>
                <a:lnTo>
                  <a:pt x="120989" y="27614"/>
                </a:lnTo>
                <a:lnTo>
                  <a:pt x="119761" y="28739"/>
                </a:lnTo>
                <a:lnTo>
                  <a:pt x="120068" y="28841"/>
                </a:lnTo>
                <a:lnTo>
                  <a:pt x="120375" y="28534"/>
                </a:lnTo>
                <a:lnTo>
                  <a:pt x="121091" y="28534"/>
                </a:lnTo>
                <a:lnTo>
                  <a:pt x="121807" y="28125"/>
                </a:lnTo>
                <a:lnTo>
                  <a:pt x="122625" y="28227"/>
                </a:lnTo>
                <a:lnTo>
                  <a:pt x="122523" y="28125"/>
                </a:lnTo>
                <a:lnTo>
                  <a:pt x="123136" y="28023"/>
                </a:lnTo>
                <a:lnTo>
                  <a:pt x="123034" y="27920"/>
                </a:lnTo>
                <a:lnTo>
                  <a:pt x="124773" y="27920"/>
                </a:lnTo>
                <a:lnTo>
                  <a:pt x="125182" y="27409"/>
                </a:lnTo>
                <a:lnTo>
                  <a:pt x="124466" y="27409"/>
                </a:lnTo>
                <a:lnTo>
                  <a:pt x="125080" y="26898"/>
                </a:lnTo>
                <a:lnTo>
                  <a:pt x="125284" y="25977"/>
                </a:lnTo>
                <a:lnTo>
                  <a:pt x="124159" y="25977"/>
                </a:lnTo>
                <a:lnTo>
                  <a:pt x="123648" y="25159"/>
                </a:lnTo>
                <a:lnTo>
                  <a:pt x="124261" y="25261"/>
                </a:lnTo>
                <a:lnTo>
                  <a:pt x="124261" y="25261"/>
                </a:lnTo>
                <a:lnTo>
                  <a:pt x="124057" y="24750"/>
                </a:lnTo>
                <a:lnTo>
                  <a:pt x="123239" y="24239"/>
                </a:lnTo>
                <a:lnTo>
                  <a:pt x="122932" y="23420"/>
                </a:lnTo>
                <a:lnTo>
                  <a:pt x="121295" y="22807"/>
                </a:lnTo>
                <a:lnTo>
                  <a:pt x="122011" y="22705"/>
                </a:lnTo>
                <a:lnTo>
                  <a:pt x="121705" y="22602"/>
                </a:lnTo>
                <a:lnTo>
                  <a:pt x="122318" y="22295"/>
                </a:lnTo>
                <a:lnTo>
                  <a:pt x="122830" y="21580"/>
                </a:lnTo>
                <a:lnTo>
                  <a:pt x="121091" y="21375"/>
                </a:lnTo>
                <a:lnTo>
                  <a:pt x="121295" y="21170"/>
                </a:lnTo>
                <a:lnTo>
                  <a:pt x="121193" y="21170"/>
                </a:lnTo>
                <a:lnTo>
                  <a:pt x="121807" y="20659"/>
                </a:lnTo>
                <a:lnTo>
                  <a:pt x="121398" y="20455"/>
                </a:lnTo>
                <a:close/>
                <a:moveTo>
                  <a:pt x="23830" y="27920"/>
                </a:moveTo>
                <a:lnTo>
                  <a:pt x="23523" y="28330"/>
                </a:lnTo>
                <a:lnTo>
                  <a:pt x="24034" y="28227"/>
                </a:lnTo>
                <a:lnTo>
                  <a:pt x="23932" y="28432"/>
                </a:lnTo>
                <a:lnTo>
                  <a:pt x="23523" y="28534"/>
                </a:lnTo>
                <a:lnTo>
                  <a:pt x="23625" y="28534"/>
                </a:lnTo>
                <a:lnTo>
                  <a:pt x="23420" y="28739"/>
                </a:lnTo>
                <a:lnTo>
                  <a:pt x="23830" y="28739"/>
                </a:lnTo>
                <a:lnTo>
                  <a:pt x="23932" y="28636"/>
                </a:lnTo>
                <a:lnTo>
                  <a:pt x="24034" y="28943"/>
                </a:lnTo>
                <a:lnTo>
                  <a:pt x="24443" y="29148"/>
                </a:lnTo>
                <a:lnTo>
                  <a:pt x="24034" y="29455"/>
                </a:lnTo>
                <a:lnTo>
                  <a:pt x="24443" y="29455"/>
                </a:lnTo>
                <a:lnTo>
                  <a:pt x="24341" y="29557"/>
                </a:lnTo>
                <a:lnTo>
                  <a:pt x="24545" y="29659"/>
                </a:lnTo>
                <a:lnTo>
                  <a:pt x="24341" y="29761"/>
                </a:lnTo>
                <a:lnTo>
                  <a:pt x="25261" y="29557"/>
                </a:lnTo>
                <a:lnTo>
                  <a:pt x="25057" y="30273"/>
                </a:lnTo>
                <a:lnTo>
                  <a:pt x="25057" y="30273"/>
                </a:lnTo>
                <a:lnTo>
                  <a:pt x="25875" y="30170"/>
                </a:lnTo>
                <a:lnTo>
                  <a:pt x="25466" y="28534"/>
                </a:lnTo>
                <a:lnTo>
                  <a:pt x="23830" y="27920"/>
                </a:lnTo>
                <a:close/>
                <a:moveTo>
                  <a:pt x="25875" y="30170"/>
                </a:moveTo>
                <a:lnTo>
                  <a:pt x="25875" y="30273"/>
                </a:lnTo>
                <a:lnTo>
                  <a:pt x="25977" y="30170"/>
                </a:lnTo>
                <a:close/>
                <a:moveTo>
                  <a:pt x="72102" y="30989"/>
                </a:moveTo>
                <a:lnTo>
                  <a:pt x="72146" y="31003"/>
                </a:lnTo>
                <a:lnTo>
                  <a:pt x="72146" y="31003"/>
                </a:lnTo>
                <a:lnTo>
                  <a:pt x="72205" y="30989"/>
                </a:lnTo>
                <a:close/>
                <a:moveTo>
                  <a:pt x="25568" y="31398"/>
                </a:moveTo>
                <a:lnTo>
                  <a:pt x="25364" y="31500"/>
                </a:lnTo>
                <a:lnTo>
                  <a:pt x="25364" y="31500"/>
                </a:lnTo>
                <a:lnTo>
                  <a:pt x="25466" y="31398"/>
                </a:lnTo>
                <a:close/>
                <a:moveTo>
                  <a:pt x="80386" y="31500"/>
                </a:moveTo>
                <a:lnTo>
                  <a:pt x="80386" y="31500"/>
                </a:lnTo>
                <a:lnTo>
                  <a:pt x="80386" y="31500"/>
                </a:lnTo>
                <a:close/>
                <a:moveTo>
                  <a:pt x="80693" y="27307"/>
                </a:moveTo>
                <a:lnTo>
                  <a:pt x="80182" y="27409"/>
                </a:lnTo>
                <a:lnTo>
                  <a:pt x="78136" y="29864"/>
                </a:lnTo>
                <a:lnTo>
                  <a:pt x="77625" y="29966"/>
                </a:lnTo>
                <a:lnTo>
                  <a:pt x="77318" y="30170"/>
                </a:lnTo>
                <a:lnTo>
                  <a:pt x="77420" y="30068"/>
                </a:lnTo>
                <a:lnTo>
                  <a:pt x="77011" y="30273"/>
                </a:lnTo>
                <a:lnTo>
                  <a:pt x="77727" y="30273"/>
                </a:lnTo>
                <a:lnTo>
                  <a:pt x="76705" y="30989"/>
                </a:lnTo>
                <a:lnTo>
                  <a:pt x="79466" y="30989"/>
                </a:lnTo>
                <a:lnTo>
                  <a:pt x="79159" y="31295"/>
                </a:lnTo>
                <a:lnTo>
                  <a:pt x="80284" y="31193"/>
                </a:lnTo>
                <a:lnTo>
                  <a:pt x="79261" y="32011"/>
                </a:lnTo>
                <a:lnTo>
                  <a:pt x="80489" y="31295"/>
                </a:lnTo>
                <a:lnTo>
                  <a:pt x="80386" y="31500"/>
                </a:lnTo>
                <a:lnTo>
                  <a:pt x="80795" y="30989"/>
                </a:lnTo>
                <a:lnTo>
                  <a:pt x="81000" y="31398"/>
                </a:lnTo>
                <a:lnTo>
                  <a:pt x="80591" y="32011"/>
                </a:lnTo>
                <a:lnTo>
                  <a:pt x="81102" y="31705"/>
                </a:lnTo>
                <a:lnTo>
                  <a:pt x="81000" y="32216"/>
                </a:lnTo>
                <a:lnTo>
                  <a:pt x="81000" y="32216"/>
                </a:lnTo>
                <a:lnTo>
                  <a:pt x="81409" y="32114"/>
                </a:lnTo>
                <a:lnTo>
                  <a:pt x="81920" y="31091"/>
                </a:lnTo>
                <a:lnTo>
                  <a:pt x="81511" y="31398"/>
                </a:lnTo>
                <a:lnTo>
                  <a:pt x="81920" y="30682"/>
                </a:lnTo>
                <a:lnTo>
                  <a:pt x="81205" y="31193"/>
                </a:lnTo>
                <a:lnTo>
                  <a:pt x="81205" y="31193"/>
                </a:lnTo>
                <a:lnTo>
                  <a:pt x="81307" y="30784"/>
                </a:lnTo>
                <a:lnTo>
                  <a:pt x="81102" y="30784"/>
                </a:lnTo>
                <a:lnTo>
                  <a:pt x="81920" y="30170"/>
                </a:lnTo>
                <a:lnTo>
                  <a:pt x="81920" y="30170"/>
                </a:lnTo>
                <a:lnTo>
                  <a:pt x="81000" y="30477"/>
                </a:lnTo>
                <a:lnTo>
                  <a:pt x="81409" y="30170"/>
                </a:lnTo>
                <a:lnTo>
                  <a:pt x="81205" y="30068"/>
                </a:lnTo>
                <a:lnTo>
                  <a:pt x="81307" y="29966"/>
                </a:lnTo>
                <a:lnTo>
                  <a:pt x="81102" y="30068"/>
                </a:lnTo>
                <a:lnTo>
                  <a:pt x="81716" y="29557"/>
                </a:lnTo>
                <a:lnTo>
                  <a:pt x="81000" y="29455"/>
                </a:lnTo>
                <a:lnTo>
                  <a:pt x="81102" y="29250"/>
                </a:lnTo>
                <a:lnTo>
                  <a:pt x="80284" y="29761"/>
                </a:lnTo>
                <a:lnTo>
                  <a:pt x="80489" y="29250"/>
                </a:lnTo>
                <a:lnTo>
                  <a:pt x="80489" y="29250"/>
                </a:lnTo>
                <a:lnTo>
                  <a:pt x="80284" y="29455"/>
                </a:lnTo>
                <a:lnTo>
                  <a:pt x="80386" y="29352"/>
                </a:lnTo>
                <a:lnTo>
                  <a:pt x="79773" y="29352"/>
                </a:lnTo>
                <a:lnTo>
                  <a:pt x="79977" y="29148"/>
                </a:lnTo>
                <a:lnTo>
                  <a:pt x="79773" y="29250"/>
                </a:lnTo>
                <a:lnTo>
                  <a:pt x="80386" y="28841"/>
                </a:lnTo>
                <a:lnTo>
                  <a:pt x="79261" y="29250"/>
                </a:lnTo>
                <a:lnTo>
                  <a:pt x="80489" y="27716"/>
                </a:lnTo>
                <a:lnTo>
                  <a:pt x="80591" y="27511"/>
                </a:lnTo>
                <a:lnTo>
                  <a:pt x="80898" y="27307"/>
                </a:lnTo>
                <a:close/>
                <a:moveTo>
                  <a:pt x="239523" y="32216"/>
                </a:moveTo>
                <a:lnTo>
                  <a:pt x="240239" y="32830"/>
                </a:lnTo>
                <a:lnTo>
                  <a:pt x="239727" y="32318"/>
                </a:lnTo>
                <a:lnTo>
                  <a:pt x="239523" y="32216"/>
                </a:lnTo>
                <a:close/>
                <a:moveTo>
                  <a:pt x="232875" y="24443"/>
                </a:moveTo>
                <a:lnTo>
                  <a:pt x="232773" y="24648"/>
                </a:lnTo>
                <a:lnTo>
                  <a:pt x="233591" y="25159"/>
                </a:lnTo>
                <a:lnTo>
                  <a:pt x="233489" y="25261"/>
                </a:lnTo>
                <a:lnTo>
                  <a:pt x="233386" y="25364"/>
                </a:lnTo>
                <a:lnTo>
                  <a:pt x="234511" y="27102"/>
                </a:lnTo>
                <a:lnTo>
                  <a:pt x="239216" y="32932"/>
                </a:lnTo>
                <a:lnTo>
                  <a:pt x="239114" y="32114"/>
                </a:lnTo>
                <a:lnTo>
                  <a:pt x="239523" y="32216"/>
                </a:lnTo>
                <a:lnTo>
                  <a:pt x="239523" y="32216"/>
                </a:lnTo>
                <a:lnTo>
                  <a:pt x="238193" y="31091"/>
                </a:lnTo>
                <a:lnTo>
                  <a:pt x="237784" y="29557"/>
                </a:lnTo>
                <a:lnTo>
                  <a:pt x="239318" y="30170"/>
                </a:lnTo>
                <a:lnTo>
                  <a:pt x="232875" y="24443"/>
                </a:lnTo>
                <a:close/>
                <a:moveTo>
                  <a:pt x="244841" y="33341"/>
                </a:moveTo>
                <a:lnTo>
                  <a:pt x="244330" y="33443"/>
                </a:lnTo>
                <a:lnTo>
                  <a:pt x="244432" y="33648"/>
                </a:lnTo>
                <a:lnTo>
                  <a:pt x="244125" y="34364"/>
                </a:lnTo>
                <a:lnTo>
                  <a:pt x="244125" y="34466"/>
                </a:lnTo>
                <a:lnTo>
                  <a:pt x="244330" y="33955"/>
                </a:lnTo>
                <a:lnTo>
                  <a:pt x="245045" y="33545"/>
                </a:lnTo>
                <a:lnTo>
                  <a:pt x="244841" y="33341"/>
                </a:lnTo>
                <a:close/>
                <a:moveTo>
                  <a:pt x="243409" y="34466"/>
                </a:moveTo>
                <a:lnTo>
                  <a:pt x="243409" y="35080"/>
                </a:lnTo>
                <a:lnTo>
                  <a:pt x="243614" y="35284"/>
                </a:lnTo>
                <a:lnTo>
                  <a:pt x="243920" y="34466"/>
                </a:lnTo>
                <a:close/>
                <a:moveTo>
                  <a:pt x="54102" y="29864"/>
                </a:moveTo>
                <a:lnTo>
                  <a:pt x="56352" y="30886"/>
                </a:lnTo>
                <a:lnTo>
                  <a:pt x="56045" y="31193"/>
                </a:lnTo>
                <a:lnTo>
                  <a:pt x="56250" y="31602"/>
                </a:lnTo>
                <a:lnTo>
                  <a:pt x="56045" y="31807"/>
                </a:lnTo>
                <a:lnTo>
                  <a:pt x="56250" y="32011"/>
                </a:lnTo>
                <a:lnTo>
                  <a:pt x="56045" y="32114"/>
                </a:lnTo>
                <a:lnTo>
                  <a:pt x="56148" y="32114"/>
                </a:lnTo>
                <a:lnTo>
                  <a:pt x="55943" y="32318"/>
                </a:lnTo>
                <a:lnTo>
                  <a:pt x="58193" y="32727"/>
                </a:lnTo>
                <a:lnTo>
                  <a:pt x="58091" y="32830"/>
                </a:lnTo>
                <a:lnTo>
                  <a:pt x="58500" y="32830"/>
                </a:lnTo>
                <a:lnTo>
                  <a:pt x="58500" y="32932"/>
                </a:lnTo>
                <a:lnTo>
                  <a:pt x="58909" y="33239"/>
                </a:lnTo>
                <a:lnTo>
                  <a:pt x="59114" y="34057"/>
                </a:lnTo>
                <a:lnTo>
                  <a:pt x="59216" y="34057"/>
                </a:lnTo>
                <a:lnTo>
                  <a:pt x="59216" y="34159"/>
                </a:lnTo>
                <a:lnTo>
                  <a:pt x="59011" y="34057"/>
                </a:lnTo>
                <a:lnTo>
                  <a:pt x="58807" y="34364"/>
                </a:lnTo>
                <a:lnTo>
                  <a:pt x="58091" y="34261"/>
                </a:lnTo>
                <a:lnTo>
                  <a:pt x="57989" y="34159"/>
                </a:lnTo>
                <a:lnTo>
                  <a:pt x="58193" y="33955"/>
                </a:lnTo>
                <a:lnTo>
                  <a:pt x="58091" y="33955"/>
                </a:lnTo>
                <a:lnTo>
                  <a:pt x="58091" y="33648"/>
                </a:lnTo>
                <a:lnTo>
                  <a:pt x="57682" y="33648"/>
                </a:lnTo>
                <a:lnTo>
                  <a:pt x="56250" y="35898"/>
                </a:lnTo>
                <a:lnTo>
                  <a:pt x="56045" y="34875"/>
                </a:lnTo>
                <a:lnTo>
                  <a:pt x="55330" y="35182"/>
                </a:lnTo>
                <a:lnTo>
                  <a:pt x="55330" y="35182"/>
                </a:lnTo>
                <a:lnTo>
                  <a:pt x="56352" y="33750"/>
                </a:lnTo>
                <a:lnTo>
                  <a:pt x="56250" y="33443"/>
                </a:lnTo>
                <a:lnTo>
                  <a:pt x="55330" y="33136"/>
                </a:lnTo>
                <a:lnTo>
                  <a:pt x="54409" y="34159"/>
                </a:lnTo>
                <a:lnTo>
                  <a:pt x="54614" y="33648"/>
                </a:lnTo>
                <a:lnTo>
                  <a:pt x="52568" y="36818"/>
                </a:lnTo>
                <a:lnTo>
                  <a:pt x="51545" y="37125"/>
                </a:lnTo>
                <a:lnTo>
                  <a:pt x="52773" y="34364"/>
                </a:lnTo>
                <a:lnTo>
                  <a:pt x="52364" y="34364"/>
                </a:lnTo>
                <a:lnTo>
                  <a:pt x="53693" y="32932"/>
                </a:lnTo>
                <a:lnTo>
                  <a:pt x="53693" y="33136"/>
                </a:lnTo>
                <a:lnTo>
                  <a:pt x="54102" y="32932"/>
                </a:lnTo>
                <a:lnTo>
                  <a:pt x="53898" y="33239"/>
                </a:lnTo>
                <a:lnTo>
                  <a:pt x="53898" y="33239"/>
                </a:lnTo>
                <a:lnTo>
                  <a:pt x="55125" y="32727"/>
                </a:lnTo>
                <a:lnTo>
                  <a:pt x="55534" y="32932"/>
                </a:lnTo>
                <a:lnTo>
                  <a:pt x="55636" y="32830"/>
                </a:lnTo>
                <a:lnTo>
                  <a:pt x="56250" y="32830"/>
                </a:lnTo>
                <a:lnTo>
                  <a:pt x="55534" y="32318"/>
                </a:lnTo>
                <a:lnTo>
                  <a:pt x="55739" y="32114"/>
                </a:lnTo>
                <a:lnTo>
                  <a:pt x="53693" y="32318"/>
                </a:lnTo>
                <a:lnTo>
                  <a:pt x="53591" y="32011"/>
                </a:lnTo>
                <a:lnTo>
                  <a:pt x="52977" y="32011"/>
                </a:lnTo>
                <a:lnTo>
                  <a:pt x="52977" y="31602"/>
                </a:lnTo>
                <a:lnTo>
                  <a:pt x="50830" y="32216"/>
                </a:lnTo>
                <a:lnTo>
                  <a:pt x="50830" y="31909"/>
                </a:lnTo>
                <a:lnTo>
                  <a:pt x="50011" y="32011"/>
                </a:lnTo>
                <a:lnTo>
                  <a:pt x="53489" y="30273"/>
                </a:lnTo>
                <a:lnTo>
                  <a:pt x="53489" y="30273"/>
                </a:lnTo>
                <a:lnTo>
                  <a:pt x="53693" y="30068"/>
                </a:lnTo>
                <a:lnTo>
                  <a:pt x="53898" y="30068"/>
                </a:lnTo>
                <a:lnTo>
                  <a:pt x="53591" y="30375"/>
                </a:lnTo>
                <a:lnTo>
                  <a:pt x="54102" y="30068"/>
                </a:lnTo>
                <a:lnTo>
                  <a:pt x="54102" y="29864"/>
                </a:lnTo>
                <a:close/>
                <a:moveTo>
                  <a:pt x="131932" y="36000"/>
                </a:moveTo>
                <a:lnTo>
                  <a:pt x="131830" y="36205"/>
                </a:lnTo>
                <a:lnTo>
                  <a:pt x="131216" y="36511"/>
                </a:lnTo>
                <a:lnTo>
                  <a:pt x="131318" y="36614"/>
                </a:lnTo>
                <a:lnTo>
                  <a:pt x="131318" y="37023"/>
                </a:lnTo>
                <a:lnTo>
                  <a:pt x="131830" y="37432"/>
                </a:lnTo>
                <a:lnTo>
                  <a:pt x="131932" y="36000"/>
                </a:lnTo>
                <a:close/>
                <a:moveTo>
                  <a:pt x="239216" y="33443"/>
                </a:moveTo>
                <a:lnTo>
                  <a:pt x="240341" y="35693"/>
                </a:lnTo>
                <a:lnTo>
                  <a:pt x="239625" y="35591"/>
                </a:lnTo>
                <a:lnTo>
                  <a:pt x="239625" y="36205"/>
                </a:lnTo>
                <a:lnTo>
                  <a:pt x="240750" y="37432"/>
                </a:lnTo>
                <a:lnTo>
                  <a:pt x="240750" y="37125"/>
                </a:lnTo>
                <a:lnTo>
                  <a:pt x="241159" y="37125"/>
                </a:lnTo>
                <a:lnTo>
                  <a:pt x="240239" y="36614"/>
                </a:lnTo>
                <a:lnTo>
                  <a:pt x="240341" y="36307"/>
                </a:lnTo>
                <a:lnTo>
                  <a:pt x="240750" y="36511"/>
                </a:lnTo>
                <a:lnTo>
                  <a:pt x="241364" y="36409"/>
                </a:lnTo>
                <a:lnTo>
                  <a:pt x="242795" y="36920"/>
                </a:lnTo>
                <a:lnTo>
                  <a:pt x="242693" y="36409"/>
                </a:lnTo>
                <a:lnTo>
                  <a:pt x="244023" y="35489"/>
                </a:lnTo>
                <a:lnTo>
                  <a:pt x="243716" y="35591"/>
                </a:lnTo>
                <a:lnTo>
                  <a:pt x="243205" y="35284"/>
                </a:lnTo>
                <a:lnTo>
                  <a:pt x="242898" y="34568"/>
                </a:lnTo>
                <a:lnTo>
                  <a:pt x="242284" y="34875"/>
                </a:lnTo>
                <a:lnTo>
                  <a:pt x="239216" y="33443"/>
                </a:lnTo>
                <a:close/>
                <a:moveTo>
                  <a:pt x="143693" y="38659"/>
                </a:moveTo>
                <a:lnTo>
                  <a:pt x="144000" y="38864"/>
                </a:lnTo>
                <a:lnTo>
                  <a:pt x="143740" y="38678"/>
                </a:lnTo>
                <a:lnTo>
                  <a:pt x="143740" y="38678"/>
                </a:lnTo>
                <a:lnTo>
                  <a:pt x="143693" y="38659"/>
                </a:lnTo>
                <a:close/>
                <a:moveTo>
                  <a:pt x="155250" y="31602"/>
                </a:moveTo>
                <a:lnTo>
                  <a:pt x="155148" y="31705"/>
                </a:lnTo>
                <a:lnTo>
                  <a:pt x="155659" y="31705"/>
                </a:lnTo>
                <a:lnTo>
                  <a:pt x="155148" y="32011"/>
                </a:lnTo>
                <a:lnTo>
                  <a:pt x="155148" y="32216"/>
                </a:lnTo>
                <a:lnTo>
                  <a:pt x="154636" y="32216"/>
                </a:lnTo>
                <a:lnTo>
                  <a:pt x="155250" y="32727"/>
                </a:lnTo>
                <a:lnTo>
                  <a:pt x="154943" y="32932"/>
                </a:lnTo>
                <a:lnTo>
                  <a:pt x="154739" y="33341"/>
                </a:lnTo>
                <a:lnTo>
                  <a:pt x="154023" y="33443"/>
                </a:lnTo>
                <a:lnTo>
                  <a:pt x="154125" y="33545"/>
                </a:lnTo>
                <a:lnTo>
                  <a:pt x="153920" y="33648"/>
                </a:lnTo>
                <a:lnTo>
                  <a:pt x="158318" y="36205"/>
                </a:lnTo>
                <a:lnTo>
                  <a:pt x="158318" y="37636"/>
                </a:lnTo>
                <a:lnTo>
                  <a:pt x="148398" y="37636"/>
                </a:lnTo>
                <a:lnTo>
                  <a:pt x="149011" y="38148"/>
                </a:lnTo>
                <a:lnTo>
                  <a:pt x="148193" y="38352"/>
                </a:lnTo>
                <a:lnTo>
                  <a:pt x="148398" y="38455"/>
                </a:lnTo>
                <a:lnTo>
                  <a:pt x="147477" y="38557"/>
                </a:lnTo>
                <a:lnTo>
                  <a:pt x="147273" y="38455"/>
                </a:lnTo>
                <a:lnTo>
                  <a:pt x="147273" y="38455"/>
                </a:lnTo>
                <a:lnTo>
                  <a:pt x="147375" y="38557"/>
                </a:lnTo>
                <a:lnTo>
                  <a:pt x="146761" y="38455"/>
                </a:lnTo>
                <a:lnTo>
                  <a:pt x="146045" y="38864"/>
                </a:lnTo>
                <a:lnTo>
                  <a:pt x="146045" y="38864"/>
                </a:lnTo>
                <a:lnTo>
                  <a:pt x="147580" y="37841"/>
                </a:lnTo>
                <a:lnTo>
                  <a:pt x="148091" y="37943"/>
                </a:lnTo>
                <a:lnTo>
                  <a:pt x="148091" y="37943"/>
                </a:lnTo>
                <a:lnTo>
                  <a:pt x="146864" y="36409"/>
                </a:lnTo>
                <a:lnTo>
                  <a:pt x="147682" y="34364"/>
                </a:lnTo>
                <a:lnTo>
                  <a:pt x="147886" y="33955"/>
                </a:lnTo>
                <a:lnTo>
                  <a:pt x="147886" y="34159"/>
                </a:lnTo>
                <a:lnTo>
                  <a:pt x="148295" y="33545"/>
                </a:lnTo>
                <a:lnTo>
                  <a:pt x="148193" y="33239"/>
                </a:lnTo>
                <a:lnTo>
                  <a:pt x="149523" y="32011"/>
                </a:lnTo>
                <a:lnTo>
                  <a:pt x="149830" y="32114"/>
                </a:lnTo>
                <a:lnTo>
                  <a:pt x="149625" y="31602"/>
                </a:lnTo>
                <a:lnTo>
                  <a:pt x="150443" y="32216"/>
                </a:lnTo>
                <a:lnTo>
                  <a:pt x="149625" y="32318"/>
                </a:lnTo>
                <a:lnTo>
                  <a:pt x="150341" y="32727"/>
                </a:lnTo>
                <a:lnTo>
                  <a:pt x="151159" y="32727"/>
                </a:lnTo>
                <a:lnTo>
                  <a:pt x="151261" y="33034"/>
                </a:lnTo>
                <a:lnTo>
                  <a:pt x="150545" y="33443"/>
                </a:lnTo>
                <a:lnTo>
                  <a:pt x="151466" y="33852"/>
                </a:lnTo>
                <a:lnTo>
                  <a:pt x="151466" y="34364"/>
                </a:lnTo>
                <a:lnTo>
                  <a:pt x="152080" y="34364"/>
                </a:lnTo>
                <a:lnTo>
                  <a:pt x="153102" y="33750"/>
                </a:lnTo>
                <a:lnTo>
                  <a:pt x="153614" y="33852"/>
                </a:lnTo>
                <a:lnTo>
                  <a:pt x="153818" y="33443"/>
                </a:lnTo>
                <a:lnTo>
                  <a:pt x="152795" y="33443"/>
                </a:lnTo>
                <a:lnTo>
                  <a:pt x="152386" y="32830"/>
                </a:lnTo>
                <a:lnTo>
                  <a:pt x="152591" y="32420"/>
                </a:lnTo>
                <a:lnTo>
                  <a:pt x="152489" y="32727"/>
                </a:lnTo>
                <a:lnTo>
                  <a:pt x="152489" y="32727"/>
                </a:lnTo>
                <a:lnTo>
                  <a:pt x="155250" y="31602"/>
                </a:lnTo>
                <a:close/>
                <a:moveTo>
                  <a:pt x="144000" y="38864"/>
                </a:moveTo>
                <a:lnTo>
                  <a:pt x="144000" y="38864"/>
                </a:lnTo>
                <a:lnTo>
                  <a:pt x="144000" y="38864"/>
                </a:lnTo>
                <a:close/>
                <a:moveTo>
                  <a:pt x="144000" y="38864"/>
                </a:moveTo>
                <a:lnTo>
                  <a:pt x="144000" y="38864"/>
                </a:lnTo>
                <a:lnTo>
                  <a:pt x="144000" y="38864"/>
                </a:lnTo>
                <a:close/>
                <a:moveTo>
                  <a:pt x="131011" y="37943"/>
                </a:moveTo>
                <a:lnTo>
                  <a:pt x="131011" y="38250"/>
                </a:lnTo>
                <a:lnTo>
                  <a:pt x="131216" y="39580"/>
                </a:lnTo>
                <a:lnTo>
                  <a:pt x="132136" y="39682"/>
                </a:lnTo>
                <a:lnTo>
                  <a:pt x="132136" y="37943"/>
                </a:lnTo>
                <a:close/>
                <a:moveTo>
                  <a:pt x="165580" y="31807"/>
                </a:moveTo>
                <a:lnTo>
                  <a:pt x="166091" y="32011"/>
                </a:lnTo>
                <a:lnTo>
                  <a:pt x="166295" y="31909"/>
                </a:lnTo>
                <a:lnTo>
                  <a:pt x="166705" y="31909"/>
                </a:lnTo>
                <a:lnTo>
                  <a:pt x="167420" y="33545"/>
                </a:lnTo>
                <a:lnTo>
                  <a:pt x="165886" y="33545"/>
                </a:lnTo>
                <a:lnTo>
                  <a:pt x="166193" y="34364"/>
                </a:lnTo>
                <a:lnTo>
                  <a:pt x="165273" y="34568"/>
                </a:lnTo>
                <a:lnTo>
                  <a:pt x="165682" y="34670"/>
                </a:lnTo>
                <a:lnTo>
                  <a:pt x="166398" y="35693"/>
                </a:lnTo>
                <a:lnTo>
                  <a:pt x="166705" y="35795"/>
                </a:lnTo>
                <a:lnTo>
                  <a:pt x="166909" y="36000"/>
                </a:lnTo>
                <a:lnTo>
                  <a:pt x="167420" y="36102"/>
                </a:lnTo>
                <a:lnTo>
                  <a:pt x="168136" y="37739"/>
                </a:lnTo>
                <a:lnTo>
                  <a:pt x="168136" y="36818"/>
                </a:lnTo>
                <a:lnTo>
                  <a:pt x="169670" y="37841"/>
                </a:lnTo>
                <a:lnTo>
                  <a:pt x="169466" y="38250"/>
                </a:lnTo>
                <a:lnTo>
                  <a:pt x="168239" y="37841"/>
                </a:lnTo>
                <a:lnTo>
                  <a:pt x="168648" y="39068"/>
                </a:lnTo>
                <a:lnTo>
                  <a:pt x="168955" y="38864"/>
                </a:lnTo>
                <a:lnTo>
                  <a:pt x="169159" y="39273"/>
                </a:lnTo>
                <a:lnTo>
                  <a:pt x="168852" y="39273"/>
                </a:lnTo>
                <a:lnTo>
                  <a:pt x="168852" y="39580"/>
                </a:lnTo>
                <a:lnTo>
                  <a:pt x="169261" y="39682"/>
                </a:lnTo>
                <a:lnTo>
                  <a:pt x="169773" y="42034"/>
                </a:lnTo>
                <a:lnTo>
                  <a:pt x="169977" y="42034"/>
                </a:lnTo>
                <a:lnTo>
                  <a:pt x="169773" y="42136"/>
                </a:lnTo>
                <a:lnTo>
                  <a:pt x="169773" y="42034"/>
                </a:lnTo>
                <a:lnTo>
                  <a:pt x="167420" y="42136"/>
                </a:lnTo>
                <a:lnTo>
                  <a:pt x="165580" y="41114"/>
                </a:lnTo>
                <a:lnTo>
                  <a:pt x="165375" y="39682"/>
                </a:lnTo>
                <a:lnTo>
                  <a:pt x="165375" y="39682"/>
                </a:lnTo>
                <a:lnTo>
                  <a:pt x="165477" y="39886"/>
                </a:lnTo>
                <a:lnTo>
                  <a:pt x="166295" y="38659"/>
                </a:lnTo>
                <a:lnTo>
                  <a:pt x="163227" y="35693"/>
                </a:lnTo>
                <a:lnTo>
                  <a:pt x="163227" y="35080"/>
                </a:lnTo>
                <a:lnTo>
                  <a:pt x="163125" y="35386"/>
                </a:lnTo>
                <a:lnTo>
                  <a:pt x="162307" y="34261"/>
                </a:lnTo>
                <a:lnTo>
                  <a:pt x="162409" y="34057"/>
                </a:lnTo>
                <a:lnTo>
                  <a:pt x="162511" y="34057"/>
                </a:lnTo>
                <a:lnTo>
                  <a:pt x="162614" y="33136"/>
                </a:lnTo>
                <a:lnTo>
                  <a:pt x="162818" y="33239"/>
                </a:lnTo>
                <a:lnTo>
                  <a:pt x="163636" y="32932"/>
                </a:lnTo>
                <a:lnTo>
                  <a:pt x="163534" y="32727"/>
                </a:lnTo>
                <a:lnTo>
                  <a:pt x="163943" y="32523"/>
                </a:lnTo>
                <a:lnTo>
                  <a:pt x="164045" y="32420"/>
                </a:lnTo>
                <a:lnTo>
                  <a:pt x="163943" y="32318"/>
                </a:lnTo>
                <a:lnTo>
                  <a:pt x="165580" y="31807"/>
                </a:lnTo>
                <a:close/>
                <a:moveTo>
                  <a:pt x="137352" y="40602"/>
                </a:moveTo>
                <a:lnTo>
                  <a:pt x="135511" y="40807"/>
                </a:lnTo>
                <a:lnTo>
                  <a:pt x="134898" y="40705"/>
                </a:lnTo>
                <a:lnTo>
                  <a:pt x="137045" y="42239"/>
                </a:lnTo>
                <a:lnTo>
                  <a:pt x="137148" y="41932"/>
                </a:lnTo>
                <a:lnTo>
                  <a:pt x="137045" y="41625"/>
                </a:lnTo>
                <a:lnTo>
                  <a:pt x="137352" y="40602"/>
                </a:lnTo>
                <a:close/>
                <a:moveTo>
                  <a:pt x="146659" y="43670"/>
                </a:moveTo>
                <a:lnTo>
                  <a:pt x="146148" y="43875"/>
                </a:lnTo>
                <a:lnTo>
                  <a:pt x="146250" y="43875"/>
                </a:lnTo>
                <a:lnTo>
                  <a:pt x="146659" y="43670"/>
                </a:lnTo>
                <a:close/>
                <a:moveTo>
                  <a:pt x="144409" y="43364"/>
                </a:moveTo>
                <a:lnTo>
                  <a:pt x="144307" y="43466"/>
                </a:lnTo>
                <a:lnTo>
                  <a:pt x="144307" y="43773"/>
                </a:lnTo>
                <a:lnTo>
                  <a:pt x="145330" y="44080"/>
                </a:lnTo>
                <a:lnTo>
                  <a:pt x="146148" y="43875"/>
                </a:lnTo>
                <a:lnTo>
                  <a:pt x="146045" y="43670"/>
                </a:lnTo>
                <a:lnTo>
                  <a:pt x="144716" y="43568"/>
                </a:lnTo>
                <a:lnTo>
                  <a:pt x="144818" y="43466"/>
                </a:lnTo>
                <a:lnTo>
                  <a:pt x="144409" y="43364"/>
                </a:lnTo>
                <a:close/>
                <a:moveTo>
                  <a:pt x="153614" y="43364"/>
                </a:moveTo>
                <a:lnTo>
                  <a:pt x="151773" y="43977"/>
                </a:lnTo>
                <a:lnTo>
                  <a:pt x="152489" y="44489"/>
                </a:lnTo>
                <a:lnTo>
                  <a:pt x="153307" y="44080"/>
                </a:lnTo>
                <a:lnTo>
                  <a:pt x="153614" y="43466"/>
                </a:lnTo>
                <a:lnTo>
                  <a:pt x="153614" y="43364"/>
                </a:lnTo>
                <a:close/>
                <a:moveTo>
                  <a:pt x="241568" y="37534"/>
                </a:moveTo>
                <a:lnTo>
                  <a:pt x="241261" y="37636"/>
                </a:lnTo>
                <a:lnTo>
                  <a:pt x="241670" y="37739"/>
                </a:lnTo>
                <a:lnTo>
                  <a:pt x="241466" y="38045"/>
                </a:lnTo>
                <a:lnTo>
                  <a:pt x="240955" y="37636"/>
                </a:lnTo>
                <a:lnTo>
                  <a:pt x="241057" y="37943"/>
                </a:lnTo>
                <a:lnTo>
                  <a:pt x="240955" y="38148"/>
                </a:lnTo>
                <a:lnTo>
                  <a:pt x="241261" y="38864"/>
                </a:lnTo>
                <a:lnTo>
                  <a:pt x="241159" y="38864"/>
                </a:lnTo>
                <a:lnTo>
                  <a:pt x="241875" y="40807"/>
                </a:lnTo>
                <a:lnTo>
                  <a:pt x="241670" y="41114"/>
                </a:lnTo>
                <a:lnTo>
                  <a:pt x="241466" y="41727"/>
                </a:lnTo>
                <a:lnTo>
                  <a:pt x="240955" y="42136"/>
                </a:lnTo>
                <a:lnTo>
                  <a:pt x="240443" y="41932"/>
                </a:lnTo>
                <a:lnTo>
                  <a:pt x="240545" y="41420"/>
                </a:lnTo>
                <a:lnTo>
                  <a:pt x="240545" y="41420"/>
                </a:lnTo>
                <a:lnTo>
                  <a:pt x="240136" y="41727"/>
                </a:lnTo>
                <a:lnTo>
                  <a:pt x="240341" y="43261"/>
                </a:lnTo>
                <a:lnTo>
                  <a:pt x="239727" y="43466"/>
                </a:lnTo>
                <a:lnTo>
                  <a:pt x="239420" y="43364"/>
                </a:lnTo>
                <a:lnTo>
                  <a:pt x="237477" y="43977"/>
                </a:lnTo>
                <a:lnTo>
                  <a:pt x="236761" y="45102"/>
                </a:lnTo>
                <a:lnTo>
                  <a:pt x="237886" y="45205"/>
                </a:lnTo>
                <a:lnTo>
                  <a:pt x="237784" y="44795"/>
                </a:lnTo>
                <a:lnTo>
                  <a:pt x="240341" y="44489"/>
                </a:lnTo>
                <a:lnTo>
                  <a:pt x="240239" y="44795"/>
                </a:lnTo>
                <a:lnTo>
                  <a:pt x="240955" y="45614"/>
                </a:lnTo>
                <a:lnTo>
                  <a:pt x="241670" y="44795"/>
                </a:lnTo>
                <a:lnTo>
                  <a:pt x="241261" y="44080"/>
                </a:lnTo>
                <a:lnTo>
                  <a:pt x="241568" y="44386"/>
                </a:lnTo>
                <a:lnTo>
                  <a:pt x="241568" y="44182"/>
                </a:lnTo>
                <a:lnTo>
                  <a:pt x="241670" y="44489"/>
                </a:lnTo>
                <a:lnTo>
                  <a:pt x="242693" y="44489"/>
                </a:lnTo>
                <a:lnTo>
                  <a:pt x="243102" y="43977"/>
                </a:lnTo>
                <a:lnTo>
                  <a:pt x="243307" y="43977"/>
                </a:lnTo>
                <a:lnTo>
                  <a:pt x="243409" y="43773"/>
                </a:lnTo>
                <a:lnTo>
                  <a:pt x="243614" y="43773"/>
                </a:lnTo>
                <a:lnTo>
                  <a:pt x="243511" y="43364"/>
                </a:lnTo>
                <a:lnTo>
                  <a:pt x="243818" y="43466"/>
                </a:lnTo>
                <a:lnTo>
                  <a:pt x="243818" y="43773"/>
                </a:lnTo>
                <a:lnTo>
                  <a:pt x="244023" y="44182"/>
                </a:lnTo>
                <a:lnTo>
                  <a:pt x="244432" y="43261"/>
                </a:lnTo>
                <a:lnTo>
                  <a:pt x="244023" y="42852"/>
                </a:lnTo>
                <a:lnTo>
                  <a:pt x="243205" y="40602"/>
                </a:lnTo>
                <a:lnTo>
                  <a:pt x="243511" y="40500"/>
                </a:lnTo>
                <a:lnTo>
                  <a:pt x="243409" y="39886"/>
                </a:lnTo>
                <a:lnTo>
                  <a:pt x="243409" y="39784"/>
                </a:lnTo>
                <a:lnTo>
                  <a:pt x="241568" y="37534"/>
                </a:lnTo>
                <a:close/>
                <a:moveTo>
                  <a:pt x="238909" y="44795"/>
                </a:moveTo>
                <a:lnTo>
                  <a:pt x="238807" y="45102"/>
                </a:lnTo>
                <a:lnTo>
                  <a:pt x="238398" y="45000"/>
                </a:lnTo>
                <a:lnTo>
                  <a:pt x="238295" y="45307"/>
                </a:lnTo>
                <a:lnTo>
                  <a:pt x="237989" y="45716"/>
                </a:lnTo>
                <a:lnTo>
                  <a:pt x="238398" y="45920"/>
                </a:lnTo>
                <a:lnTo>
                  <a:pt x="238705" y="46330"/>
                </a:lnTo>
                <a:lnTo>
                  <a:pt x="239523" y="45614"/>
                </a:lnTo>
                <a:lnTo>
                  <a:pt x="239830" y="45818"/>
                </a:lnTo>
                <a:lnTo>
                  <a:pt x="240034" y="45307"/>
                </a:lnTo>
                <a:lnTo>
                  <a:pt x="239625" y="44795"/>
                </a:lnTo>
                <a:close/>
                <a:moveTo>
                  <a:pt x="151875" y="47659"/>
                </a:moveTo>
                <a:lnTo>
                  <a:pt x="151773" y="47761"/>
                </a:lnTo>
                <a:lnTo>
                  <a:pt x="152080" y="47864"/>
                </a:lnTo>
                <a:lnTo>
                  <a:pt x="151875" y="47659"/>
                </a:lnTo>
                <a:close/>
                <a:moveTo>
                  <a:pt x="236455" y="45307"/>
                </a:moveTo>
                <a:lnTo>
                  <a:pt x="236045" y="45614"/>
                </a:lnTo>
                <a:lnTo>
                  <a:pt x="236045" y="45818"/>
                </a:lnTo>
                <a:lnTo>
                  <a:pt x="235943" y="45716"/>
                </a:lnTo>
                <a:lnTo>
                  <a:pt x="236352" y="46227"/>
                </a:lnTo>
                <a:lnTo>
                  <a:pt x="236045" y="46023"/>
                </a:lnTo>
                <a:lnTo>
                  <a:pt x="236352" y="46534"/>
                </a:lnTo>
                <a:lnTo>
                  <a:pt x="236659" y="46227"/>
                </a:lnTo>
                <a:lnTo>
                  <a:pt x="236455" y="46023"/>
                </a:lnTo>
                <a:lnTo>
                  <a:pt x="236659" y="46125"/>
                </a:lnTo>
                <a:lnTo>
                  <a:pt x="236966" y="46534"/>
                </a:lnTo>
                <a:lnTo>
                  <a:pt x="237068" y="47761"/>
                </a:lnTo>
                <a:lnTo>
                  <a:pt x="237580" y="47966"/>
                </a:lnTo>
                <a:lnTo>
                  <a:pt x="237580" y="47455"/>
                </a:lnTo>
                <a:lnTo>
                  <a:pt x="237784" y="48170"/>
                </a:lnTo>
                <a:lnTo>
                  <a:pt x="237886" y="47966"/>
                </a:lnTo>
                <a:lnTo>
                  <a:pt x="237886" y="47761"/>
                </a:lnTo>
                <a:lnTo>
                  <a:pt x="238193" y="47761"/>
                </a:lnTo>
                <a:lnTo>
                  <a:pt x="237886" y="45818"/>
                </a:lnTo>
                <a:lnTo>
                  <a:pt x="237580" y="45818"/>
                </a:lnTo>
                <a:lnTo>
                  <a:pt x="237477" y="45409"/>
                </a:lnTo>
                <a:lnTo>
                  <a:pt x="237273" y="45511"/>
                </a:lnTo>
                <a:lnTo>
                  <a:pt x="236864" y="45307"/>
                </a:lnTo>
                <a:close/>
                <a:moveTo>
                  <a:pt x="49602" y="49398"/>
                </a:moveTo>
                <a:lnTo>
                  <a:pt x="49705" y="49500"/>
                </a:lnTo>
                <a:lnTo>
                  <a:pt x="49655" y="49401"/>
                </a:lnTo>
                <a:lnTo>
                  <a:pt x="49655" y="49401"/>
                </a:lnTo>
                <a:lnTo>
                  <a:pt x="49602" y="49398"/>
                </a:lnTo>
                <a:close/>
                <a:moveTo>
                  <a:pt x="53489" y="53386"/>
                </a:moveTo>
                <a:lnTo>
                  <a:pt x="53485" y="53390"/>
                </a:lnTo>
                <a:lnTo>
                  <a:pt x="53485" y="53390"/>
                </a:lnTo>
                <a:lnTo>
                  <a:pt x="53489" y="53489"/>
                </a:lnTo>
                <a:lnTo>
                  <a:pt x="53489" y="53386"/>
                </a:lnTo>
                <a:close/>
                <a:moveTo>
                  <a:pt x="231648" y="54102"/>
                </a:moveTo>
                <a:lnTo>
                  <a:pt x="231239" y="54205"/>
                </a:lnTo>
                <a:lnTo>
                  <a:pt x="230625" y="55739"/>
                </a:lnTo>
                <a:lnTo>
                  <a:pt x="231648" y="57477"/>
                </a:lnTo>
                <a:lnTo>
                  <a:pt x="231852" y="54511"/>
                </a:lnTo>
                <a:lnTo>
                  <a:pt x="231648" y="54102"/>
                </a:lnTo>
                <a:close/>
                <a:moveTo>
                  <a:pt x="46432" y="57886"/>
                </a:moveTo>
                <a:lnTo>
                  <a:pt x="46432" y="57989"/>
                </a:lnTo>
                <a:lnTo>
                  <a:pt x="46636" y="57886"/>
                </a:lnTo>
                <a:close/>
                <a:moveTo>
                  <a:pt x="176216" y="59114"/>
                </a:moveTo>
                <a:lnTo>
                  <a:pt x="176216" y="59114"/>
                </a:lnTo>
                <a:lnTo>
                  <a:pt x="176216" y="59114"/>
                </a:lnTo>
                <a:close/>
                <a:moveTo>
                  <a:pt x="52057" y="56250"/>
                </a:moveTo>
                <a:lnTo>
                  <a:pt x="49193" y="57170"/>
                </a:lnTo>
                <a:lnTo>
                  <a:pt x="49091" y="57375"/>
                </a:lnTo>
                <a:lnTo>
                  <a:pt x="48682" y="57580"/>
                </a:lnTo>
                <a:lnTo>
                  <a:pt x="48989" y="57477"/>
                </a:lnTo>
                <a:lnTo>
                  <a:pt x="48989" y="57682"/>
                </a:lnTo>
                <a:lnTo>
                  <a:pt x="51443" y="56761"/>
                </a:lnTo>
                <a:lnTo>
                  <a:pt x="51443" y="56761"/>
                </a:lnTo>
                <a:lnTo>
                  <a:pt x="51239" y="56966"/>
                </a:lnTo>
                <a:lnTo>
                  <a:pt x="54205" y="57886"/>
                </a:lnTo>
                <a:lnTo>
                  <a:pt x="54307" y="58500"/>
                </a:lnTo>
                <a:lnTo>
                  <a:pt x="55330" y="58807"/>
                </a:lnTo>
                <a:lnTo>
                  <a:pt x="54818" y="59625"/>
                </a:lnTo>
                <a:lnTo>
                  <a:pt x="54818" y="59625"/>
                </a:lnTo>
                <a:lnTo>
                  <a:pt x="57068" y="59420"/>
                </a:lnTo>
                <a:lnTo>
                  <a:pt x="57170" y="59523"/>
                </a:lnTo>
                <a:lnTo>
                  <a:pt x="57886" y="59420"/>
                </a:lnTo>
                <a:lnTo>
                  <a:pt x="57886" y="59114"/>
                </a:lnTo>
                <a:lnTo>
                  <a:pt x="55739" y="58091"/>
                </a:lnTo>
                <a:lnTo>
                  <a:pt x="55534" y="57886"/>
                </a:lnTo>
                <a:lnTo>
                  <a:pt x="55330" y="57784"/>
                </a:lnTo>
                <a:lnTo>
                  <a:pt x="55534" y="57784"/>
                </a:lnTo>
                <a:lnTo>
                  <a:pt x="55125" y="57580"/>
                </a:lnTo>
                <a:lnTo>
                  <a:pt x="55227" y="57682"/>
                </a:lnTo>
                <a:lnTo>
                  <a:pt x="52057" y="56250"/>
                </a:lnTo>
                <a:close/>
                <a:moveTo>
                  <a:pt x="207307" y="59625"/>
                </a:moveTo>
                <a:lnTo>
                  <a:pt x="207307" y="59625"/>
                </a:lnTo>
                <a:lnTo>
                  <a:pt x="207307" y="59625"/>
                </a:lnTo>
                <a:close/>
                <a:moveTo>
                  <a:pt x="222648" y="59420"/>
                </a:moveTo>
                <a:lnTo>
                  <a:pt x="222648" y="59523"/>
                </a:lnTo>
                <a:lnTo>
                  <a:pt x="221625" y="59727"/>
                </a:lnTo>
                <a:lnTo>
                  <a:pt x="221727" y="59727"/>
                </a:lnTo>
                <a:lnTo>
                  <a:pt x="221216" y="60341"/>
                </a:lnTo>
                <a:lnTo>
                  <a:pt x="221727" y="61159"/>
                </a:lnTo>
                <a:lnTo>
                  <a:pt x="222750" y="60852"/>
                </a:lnTo>
                <a:lnTo>
                  <a:pt x="223159" y="59932"/>
                </a:lnTo>
                <a:lnTo>
                  <a:pt x="222648" y="59420"/>
                </a:lnTo>
                <a:close/>
                <a:moveTo>
                  <a:pt x="54511" y="60955"/>
                </a:moveTo>
                <a:lnTo>
                  <a:pt x="54205" y="61057"/>
                </a:lnTo>
                <a:lnTo>
                  <a:pt x="54614" y="61670"/>
                </a:lnTo>
                <a:lnTo>
                  <a:pt x="55023" y="61773"/>
                </a:lnTo>
                <a:lnTo>
                  <a:pt x="55534" y="61568"/>
                </a:lnTo>
                <a:lnTo>
                  <a:pt x="55943" y="61568"/>
                </a:lnTo>
                <a:lnTo>
                  <a:pt x="54511" y="60955"/>
                </a:lnTo>
                <a:close/>
                <a:moveTo>
                  <a:pt x="58602" y="59727"/>
                </a:moveTo>
                <a:lnTo>
                  <a:pt x="59114" y="60034"/>
                </a:lnTo>
                <a:lnTo>
                  <a:pt x="59114" y="60443"/>
                </a:lnTo>
                <a:lnTo>
                  <a:pt x="59420" y="60955"/>
                </a:lnTo>
                <a:lnTo>
                  <a:pt x="59114" y="61057"/>
                </a:lnTo>
                <a:lnTo>
                  <a:pt x="57784" y="60852"/>
                </a:lnTo>
                <a:lnTo>
                  <a:pt x="57580" y="61159"/>
                </a:lnTo>
                <a:lnTo>
                  <a:pt x="57989" y="61466"/>
                </a:lnTo>
                <a:lnTo>
                  <a:pt x="59420" y="61261"/>
                </a:lnTo>
                <a:lnTo>
                  <a:pt x="59932" y="61568"/>
                </a:lnTo>
                <a:lnTo>
                  <a:pt x="60239" y="61875"/>
                </a:lnTo>
                <a:lnTo>
                  <a:pt x="60545" y="61261"/>
                </a:lnTo>
                <a:lnTo>
                  <a:pt x="62693" y="61261"/>
                </a:lnTo>
                <a:lnTo>
                  <a:pt x="63000" y="60750"/>
                </a:lnTo>
                <a:lnTo>
                  <a:pt x="61977" y="60341"/>
                </a:lnTo>
                <a:lnTo>
                  <a:pt x="62284" y="60239"/>
                </a:lnTo>
                <a:lnTo>
                  <a:pt x="58602" y="59727"/>
                </a:lnTo>
                <a:close/>
                <a:moveTo>
                  <a:pt x="208739" y="63614"/>
                </a:moveTo>
                <a:lnTo>
                  <a:pt x="208739" y="63614"/>
                </a:lnTo>
                <a:lnTo>
                  <a:pt x="208739" y="63614"/>
                </a:lnTo>
                <a:close/>
                <a:moveTo>
                  <a:pt x="48989" y="64227"/>
                </a:moveTo>
                <a:lnTo>
                  <a:pt x="48989" y="64330"/>
                </a:lnTo>
                <a:lnTo>
                  <a:pt x="49091" y="64432"/>
                </a:lnTo>
                <a:lnTo>
                  <a:pt x="49091" y="64432"/>
                </a:lnTo>
                <a:lnTo>
                  <a:pt x="48989" y="64227"/>
                </a:lnTo>
                <a:close/>
                <a:moveTo>
                  <a:pt x="44182" y="66375"/>
                </a:moveTo>
                <a:lnTo>
                  <a:pt x="44386" y="66477"/>
                </a:lnTo>
                <a:lnTo>
                  <a:pt x="44386" y="66477"/>
                </a:lnTo>
                <a:lnTo>
                  <a:pt x="44284" y="66375"/>
                </a:lnTo>
                <a:close/>
                <a:moveTo>
                  <a:pt x="232261" y="60955"/>
                </a:moveTo>
                <a:lnTo>
                  <a:pt x="231955" y="61670"/>
                </a:lnTo>
                <a:lnTo>
                  <a:pt x="232159" y="63511"/>
                </a:lnTo>
                <a:lnTo>
                  <a:pt x="231648" y="63307"/>
                </a:lnTo>
                <a:lnTo>
                  <a:pt x="232364" y="64943"/>
                </a:lnTo>
                <a:lnTo>
                  <a:pt x="232568" y="64739"/>
                </a:lnTo>
                <a:lnTo>
                  <a:pt x="232977" y="65148"/>
                </a:lnTo>
                <a:lnTo>
                  <a:pt x="232773" y="65864"/>
                </a:lnTo>
                <a:lnTo>
                  <a:pt x="233591" y="65966"/>
                </a:lnTo>
                <a:lnTo>
                  <a:pt x="233795" y="65659"/>
                </a:lnTo>
                <a:lnTo>
                  <a:pt x="234716" y="66375"/>
                </a:lnTo>
                <a:lnTo>
                  <a:pt x="234409" y="65761"/>
                </a:lnTo>
                <a:lnTo>
                  <a:pt x="236045" y="67091"/>
                </a:lnTo>
                <a:lnTo>
                  <a:pt x="235432" y="65966"/>
                </a:lnTo>
                <a:lnTo>
                  <a:pt x="235739" y="65864"/>
                </a:lnTo>
                <a:lnTo>
                  <a:pt x="235125" y="65659"/>
                </a:lnTo>
                <a:lnTo>
                  <a:pt x="235125" y="65864"/>
                </a:lnTo>
                <a:lnTo>
                  <a:pt x="234511" y="65352"/>
                </a:lnTo>
                <a:lnTo>
                  <a:pt x="234205" y="65455"/>
                </a:lnTo>
                <a:lnTo>
                  <a:pt x="234307" y="65659"/>
                </a:lnTo>
                <a:lnTo>
                  <a:pt x="233284" y="64330"/>
                </a:lnTo>
                <a:lnTo>
                  <a:pt x="233489" y="63511"/>
                </a:lnTo>
                <a:lnTo>
                  <a:pt x="233795" y="63205"/>
                </a:lnTo>
                <a:lnTo>
                  <a:pt x="233591" y="61159"/>
                </a:lnTo>
                <a:lnTo>
                  <a:pt x="233284" y="61261"/>
                </a:lnTo>
                <a:lnTo>
                  <a:pt x="232261" y="60955"/>
                </a:lnTo>
                <a:close/>
                <a:moveTo>
                  <a:pt x="236045" y="67091"/>
                </a:moveTo>
                <a:lnTo>
                  <a:pt x="236045" y="67091"/>
                </a:lnTo>
                <a:lnTo>
                  <a:pt x="236045" y="67091"/>
                </a:lnTo>
                <a:close/>
                <a:moveTo>
                  <a:pt x="232670" y="66170"/>
                </a:moveTo>
                <a:lnTo>
                  <a:pt x="233693" y="67398"/>
                </a:lnTo>
                <a:lnTo>
                  <a:pt x="233693" y="66580"/>
                </a:lnTo>
                <a:lnTo>
                  <a:pt x="233080" y="66170"/>
                </a:lnTo>
                <a:close/>
                <a:moveTo>
                  <a:pt x="222750" y="67705"/>
                </a:moveTo>
                <a:lnTo>
                  <a:pt x="222750" y="67705"/>
                </a:lnTo>
                <a:lnTo>
                  <a:pt x="222750" y="67705"/>
                </a:lnTo>
                <a:close/>
                <a:moveTo>
                  <a:pt x="222750" y="67705"/>
                </a:moveTo>
                <a:lnTo>
                  <a:pt x="222737" y="67743"/>
                </a:lnTo>
                <a:lnTo>
                  <a:pt x="222750" y="67807"/>
                </a:lnTo>
                <a:lnTo>
                  <a:pt x="222750" y="67705"/>
                </a:lnTo>
                <a:close/>
                <a:moveTo>
                  <a:pt x="235330" y="67091"/>
                </a:moveTo>
                <a:lnTo>
                  <a:pt x="235330" y="67807"/>
                </a:lnTo>
                <a:lnTo>
                  <a:pt x="235739" y="67602"/>
                </a:lnTo>
                <a:lnTo>
                  <a:pt x="236148" y="67909"/>
                </a:lnTo>
                <a:lnTo>
                  <a:pt x="235534" y="67193"/>
                </a:lnTo>
                <a:lnTo>
                  <a:pt x="235330" y="67091"/>
                </a:lnTo>
                <a:close/>
                <a:moveTo>
                  <a:pt x="236250" y="67091"/>
                </a:moveTo>
                <a:lnTo>
                  <a:pt x="237068" y="68420"/>
                </a:lnTo>
                <a:lnTo>
                  <a:pt x="237682" y="68625"/>
                </a:lnTo>
                <a:lnTo>
                  <a:pt x="237784" y="68625"/>
                </a:lnTo>
                <a:lnTo>
                  <a:pt x="237170" y="67295"/>
                </a:lnTo>
                <a:lnTo>
                  <a:pt x="236250" y="67091"/>
                </a:lnTo>
                <a:close/>
                <a:moveTo>
                  <a:pt x="234307" y="67807"/>
                </a:moveTo>
                <a:lnTo>
                  <a:pt x="234205" y="67909"/>
                </a:lnTo>
                <a:lnTo>
                  <a:pt x="234409" y="68011"/>
                </a:lnTo>
                <a:lnTo>
                  <a:pt x="234409" y="69341"/>
                </a:lnTo>
                <a:lnTo>
                  <a:pt x="235330" y="68420"/>
                </a:lnTo>
                <a:lnTo>
                  <a:pt x="234307" y="67807"/>
                </a:lnTo>
                <a:close/>
                <a:moveTo>
                  <a:pt x="236455" y="68216"/>
                </a:moveTo>
                <a:lnTo>
                  <a:pt x="236557" y="68625"/>
                </a:lnTo>
                <a:lnTo>
                  <a:pt x="236864" y="68932"/>
                </a:lnTo>
                <a:lnTo>
                  <a:pt x="237170" y="69750"/>
                </a:lnTo>
                <a:lnTo>
                  <a:pt x="237170" y="69341"/>
                </a:lnTo>
                <a:lnTo>
                  <a:pt x="237273" y="69545"/>
                </a:lnTo>
                <a:lnTo>
                  <a:pt x="237273" y="69443"/>
                </a:lnTo>
                <a:lnTo>
                  <a:pt x="237273" y="69136"/>
                </a:lnTo>
                <a:lnTo>
                  <a:pt x="237170" y="68932"/>
                </a:lnTo>
                <a:lnTo>
                  <a:pt x="236966" y="68318"/>
                </a:lnTo>
                <a:lnTo>
                  <a:pt x="236761" y="68420"/>
                </a:lnTo>
                <a:lnTo>
                  <a:pt x="236455" y="68216"/>
                </a:lnTo>
                <a:close/>
                <a:moveTo>
                  <a:pt x="193091" y="69852"/>
                </a:moveTo>
                <a:lnTo>
                  <a:pt x="193295" y="70261"/>
                </a:lnTo>
                <a:lnTo>
                  <a:pt x="193160" y="69965"/>
                </a:lnTo>
                <a:lnTo>
                  <a:pt x="193091" y="69852"/>
                </a:lnTo>
                <a:close/>
                <a:moveTo>
                  <a:pt x="235636" y="68830"/>
                </a:moveTo>
                <a:lnTo>
                  <a:pt x="235227" y="69034"/>
                </a:lnTo>
                <a:lnTo>
                  <a:pt x="235125" y="69239"/>
                </a:lnTo>
                <a:lnTo>
                  <a:pt x="235227" y="69648"/>
                </a:lnTo>
                <a:lnTo>
                  <a:pt x="234818" y="69955"/>
                </a:lnTo>
                <a:lnTo>
                  <a:pt x="235636" y="70670"/>
                </a:lnTo>
                <a:lnTo>
                  <a:pt x="235636" y="68830"/>
                </a:lnTo>
                <a:close/>
                <a:moveTo>
                  <a:pt x="232057" y="68420"/>
                </a:moveTo>
                <a:lnTo>
                  <a:pt x="230318" y="71284"/>
                </a:lnTo>
                <a:lnTo>
                  <a:pt x="230318" y="71386"/>
                </a:lnTo>
                <a:lnTo>
                  <a:pt x="232261" y="69341"/>
                </a:lnTo>
                <a:lnTo>
                  <a:pt x="232057" y="68420"/>
                </a:lnTo>
                <a:close/>
                <a:moveTo>
                  <a:pt x="196568" y="70159"/>
                </a:moveTo>
                <a:lnTo>
                  <a:pt x="196364" y="71795"/>
                </a:lnTo>
                <a:lnTo>
                  <a:pt x="196364" y="72000"/>
                </a:lnTo>
                <a:lnTo>
                  <a:pt x="197591" y="73739"/>
                </a:lnTo>
                <a:lnTo>
                  <a:pt x="198102" y="72102"/>
                </a:lnTo>
                <a:lnTo>
                  <a:pt x="196875" y="70261"/>
                </a:lnTo>
                <a:lnTo>
                  <a:pt x="196568" y="70159"/>
                </a:lnTo>
                <a:close/>
                <a:moveTo>
                  <a:pt x="237580" y="70261"/>
                </a:moveTo>
                <a:lnTo>
                  <a:pt x="237580" y="70773"/>
                </a:lnTo>
                <a:lnTo>
                  <a:pt x="237068" y="70977"/>
                </a:lnTo>
                <a:lnTo>
                  <a:pt x="237068" y="71182"/>
                </a:lnTo>
                <a:lnTo>
                  <a:pt x="236761" y="71182"/>
                </a:lnTo>
                <a:lnTo>
                  <a:pt x="236659" y="71591"/>
                </a:lnTo>
                <a:lnTo>
                  <a:pt x="236250" y="71795"/>
                </a:lnTo>
                <a:lnTo>
                  <a:pt x="236148" y="71182"/>
                </a:lnTo>
                <a:lnTo>
                  <a:pt x="235739" y="71284"/>
                </a:lnTo>
                <a:lnTo>
                  <a:pt x="235432" y="71693"/>
                </a:lnTo>
                <a:lnTo>
                  <a:pt x="234818" y="71898"/>
                </a:lnTo>
                <a:lnTo>
                  <a:pt x="234818" y="72818"/>
                </a:lnTo>
                <a:lnTo>
                  <a:pt x="235227" y="72000"/>
                </a:lnTo>
                <a:lnTo>
                  <a:pt x="235636" y="72102"/>
                </a:lnTo>
                <a:lnTo>
                  <a:pt x="235943" y="72409"/>
                </a:lnTo>
                <a:lnTo>
                  <a:pt x="236045" y="72000"/>
                </a:lnTo>
                <a:lnTo>
                  <a:pt x="236455" y="72205"/>
                </a:lnTo>
                <a:lnTo>
                  <a:pt x="236557" y="73125"/>
                </a:lnTo>
                <a:lnTo>
                  <a:pt x="237580" y="73943"/>
                </a:lnTo>
                <a:lnTo>
                  <a:pt x="237682" y="73841"/>
                </a:lnTo>
                <a:lnTo>
                  <a:pt x="237682" y="74045"/>
                </a:lnTo>
                <a:lnTo>
                  <a:pt x="238091" y="73841"/>
                </a:lnTo>
                <a:lnTo>
                  <a:pt x="237784" y="73227"/>
                </a:lnTo>
                <a:lnTo>
                  <a:pt x="237989" y="72614"/>
                </a:lnTo>
                <a:lnTo>
                  <a:pt x="238295" y="72818"/>
                </a:lnTo>
                <a:lnTo>
                  <a:pt x="238500" y="73534"/>
                </a:lnTo>
                <a:lnTo>
                  <a:pt x="238500" y="73023"/>
                </a:lnTo>
                <a:lnTo>
                  <a:pt x="238807" y="72614"/>
                </a:lnTo>
                <a:lnTo>
                  <a:pt x="238500" y="71284"/>
                </a:lnTo>
                <a:lnTo>
                  <a:pt x="238398" y="71182"/>
                </a:lnTo>
                <a:lnTo>
                  <a:pt x="238500" y="70977"/>
                </a:lnTo>
                <a:lnTo>
                  <a:pt x="238295" y="70466"/>
                </a:lnTo>
                <a:lnTo>
                  <a:pt x="237580" y="70261"/>
                </a:lnTo>
                <a:close/>
                <a:moveTo>
                  <a:pt x="240443" y="77727"/>
                </a:moveTo>
                <a:lnTo>
                  <a:pt x="240034" y="78545"/>
                </a:lnTo>
                <a:lnTo>
                  <a:pt x="240136" y="80284"/>
                </a:lnTo>
                <a:lnTo>
                  <a:pt x="240852" y="81000"/>
                </a:lnTo>
                <a:lnTo>
                  <a:pt x="240341" y="79568"/>
                </a:lnTo>
                <a:lnTo>
                  <a:pt x="241261" y="79773"/>
                </a:lnTo>
                <a:lnTo>
                  <a:pt x="240750" y="79057"/>
                </a:lnTo>
                <a:lnTo>
                  <a:pt x="241057" y="78852"/>
                </a:lnTo>
                <a:lnTo>
                  <a:pt x="241057" y="78545"/>
                </a:lnTo>
                <a:lnTo>
                  <a:pt x="240136" y="78955"/>
                </a:lnTo>
                <a:lnTo>
                  <a:pt x="240443" y="78648"/>
                </a:lnTo>
                <a:lnTo>
                  <a:pt x="240443" y="78341"/>
                </a:lnTo>
                <a:lnTo>
                  <a:pt x="240341" y="78136"/>
                </a:lnTo>
                <a:lnTo>
                  <a:pt x="240443" y="77727"/>
                </a:lnTo>
                <a:close/>
                <a:moveTo>
                  <a:pt x="79875" y="80284"/>
                </a:moveTo>
                <a:lnTo>
                  <a:pt x="78136" y="80591"/>
                </a:lnTo>
                <a:lnTo>
                  <a:pt x="78136" y="81511"/>
                </a:lnTo>
                <a:lnTo>
                  <a:pt x="78443" y="81818"/>
                </a:lnTo>
                <a:lnTo>
                  <a:pt x="79466" y="81511"/>
                </a:lnTo>
                <a:lnTo>
                  <a:pt x="80080" y="80693"/>
                </a:lnTo>
                <a:lnTo>
                  <a:pt x="79875" y="80284"/>
                </a:lnTo>
                <a:close/>
                <a:moveTo>
                  <a:pt x="261102" y="82636"/>
                </a:moveTo>
                <a:lnTo>
                  <a:pt x="261000" y="82841"/>
                </a:lnTo>
                <a:lnTo>
                  <a:pt x="261205" y="82943"/>
                </a:lnTo>
                <a:lnTo>
                  <a:pt x="261307" y="82943"/>
                </a:lnTo>
                <a:lnTo>
                  <a:pt x="261102" y="82636"/>
                </a:lnTo>
                <a:close/>
                <a:moveTo>
                  <a:pt x="220500" y="81818"/>
                </a:moveTo>
                <a:lnTo>
                  <a:pt x="219784" y="81920"/>
                </a:lnTo>
                <a:lnTo>
                  <a:pt x="219886" y="82227"/>
                </a:lnTo>
                <a:lnTo>
                  <a:pt x="220295" y="82534"/>
                </a:lnTo>
                <a:lnTo>
                  <a:pt x="220295" y="82841"/>
                </a:lnTo>
                <a:lnTo>
                  <a:pt x="221011" y="83148"/>
                </a:lnTo>
                <a:lnTo>
                  <a:pt x="221114" y="82636"/>
                </a:lnTo>
                <a:lnTo>
                  <a:pt x="220500" y="81818"/>
                </a:lnTo>
                <a:close/>
                <a:moveTo>
                  <a:pt x="222034" y="82636"/>
                </a:moveTo>
                <a:lnTo>
                  <a:pt x="221830" y="83045"/>
                </a:lnTo>
                <a:lnTo>
                  <a:pt x="221830" y="83352"/>
                </a:lnTo>
                <a:lnTo>
                  <a:pt x="222341" y="83148"/>
                </a:lnTo>
                <a:lnTo>
                  <a:pt x="222034" y="82636"/>
                </a:lnTo>
                <a:close/>
                <a:moveTo>
                  <a:pt x="240443" y="83352"/>
                </a:moveTo>
                <a:lnTo>
                  <a:pt x="240239" y="83659"/>
                </a:lnTo>
                <a:lnTo>
                  <a:pt x="240239" y="83659"/>
                </a:lnTo>
                <a:lnTo>
                  <a:pt x="240545" y="83352"/>
                </a:lnTo>
                <a:close/>
                <a:moveTo>
                  <a:pt x="240852" y="82943"/>
                </a:moveTo>
                <a:lnTo>
                  <a:pt x="240545" y="83352"/>
                </a:lnTo>
                <a:lnTo>
                  <a:pt x="240750" y="83557"/>
                </a:lnTo>
                <a:lnTo>
                  <a:pt x="241261" y="83455"/>
                </a:lnTo>
                <a:lnTo>
                  <a:pt x="241670" y="83557"/>
                </a:lnTo>
                <a:lnTo>
                  <a:pt x="241977" y="83455"/>
                </a:lnTo>
                <a:lnTo>
                  <a:pt x="242898" y="83966"/>
                </a:lnTo>
                <a:lnTo>
                  <a:pt x="241568" y="82943"/>
                </a:lnTo>
                <a:close/>
                <a:moveTo>
                  <a:pt x="230011" y="72818"/>
                </a:moveTo>
                <a:lnTo>
                  <a:pt x="228989" y="74250"/>
                </a:lnTo>
                <a:lnTo>
                  <a:pt x="228989" y="74761"/>
                </a:lnTo>
                <a:lnTo>
                  <a:pt x="228477" y="74966"/>
                </a:lnTo>
                <a:lnTo>
                  <a:pt x="228477" y="74864"/>
                </a:lnTo>
                <a:lnTo>
                  <a:pt x="227557" y="75375"/>
                </a:lnTo>
                <a:lnTo>
                  <a:pt x="227045" y="76398"/>
                </a:lnTo>
                <a:lnTo>
                  <a:pt x="225409" y="77216"/>
                </a:lnTo>
                <a:lnTo>
                  <a:pt x="225307" y="77420"/>
                </a:lnTo>
                <a:lnTo>
                  <a:pt x="225205" y="77523"/>
                </a:lnTo>
                <a:lnTo>
                  <a:pt x="225205" y="78648"/>
                </a:lnTo>
                <a:lnTo>
                  <a:pt x="223670" y="77932"/>
                </a:lnTo>
                <a:lnTo>
                  <a:pt x="223159" y="78750"/>
                </a:lnTo>
                <a:lnTo>
                  <a:pt x="223261" y="78750"/>
                </a:lnTo>
                <a:lnTo>
                  <a:pt x="224182" y="83045"/>
                </a:lnTo>
                <a:lnTo>
                  <a:pt x="225511" y="83045"/>
                </a:lnTo>
                <a:lnTo>
                  <a:pt x="225818" y="83659"/>
                </a:lnTo>
                <a:lnTo>
                  <a:pt x="226023" y="83455"/>
                </a:lnTo>
                <a:lnTo>
                  <a:pt x="226330" y="83557"/>
                </a:lnTo>
                <a:lnTo>
                  <a:pt x="226739" y="83045"/>
                </a:lnTo>
                <a:lnTo>
                  <a:pt x="227352" y="83557"/>
                </a:lnTo>
                <a:lnTo>
                  <a:pt x="227966" y="83352"/>
                </a:lnTo>
                <a:lnTo>
                  <a:pt x="228068" y="83557"/>
                </a:lnTo>
                <a:lnTo>
                  <a:pt x="228375" y="84273"/>
                </a:lnTo>
                <a:lnTo>
                  <a:pt x="229398" y="83659"/>
                </a:lnTo>
                <a:lnTo>
                  <a:pt x="229705" y="83250"/>
                </a:lnTo>
                <a:lnTo>
                  <a:pt x="229602" y="83045"/>
                </a:lnTo>
                <a:lnTo>
                  <a:pt x="229807" y="82739"/>
                </a:lnTo>
                <a:lnTo>
                  <a:pt x="229705" y="81920"/>
                </a:lnTo>
                <a:lnTo>
                  <a:pt x="230216" y="81102"/>
                </a:lnTo>
                <a:lnTo>
                  <a:pt x="230523" y="81102"/>
                </a:lnTo>
                <a:lnTo>
                  <a:pt x="231239" y="78955"/>
                </a:lnTo>
                <a:lnTo>
                  <a:pt x="231852" y="79159"/>
                </a:lnTo>
                <a:lnTo>
                  <a:pt x="232159" y="79159"/>
                </a:lnTo>
                <a:lnTo>
                  <a:pt x="232057" y="78955"/>
                </a:lnTo>
                <a:lnTo>
                  <a:pt x="231136" y="77932"/>
                </a:lnTo>
                <a:lnTo>
                  <a:pt x="231034" y="77114"/>
                </a:lnTo>
                <a:lnTo>
                  <a:pt x="230932" y="77011"/>
                </a:lnTo>
                <a:lnTo>
                  <a:pt x="230420" y="76295"/>
                </a:lnTo>
                <a:lnTo>
                  <a:pt x="230830" y="76193"/>
                </a:lnTo>
                <a:lnTo>
                  <a:pt x="230932" y="76091"/>
                </a:lnTo>
                <a:lnTo>
                  <a:pt x="230932" y="75580"/>
                </a:lnTo>
                <a:lnTo>
                  <a:pt x="231750" y="75580"/>
                </a:lnTo>
                <a:lnTo>
                  <a:pt x="231443" y="74864"/>
                </a:lnTo>
                <a:lnTo>
                  <a:pt x="232261" y="74761"/>
                </a:lnTo>
                <a:lnTo>
                  <a:pt x="231136" y="73841"/>
                </a:lnTo>
                <a:lnTo>
                  <a:pt x="230727" y="73943"/>
                </a:lnTo>
                <a:lnTo>
                  <a:pt x="230420" y="72920"/>
                </a:lnTo>
                <a:lnTo>
                  <a:pt x="230011" y="73227"/>
                </a:lnTo>
                <a:lnTo>
                  <a:pt x="230011" y="72818"/>
                </a:lnTo>
                <a:close/>
                <a:moveTo>
                  <a:pt x="261307" y="82943"/>
                </a:moveTo>
                <a:lnTo>
                  <a:pt x="262841" y="84989"/>
                </a:lnTo>
                <a:lnTo>
                  <a:pt x="262330" y="83761"/>
                </a:lnTo>
                <a:lnTo>
                  <a:pt x="261307" y="82943"/>
                </a:lnTo>
                <a:close/>
                <a:moveTo>
                  <a:pt x="237682" y="78239"/>
                </a:moveTo>
                <a:lnTo>
                  <a:pt x="237170" y="78852"/>
                </a:lnTo>
                <a:lnTo>
                  <a:pt x="234614" y="78955"/>
                </a:lnTo>
                <a:lnTo>
                  <a:pt x="234409" y="78750"/>
                </a:lnTo>
                <a:lnTo>
                  <a:pt x="233489" y="79057"/>
                </a:lnTo>
                <a:lnTo>
                  <a:pt x="232977" y="79875"/>
                </a:lnTo>
                <a:lnTo>
                  <a:pt x="232977" y="80080"/>
                </a:lnTo>
                <a:lnTo>
                  <a:pt x="232875" y="80182"/>
                </a:lnTo>
                <a:lnTo>
                  <a:pt x="232977" y="80898"/>
                </a:lnTo>
                <a:lnTo>
                  <a:pt x="232875" y="80693"/>
                </a:lnTo>
                <a:lnTo>
                  <a:pt x="232057" y="83455"/>
                </a:lnTo>
                <a:lnTo>
                  <a:pt x="232364" y="83659"/>
                </a:lnTo>
                <a:lnTo>
                  <a:pt x="232568" y="83864"/>
                </a:lnTo>
                <a:lnTo>
                  <a:pt x="232670" y="85909"/>
                </a:lnTo>
                <a:lnTo>
                  <a:pt x="233386" y="85807"/>
                </a:lnTo>
                <a:lnTo>
                  <a:pt x="233591" y="82841"/>
                </a:lnTo>
                <a:lnTo>
                  <a:pt x="234409" y="84784"/>
                </a:lnTo>
                <a:lnTo>
                  <a:pt x="235636" y="84375"/>
                </a:lnTo>
                <a:lnTo>
                  <a:pt x="235125" y="83761"/>
                </a:lnTo>
                <a:lnTo>
                  <a:pt x="235227" y="83148"/>
                </a:lnTo>
                <a:lnTo>
                  <a:pt x="234409" y="82023"/>
                </a:lnTo>
                <a:lnTo>
                  <a:pt x="234614" y="82023"/>
                </a:lnTo>
                <a:lnTo>
                  <a:pt x="235739" y="81000"/>
                </a:lnTo>
                <a:lnTo>
                  <a:pt x="236148" y="81102"/>
                </a:lnTo>
                <a:lnTo>
                  <a:pt x="235739" y="80693"/>
                </a:lnTo>
                <a:lnTo>
                  <a:pt x="235739" y="80795"/>
                </a:lnTo>
                <a:lnTo>
                  <a:pt x="233591" y="81205"/>
                </a:lnTo>
                <a:lnTo>
                  <a:pt x="233284" y="80693"/>
                </a:lnTo>
                <a:lnTo>
                  <a:pt x="233182" y="80182"/>
                </a:lnTo>
                <a:lnTo>
                  <a:pt x="235943" y="79568"/>
                </a:lnTo>
                <a:lnTo>
                  <a:pt x="236455" y="79773"/>
                </a:lnTo>
                <a:lnTo>
                  <a:pt x="236966" y="79670"/>
                </a:lnTo>
                <a:lnTo>
                  <a:pt x="237580" y="79057"/>
                </a:lnTo>
                <a:lnTo>
                  <a:pt x="237682" y="78239"/>
                </a:lnTo>
                <a:close/>
                <a:moveTo>
                  <a:pt x="210580" y="74659"/>
                </a:moveTo>
                <a:lnTo>
                  <a:pt x="219068" y="86114"/>
                </a:lnTo>
                <a:lnTo>
                  <a:pt x="219068" y="85705"/>
                </a:lnTo>
                <a:lnTo>
                  <a:pt x="219989" y="86011"/>
                </a:lnTo>
                <a:lnTo>
                  <a:pt x="220398" y="83250"/>
                </a:lnTo>
                <a:lnTo>
                  <a:pt x="219273" y="82636"/>
                </a:lnTo>
                <a:lnTo>
                  <a:pt x="218966" y="81102"/>
                </a:lnTo>
                <a:lnTo>
                  <a:pt x="218352" y="80898"/>
                </a:lnTo>
                <a:lnTo>
                  <a:pt x="218148" y="80489"/>
                </a:lnTo>
                <a:lnTo>
                  <a:pt x="218455" y="79977"/>
                </a:lnTo>
                <a:lnTo>
                  <a:pt x="218045" y="79466"/>
                </a:lnTo>
                <a:lnTo>
                  <a:pt x="217330" y="79773"/>
                </a:lnTo>
                <a:lnTo>
                  <a:pt x="217739" y="79568"/>
                </a:lnTo>
                <a:lnTo>
                  <a:pt x="216102" y="77830"/>
                </a:lnTo>
                <a:lnTo>
                  <a:pt x="215795" y="78034"/>
                </a:lnTo>
                <a:lnTo>
                  <a:pt x="212625" y="74659"/>
                </a:lnTo>
                <a:close/>
                <a:moveTo>
                  <a:pt x="246170" y="85602"/>
                </a:moveTo>
                <a:lnTo>
                  <a:pt x="245864" y="85909"/>
                </a:lnTo>
                <a:lnTo>
                  <a:pt x="245761" y="86216"/>
                </a:lnTo>
                <a:lnTo>
                  <a:pt x="246273" y="86523"/>
                </a:lnTo>
                <a:lnTo>
                  <a:pt x="246375" y="86011"/>
                </a:lnTo>
                <a:lnTo>
                  <a:pt x="246170" y="85602"/>
                </a:lnTo>
                <a:close/>
                <a:moveTo>
                  <a:pt x="261818" y="84375"/>
                </a:moveTo>
                <a:lnTo>
                  <a:pt x="261716" y="84886"/>
                </a:lnTo>
                <a:lnTo>
                  <a:pt x="260693" y="85705"/>
                </a:lnTo>
                <a:lnTo>
                  <a:pt x="260386" y="85705"/>
                </a:lnTo>
                <a:lnTo>
                  <a:pt x="260284" y="85193"/>
                </a:lnTo>
                <a:lnTo>
                  <a:pt x="260080" y="85705"/>
                </a:lnTo>
                <a:lnTo>
                  <a:pt x="258648" y="85909"/>
                </a:lnTo>
                <a:lnTo>
                  <a:pt x="259773" y="86523"/>
                </a:lnTo>
                <a:lnTo>
                  <a:pt x="262125" y="85500"/>
                </a:lnTo>
                <a:lnTo>
                  <a:pt x="262023" y="85295"/>
                </a:lnTo>
                <a:lnTo>
                  <a:pt x="262227" y="85193"/>
                </a:lnTo>
                <a:lnTo>
                  <a:pt x="262432" y="84477"/>
                </a:lnTo>
                <a:lnTo>
                  <a:pt x="261818" y="84375"/>
                </a:lnTo>
                <a:close/>
                <a:moveTo>
                  <a:pt x="249239" y="87852"/>
                </a:moveTo>
                <a:lnTo>
                  <a:pt x="248727" y="88670"/>
                </a:lnTo>
                <a:lnTo>
                  <a:pt x="249648" y="88466"/>
                </a:lnTo>
                <a:lnTo>
                  <a:pt x="249239" y="87852"/>
                </a:lnTo>
                <a:close/>
                <a:moveTo>
                  <a:pt x="220500" y="86216"/>
                </a:moveTo>
                <a:lnTo>
                  <a:pt x="219682" y="86932"/>
                </a:lnTo>
                <a:lnTo>
                  <a:pt x="219784" y="87136"/>
                </a:lnTo>
                <a:lnTo>
                  <a:pt x="227250" y="88875"/>
                </a:lnTo>
                <a:lnTo>
                  <a:pt x="227761" y="88977"/>
                </a:lnTo>
                <a:lnTo>
                  <a:pt x="227761" y="88057"/>
                </a:lnTo>
                <a:lnTo>
                  <a:pt x="226330" y="87648"/>
                </a:lnTo>
                <a:lnTo>
                  <a:pt x="226125" y="87136"/>
                </a:lnTo>
                <a:lnTo>
                  <a:pt x="224591" y="86727"/>
                </a:lnTo>
                <a:lnTo>
                  <a:pt x="224284" y="87136"/>
                </a:lnTo>
                <a:lnTo>
                  <a:pt x="222648" y="87034"/>
                </a:lnTo>
                <a:lnTo>
                  <a:pt x="222239" y="86523"/>
                </a:lnTo>
                <a:lnTo>
                  <a:pt x="220500" y="86216"/>
                </a:lnTo>
                <a:close/>
                <a:moveTo>
                  <a:pt x="227761" y="88364"/>
                </a:moveTo>
                <a:lnTo>
                  <a:pt x="228273" y="89080"/>
                </a:lnTo>
                <a:lnTo>
                  <a:pt x="228886" y="88670"/>
                </a:lnTo>
                <a:lnTo>
                  <a:pt x="228375" y="88364"/>
                </a:lnTo>
                <a:close/>
                <a:moveTo>
                  <a:pt x="229398" y="88568"/>
                </a:moveTo>
                <a:lnTo>
                  <a:pt x="228989" y="88977"/>
                </a:lnTo>
                <a:lnTo>
                  <a:pt x="229705" y="89182"/>
                </a:lnTo>
                <a:lnTo>
                  <a:pt x="229807" y="88670"/>
                </a:lnTo>
                <a:lnTo>
                  <a:pt x="229398" y="88568"/>
                </a:lnTo>
                <a:close/>
                <a:moveTo>
                  <a:pt x="235432" y="88466"/>
                </a:moveTo>
                <a:lnTo>
                  <a:pt x="234920" y="88875"/>
                </a:lnTo>
                <a:lnTo>
                  <a:pt x="233182" y="88568"/>
                </a:lnTo>
                <a:lnTo>
                  <a:pt x="232670" y="88670"/>
                </a:lnTo>
                <a:lnTo>
                  <a:pt x="232670" y="89182"/>
                </a:lnTo>
                <a:lnTo>
                  <a:pt x="234716" y="88977"/>
                </a:lnTo>
                <a:lnTo>
                  <a:pt x="235330" y="88773"/>
                </a:lnTo>
                <a:lnTo>
                  <a:pt x="235534" y="88466"/>
                </a:lnTo>
                <a:close/>
                <a:moveTo>
                  <a:pt x="230932" y="88364"/>
                </a:moveTo>
                <a:lnTo>
                  <a:pt x="230727" y="88568"/>
                </a:lnTo>
                <a:lnTo>
                  <a:pt x="231034" y="88977"/>
                </a:lnTo>
                <a:lnTo>
                  <a:pt x="231034" y="88977"/>
                </a:lnTo>
                <a:lnTo>
                  <a:pt x="230420" y="88670"/>
                </a:lnTo>
                <a:lnTo>
                  <a:pt x="230011" y="89386"/>
                </a:lnTo>
                <a:lnTo>
                  <a:pt x="231341" y="88977"/>
                </a:lnTo>
                <a:lnTo>
                  <a:pt x="231750" y="89080"/>
                </a:lnTo>
                <a:lnTo>
                  <a:pt x="231648" y="88977"/>
                </a:lnTo>
                <a:lnTo>
                  <a:pt x="231750" y="88977"/>
                </a:lnTo>
                <a:lnTo>
                  <a:pt x="231648" y="88670"/>
                </a:lnTo>
                <a:lnTo>
                  <a:pt x="231239" y="88568"/>
                </a:lnTo>
                <a:lnTo>
                  <a:pt x="230932" y="88364"/>
                </a:lnTo>
                <a:close/>
                <a:moveTo>
                  <a:pt x="232670" y="89591"/>
                </a:moveTo>
                <a:lnTo>
                  <a:pt x="231750" y="89898"/>
                </a:lnTo>
                <a:lnTo>
                  <a:pt x="232670" y="90409"/>
                </a:lnTo>
                <a:lnTo>
                  <a:pt x="233284" y="90205"/>
                </a:lnTo>
                <a:lnTo>
                  <a:pt x="232670" y="89591"/>
                </a:lnTo>
                <a:close/>
                <a:moveTo>
                  <a:pt x="239420" y="88670"/>
                </a:moveTo>
                <a:lnTo>
                  <a:pt x="237989" y="88773"/>
                </a:lnTo>
                <a:lnTo>
                  <a:pt x="235943" y="90102"/>
                </a:lnTo>
                <a:lnTo>
                  <a:pt x="235943" y="90511"/>
                </a:lnTo>
                <a:lnTo>
                  <a:pt x="237068" y="90102"/>
                </a:lnTo>
                <a:lnTo>
                  <a:pt x="239420" y="88670"/>
                </a:lnTo>
                <a:close/>
                <a:moveTo>
                  <a:pt x="244636" y="80386"/>
                </a:moveTo>
                <a:lnTo>
                  <a:pt x="243205" y="81409"/>
                </a:lnTo>
                <a:lnTo>
                  <a:pt x="243920" y="81614"/>
                </a:lnTo>
                <a:lnTo>
                  <a:pt x="244125" y="82125"/>
                </a:lnTo>
                <a:lnTo>
                  <a:pt x="244432" y="82330"/>
                </a:lnTo>
                <a:lnTo>
                  <a:pt x="245761" y="82227"/>
                </a:lnTo>
                <a:lnTo>
                  <a:pt x="245557" y="82739"/>
                </a:lnTo>
                <a:lnTo>
                  <a:pt x="244023" y="82943"/>
                </a:lnTo>
                <a:lnTo>
                  <a:pt x="244534" y="83250"/>
                </a:lnTo>
                <a:lnTo>
                  <a:pt x="244739" y="84068"/>
                </a:lnTo>
                <a:lnTo>
                  <a:pt x="245659" y="83148"/>
                </a:lnTo>
                <a:lnTo>
                  <a:pt x="245761" y="83966"/>
                </a:lnTo>
                <a:lnTo>
                  <a:pt x="246580" y="84068"/>
                </a:lnTo>
                <a:lnTo>
                  <a:pt x="246784" y="84580"/>
                </a:lnTo>
                <a:lnTo>
                  <a:pt x="249648" y="85909"/>
                </a:lnTo>
                <a:lnTo>
                  <a:pt x="249443" y="86011"/>
                </a:lnTo>
                <a:lnTo>
                  <a:pt x="249648" y="86011"/>
                </a:lnTo>
                <a:lnTo>
                  <a:pt x="250261" y="87443"/>
                </a:lnTo>
                <a:lnTo>
                  <a:pt x="249852" y="87545"/>
                </a:lnTo>
                <a:lnTo>
                  <a:pt x="250057" y="88057"/>
                </a:lnTo>
                <a:lnTo>
                  <a:pt x="249852" y="88466"/>
                </a:lnTo>
                <a:lnTo>
                  <a:pt x="251080" y="88159"/>
                </a:lnTo>
                <a:lnTo>
                  <a:pt x="251080" y="88670"/>
                </a:lnTo>
                <a:lnTo>
                  <a:pt x="251693" y="89386"/>
                </a:lnTo>
                <a:lnTo>
                  <a:pt x="253534" y="89386"/>
                </a:lnTo>
                <a:lnTo>
                  <a:pt x="253841" y="88977"/>
                </a:lnTo>
                <a:lnTo>
                  <a:pt x="252920" y="88466"/>
                </a:lnTo>
                <a:lnTo>
                  <a:pt x="254455" y="88261"/>
                </a:lnTo>
                <a:lnTo>
                  <a:pt x="254455" y="88159"/>
                </a:lnTo>
                <a:lnTo>
                  <a:pt x="254557" y="88159"/>
                </a:lnTo>
                <a:lnTo>
                  <a:pt x="254250" y="87750"/>
                </a:lnTo>
                <a:lnTo>
                  <a:pt x="254864" y="87955"/>
                </a:lnTo>
                <a:lnTo>
                  <a:pt x="255375" y="87852"/>
                </a:lnTo>
                <a:lnTo>
                  <a:pt x="257625" y="90307"/>
                </a:lnTo>
                <a:lnTo>
                  <a:pt x="260080" y="91023"/>
                </a:lnTo>
                <a:lnTo>
                  <a:pt x="260080" y="90716"/>
                </a:lnTo>
                <a:lnTo>
                  <a:pt x="260489" y="90614"/>
                </a:lnTo>
                <a:lnTo>
                  <a:pt x="259670" y="90307"/>
                </a:lnTo>
                <a:lnTo>
                  <a:pt x="259670" y="90102"/>
                </a:lnTo>
                <a:lnTo>
                  <a:pt x="259159" y="89386"/>
                </a:lnTo>
                <a:lnTo>
                  <a:pt x="258648" y="89386"/>
                </a:lnTo>
                <a:lnTo>
                  <a:pt x="257318" y="87034"/>
                </a:lnTo>
                <a:lnTo>
                  <a:pt x="258136" y="86932"/>
                </a:lnTo>
                <a:lnTo>
                  <a:pt x="256500" y="85705"/>
                </a:lnTo>
                <a:lnTo>
                  <a:pt x="256398" y="84989"/>
                </a:lnTo>
                <a:lnTo>
                  <a:pt x="251898" y="82636"/>
                </a:lnTo>
                <a:lnTo>
                  <a:pt x="249545" y="81716"/>
                </a:lnTo>
                <a:lnTo>
                  <a:pt x="248727" y="81920"/>
                </a:lnTo>
                <a:lnTo>
                  <a:pt x="248727" y="82125"/>
                </a:lnTo>
                <a:lnTo>
                  <a:pt x="246989" y="83455"/>
                </a:lnTo>
                <a:lnTo>
                  <a:pt x="246375" y="82636"/>
                </a:lnTo>
                <a:lnTo>
                  <a:pt x="246273" y="82943"/>
                </a:lnTo>
                <a:lnTo>
                  <a:pt x="245864" y="80795"/>
                </a:lnTo>
                <a:lnTo>
                  <a:pt x="244636" y="80386"/>
                </a:lnTo>
                <a:close/>
                <a:moveTo>
                  <a:pt x="242693" y="91534"/>
                </a:moveTo>
                <a:lnTo>
                  <a:pt x="241977" y="91636"/>
                </a:lnTo>
                <a:lnTo>
                  <a:pt x="241977" y="91841"/>
                </a:lnTo>
                <a:lnTo>
                  <a:pt x="242386" y="92352"/>
                </a:lnTo>
                <a:lnTo>
                  <a:pt x="242693" y="91534"/>
                </a:lnTo>
                <a:close/>
                <a:moveTo>
                  <a:pt x="285750" y="96648"/>
                </a:moveTo>
                <a:lnTo>
                  <a:pt x="285545" y="96750"/>
                </a:lnTo>
                <a:lnTo>
                  <a:pt x="284420" y="97159"/>
                </a:lnTo>
                <a:lnTo>
                  <a:pt x="284216" y="97261"/>
                </a:lnTo>
                <a:lnTo>
                  <a:pt x="285239" y="97261"/>
                </a:lnTo>
                <a:lnTo>
                  <a:pt x="285750" y="96648"/>
                </a:lnTo>
                <a:close/>
                <a:moveTo>
                  <a:pt x="285648" y="97057"/>
                </a:moveTo>
                <a:lnTo>
                  <a:pt x="285239" y="97261"/>
                </a:lnTo>
                <a:lnTo>
                  <a:pt x="285545" y="97261"/>
                </a:lnTo>
                <a:lnTo>
                  <a:pt x="285648" y="97057"/>
                </a:lnTo>
                <a:close/>
                <a:moveTo>
                  <a:pt x="284011" y="98080"/>
                </a:moveTo>
                <a:lnTo>
                  <a:pt x="282886" y="98591"/>
                </a:lnTo>
                <a:lnTo>
                  <a:pt x="283807" y="98693"/>
                </a:lnTo>
                <a:lnTo>
                  <a:pt x="284114" y="98386"/>
                </a:lnTo>
                <a:lnTo>
                  <a:pt x="284011" y="98080"/>
                </a:lnTo>
                <a:close/>
                <a:moveTo>
                  <a:pt x="168852" y="92761"/>
                </a:moveTo>
                <a:lnTo>
                  <a:pt x="168136" y="92864"/>
                </a:lnTo>
                <a:lnTo>
                  <a:pt x="168136" y="93682"/>
                </a:lnTo>
                <a:lnTo>
                  <a:pt x="167318" y="94295"/>
                </a:lnTo>
                <a:lnTo>
                  <a:pt x="167318" y="95114"/>
                </a:lnTo>
                <a:lnTo>
                  <a:pt x="166807" y="95420"/>
                </a:lnTo>
                <a:lnTo>
                  <a:pt x="166705" y="95318"/>
                </a:lnTo>
                <a:lnTo>
                  <a:pt x="165886" y="96341"/>
                </a:lnTo>
                <a:lnTo>
                  <a:pt x="165375" y="96239"/>
                </a:lnTo>
                <a:lnTo>
                  <a:pt x="164966" y="96443"/>
                </a:lnTo>
                <a:lnTo>
                  <a:pt x="164761" y="96443"/>
                </a:lnTo>
                <a:lnTo>
                  <a:pt x="164045" y="96955"/>
                </a:lnTo>
                <a:lnTo>
                  <a:pt x="163330" y="105955"/>
                </a:lnTo>
                <a:lnTo>
                  <a:pt x="163943" y="106261"/>
                </a:lnTo>
                <a:lnTo>
                  <a:pt x="165477" y="105852"/>
                </a:lnTo>
                <a:lnTo>
                  <a:pt x="168750" y="96034"/>
                </a:lnTo>
                <a:lnTo>
                  <a:pt x="169159" y="96341"/>
                </a:lnTo>
                <a:lnTo>
                  <a:pt x="169364" y="96136"/>
                </a:lnTo>
                <a:lnTo>
                  <a:pt x="168852" y="92761"/>
                </a:lnTo>
                <a:close/>
                <a:moveTo>
                  <a:pt x="79364" y="112500"/>
                </a:moveTo>
                <a:lnTo>
                  <a:pt x="79057" y="112807"/>
                </a:lnTo>
                <a:lnTo>
                  <a:pt x="79057" y="113011"/>
                </a:lnTo>
                <a:lnTo>
                  <a:pt x="79364" y="112500"/>
                </a:lnTo>
                <a:close/>
                <a:moveTo>
                  <a:pt x="185114" y="3784"/>
                </a:moveTo>
                <a:lnTo>
                  <a:pt x="184091" y="4398"/>
                </a:lnTo>
                <a:lnTo>
                  <a:pt x="184909" y="4705"/>
                </a:lnTo>
                <a:lnTo>
                  <a:pt x="183273" y="4705"/>
                </a:lnTo>
                <a:lnTo>
                  <a:pt x="183989" y="5011"/>
                </a:lnTo>
                <a:lnTo>
                  <a:pt x="184193" y="5318"/>
                </a:lnTo>
                <a:lnTo>
                  <a:pt x="184193" y="5318"/>
                </a:lnTo>
                <a:lnTo>
                  <a:pt x="183784" y="5011"/>
                </a:lnTo>
                <a:lnTo>
                  <a:pt x="180102" y="5114"/>
                </a:lnTo>
                <a:lnTo>
                  <a:pt x="180920" y="5216"/>
                </a:lnTo>
                <a:lnTo>
                  <a:pt x="177341" y="5727"/>
                </a:lnTo>
                <a:lnTo>
                  <a:pt x="177545" y="5932"/>
                </a:lnTo>
                <a:lnTo>
                  <a:pt x="177341" y="6239"/>
                </a:lnTo>
                <a:lnTo>
                  <a:pt x="176830" y="6136"/>
                </a:lnTo>
                <a:lnTo>
                  <a:pt x="177955" y="6443"/>
                </a:lnTo>
                <a:lnTo>
                  <a:pt x="177239" y="6443"/>
                </a:lnTo>
                <a:lnTo>
                  <a:pt x="178568" y="6852"/>
                </a:lnTo>
                <a:lnTo>
                  <a:pt x="178057" y="7057"/>
                </a:lnTo>
                <a:lnTo>
                  <a:pt x="178261" y="6852"/>
                </a:lnTo>
                <a:lnTo>
                  <a:pt x="178261" y="6852"/>
                </a:lnTo>
                <a:lnTo>
                  <a:pt x="174477" y="7057"/>
                </a:lnTo>
                <a:lnTo>
                  <a:pt x="174682" y="7466"/>
                </a:lnTo>
                <a:lnTo>
                  <a:pt x="174989" y="7568"/>
                </a:lnTo>
                <a:lnTo>
                  <a:pt x="175091" y="7773"/>
                </a:lnTo>
                <a:lnTo>
                  <a:pt x="177648" y="8795"/>
                </a:lnTo>
                <a:lnTo>
                  <a:pt x="177852" y="9205"/>
                </a:lnTo>
                <a:lnTo>
                  <a:pt x="178261" y="9511"/>
                </a:lnTo>
                <a:lnTo>
                  <a:pt x="178169" y="9789"/>
                </a:lnTo>
                <a:lnTo>
                  <a:pt x="177852" y="9409"/>
                </a:lnTo>
                <a:lnTo>
                  <a:pt x="177545" y="9716"/>
                </a:lnTo>
                <a:lnTo>
                  <a:pt x="177034" y="8591"/>
                </a:lnTo>
                <a:lnTo>
                  <a:pt x="173352" y="8182"/>
                </a:lnTo>
                <a:lnTo>
                  <a:pt x="173352" y="8182"/>
                </a:lnTo>
                <a:lnTo>
                  <a:pt x="173966" y="8489"/>
                </a:lnTo>
                <a:lnTo>
                  <a:pt x="172636" y="8489"/>
                </a:lnTo>
                <a:lnTo>
                  <a:pt x="175193" y="9205"/>
                </a:lnTo>
                <a:lnTo>
                  <a:pt x="175193" y="9205"/>
                </a:lnTo>
                <a:lnTo>
                  <a:pt x="172432" y="8898"/>
                </a:lnTo>
                <a:lnTo>
                  <a:pt x="172432" y="8693"/>
                </a:lnTo>
                <a:lnTo>
                  <a:pt x="172227" y="8591"/>
                </a:lnTo>
                <a:lnTo>
                  <a:pt x="172227" y="8182"/>
                </a:lnTo>
                <a:lnTo>
                  <a:pt x="171307" y="7670"/>
                </a:lnTo>
                <a:lnTo>
                  <a:pt x="171307" y="7670"/>
                </a:lnTo>
                <a:lnTo>
                  <a:pt x="171716" y="8284"/>
                </a:lnTo>
                <a:lnTo>
                  <a:pt x="171102" y="8898"/>
                </a:lnTo>
                <a:lnTo>
                  <a:pt x="172227" y="9511"/>
                </a:lnTo>
                <a:lnTo>
                  <a:pt x="172330" y="10330"/>
                </a:lnTo>
                <a:lnTo>
                  <a:pt x="174886" y="11148"/>
                </a:lnTo>
                <a:lnTo>
                  <a:pt x="173966" y="11045"/>
                </a:lnTo>
                <a:lnTo>
                  <a:pt x="174170" y="12068"/>
                </a:lnTo>
                <a:lnTo>
                  <a:pt x="173966" y="12375"/>
                </a:lnTo>
                <a:lnTo>
                  <a:pt x="173966" y="12580"/>
                </a:lnTo>
                <a:lnTo>
                  <a:pt x="173250" y="13398"/>
                </a:lnTo>
                <a:lnTo>
                  <a:pt x="170898" y="12886"/>
                </a:lnTo>
                <a:lnTo>
                  <a:pt x="172023" y="12886"/>
                </a:lnTo>
                <a:lnTo>
                  <a:pt x="172125" y="13091"/>
                </a:lnTo>
                <a:lnTo>
                  <a:pt x="172636" y="12989"/>
                </a:lnTo>
                <a:lnTo>
                  <a:pt x="172330" y="12784"/>
                </a:lnTo>
                <a:lnTo>
                  <a:pt x="173045" y="11761"/>
                </a:lnTo>
                <a:lnTo>
                  <a:pt x="173045" y="11352"/>
                </a:lnTo>
                <a:lnTo>
                  <a:pt x="172330" y="11045"/>
                </a:lnTo>
                <a:lnTo>
                  <a:pt x="171307" y="9920"/>
                </a:lnTo>
                <a:lnTo>
                  <a:pt x="171307" y="9716"/>
                </a:lnTo>
                <a:lnTo>
                  <a:pt x="171102" y="9307"/>
                </a:lnTo>
                <a:lnTo>
                  <a:pt x="170284" y="8898"/>
                </a:lnTo>
                <a:lnTo>
                  <a:pt x="170182" y="7875"/>
                </a:lnTo>
                <a:lnTo>
                  <a:pt x="168545" y="7670"/>
                </a:lnTo>
                <a:lnTo>
                  <a:pt x="167727" y="8080"/>
                </a:lnTo>
                <a:lnTo>
                  <a:pt x="167625" y="8795"/>
                </a:lnTo>
                <a:lnTo>
                  <a:pt x="167114" y="9205"/>
                </a:lnTo>
                <a:lnTo>
                  <a:pt x="167727" y="9409"/>
                </a:lnTo>
                <a:lnTo>
                  <a:pt x="168034" y="10432"/>
                </a:lnTo>
                <a:lnTo>
                  <a:pt x="169875" y="10943"/>
                </a:lnTo>
                <a:lnTo>
                  <a:pt x="169568" y="11557"/>
                </a:lnTo>
                <a:lnTo>
                  <a:pt x="164148" y="10227"/>
                </a:lnTo>
                <a:lnTo>
                  <a:pt x="163636" y="10432"/>
                </a:lnTo>
                <a:lnTo>
                  <a:pt x="164352" y="10841"/>
                </a:lnTo>
                <a:lnTo>
                  <a:pt x="163841" y="11250"/>
                </a:lnTo>
                <a:lnTo>
                  <a:pt x="159648" y="11557"/>
                </a:lnTo>
                <a:lnTo>
                  <a:pt x="159648" y="11557"/>
                </a:lnTo>
                <a:lnTo>
                  <a:pt x="159955" y="11455"/>
                </a:lnTo>
                <a:lnTo>
                  <a:pt x="159852" y="11045"/>
                </a:lnTo>
                <a:lnTo>
                  <a:pt x="159750" y="11045"/>
                </a:lnTo>
                <a:lnTo>
                  <a:pt x="158830" y="11250"/>
                </a:lnTo>
                <a:lnTo>
                  <a:pt x="159136" y="11352"/>
                </a:lnTo>
                <a:lnTo>
                  <a:pt x="158830" y="11455"/>
                </a:lnTo>
                <a:lnTo>
                  <a:pt x="158625" y="11352"/>
                </a:lnTo>
                <a:lnTo>
                  <a:pt x="156682" y="11966"/>
                </a:lnTo>
                <a:lnTo>
                  <a:pt x="156886" y="12068"/>
                </a:lnTo>
                <a:lnTo>
                  <a:pt x="155250" y="12886"/>
                </a:lnTo>
                <a:lnTo>
                  <a:pt x="154330" y="12273"/>
                </a:lnTo>
                <a:lnTo>
                  <a:pt x="155352" y="11966"/>
                </a:lnTo>
                <a:lnTo>
                  <a:pt x="152898" y="11250"/>
                </a:lnTo>
                <a:lnTo>
                  <a:pt x="153614" y="11659"/>
                </a:lnTo>
                <a:lnTo>
                  <a:pt x="153614" y="12375"/>
                </a:lnTo>
                <a:lnTo>
                  <a:pt x="154227" y="12784"/>
                </a:lnTo>
                <a:lnTo>
                  <a:pt x="154227" y="13602"/>
                </a:lnTo>
                <a:lnTo>
                  <a:pt x="152795" y="13193"/>
                </a:lnTo>
                <a:lnTo>
                  <a:pt x="151466" y="14011"/>
                </a:lnTo>
                <a:lnTo>
                  <a:pt x="152080" y="14727"/>
                </a:lnTo>
                <a:lnTo>
                  <a:pt x="151568" y="14932"/>
                </a:lnTo>
                <a:lnTo>
                  <a:pt x="149625" y="14318"/>
                </a:lnTo>
                <a:lnTo>
                  <a:pt x="149420" y="14523"/>
                </a:lnTo>
                <a:lnTo>
                  <a:pt x="150545" y="15239"/>
                </a:lnTo>
                <a:lnTo>
                  <a:pt x="150341" y="15545"/>
                </a:lnTo>
                <a:lnTo>
                  <a:pt x="146864" y="13295"/>
                </a:lnTo>
                <a:lnTo>
                  <a:pt x="147068" y="13193"/>
                </a:lnTo>
                <a:lnTo>
                  <a:pt x="145636" y="12580"/>
                </a:lnTo>
                <a:lnTo>
                  <a:pt x="151057" y="13398"/>
                </a:lnTo>
                <a:lnTo>
                  <a:pt x="151977" y="12886"/>
                </a:lnTo>
                <a:lnTo>
                  <a:pt x="151875" y="12375"/>
                </a:lnTo>
                <a:lnTo>
                  <a:pt x="150648" y="11659"/>
                </a:lnTo>
                <a:lnTo>
                  <a:pt x="150750" y="11761"/>
                </a:lnTo>
                <a:lnTo>
                  <a:pt x="150750" y="11761"/>
                </a:lnTo>
                <a:lnTo>
                  <a:pt x="146455" y="10636"/>
                </a:lnTo>
                <a:lnTo>
                  <a:pt x="146045" y="10841"/>
                </a:lnTo>
                <a:lnTo>
                  <a:pt x="145841" y="10636"/>
                </a:lnTo>
                <a:lnTo>
                  <a:pt x="145841" y="10534"/>
                </a:lnTo>
                <a:lnTo>
                  <a:pt x="145227" y="10432"/>
                </a:lnTo>
                <a:lnTo>
                  <a:pt x="145739" y="10330"/>
                </a:lnTo>
                <a:lnTo>
                  <a:pt x="145023" y="10125"/>
                </a:lnTo>
                <a:lnTo>
                  <a:pt x="145023" y="10125"/>
                </a:lnTo>
                <a:lnTo>
                  <a:pt x="145125" y="10227"/>
                </a:lnTo>
                <a:lnTo>
                  <a:pt x="143591" y="10330"/>
                </a:lnTo>
                <a:lnTo>
                  <a:pt x="143489" y="10125"/>
                </a:lnTo>
                <a:lnTo>
                  <a:pt x="142875" y="9920"/>
                </a:lnTo>
                <a:lnTo>
                  <a:pt x="144102" y="9920"/>
                </a:lnTo>
                <a:lnTo>
                  <a:pt x="143080" y="9409"/>
                </a:lnTo>
                <a:lnTo>
                  <a:pt x="142466" y="9920"/>
                </a:lnTo>
                <a:lnTo>
                  <a:pt x="141955" y="9409"/>
                </a:lnTo>
                <a:lnTo>
                  <a:pt x="141443" y="9716"/>
                </a:lnTo>
                <a:lnTo>
                  <a:pt x="141341" y="9511"/>
                </a:lnTo>
                <a:lnTo>
                  <a:pt x="141136" y="9409"/>
                </a:lnTo>
                <a:lnTo>
                  <a:pt x="140727" y="9920"/>
                </a:lnTo>
                <a:lnTo>
                  <a:pt x="140830" y="9409"/>
                </a:lnTo>
                <a:lnTo>
                  <a:pt x="140318" y="9307"/>
                </a:lnTo>
                <a:lnTo>
                  <a:pt x="139398" y="10023"/>
                </a:lnTo>
                <a:lnTo>
                  <a:pt x="138886" y="9716"/>
                </a:lnTo>
                <a:lnTo>
                  <a:pt x="138068" y="9920"/>
                </a:lnTo>
                <a:lnTo>
                  <a:pt x="138477" y="10227"/>
                </a:lnTo>
                <a:lnTo>
                  <a:pt x="137864" y="10125"/>
                </a:lnTo>
                <a:lnTo>
                  <a:pt x="137557" y="10330"/>
                </a:lnTo>
                <a:lnTo>
                  <a:pt x="137761" y="10534"/>
                </a:lnTo>
                <a:lnTo>
                  <a:pt x="137352" y="10636"/>
                </a:lnTo>
                <a:lnTo>
                  <a:pt x="137352" y="10125"/>
                </a:lnTo>
                <a:lnTo>
                  <a:pt x="137045" y="10534"/>
                </a:lnTo>
                <a:lnTo>
                  <a:pt x="136330" y="10534"/>
                </a:lnTo>
                <a:lnTo>
                  <a:pt x="136636" y="10636"/>
                </a:lnTo>
                <a:lnTo>
                  <a:pt x="136125" y="10636"/>
                </a:lnTo>
                <a:lnTo>
                  <a:pt x="136125" y="10841"/>
                </a:lnTo>
                <a:lnTo>
                  <a:pt x="135818" y="10841"/>
                </a:lnTo>
                <a:lnTo>
                  <a:pt x="135716" y="11045"/>
                </a:lnTo>
                <a:lnTo>
                  <a:pt x="135102" y="11352"/>
                </a:lnTo>
                <a:lnTo>
                  <a:pt x="135818" y="11455"/>
                </a:lnTo>
                <a:lnTo>
                  <a:pt x="135307" y="11455"/>
                </a:lnTo>
                <a:lnTo>
                  <a:pt x="135102" y="11761"/>
                </a:lnTo>
                <a:lnTo>
                  <a:pt x="135102" y="11966"/>
                </a:lnTo>
                <a:lnTo>
                  <a:pt x="134795" y="11659"/>
                </a:lnTo>
                <a:lnTo>
                  <a:pt x="134386" y="11761"/>
                </a:lnTo>
                <a:lnTo>
                  <a:pt x="134591" y="11864"/>
                </a:lnTo>
                <a:lnTo>
                  <a:pt x="134080" y="12068"/>
                </a:lnTo>
                <a:lnTo>
                  <a:pt x="134386" y="12068"/>
                </a:lnTo>
                <a:lnTo>
                  <a:pt x="134693" y="12273"/>
                </a:lnTo>
                <a:lnTo>
                  <a:pt x="134693" y="12375"/>
                </a:lnTo>
                <a:lnTo>
                  <a:pt x="133875" y="12477"/>
                </a:lnTo>
                <a:lnTo>
                  <a:pt x="134591" y="12477"/>
                </a:lnTo>
                <a:lnTo>
                  <a:pt x="133364" y="12784"/>
                </a:lnTo>
                <a:lnTo>
                  <a:pt x="133568" y="12886"/>
                </a:lnTo>
                <a:lnTo>
                  <a:pt x="133057" y="13091"/>
                </a:lnTo>
                <a:lnTo>
                  <a:pt x="133670" y="13295"/>
                </a:lnTo>
                <a:lnTo>
                  <a:pt x="132852" y="13500"/>
                </a:lnTo>
                <a:lnTo>
                  <a:pt x="133057" y="13602"/>
                </a:lnTo>
                <a:lnTo>
                  <a:pt x="133057" y="14216"/>
                </a:lnTo>
                <a:lnTo>
                  <a:pt x="132750" y="14420"/>
                </a:lnTo>
                <a:lnTo>
                  <a:pt x="132545" y="14318"/>
                </a:lnTo>
                <a:lnTo>
                  <a:pt x="131932" y="14727"/>
                </a:lnTo>
                <a:lnTo>
                  <a:pt x="132239" y="14625"/>
                </a:lnTo>
                <a:lnTo>
                  <a:pt x="130909" y="15750"/>
                </a:lnTo>
                <a:lnTo>
                  <a:pt x="131114" y="15852"/>
                </a:lnTo>
                <a:lnTo>
                  <a:pt x="131830" y="15545"/>
                </a:lnTo>
                <a:lnTo>
                  <a:pt x="131727" y="15443"/>
                </a:lnTo>
                <a:lnTo>
                  <a:pt x="132136" y="15443"/>
                </a:lnTo>
                <a:lnTo>
                  <a:pt x="131932" y="15545"/>
                </a:lnTo>
                <a:lnTo>
                  <a:pt x="132136" y="15545"/>
                </a:lnTo>
                <a:lnTo>
                  <a:pt x="131727" y="15852"/>
                </a:lnTo>
                <a:lnTo>
                  <a:pt x="130091" y="15955"/>
                </a:lnTo>
                <a:lnTo>
                  <a:pt x="129886" y="16057"/>
                </a:lnTo>
                <a:lnTo>
                  <a:pt x="130193" y="16466"/>
                </a:lnTo>
                <a:lnTo>
                  <a:pt x="128864" y="16568"/>
                </a:lnTo>
                <a:lnTo>
                  <a:pt x="129886" y="16568"/>
                </a:lnTo>
                <a:lnTo>
                  <a:pt x="128785" y="16804"/>
                </a:lnTo>
                <a:lnTo>
                  <a:pt x="128785" y="16804"/>
                </a:lnTo>
                <a:lnTo>
                  <a:pt x="127841" y="17182"/>
                </a:lnTo>
                <a:lnTo>
                  <a:pt x="128966" y="17386"/>
                </a:lnTo>
                <a:lnTo>
                  <a:pt x="127739" y="17386"/>
                </a:lnTo>
                <a:lnTo>
                  <a:pt x="128045" y="18102"/>
                </a:lnTo>
                <a:lnTo>
                  <a:pt x="129477" y="17795"/>
                </a:lnTo>
                <a:lnTo>
                  <a:pt x="129580" y="18000"/>
                </a:lnTo>
                <a:lnTo>
                  <a:pt x="129273" y="18205"/>
                </a:lnTo>
                <a:lnTo>
                  <a:pt x="127739" y="18307"/>
                </a:lnTo>
                <a:lnTo>
                  <a:pt x="128250" y="18511"/>
                </a:lnTo>
                <a:lnTo>
                  <a:pt x="127943" y="18818"/>
                </a:lnTo>
                <a:lnTo>
                  <a:pt x="128250" y="19023"/>
                </a:lnTo>
                <a:lnTo>
                  <a:pt x="127943" y="19227"/>
                </a:lnTo>
                <a:lnTo>
                  <a:pt x="128045" y="19330"/>
                </a:lnTo>
                <a:lnTo>
                  <a:pt x="129170" y="18614"/>
                </a:lnTo>
                <a:lnTo>
                  <a:pt x="128864" y="19023"/>
                </a:lnTo>
                <a:lnTo>
                  <a:pt x="128557" y="19023"/>
                </a:lnTo>
                <a:lnTo>
                  <a:pt x="128659" y="19330"/>
                </a:lnTo>
                <a:lnTo>
                  <a:pt x="127943" y="19841"/>
                </a:lnTo>
                <a:lnTo>
                  <a:pt x="128864" y="19534"/>
                </a:lnTo>
                <a:lnTo>
                  <a:pt x="128557" y="19841"/>
                </a:lnTo>
                <a:lnTo>
                  <a:pt x="128864" y="20045"/>
                </a:lnTo>
                <a:lnTo>
                  <a:pt x="128250" y="20352"/>
                </a:lnTo>
                <a:lnTo>
                  <a:pt x="129068" y="20761"/>
                </a:lnTo>
                <a:lnTo>
                  <a:pt x="128966" y="20864"/>
                </a:lnTo>
                <a:lnTo>
                  <a:pt x="131011" y="20148"/>
                </a:lnTo>
                <a:lnTo>
                  <a:pt x="131114" y="19943"/>
                </a:lnTo>
                <a:lnTo>
                  <a:pt x="131727" y="19841"/>
                </a:lnTo>
                <a:lnTo>
                  <a:pt x="131727" y="19534"/>
                </a:lnTo>
                <a:lnTo>
                  <a:pt x="131830" y="19330"/>
                </a:lnTo>
                <a:lnTo>
                  <a:pt x="132034" y="19841"/>
                </a:lnTo>
                <a:lnTo>
                  <a:pt x="132443" y="20045"/>
                </a:lnTo>
                <a:lnTo>
                  <a:pt x="132443" y="20659"/>
                </a:lnTo>
                <a:lnTo>
                  <a:pt x="133670" y="22295"/>
                </a:lnTo>
                <a:lnTo>
                  <a:pt x="133670" y="22500"/>
                </a:lnTo>
                <a:lnTo>
                  <a:pt x="133773" y="22705"/>
                </a:lnTo>
                <a:lnTo>
                  <a:pt x="133466" y="22705"/>
                </a:lnTo>
                <a:lnTo>
                  <a:pt x="133875" y="23523"/>
                </a:lnTo>
                <a:lnTo>
                  <a:pt x="135000" y="23318"/>
                </a:lnTo>
                <a:lnTo>
                  <a:pt x="135205" y="22909"/>
                </a:lnTo>
                <a:lnTo>
                  <a:pt x="136023" y="22807"/>
                </a:lnTo>
                <a:lnTo>
                  <a:pt x="136432" y="20557"/>
                </a:lnTo>
                <a:lnTo>
                  <a:pt x="136636" y="20557"/>
                </a:lnTo>
                <a:lnTo>
                  <a:pt x="136023" y="20455"/>
                </a:lnTo>
                <a:lnTo>
                  <a:pt x="137761" y="19739"/>
                </a:lnTo>
                <a:lnTo>
                  <a:pt x="137250" y="19739"/>
                </a:lnTo>
                <a:lnTo>
                  <a:pt x="137966" y="19227"/>
                </a:lnTo>
                <a:lnTo>
                  <a:pt x="136636" y="18307"/>
                </a:lnTo>
                <a:lnTo>
                  <a:pt x="136432" y="17489"/>
                </a:lnTo>
                <a:lnTo>
                  <a:pt x="136636" y="17591"/>
                </a:lnTo>
                <a:lnTo>
                  <a:pt x="136636" y="17080"/>
                </a:lnTo>
                <a:lnTo>
                  <a:pt x="136432" y="16773"/>
                </a:lnTo>
                <a:lnTo>
                  <a:pt x="136943" y="16670"/>
                </a:lnTo>
                <a:lnTo>
                  <a:pt x="136841" y="16670"/>
                </a:lnTo>
                <a:lnTo>
                  <a:pt x="136739" y="16466"/>
                </a:lnTo>
                <a:lnTo>
                  <a:pt x="137148" y="16364"/>
                </a:lnTo>
                <a:lnTo>
                  <a:pt x="137045" y="16364"/>
                </a:lnTo>
                <a:lnTo>
                  <a:pt x="137455" y="16159"/>
                </a:lnTo>
                <a:lnTo>
                  <a:pt x="137352" y="16057"/>
                </a:lnTo>
                <a:lnTo>
                  <a:pt x="137864" y="15955"/>
                </a:lnTo>
                <a:lnTo>
                  <a:pt x="137864" y="15852"/>
                </a:lnTo>
                <a:lnTo>
                  <a:pt x="139091" y="15034"/>
                </a:lnTo>
                <a:lnTo>
                  <a:pt x="138784" y="14625"/>
                </a:lnTo>
                <a:lnTo>
                  <a:pt x="138886" y="14216"/>
                </a:lnTo>
                <a:lnTo>
                  <a:pt x="138989" y="14216"/>
                </a:lnTo>
                <a:lnTo>
                  <a:pt x="139193" y="14011"/>
                </a:lnTo>
                <a:lnTo>
                  <a:pt x="139398" y="14011"/>
                </a:lnTo>
                <a:lnTo>
                  <a:pt x="139295" y="13909"/>
                </a:lnTo>
                <a:lnTo>
                  <a:pt x="141034" y="13705"/>
                </a:lnTo>
                <a:lnTo>
                  <a:pt x="141545" y="14011"/>
                </a:lnTo>
                <a:lnTo>
                  <a:pt x="141648" y="14625"/>
                </a:lnTo>
                <a:lnTo>
                  <a:pt x="139807" y="15852"/>
                </a:lnTo>
                <a:lnTo>
                  <a:pt x="139807" y="15955"/>
                </a:lnTo>
                <a:lnTo>
                  <a:pt x="139295" y="16159"/>
                </a:lnTo>
                <a:lnTo>
                  <a:pt x="139602" y="18511"/>
                </a:lnTo>
                <a:lnTo>
                  <a:pt x="140523" y="18716"/>
                </a:lnTo>
                <a:lnTo>
                  <a:pt x="140523" y="18920"/>
                </a:lnTo>
                <a:lnTo>
                  <a:pt x="140727" y="18920"/>
                </a:lnTo>
                <a:lnTo>
                  <a:pt x="140830" y="19330"/>
                </a:lnTo>
                <a:lnTo>
                  <a:pt x="142977" y="18818"/>
                </a:lnTo>
                <a:lnTo>
                  <a:pt x="142875" y="18716"/>
                </a:lnTo>
                <a:lnTo>
                  <a:pt x="143386" y="18511"/>
                </a:lnTo>
                <a:lnTo>
                  <a:pt x="143284" y="18716"/>
                </a:lnTo>
                <a:lnTo>
                  <a:pt x="144731" y="18619"/>
                </a:lnTo>
                <a:lnTo>
                  <a:pt x="144731" y="18619"/>
                </a:lnTo>
                <a:lnTo>
                  <a:pt x="146045" y="19125"/>
                </a:lnTo>
                <a:lnTo>
                  <a:pt x="144920" y="19227"/>
                </a:lnTo>
                <a:lnTo>
                  <a:pt x="144818" y="19432"/>
                </a:lnTo>
                <a:lnTo>
                  <a:pt x="144614" y="19330"/>
                </a:lnTo>
                <a:lnTo>
                  <a:pt x="144511" y="19636"/>
                </a:lnTo>
                <a:lnTo>
                  <a:pt x="141750" y="19739"/>
                </a:lnTo>
                <a:lnTo>
                  <a:pt x="141341" y="20045"/>
                </a:lnTo>
                <a:lnTo>
                  <a:pt x="142261" y="20864"/>
                </a:lnTo>
                <a:lnTo>
                  <a:pt x="142261" y="21784"/>
                </a:lnTo>
                <a:lnTo>
                  <a:pt x="140318" y="21375"/>
                </a:lnTo>
                <a:lnTo>
                  <a:pt x="139909" y="22398"/>
                </a:lnTo>
                <a:lnTo>
                  <a:pt x="140011" y="23318"/>
                </a:lnTo>
                <a:lnTo>
                  <a:pt x="140114" y="23932"/>
                </a:lnTo>
                <a:lnTo>
                  <a:pt x="139807" y="23932"/>
                </a:lnTo>
                <a:lnTo>
                  <a:pt x="140011" y="23318"/>
                </a:lnTo>
                <a:lnTo>
                  <a:pt x="138886" y="24545"/>
                </a:lnTo>
                <a:lnTo>
                  <a:pt x="138375" y="24239"/>
                </a:lnTo>
                <a:lnTo>
                  <a:pt x="134693" y="24750"/>
                </a:lnTo>
                <a:lnTo>
                  <a:pt x="135307" y="25261"/>
                </a:lnTo>
                <a:lnTo>
                  <a:pt x="134795" y="25057"/>
                </a:lnTo>
                <a:lnTo>
                  <a:pt x="134693" y="24750"/>
                </a:lnTo>
                <a:lnTo>
                  <a:pt x="133773" y="24443"/>
                </a:lnTo>
                <a:lnTo>
                  <a:pt x="132852" y="24955"/>
                </a:lnTo>
                <a:lnTo>
                  <a:pt x="131625" y="24443"/>
                </a:lnTo>
                <a:lnTo>
                  <a:pt x="131625" y="24136"/>
                </a:lnTo>
                <a:lnTo>
                  <a:pt x="131318" y="23830"/>
                </a:lnTo>
                <a:lnTo>
                  <a:pt x="131420" y="23420"/>
                </a:lnTo>
                <a:lnTo>
                  <a:pt x="131727" y="23216"/>
                </a:lnTo>
                <a:lnTo>
                  <a:pt x="131625" y="23114"/>
                </a:lnTo>
                <a:lnTo>
                  <a:pt x="132341" y="22500"/>
                </a:lnTo>
                <a:lnTo>
                  <a:pt x="131932" y="22398"/>
                </a:lnTo>
                <a:lnTo>
                  <a:pt x="132034" y="21273"/>
                </a:lnTo>
                <a:lnTo>
                  <a:pt x="132034" y="21273"/>
                </a:lnTo>
                <a:lnTo>
                  <a:pt x="130602" y="21886"/>
                </a:lnTo>
                <a:lnTo>
                  <a:pt x="130602" y="22193"/>
                </a:lnTo>
                <a:lnTo>
                  <a:pt x="131011" y="22295"/>
                </a:lnTo>
                <a:lnTo>
                  <a:pt x="130705" y="22398"/>
                </a:lnTo>
                <a:lnTo>
                  <a:pt x="130295" y="22398"/>
                </a:lnTo>
                <a:lnTo>
                  <a:pt x="130295" y="23318"/>
                </a:lnTo>
                <a:lnTo>
                  <a:pt x="130909" y="24341"/>
                </a:lnTo>
                <a:lnTo>
                  <a:pt x="130807" y="24545"/>
                </a:lnTo>
                <a:lnTo>
                  <a:pt x="131625" y="25261"/>
                </a:lnTo>
                <a:lnTo>
                  <a:pt x="131011" y="25057"/>
                </a:lnTo>
                <a:lnTo>
                  <a:pt x="130705" y="25466"/>
                </a:lnTo>
                <a:lnTo>
                  <a:pt x="128864" y="25466"/>
                </a:lnTo>
                <a:lnTo>
                  <a:pt x="127739" y="26080"/>
                </a:lnTo>
                <a:lnTo>
                  <a:pt x="127432" y="27205"/>
                </a:lnTo>
                <a:lnTo>
                  <a:pt x="127227" y="27205"/>
                </a:lnTo>
                <a:lnTo>
                  <a:pt x="127534" y="27409"/>
                </a:lnTo>
                <a:lnTo>
                  <a:pt x="127534" y="27409"/>
                </a:lnTo>
                <a:lnTo>
                  <a:pt x="126818" y="27307"/>
                </a:lnTo>
                <a:lnTo>
                  <a:pt x="126818" y="27307"/>
                </a:lnTo>
                <a:lnTo>
                  <a:pt x="127432" y="27409"/>
                </a:lnTo>
                <a:lnTo>
                  <a:pt x="125386" y="28023"/>
                </a:lnTo>
                <a:lnTo>
                  <a:pt x="124977" y="28841"/>
                </a:lnTo>
                <a:lnTo>
                  <a:pt x="124261" y="29148"/>
                </a:lnTo>
                <a:lnTo>
                  <a:pt x="124466" y="29352"/>
                </a:lnTo>
                <a:lnTo>
                  <a:pt x="123239" y="29455"/>
                </a:lnTo>
                <a:lnTo>
                  <a:pt x="123136" y="29148"/>
                </a:lnTo>
                <a:lnTo>
                  <a:pt x="122727" y="29352"/>
                </a:lnTo>
                <a:lnTo>
                  <a:pt x="123034" y="30170"/>
                </a:lnTo>
                <a:lnTo>
                  <a:pt x="120375" y="30375"/>
                </a:lnTo>
                <a:lnTo>
                  <a:pt x="120784" y="30477"/>
                </a:lnTo>
                <a:lnTo>
                  <a:pt x="120477" y="30580"/>
                </a:lnTo>
                <a:lnTo>
                  <a:pt x="120682" y="30682"/>
                </a:lnTo>
                <a:lnTo>
                  <a:pt x="120375" y="30784"/>
                </a:lnTo>
                <a:lnTo>
                  <a:pt x="122011" y="31193"/>
                </a:lnTo>
                <a:lnTo>
                  <a:pt x="121909" y="31295"/>
                </a:lnTo>
                <a:lnTo>
                  <a:pt x="122114" y="31295"/>
                </a:lnTo>
                <a:lnTo>
                  <a:pt x="122114" y="31398"/>
                </a:lnTo>
                <a:lnTo>
                  <a:pt x="122727" y="31602"/>
                </a:lnTo>
                <a:lnTo>
                  <a:pt x="122420" y="31705"/>
                </a:lnTo>
                <a:lnTo>
                  <a:pt x="122523" y="32114"/>
                </a:lnTo>
                <a:lnTo>
                  <a:pt x="123239" y="32523"/>
                </a:lnTo>
                <a:lnTo>
                  <a:pt x="123341" y="33136"/>
                </a:lnTo>
                <a:lnTo>
                  <a:pt x="123136" y="33034"/>
                </a:lnTo>
                <a:lnTo>
                  <a:pt x="123750" y="33852"/>
                </a:lnTo>
                <a:lnTo>
                  <a:pt x="123750" y="33852"/>
                </a:lnTo>
                <a:lnTo>
                  <a:pt x="123239" y="33341"/>
                </a:lnTo>
                <a:lnTo>
                  <a:pt x="123136" y="34261"/>
                </a:lnTo>
                <a:lnTo>
                  <a:pt x="123239" y="34159"/>
                </a:lnTo>
                <a:lnTo>
                  <a:pt x="123239" y="34261"/>
                </a:lnTo>
                <a:lnTo>
                  <a:pt x="122830" y="35386"/>
                </a:lnTo>
                <a:lnTo>
                  <a:pt x="117409" y="35284"/>
                </a:lnTo>
                <a:lnTo>
                  <a:pt x="117307" y="35489"/>
                </a:lnTo>
                <a:lnTo>
                  <a:pt x="116898" y="35591"/>
                </a:lnTo>
                <a:lnTo>
                  <a:pt x="116693" y="36307"/>
                </a:lnTo>
                <a:lnTo>
                  <a:pt x="116898" y="36307"/>
                </a:lnTo>
                <a:lnTo>
                  <a:pt x="116898" y="36614"/>
                </a:lnTo>
                <a:lnTo>
                  <a:pt x="117000" y="36614"/>
                </a:lnTo>
                <a:lnTo>
                  <a:pt x="116182" y="40091"/>
                </a:lnTo>
                <a:lnTo>
                  <a:pt x="116795" y="39784"/>
                </a:lnTo>
                <a:lnTo>
                  <a:pt x="116386" y="40295"/>
                </a:lnTo>
                <a:lnTo>
                  <a:pt x="116687" y="40446"/>
                </a:lnTo>
                <a:lnTo>
                  <a:pt x="116687" y="40446"/>
                </a:lnTo>
                <a:lnTo>
                  <a:pt x="116489" y="41932"/>
                </a:lnTo>
                <a:lnTo>
                  <a:pt x="118330" y="41625"/>
                </a:lnTo>
                <a:lnTo>
                  <a:pt x="118739" y="42136"/>
                </a:lnTo>
                <a:lnTo>
                  <a:pt x="118841" y="42034"/>
                </a:lnTo>
                <a:lnTo>
                  <a:pt x="119455" y="42955"/>
                </a:lnTo>
                <a:lnTo>
                  <a:pt x="122420" y="42034"/>
                </a:lnTo>
                <a:lnTo>
                  <a:pt x="122727" y="41625"/>
                </a:lnTo>
                <a:lnTo>
                  <a:pt x="123545" y="41318"/>
                </a:lnTo>
                <a:lnTo>
                  <a:pt x="123852" y="40500"/>
                </a:lnTo>
                <a:lnTo>
                  <a:pt x="124261" y="40193"/>
                </a:lnTo>
                <a:lnTo>
                  <a:pt x="123955" y="39784"/>
                </a:lnTo>
                <a:lnTo>
                  <a:pt x="124773" y="38045"/>
                </a:lnTo>
                <a:lnTo>
                  <a:pt x="126818" y="36920"/>
                </a:lnTo>
                <a:lnTo>
                  <a:pt x="126818" y="35693"/>
                </a:lnTo>
                <a:lnTo>
                  <a:pt x="129682" y="35591"/>
                </a:lnTo>
                <a:lnTo>
                  <a:pt x="131318" y="34466"/>
                </a:lnTo>
                <a:lnTo>
                  <a:pt x="136943" y="38864"/>
                </a:lnTo>
                <a:lnTo>
                  <a:pt x="137250" y="38864"/>
                </a:lnTo>
                <a:lnTo>
                  <a:pt x="137761" y="40091"/>
                </a:lnTo>
                <a:lnTo>
                  <a:pt x="137557" y="40193"/>
                </a:lnTo>
                <a:lnTo>
                  <a:pt x="137352" y="40807"/>
                </a:lnTo>
                <a:lnTo>
                  <a:pt x="137761" y="41011"/>
                </a:lnTo>
                <a:lnTo>
                  <a:pt x="138170" y="39989"/>
                </a:lnTo>
                <a:lnTo>
                  <a:pt x="138580" y="39886"/>
                </a:lnTo>
                <a:lnTo>
                  <a:pt x="138477" y="39375"/>
                </a:lnTo>
                <a:lnTo>
                  <a:pt x="138068" y="39170"/>
                </a:lnTo>
                <a:lnTo>
                  <a:pt x="138375" y="38455"/>
                </a:lnTo>
                <a:lnTo>
                  <a:pt x="139602" y="38966"/>
                </a:lnTo>
                <a:lnTo>
                  <a:pt x="137455" y="37432"/>
                </a:lnTo>
                <a:lnTo>
                  <a:pt x="137557" y="37023"/>
                </a:lnTo>
                <a:lnTo>
                  <a:pt x="136432" y="36818"/>
                </a:lnTo>
                <a:lnTo>
                  <a:pt x="134182" y="34057"/>
                </a:lnTo>
                <a:lnTo>
                  <a:pt x="134284" y="33341"/>
                </a:lnTo>
                <a:lnTo>
                  <a:pt x="135307" y="33239"/>
                </a:lnTo>
                <a:lnTo>
                  <a:pt x="135205" y="33750"/>
                </a:lnTo>
                <a:lnTo>
                  <a:pt x="135716" y="33750"/>
                </a:lnTo>
                <a:lnTo>
                  <a:pt x="135818" y="33545"/>
                </a:lnTo>
                <a:lnTo>
                  <a:pt x="136841" y="34670"/>
                </a:lnTo>
                <a:lnTo>
                  <a:pt x="136534" y="34670"/>
                </a:lnTo>
                <a:lnTo>
                  <a:pt x="138784" y="36102"/>
                </a:lnTo>
                <a:lnTo>
                  <a:pt x="138170" y="35898"/>
                </a:lnTo>
                <a:lnTo>
                  <a:pt x="140420" y="37330"/>
                </a:lnTo>
                <a:lnTo>
                  <a:pt x="140420" y="38557"/>
                </a:lnTo>
                <a:lnTo>
                  <a:pt x="140318" y="38557"/>
                </a:lnTo>
                <a:lnTo>
                  <a:pt x="141955" y="39989"/>
                </a:lnTo>
                <a:lnTo>
                  <a:pt x="141648" y="39989"/>
                </a:lnTo>
                <a:lnTo>
                  <a:pt x="141955" y="40398"/>
                </a:lnTo>
                <a:lnTo>
                  <a:pt x="143080" y="40500"/>
                </a:lnTo>
                <a:lnTo>
                  <a:pt x="143489" y="40807"/>
                </a:lnTo>
                <a:lnTo>
                  <a:pt x="143489" y="40909"/>
                </a:lnTo>
                <a:lnTo>
                  <a:pt x="142159" y="40909"/>
                </a:lnTo>
                <a:lnTo>
                  <a:pt x="142773" y="42239"/>
                </a:lnTo>
                <a:lnTo>
                  <a:pt x="143284" y="42545"/>
                </a:lnTo>
                <a:lnTo>
                  <a:pt x="143898" y="42545"/>
                </a:lnTo>
                <a:lnTo>
                  <a:pt x="143489" y="41318"/>
                </a:lnTo>
                <a:lnTo>
                  <a:pt x="144102" y="41523"/>
                </a:lnTo>
                <a:lnTo>
                  <a:pt x="144102" y="41523"/>
                </a:lnTo>
                <a:lnTo>
                  <a:pt x="143591" y="41011"/>
                </a:lnTo>
                <a:lnTo>
                  <a:pt x="144205" y="41011"/>
                </a:lnTo>
                <a:lnTo>
                  <a:pt x="144409" y="40807"/>
                </a:lnTo>
                <a:lnTo>
                  <a:pt x="143182" y="39989"/>
                </a:lnTo>
                <a:lnTo>
                  <a:pt x="143591" y="39784"/>
                </a:lnTo>
                <a:lnTo>
                  <a:pt x="143386" y="39682"/>
                </a:lnTo>
                <a:lnTo>
                  <a:pt x="143591" y="39580"/>
                </a:lnTo>
                <a:lnTo>
                  <a:pt x="143693" y="39784"/>
                </a:lnTo>
                <a:lnTo>
                  <a:pt x="143591" y="39477"/>
                </a:lnTo>
                <a:lnTo>
                  <a:pt x="143080" y="38761"/>
                </a:lnTo>
                <a:lnTo>
                  <a:pt x="143284" y="38352"/>
                </a:lnTo>
                <a:lnTo>
                  <a:pt x="143740" y="38678"/>
                </a:lnTo>
                <a:lnTo>
                  <a:pt x="143740" y="38678"/>
                </a:lnTo>
                <a:lnTo>
                  <a:pt x="144205" y="38864"/>
                </a:lnTo>
                <a:lnTo>
                  <a:pt x="144102" y="38557"/>
                </a:lnTo>
                <a:lnTo>
                  <a:pt x="144511" y="38761"/>
                </a:lnTo>
                <a:lnTo>
                  <a:pt x="144000" y="38250"/>
                </a:lnTo>
                <a:lnTo>
                  <a:pt x="145636" y="38045"/>
                </a:lnTo>
                <a:lnTo>
                  <a:pt x="145943" y="38250"/>
                </a:lnTo>
                <a:lnTo>
                  <a:pt x="146557" y="38250"/>
                </a:lnTo>
                <a:lnTo>
                  <a:pt x="146045" y="38864"/>
                </a:lnTo>
                <a:lnTo>
                  <a:pt x="146864" y="39989"/>
                </a:lnTo>
                <a:lnTo>
                  <a:pt x="146761" y="40295"/>
                </a:lnTo>
                <a:lnTo>
                  <a:pt x="147068" y="40398"/>
                </a:lnTo>
                <a:lnTo>
                  <a:pt x="146659" y="40602"/>
                </a:lnTo>
                <a:lnTo>
                  <a:pt x="146455" y="40295"/>
                </a:lnTo>
                <a:lnTo>
                  <a:pt x="146352" y="40705"/>
                </a:lnTo>
                <a:lnTo>
                  <a:pt x="146864" y="40807"/>
                </a:lnTo>
                <a:lnTo>
                  <a:pt x="147477" y="41727"/>
                </a:lnTo>
                <a:lnTo>
                  <a:pt x="147375" y="41830"/>
                </a:lnTo>
                <a:lnTo>
                  <a:pt x="147273" y="41932"/>
                </a:lnTo>
                <a:lnTo>
                  <a:pt x="148091" y="41932"/>
                </a:lnTo>
                <a:lnTo>
                  <a:pt x="147477" y="42239"/>
                </a:lnTo>
                <a:lnTo>
                  <a:pt x="147989" y="42239"/>
                </a:lnTo>
                <a:lnTo>
                  <a:pt x="147989" y="42341"/>
                </a:lnTo>
                <a:lnTo>
                  <a:pt x="148602" y="42239"/>
                </a:lnTo>
                <a:lnTo>
                  <a:pt x="149523" y="42852"/>
                </a:lnTo>
                <a:lnTo>
                  <a:pt x="150136" y="42648"/>
                </a:lnTo>
                <a:lnTo>
                  <a:pt x="150341" y="42136"/>
                </a:lnTo>
                <a:lnTo>
                  <a:pt x="152080" y="42955"/>
                </a:lnTo>
                <a:lnTo>
                  <a:pt x="152898" y="42852"/>
                </a:lnTo>
                <a:lnTo>
                  <a:pt x="153511" y="42239"/>
                </a:lnTo>
                <a:lnTo>
                  <a:pt x="154227" y="42443"/>
                </a:lnTo>
                <a:lnTo>
                  <a:pt x="154636" y="42136"/>
                </a:lnTo>
                <a:lnTo>
                  <a:pt x="154023" y="47659"/>
                </a:lnTo>
                <a:lnTo>
                  <a:pt x="152489" y="48068"/>
                </a:lnTo>
                <a:lnTo>
                  <a:pt x="152080" y="47864"/>
                </a:lnTo>
                <a:lnTo>
                  <a:pt x="151773" y="47864"/>
                </a:lnTo>
                <a:lnTo>
                  <a:pt x="151773" y="47761"/>
                </a:lnTo>
                <a:lnTo>
                  <a:pt x="151261" y="47557"/>
                </a:lnTo>
                <a:lnTo>
                  <a:pt x="150648" y="47761"/>
                </a:lnTo>
                <a:lnTo>
                  <a:pt x="150955" y="47557"/>
                </a:lnTo>
                <a:lnTo>
                  <a:pt x="150955" y="47557"/>
                </a:lnTo>
                <a:lnTo>
                  <a:pt x="149114" y="48170"/>
                </a:lnTo>
                <a:lnTo>
                  <a:pt x="146148" y="47659"/>
                </a:lnTo>
                <a:lnTo>
                  <a:pt x="145739" y="47148"/>
                </a:lnTo>
                <a:lnTo>
                  <a:pt x="144102" y="46739"/>
                </a:lnTo>
                <a:lnTo>
                  <a:pt x="144000" y="46432"/>
                </a:lnTo>
                <a:lnTo>
                  <a:pt x="143489" y="46227"/>
                </a:lnTo>
                <a:lnTo>
                  <a:pt x="141955" y="46534"/>
                </a:lnTo>
                <a:lnTo>
                  <a:pt x="141443" y="47250"/>
                </a:lnTo>
                <a:lnTo>
                  <a:pt x="141648" y="48170"/>
                </a:lnTo>
                <a:lnTo>
                  <a:pt x="140114" y="48580"/>
                </a:lnTo>
                <a:lnTo>
                  <a:pt x="133773" y="45818"/>
                </a:lnTo>
                <a:lnTo>
                  <a:pt x="133875" y="45818"/>
                </a:lnTo>
                <a:lnTo>
                  <a:pt x="132750" y="44898"/>
                </a:lnTo>
                <a:lnTo>
                  <a:pt x="133568" y="43670"/>
                </a:lnTo>
                <a:lnTo>
                  <a:pt x="133159" y="43057"/>
                </a:lnTo>
                <a:lnTo>
                  <a:pt x="133466" y="41932"/>
                </a:lnTo>
                <a:lnTo>
                  <a:pt x="132852" y="42136"/>
                </a:lnTo>
                <a:lnTo>
                  <a:pt x="132852" y="41830"/>
                </a:lnTo>
                <a:lnTo>
                  <a:pt x="132545" y="41727"/>
                </a:lnTo>
                <a:lnTo>
                  <a:pt x="132545" y="41625"/>
                </a:lnTo>
                <a:lnTo>
                  <a:pt x="130807" y="42136"/>
                </a:lnTo>
                <a:lnTo>
                  <a:pt x="130295" y="41830"/>
                </a:lnTo>
                <a:lnTo>
                  <a:pt x="122318" y="43977"/>
                </a:lnTo>
                <a:lnTo>
                  <a:pt x="121602" y="43670"/>
                </a:lnTo>
                <a:lnTo>
                  <a:pt x="120477" y="43875"/>
                </a:lnTo>
                <a:lnTo>
                  <a:pt x="119659" y="43057"/>
                </a:lnTo>
                <a:lnTo>
                  <a:pt x="115568" y="48477"/>
                </a:lnTo>
                <a:lnTo>
                  <a:pt x="115773" y="48784"/>
                </a:lnTo>
                <a:lnTo>
                  <a:pt x="114034" y="50932"/>
                </a:lnTo>
                <a:lnTo>
                  <a:pt x="112909" y="51239"/>
                </a:lnTo>
                <a:lnTo>
                  <a:pt x="109943" y="55739"/>
                </a:lnTo>
                <a:lnTo>
                  <a:pt x="109943" y="55739"/>
                </a:lnTo>
                <a:lnTo>
                  <a:pt x="110148" y="55534"/>
                </a:lnTo>
                <a:lnTo>
                  <a:pt x="110148" y="55534"/>
                </a:lnTo>
                <a:lnTo>
                  <a:pt x="108920" y="58602"/>
                </a:lnTo>
                <a:lnTo>
                  <a:pt x="109432" y="58807"/>
                </a:lnTo>
                <a:lnTo>
                  <a:pt x="109432" y="60034"/>
                </a:lnTo>
                <a:lnTo>
                  <a:pt x="109636" y="59932"/>
                </a:lnTo>
                <a:lnTo>
                  <a:pt x="109330" y="63716"/>
                </a:lnTo>
                <a:lnTo>
                  <a:pt x="108409" y="64841"/>
                </a:lnTo>
                <a:lnTo>
                  <a:pt x="109023" y="65659"/>
                </a:lnTo>
                <a:lnTo>
                  <a:pt x="109227" y="65557"/>
                </a:lnTo>
                <a:lnTo>
                  <a:pt x="109227" y="66170"/>
                </a:lnTo>
                <a:lnTo>
                  <a:pt x="110250" y="66170"/>
                </a:lnTo>
                <a:lnTo>
                  <a:pt x="109330" y="66375"/>
                </a:lnTo>
                <a:lnTo>
                  <a:pt x="109227" y="66273"/>
                </a:lnTo>
                <a:lnTo>
                  <a:pt x="109023" y="67091"/>
                </a:lnTo>
                <a:lnTo>
                  <a:pt x="109023" y="67091"/>
                </a:lnTo>
                <a:lnTo>
                  <a:pt x="109227" y="66989"/>
                </a:lnTo>
                <a:lnTo>
                  <a:pt x="109739" y="67909"/>
                </a:lnTo>
                <a:lnTo>
                  <a:pt x="110557" y="67705"/>
                </a:lnTo>
                <a:lnTo>
                  <a:pt x="110557" y="67705"/>
                </a:lnTo>
                <a:lnTo>
                  <a:pt x="110148" y="67909"/>
                </a:lnTo>
                <a:lnTo>
                  <a:pt x="110557" y="68114"/>
                </a:lnTo>
                <a:lnTo>
                  <a:pt x="110148" y="68318"/>
                </a:lnTo>
                <a:lnTo>
                  <a:pt x="110250" y="68318"/>
                </a:lnTo>
                <a:lnTo>
                  <a:pt x="110455" y="68523"/>
                </a:lnTo>
                <a:lnTo>
                  <a:pt x="110352" y="68727"/>
                </a:lnTo>
                <a:lnTo>
                  <a:pt x="110557" y="68625"/>
                </a:lnTo>
                <a:lnTo>
                  <a:pt x="110659" y="68932"/>
                </a:lnTo>
                <a:lnTo>
                  <a:pt x="110864" y="69034"/>
                </a:lnTo>
                <a:lnTo>
                  <a:pt x="110966" y="68932"/>
                </a:lnTo>
                <a:lnTo>
                  <a:pt x="111375" y="69648"/>
                </a:lnTo>
                <a:lnTo>
                  <a:pt x="111784" y="69852"/>
                </a:lnTo>
                <a:lnTo>
                  <a:pt x="111784" y="70261"/>
                </a:lnTo>
                <a:lnTo>
                  <a:pt x="112295" y="70875"/>
                </a:lnTo>
                <a:lnTo>
                  <a:pt x="112193" y="71182"/>
                </a:lnTo>
                <a:lnTo>
                  <a:pt x="112500" y="71182"/>
                </a:lnTo>
                <a:lnTo>
                  <a:pt x="112193" y="71284"/>
                </a:lnTo>
                <a:lnTo>
                  <a:pt x="117511" y="75477"/>
                </a:lnTo>
                <a:lnTo>
                  <a:pt x="119557" y="74761"/>
                </a:lnTo>
                <a:lnTo>
                  <a:pt x="119250" y="74761"/>
                </a:lnTo>
                <a:lnTo>
                  <a:pt x="120477" y="74659"/>
                </a:lnTo>
                <a:lnTo>
                  <a:pt x="119966" y="74659"/>
                </a:lnTo>
                <a:lnTo>
                  <a:pt x="121295" y="74557"/>
                </a:lnTo>
                <a:lnTo>
                  <a:pt x="121398" y="74761"/>
                </a:lnTo>
                <a:lnTo>
                  <a:pt x="127534" y="73227"/>
                </a:lnTo>
                <a:lnTo>
                  <a:pt x="127330" y="73432"/>
                </a:lnTo>
                <a:lnTo>
                  <a:pt x="129170" y="74455"/>
                </a:lnTo>
                <a:lnTo>
                  <a:pt x="129170" y="74761"/>
                </a:lnTo>
                <a:lnTo>
                  <a:pt x="129068" y="74761"/>
                </a:lnTo>
                <a:lnTo>
                  <a:pt x="129886" y="75477"/>
                </a:lnTo>
                <a:lnTo>
                  <a:pt x="130091" y="75477"/>
                </a:lnTo>
                <a:lnTo>
                  <a:pt x="130398" y="75580"/>
                </a:lnTo>
                <a:lnTo>
                  <a:pt x="130295" y="75170"/>
                </a:lnTo>
                <a:lnTo>
                  <a:pt x="130398" y="75477"/>
                </a:lnTo>
                <a:lnTo>
                  <a:pt x="130602" y="75170"/>
                </a:lnTo>
                <a:lnTo>
                  <a:pt x="131420" y="75375"/>
                </a:lnTo>
                <a:lnTo>
                  <a:pt x="131625" y="74966"/>
                </a:lnTo>
                <a:lnTo>
                  <a:pt x="132341" y="75784"/>
                </a:lnTo>
                <a:lnTo>
                  <a:pt x="132955" y="75886"/>
                </a:lnTo>
                <a:lnTo>
                  <a:pt x="132852" y="79466"/>
                </a:lnTo>
                <a:lnTo>
                  <a:pt x="132648" y="79568"/>
                </a:lnTo>
                <a:lnTo>
                  <a:pt x="133261" y="79875"/>
                </a:lnTo>
                <a:lnTo>
                  <a:pt x="133057" y="79977"/>
                </a:lnTo>
                <a:lnTo>
                  <a:pt x="132648" y="79670"/>
                </a:lnTo>
                <a:lnTo>
                  <a:pt x="132443" y="80591"/>
                </a:lnTo>
                <a:lnTo>
                  <a:pt x="132034" y="80693"/>
                </a:lnTo>
                <a:lnTo>
                  <a:pt x="132852" y="81716"/>
                </a:lnTo>
                <a:lnTo>
                  <a:pt x="132852" y="81716"/>
                </a:lnTo>
                <a:lnTo>
                  <a:pt x="132341" y="81409"/>
                </a:lnTo>
                <a:lnTo>
                  <a:pt x="132750" y="82023"/>
                </a:lnTo>
                <a:lnTo>
                  <a:pt x="132648" y="82023"/>
                </a:lnTo>
                <a:lnTo>
                  <a:pt x="133261" y="82636"/>
                </a:lnTo>
                <a:lnTo>
                  <a:pt x="132955" y="82534"/>
                </a:lnTo>
                <a:lnTo>
                  <a:pt x="135205" y="85909"/>
                </a:lnTo>
                <a:lnTo>
                  <a:pt x="136023" y="86114"/>
                </a:lnTo>
                <a:lnTo>
                  <a:pt x="135307" y="86318"/>
                </a:lnTo>
                <a:lnTo>
                  <a:pt x="135920" y="89284"/>
                </a:lnTo>
                <a:lnTo>
                  <a:pt x="136023" y="89182"/>
                </a:lnTo>
                <a:lnTo>
                  <a:pt x="136432" y="92557"/>
                </a:lnTo>
                <a:lnTo>
                  <a:pt x="134795" y="96648"/>
                </a:lnTo>
                <a:lnTo>
                  <a:pt x="137045" y="103602"/>
                </a:lnTo>
                <a:lnTo>
                  <a:pt x="136943" y="103602"/>
                </a:lnTo>
                <a:lnTo>
                  <a:pt x="140011" y="115364"/>
                </a:lnTo>
                <a:lnTo>
                  <a:pt x="146148" y="114955"/>
                </a:lnTo>
                <a:lnTo>
                  <a:pt x="146557" y="114648"/>
                </a:lnTo>
                <a:lnTo>
                  <a:pt x="147068" y="114648"/>
                </a:lnTo>
                <a:lnTo>
                  <a:pt x="152693" y="109125"/>
                </a:lnTo>
                <a:lnTo>
                  <a:pt x="153205" y="106977"/>
                </a:lnTo>
                <a:lnTo>
                  <a:pt x="153102" y="107080"/>
                </a:lnTo>
                <a:lnTo>
                  <a:pt x="153205" y="106875"/>
                </a:lnTo>
                <a:lnTo>
                  <a:pt x="153205" y="106977"/>
                </a:lnTo>
                <a:lnTo>
                  <a:pt x="155659" y="104523"/>
                </a:lnTo>
                <a:lnTo>
                  <a:pt x="155659" y="102784"/>
                </a:lnTo>
                <a:lnTo>
                  <a:pt x="155557" y="103091"/>
                </a:lnTo>
                <a:lnTo>
                  <a:pt x="155045" y="100330"/>
                </a:lnTo>
                <a:lnTo>
                  <a:pt x="160670" y="95932"/>
                </a:lnTo>
                <a:lnTo>
                  <a:pt x="160875" y="91125"/>
                </a:lnTo>
                <a:lnTo>
                  <a:pt x="160057" y="90307"/>
                </a:lnTo>
                <a:lnTo>
                  <a:pt x="159955" y="87136"/>
                </a:lnTo>
                <a:lnTo>
                  <a:pt x="159341" y="86523"/>
                </a:lnTo>
                <a:lnTo>
                  <a:pt x="161284" y="82125"/>
                </a:lnTo>
                <a:lnTo>
                  <a:pt x="161693" y="82023"/>
                </a:lnTo>
                <a:lnTo>
                  <a:pt x="170591" y="69341"/>
                </a:lnTo>
                <a:lnTo>
                  <a:pt x="170386" y="69136"/>
                </a:lnTo>
                <a:lnTo>
                  <a:pt x="170284" y="69341"/>
                </a:lnTo>
                <a:lnTo>
                  <a:pt x="170182" y="67807"/>
                </a:lnTo>
                <a:lnTo>
                  <a:pt x="164557" y="69341"/>
                </a:lnTo>
                <a:lnTo>
                  <a:pt x="162511" y="68114"/>
                </a:lnTo>
                <a:lnTo>
                  <a:pt x="163330" y="67602"/>
                </a:lnTo>
                <a:lnTo>
                  <a:pt x="162920" y="66784"/>
                </a:lnTo>
                <a:lnTo>
                  <a:pt x="162920" y="66886"/>
                </a:lnTo>
                <a:lnTo>
                  <a:pt x="159955" y="64125"/>
                </a:lnTo>
                <a:lnTo>
                  <a:pt x="159955" y="64534"/>
                </a:lnTo>
                <a:lnTo>
                  <a:pt x="157193" y="58295"/>
                </a:lnTo>
                <a:lnTo>
                  <a:pt x="157193" y="58295"/>
                </a:lnTo>
                <a:lnTo>
                  <a:pt x="157295" y="58398"/>
                </a:lnTo>
                <a:lnTo>
                  <a:pt x="156375" y="56761"/>
                </a:lnTo>
                <a:lnTo>
                  <a:pt x="155966" y="56557"/>
                </a:lnTo>
                <a:lnTo>
                  <a:pt x="155659" y="56148"/>
                </a:lnTo>
                <a:lnTo>
                  <a:pt x="155864" y="55432"/>
                </a:lnTo>
                <a:lnTo>
                  <a:pt x="152591" y="49193"/>
                </a:lnTo>
                <a:lnTo>
                  <a:pt x="152591" y="49193"/>
                </a:lnTo>
                <a:lnTo>
                  <a:pt x="153716" y="51136"/>
                </a:lnTo>
                <a:lnTo>
                  <a:pt x="154330" y="50830"/>
                </a:lnTo>
                <a:lnTo>
                  <a:pt x="154739" y="49602"/>
                </a:lnTo>
                <a:lnTo>
                  <a:pt x="154534" y="51136"/>
                </a:lnTo>
                <a:lnTo>
                  <a:pt x="158727" y="56557"/>
                </a:lnTo>
                <a:lnTo>
                  <a:pt x="158625" y="56557"/>
                </a:lnTo>
                <a:lnTo>
                  <a:pt x="162614" y="64330"/>
                </a:lnTo>
                <a:lnTo>
                  <a:pt x="162511" y="64227"/>
                </a:lnTo>
                <a:lnTo>
                  <a:pt x="162511" y="64227"/>
                </a:lnTo>
                <a:lnTo>
                  <a:pt x="163330" y="66989"/>
                </a:lnTo>
                <a:lnTo>
                  <a:pt x="171102" y="63818"/>
                </a:lnTo>
                <a:lnTo>
                  <a:pt x="171102" y="63409"/>
                </a:lnTo>
                <a:lnTo>
                  <a:pt x="173557" y="62489"/>
                </a:lnTo>
                <a:lnTo>
                  <a:pt x="173659" y="61977"/>
                </a:lnTo>
                <a:lnTo>
                  <a:pt x="174580" y="61568"/>
                </a:lnTo>
                <a:lnTo>
                  <a:pt x="174989" y="60750"/>
                </a:lnTo>
                <a:lnTo>
                  <a:pt x="175807" y="60443"/>
                </a:lnTo>
                <a:lnTo>
                  <a:pt x="175705" y="59625"/>
                </a:lnTo>
                <a:lnTo>
                  <a:pt x="176114" y="58807"/>
                </a:lnTo>
                <a:lnTo>
                  <a:pt x="176216" y="59114"/>
                </a:lnTo>
                <a:lnTo>
                  <a:pt x="177341" y="57170"/>
                </a:lnTo>
                <a:lnTo>
                  <a:pt x="174273" y="54920"/>
                </a:lnTo>
                <a:lnTo>
                  <a:pt x="173864" y="52977"/>
                </a:lnTo>
                <a:lnTo>
                  <a:pt x="172330" y="55023"/>
                </a:lnTo>
                <a:lnTo>
                  <a:pt x="170080" y="55330"/>
                </a:lnTo>
                <a:lnTo>
                  <a:pt x="169875" y="55023"/>
                </a:lnTo>
                <a:lnTo>
                  <a:pt x="169568" y="55023"/>
                </a:lnTo>
                <a:lnTo>
                  <a:pt x="169670" y="54818"/>
                </a:lnTo>
                <a:lnTo>
                  <a:pt x="169466" y="54716"/>
                </a:lnTo>
                <a:lnTo>
                  <a:pt x="169670" y="54000"/>
                </a:lnTo>
                <a:lnTo>
                  <a:pt x="169466" y="53284"/>
                </a:lnTo>
                <a:lnTo>
                  <a:pt x="169057" y="53795"/>
                </a:lnTo>
                <a:lnTo>
                  <a:pt x="169057" y="54511"/>
                </a:lnTo>
                <a:lnTo>
                  <a:pt x="168239" y="53182"/>
                </a:lnTo>
                <a:lnTo>
                  <a:pt x="168341" y="53182"/>
                </a:lnTo>
                <a:lnTo>
                  <a:pt x="168239" y="52568"/>
                </a:lnTo>
                <a:lnTo>
                  <a:pt x="168341" y="52568"/>
                </a:lnTo>
                <a:lnTo>
                  <a:pt x="165886" y="49807"/>
                </a:lnTo>
                <a:lnTo>
                  <a:pt x="166193" y="49602"/>
                </a:lnTo>
                <a:lnTo>
                  <a:pt x="165989" y="49193"/>
                </a:lnTo>
                <a:lnTo>
                  <a:pt x="166398" y="49295"/>
                </a:lnTo>
                <a:lnTo>
                  <a:pt x="166807" y="48682"/>
                </a:lnTo>
                <a:lnTo>
                  <a:pt x="166807" y="48784"/>
                </a:lnTo>
                <a:lnTo>
                  <a:pt x="171409" y="52568"/>
                </a:lnTo>
                <a:lnTo>
                  <a:pt x="172943" y="52466"/>
                </a:lnTo>
                <a:lnTo>
                  <a:pt x="173557" y="52057"/>
                </a:lnTo>
                <a:lnTo>
                  <a:pt x="174273" y="52364"/>
                </a:lnTo>
                <a:lnTo>
                  <a:pt x="174580" y="53182"/>
                </a:lnTo>
                <a:lnTo>
                  <a:pt x="177545" y="54000"/>
                </a:lnTo>
                <a:lnTo>
                  <a:pt x="177648" y="53898"/>
                </a:lnTo>
                <a:lnTo>
                  <a:pt x="177750" y="54000"/>
                </a:lnTo>
                <a:lnTo>
                  <a:pt x="182761" y="53898"/>
                </a:lnTo>
                <a:lnTo>
                  <a:pt x="182557" y="53795"/>
                </a:lnTo>
                <a:lnTo>
                  <a:pt x="182557" y="53795"/>
                </a:lnTo>
                <a:lnTo>
                  <a:pt x="182864" y="53898"/>
                </a:lnTo>
                <a:lnTo>
                  <a:pt x="182966" y="53898"/>
                </a:lnTo>
                <a:lnTo>
                  <a:pt x="184091" y="55432"/>
                </a:lnTo>
                <a:lnTo>
                  <a:pt x="184500" y="55636"/>
                </a:lnTo>
                <a:lnTo>
                  <a:pt x="184500" y="55534"/>
                </a:lnTo>
                <a:lnTo>
                  <a:pt x="185114" y="55534"/>
                </a:lnTo>
                <a:lnTo>
                  <a:pt x="184909" y="56045"/>
                </a:lnTo>
                <a:lnTo>
                  <a:pt x="185727" y="56557"/>
                </a:lnTo>
                <a:lnTo>
                  <a:pt x="186750" y="56250"/>
                </a:lnTo>
                <a:lnTo>
                  <a:pt x="185727" y="57068"/>
                </a:lnTo>
                <a:lnTo>
                  <a:pt x="185420" y="57068"/>
                </a:lnTo>
                <a:lnTo>
                  <a:pt x="187568" y="58602"/>
                </a:lnTo>
                <a:lnTo>
                  <a:pt x="188386" y="58193"/>
                </a:lnTo>
                <a:lnTo>
                  <a:pt x="188284" y="57170"/>
                </a:lnTo>
                <a:lnTo>
                  <a:pt x="188898" y="57170"/>
                </a:lnTo>
                <a:lnTo>
                  <a:pt x="188693" y="57682"/>
                </a:lnTo>
                <a:lnTo>
                  <a:pt x="189205" y="57682"/>
                </a:lnTo>
                <a:lnTo>
                  <a:pt x="188795" y="57989"/>
                </a:lnTo>
                <a:lnTo>
                  <a:pt x="188898" y="57989"/>
                </a:lnTo>
                <a:lnTo>
                  <a:pt x="189307" y="60239"/>
                </a:lnTo>
                <a:lnTo>
                  <a:pt x="189205" y="60239"/>
                </a:lnTo>
                <a:lnTo>
                  <a:pt x="189205" y="60545"/>
                </a:lnTo>
                <a:lnTo>
                  <a:pt x="189307" y="60341"/>
                </a:lnTo>
                <a:lnTo>
                  <a:pt x="190636" y="64227"/>
                </a:lnTo>
                <a:lnTo>
                  <a:pt x="190534" y="64227"/>
                </a:lnTo>
                <a:lnTo>
                  <a:pt x="193160" y="69965"/>
                </a:lnTo>
                <a:lnTo>
                  <a:pt x="194216" y="71693"/>
                </a:lnTo>
                <a:lnTo>
                  <a:pt x="195955" y="70568"/>
                </a:lnTo>
                <a:lnTo>
                  <a:pt x="195545" y="70261"/>
                </a:lnTo>
                <a:lnTo>
                  <a:pt x="195852" y="69443"/>
                </a:lnTo>
                <a:lnTo>
                  <a:pt x="196364" y="69239"/>
                </a:lnTo>
                <a:lnTo>
                  <a:pt x="196568" y="66375"/>
                </a:lnTo>
                <a:lnTo>
                  <a:pt x="196466" y="66170"/>
                </a:lnTo>
                <a:lnTo>
                  <a:pt x="196261" y="63920"/>
                </a:lnTo>
                <a:lnTo>
                  <a:pt x="196875" y="63818"/>
                </a:lnTo>
                <a:lnTo>
                  <a:pt x="200455" y="59830"/>
                </a:lnTo>
                <a:lnTo>
                  <a:pt x="200250" y="59932"/>
                </a:lnTo>
                <a:lnTo>
                  <a:pt x="200250" y="59932"/>
                </a:lnTo>
                <a:lnTo>
                  <a:pt x="201580" y="58705"/>
                </a:lnTo>
                <a:lnTo>
                  <a:pt x="201477" y="58091"/>
                </a:lnTo>
                <a:lnTo>
                  <a:pt x="202398" y="57580"/>
                </a:lnTo>
                <a:lnTo>
                  <a:pt x="202295" y="57068"/>
                </a:lnTo>
                <a:lnTo>
                  <a:pt x="202500" y="57580"/>
                </a:lnTo>
                <a:lnTo>
                  <a:pt x="202705" y="57682"/>
                </a:lnTo>
                <a:lnTo>
                  <a:pt x="202909" y="57273"/>
                </a:lnTo>
                <a:lnTo>
                  <a:pt x="203114" y="57886"/>
                </a:lnTo>
                <a:lnTo>
                  <a:pt x="203216" y="57682"/>
                </a:lnTo>
                <a:lnTo>
                  <a:pt x="203420" y="57784"/>
                </a:lnTo>
                <a:lnTo>
                  <a:pt x="203420" y="57784"/>
                </a:lnTo>
                <a:lnTo>
                  <a:pt x="203216" y="57477"/>
                </a:lnTo>
                <a:lnTo>
                  <a:pt x="203318" y="57273"/>
                </a:lnTo>
                <a:lnTo>
                  <a:pt x="203625" y="57682"/>
                </a:lnTo>
                <a:lnTo>
                  <a:pt x="203625" y="57170"/>
                </a:lnTo>
                <a:lnTo>
                  <a:pt x="203830" y="57682"/>
                </a:lnTo>
                <a:lnTo>
                  <a:pt x="204136" y="56966"/>
                </a:lnTo>
                <a:lnTo>
                  <a:pt x="204136" y="57375"/>
                </a:lnTo>
                <a:lnTo>
                  <a:pt x="204341" y="57273"/>
                </a:lnTo>
                <a:lnTo>
                  <a:pt x="204341" y="57580"/>
                </a:lnTo>
                <a:lnTo>
                  <a:pt x="204648" y="57170"/>
                </a:lnTo>
                <a:lnTo>
                  <a:pt x="204545" y="56250"/>
                </a:lnTo>
                <a:lnTo>
                  <a:pt x="204239" y="55943"/>
                </a:lnTo>
                <a:lnTo>
                  <a:pt x="204443" y="55943"/>
                </a:lnTo>
                <a:lnTo>
                  <a:pt x="204443" y="55739"/>
                </a:lnTo>
                <a:lnTo>
                  <a:pt x="205773" y="57068"/>
                </a:lnTo>
                <a:lnTo>
                  <a:pt x="206795" y="59216"/>
                </a:lnTo>
                <a:lnTo>
                  <a:pt x="206795" y="58909"/>
                </a:lnTo>
                <a:lnTo>
                  <a:pt x="207102" y="59011"/>
                </a:lnTo>
                <a:lnTo>
                  <a:pt x="207307" y="59625"/>
                </a:lnTo>
                <a:lnTo>
                  <a:pt x="207307" y="59420"/>
                </a:lnTo>
                <a:lnTo>
                  <a:pt x="207818" y="59523"/>
                </a:lnTo>
                <a:lnTo>
                  <a:pt x="208125" y="60136"/>
                </a:lnTo>
                <a:lnTo>
                  <a:pt x="207716" y="60136"/>
                </a:lnTo>
                <a:lnTo>
                  <a:pt x="208125" y="60648"/>
                </a:lnTo>
                <a:lnTo>
                  <a:pt x="208125" y="60239"/>
                </a:lnTo>
                <a:lnTo>
                  <a:pt x="208432" y="60750"/>
                </a:lnTo>
                <a:lnTo>
                  <a:pt x="208330" y="60750"/>
                </a:lnTo>
                <a:lnTo>
                  <a:pt x="208739" y="63614"/>
                </a:lnTo>
                <a:lnTo>
                  <a:pt x="209148" y="63102"/>
                </a:lnTo>
                <a:lnTo>
                  <a:pt x="209148" y="63716"/>
                </a:lnTo>
                <a:lnTo>
                  <a:pt x="209352" y="63409"/>
                </a:lnTo>
                <a:lnTo>
                  <a:pt x="210170" y="63409"/>
                </a:lnTo>
                <a:lnTo>
                  <a:pt x="210477" y="63205"/>
                </a:lnTo>
                <a:lnTo>
                  <a:pt x="210477" y="62795"/>
                </a:lnTo>
                <a:lnTo>
                  <a:pt x="210886" y="62898"/>
                </a:lnTo>
                <a:lnTo>
                  <a:pt x="210989" y="62182"/>
                </a:lnTo>
                <a:lnTo>
                  <a:pt x="211807" y="63000"/>
                </a:lnTo>
                <a:lnTo>
                  <a:pt x="212318" y="64943"/>
                </a:lnTo>
                <a:lnTo>
                  <a:pt x="212216" y="64943"/>
                </a:lnTo>
                <a:lnTo>
                  <a:pt x="212523" y="65966"/>
                </a:lnTo>
                <a:lnTo>
                  <a:pt x="212625" y="65659"/>
                </a:lnTo>
                <a:lnTo>
                  <a:pt x="213239" y="69750"/>
                </a:lnTo>
                <a:lnTo>
                  <a:pt x="213341" y="69545"/>
                </a:lnTo>
                <a:lnTo>
                  <a:pt x="213136" y="71386"/>
                </a:lnTo>
                <a:lnTo>
                  <a:pt x="218045" y="78545"/>
                </a:lnTo>
                <a:lnTo>
                  <a:pt x="218455" y="78545"/>
                </a:lnTo>
                <a:lnTo>
                  <a:pt x="218557" y="78341"/>
                </a:lnTo>
                <a:lnTo>
                  <a:pt x="218864" y="78341"/>
                </a:lnTo>
                <a:lnTo>
                  <a:pt x="217739" y="74659"/>
                </a:lnTo>
                <a:lnTo>
                  <a:pt x="215182" y="72307"/>
                </a:lnTo>
                <a:lnTo>
                  <a:pt x="215284" y="72614"/>
                </a:lnTo>
                <a:lnTo>
                  <a:pt x="214875" y="72102"/>
                </a:lnTo>
                <a:lnTo>
                  <a:pt x="215182" y="72307"/>
                </a:lnTo>
                <a:lnTo>
                  <a:pt x="214875" y="71284"/>
                </a:lnTo>
                <a:lnTo>
                  <a:pt x="214773" y="71386"/>
                </a:lnTo>
                <a:lnTo>
                  <a:pt x="213852" y="69852"/>
                </a:lnTo>
                <a:lnTo>
                  <a:pt x="214364" y="66580"/>
                </a:lnTo>
                <a:lnTo>
                  <a:pt x="214261" y="66375"/>
                </a:lnTo>
                <a:lnTo>
                  <a:pt x="215080" y="66273"/>
                </a:lnTo>
                <a:lnTo>
                  <a:pt x="215080" y="66784"/>
                </a:lnTo>
                <a:lnTo>
                  <a:pt x="216409" y="67398"/>
                </a:lnTo>
                <a:lnTo>
                  <a:pt x="216409" y="67295"/>
                </a:lnTo>
                <a:lnTo>
                  <a:pt x="216716" y="67602"/>
                </a:lnTo>
                <a:lnTo>
                  <a:pt x="216716" y="67500"/>
                </a:lnTo>
                <a:lnTo>
                  <a:pt x="217023" y="68011"/>
                </a:lnTo>
                <a:lnTo>
                  <a:pt x="217125" y="67909"/>
                </a:lnTo>
                <a:lnTo>
                  <a:pt x="217330" y="68625"/>
                </a:lnTo>
                <a:lnTo>
                  <a:pt x="217636" y="68625"/>
                </a:lnTo>
                <a:lnTo>
                  <a:pt x="217739" y="69034"/>
                </a:lnTo>
                <a:lnTo>
                  <a:pt x="219068" y="69648"/>
                </a:lnTo>
                <a:lnTo>
                  <a:pt x="218966" y="71182"/>
                </a:lnTo>
                <a:lnTo>
                  <a:pt x="218966" y="71182"/>
                </a:lnTo>
                <a:lnTo>
                  <a:pt x="219886" y="70568"/>
                </a:lnTo>
                <a:lnTo>
                  <a:pt x="219886" y="69750"/>
                </a:lnTo>
                <a:lnTo>
                  <a:pt x="220500" y="70159"/>
                </a:lnTo>
                <a:lnTo>
                  <a:pt x="220091" y="69545"/>
                </a:lnTo>
                <a:lnTo>
                  <a:pt x="220602" y="69852"/>
                </a:lnTo>
                <a:lnTo>
                  <a:pt x="220398" y="69443"/>
                </a:lnTo>
                <a:lnTo>
                  <a:pt x="222545" y="68318"/>
                </a:lnTo>
                <a:lnTo>
                  <a:pt x="222737" y="67743"/>
                </a:lnTo>
                <a:lnTo>
                  <a:pt x="222648" y="67295"/>
                </a:lnTo>
                <a:lnTo>
                  <a:pt x="222750" y="67295"/>
                </a:lnTo>
                <a:lnTo>
                  <a:pt x="222750" y="66886"/>
                </a:lnTo>
                <a:lnTo>
                  <a:pt x="222852" y="67091"/>
                </a:lnTo>
                <a:lnTo>
                  <a:pt x="222545" y="65864"/>
                </a:lnTo>
                <a:lnTo>
                  <a:pt x="219375" y="61773"/>
                </a:lnTo>
                <a:lnTo>
                  <a:pt x="219477" y="61773"/>
                </a:lnTo>
                <a:lnTo>
                  <a:pt x="218659" y="60239"/>
                </a:lnTo>
                <a:lnTo>
                  <a:pt x="219170" y="58398"/>
                </a:lnTo>
                <a:lnTo>
                  <a:pt x="219682" y="58500"/>
                </a:lnTo>
                <a:lnTo>
                  <a:pt x="220602" y="57477"/>
                </a:lnTo>
                <a:lnTo>
                  <a:pt x="221216" y="57989"/>
                </a:lnTo>
                <a:lnTo>
                  <a:pt x="221625" y="57682"/>
                </a:lnTo>
                <a:lnTo>
                  <a:pt x="221830" y="57886"/>
                </a:lnTo>
                <a:lnTo>
                  <a:pt x="221830" y="58500"/>
                </a:lnTo>
                <a:lnTo>
                  <a:pt x="222239" y="59011"/>
                </a:lnTo>
                <a:lnTo>
                  <a:pt x="222136" y="59011"/>
                </a:lnTo>
                <a:lnTo>
                  <a:pt x="222545" y="59114"/>
                </a:lnTo>
                <a:lnTo>
                  <a:pt x="222239" y="58500"/>
                </a:lnTo>
                <a:lnTo>
                  <a:pt x="222443" y="58091"/>
                </a:lnTo>
                <a:lnTo>
                  <a:pt x="224080" y="57477"/>
                </a:lnTo>
                <a:lnTo>
                  <a:pt x="224591" y="57477"/>
                </a:lnTo>
                <a:lnTo>
                  <a:pt x="224693" y="57170"/>
                </a:lnTo>
                <a:lnTo>
                  <a:pt x="225102" y="57068"/>
                </a:lnTo>
                <a:lnTo>
                  <a:pt x="224795" y="56455"/>
                </a:lnTo>
                <a:lnTo>
                  <a:pt x="225000" y="56250"/>
                </a:lnTo>
                <a:lnTo>
                  <a:pt x="225716" y="57068"/>
                </a:lnTo>
                <a:lnTo>
                  <a:pt x="226023" y="56659"/>
                </a:lnTo>
                <a:lnTo>
                  <a:pt x="226125" y="56761"/>
                </a:lnTo>
                <a:lnTo>
                  <a:pt x="226534" y="56659"/>
                </a:lnTo>
                <a:lnTo>
                  <a:pt x="226739" y="56659"/>
                </a:lnTo>
                <a:lnTo>
                  <a:pt x="226739" y="56557"/>
                </a:lnTo>
                <a:lnTo>
                  <a:pt x="227352" y="56455"/>
                </a:lnTo>
                <a:lnTo>
                  <a:pt x="227761" y="55739"/>
                </a:lnTo>
                <a:lnTo>
                  <a:pt x="228170" y="55739"/>
                </a:lnTo>
                <a:lnTo>
                  <a:pt x="228375" y="55534"/>
                </a:lnTo>
                <a:lnTo>
                  <a:pt x="228477" y="54920"/>
                </a:lnTo>
                <a:lnTo>
                  <a:pt x="229807" y="54000"/>
                </a:lnTo>
                <a:lnTo>
                  <a:pt x="229705" y="53386"/>
                </a:lnTo>
                <a:lnTo>
                  <a:pt x="229193" y="53182"/>
                </a:lnTo>
                <a:lnTo>
                  <a:pt x="229807" y="52977"/>
                </a:lnTo>
                <a:lnTo>
                  <a:pt x="229398" y="52466"/>
                </a:lnTo>
                <a:lnTo>
                  <a:pt x="229602" y="52466"/>
                </a:lnTo>
                <a:lnTo>
                  <a:pt x="229807" y="52670"/>
                </a:lnTo>
                <a:lnTo>
                  <a:pt x="230318" y="50932"/>
                </a:lnTo>
                <a:lnTo>
                  <a:pt x="230727" y="50932"/>
                </a:lnTo>
                <a:lnTo>
                  <a:pt x="230523" y="50318"/>
                </a:lnTo>
                <a:lnTo>
                  <a:pt x="230625" y="50318"/>
                </a:lnTo>
                <a:lnTo>
                  <a:pt x="230318" y="50114"/>
                </a:lnTo>
                <a:lnTo>
                  <a:pt x="230727" y="50114"/>
                </a:lnTo>
                <a:lnTo>
                  <a:pt x="230625" y="49602"/>
                </a:lnTo>
                <a:lnTo>
                  <a:pt x="230318" y="49705"/>
                </a:lnTo>
                <a:lnTo>
                  <a:pt x="230625" y="49295"/>
                </a:lnTo>
                <a:lnTo>
                  <a:pt x="229807" y="48886"/>
                </a:lnTo>
                <a:lnTo>
                  <a:pt x="229295" y="49091"/>
                </a:lnTo>
                <a:lnTo>
                  <a:pt x="228886" y="48989"/>
                </a:lnTo>
                <a:lnTo>
                  <a:pt x="230011" y="48273"/>
                </a:lnTo>
                <a:lnTo>
                  <a:pt x="229909" y="47966"/>
                </a:lnTo>
                <a:lnTo>
                  <a:pt x="228682" y="47148"/>
                </a:lnTo>
                <a:lnTo>
                  <a:pt x="228170" y="47250"/>
                </a:lnTo>
                <a:lnTo>
                  <a:pt x="228477" y="47045"/>
                </a:lnTo>
                <a:lnTo>
                  <a:pt x="229807" y="47455"/>
                </a:lnTo>
                <a:lnTo>
                  <a:pt x="226227" y="44080"/>
                </a:lnTo>
                <a:lnTo>
                  <a:pt x="226739" y="43057"/>
                </a:lnTo>
                <a:lnTo>
                  <a:pt x="226534" y="42750"/>
                </a:lnTo>
                <a:lnTo>
                  <a:pt x="226534" y="42750"/>
                </a:lnTo>
                <a:lnTo>
                  <a:pt x="226739" y="42955"/>
                </a:lnTo>
                <a:lnTo>
                  <a:pt x="227045" y="42545"/>
                </a:lnTo>
                <a:lnTo>
                  <a:pt x="226943" y="42341"/>
                </a:lnTo>
                <a:lnTo>
                  <a:pt x="228170" y="41932"/>
                </a:lnTo>
                <a:lnTo>
                  <a:pt x="228170" y="41523"/>
                </a:lnTo>
                <a:lnTo>
                  <a:pt x="225920" y="41216"/>
                </a:lnTo>
                <a:lnTo>
                  <a:pt x="225511" y="41830"/>
                </a:lnTo>
                <a:lnTo>
                  <a:pt x="225000" y="41625"/>
                </a:lnTo>
                <a:lnTo>
                  <a:pt x="224898" y="41216"/>
                </a:lnTo>
                <a:lnTo>
                  <a:pt x="223159" y="39989"/>
                </a:lnTo>
                <a:lnTo>
                  <a:pt x="224182" y="39580"/>
                </a:lnTo>
                <a:lnTo>
                  <a:pt x="224284" y="38966"/>
                </a:lnTo>
                <a:lnTo>
                  <a:pt x="224898" y="38659"/>
                </a:lnTo>
                <a:lnTo>
                  <a:pt x="225000" y="38250"/>
                </a:lnTo>
                <a:lnTo>
                  <a:pt x="225614" y="37943"/>
                </a:lnTo>
                <a:lnTo>
                  <a:pt x="226227" y="38557"/>
                </a:lnTo>
                <a:lnTo>
                  <a:pt x="226023" y="39477"/>
                </a:lnTo>
                <a:lnTo>
                  <a:pt x="226432" y="39477"/>
                </a:lnTo>
                <a:lnTo>
                  <a:pt x="226432" y="39784"/>
                </a:lnTo>
                <a:lnTo>
                  <a:pt x="226125" y="39989"/>
                </a:lnTo>
                <a:lnTo>
                  <a:pt x="226534" y="39989"/>
                </a:lnTo>
                <a:lnTo>
                  <a:pt x="226636" y="39886"/>
                </a:lnTo>
                <a:lnTo>
                  <a:pt x="228273" y="38864"/>
                </a:lnTo>
                <a:lnTo>
                  <a:pt x="228682" y="39273"/>
                </a:lnTo>
                <a:lnTo>
                  <a:pt x="228784" y="39068"/>
                </a:lnTo>
                <a:lnTo>
                  <a:pt x="229500" y="39580"/>
                </a:lnTo>
                <a:lnTo>
                  <a:pt x="229602" y="40091"/>
                </a:lnTo>
                <a:lnTo>
                  <a:pt x="229909" y="40193"/>
                </a:lnTo>
                <a:lnTo>
                  <a:pt x="229500" y="40807"/>
                </a:lnTo>
                <a:lnTo>
                  <a:pt x="230011" y="40807"/>
                </a:lnTo>
                <a:lnTo>
                  <a:pt x="229807" y="41011"/>
                </a:lnTo>
                <a:lnTo>
                  <a:pt x="230114" y="41114"/>
                </a:lnTo>
                <a:lnTo>
                  <a:pt x="230216" y="41216"/>
                </a:lnTo>
                <a:lnTo>
                  <a:pt x="230420" y="41114"/>
                </a:lnTo>
                <a:lnTo>
                  <a:pt x="230523" y="40909"/>
                </a:lnTo>
                <a:lnTo>
                  <a:pt x="231955" y="42136"/>
                </a:lnTo>
                <a:lnTo>
                  <a:pt x="231341" y="42136"/>
                </a:lnTo>
                <a:lnTo>
                  <a:pt x="232670" y="44182"/>
                </a:lnTo>
                <a:lnTo>
                  <a:pt x="232568" y="44284"/>
                </a:lnTo>
                <a:lnTo>
                  <a:pt x="232670" y="44386"/>
                </a:lnTo>
                <a:lnTo>
                  <a:pt x="232466" y="44386"/>
                </a:lnTo>
                <a:lnTo>
                  <a:pt x="232875" y="44795"/>
                </a:lnTo>
                <a:lnTo>
                  <a:pt x="233080" y="44591"/>
                </a:lnTo>
                <a:lnTo>
                  <a:pt x="233182" y="44284"/>
                </a:lnTo>
                <a:lnTo>
                  <a:pt x="233489" y="44489"/>
                </a:lnTo>
                <a:lnTo>
                  <a:pt x="233386" y="44284"/>
                </a:lnTo>
                <a:lnTo>
                  <a:pt x="233591" y="44284"/>
                </a:lnTo>
                <a:lnTo>
                  <a:pt x="233693" y="44080"/>
                </a:lnTo>
                <a:lnTo>
                  <a:pt x="234205" y="44182"/>
                </a:lnTo>
                <a:lnTo>
                  <a:pt x="234614" y="43875"/>
                </a:lnTo>
                <a:lnTo>
                  <a:pt x="234614" y="42955"/>
                </a:lnTo>
                <a:lnTo>
                  <a:pt x="231034" y="39170"/>
                </a:lnTo>
                <a:lnTo>
                  <a:pt x="232261" y="38045"/>
                </a:lnTo>
                <a:lnTo>
                  <a:pt x="232057" y="36205"/>
                </a:lnTo>
                <a:lnTo>
                  <a:pt x="232057" y="36205"/>
                </a:lnTo>
                <a:lnTo>
                  <a:pt x="232364" y="36307"/>
                </a:lnTo>
                <a:lnTo>
                  <a:pt x="232670" y="35591"/>
                </a:lnTo>
                <a:lnTo>
                  <a:pt x="232977" y="35591"/>
                </a:lnTo>
                <a:lnTo>
                  <a:pt x="234102" y="36102"/>
                </a:lnTo>
                <a:lnTo>
                  <a:pt x="235739" y="30273"/>
                </a:lnTo>
                <a:lnTo>
                  <a:pt x="232670" y="25773"/>
                </a:lnTo>
                <a:lnTo>
                  <a:pt x="232670" y="25466"/>
                </a:lnTo>
                <a:lnTo>
                  <a:pt x="229909" y="24545"/>
                </a:lnTo>
                <a:lnTo>
                  <a:pt x="230420" y="25159"/>
                </a:lnTo>
                <a:lnTo>
                  <a:pt x="230318" y="25364"/>
                </a:lnTo>
                <a:lnTo>
                  <a:pt x="230114" y="24955"/>
                </a:lnTo>
                <a:lnTo>
                  <a:pt x="230114" y="25159"/>
                </a:lnTo>
                <a:lnTo>
                  <a:pt x="229500" y="25261"/>
                </a:lnTo>
                <a:lnTo>
                  <a:pt x="229602" y="24955"/>
                </a:lnTo>
                <a:lnTo>
                  <a:pt x="228886" y="24648"/>
                </a:lnTo>
                <a:lnTo>
                  <a:pt x="229193" y="25057"/>
                </a:lnTo>
                <a:lnTo>
                  <a:pt x="226841" y="23830"/>
                </a:lnTo>
                <a:lnTo>
                  <a:pt x="228068" y="21068"/>
                </a:lnTo>
                <a:lnTo>
                  <a:pt x="227864" y="20761"/>
                </a:lnTo>
                <a:lnTo>
                  <a:pt x="228170" y="20455"/>
                </a:lnTo>
                <a:lnTo>
                  <a:pt x="228170" y="20045"/>
                </a:lnTo>
                <a:lnTo>
                  <a:pt x="231034" y="19841"/>
                </a:lnTo>
                <a:lnTo>
                  <a:pt x="231034" y="19636"/>
                </a:lnTo>
                <a:lnTo>
                  <a:pt x="232875" y="19841"/>
                </a:lnTo>
                <a:lnTo>
                  <a:pt x="232568" y="19534"/>
                </a:lnTo>
                <a:lnTo>
                  <a:pt x="232875" y="19636"/>
                </a:lnTo>
                <a:lnTo>
                  <a:pt x="232670" y="19432"/>
                </a:lnTo>
                <a:lnTo>
                  <a:pt x="233898" y="19534"/>
                </a:lnTo>
                <a:lnTo>
                  <a:pt x="233795" y="19636"/>
                </a:lnTo>
                <a:lnTo>
                  <a:pt x="235432" y="19841"/>
                </a:lnTo>
                <a:lnTo>
                  <a:pt x="234716" y="19943"/>
                </a:lnTo>
                <a:lnTo>
                  <a:pt x="236250" y="19943"/>
                </a:lnTo>
                <a:lnTo>
                  <a:pt x="236250" y="19841"/>
                </a:lnTo>
                <a:lnTo>
                  <a:pt x="236966" y="19943"/>
                </a:lnTo>
                <a:lnTo>
                  <a:pt x="237068" y="19841"/>
                </a:lnTo>
                <a:lnTo>
                  <a:pt x="237580" y="19841"/>
                </a:lnTo>
                <a:lnTo>
                  <a:pt x="236557" y="19636"/>
                </a:lnTo>
                <a:lnTo>
                  <a:pt x="236148" y="18818"/>
                </a:lnTo>
                <a:lnTo>
                  <a:pt x="236352" y="17489"/>
                </a:lnTo>
                <a:lnTo>
                  <a:pt x="238602" y="17693"/>
                </a:lnTo>
                <a:lnTo>
                  <a:pt x="239011" y="18205"/>
                </a:lnTo>
                <a:lnTo>
                  <a:pt x="239216" y="18102"/>
                </a:lnTo>
                <a:lnTo>
                  <a:pt x="239625" y="18511"/>
                </a:lnTo>
                <a:lnTo>
                  <a:pt x="239932" y="18409"/>
                </a:lnTo>
                <a:lnTo>
                  <a:pt x="240341" y="17591"/>
                </a:lnTo>
                <a:lnTo>
                  <a:pt x="240239" y="17489"/>
                </a:lnTo>
                <a:lnTo>
                  <a:pt x="240648" y="17693"/>
                </a:lnTo>
                <a:lnTo>
                  <a:pt x="239727" y="16773"/>
                </a:lnTo>
                <a:lnTo>
                  <a:pt x="241364" y="16875"/>
                </a:lnTo>
                <a:lnTo>
                  <a:pt x="240648" y="16875"/>
                </a:lnTo>
                <a:lnTo>
                  <a:pt x="241875" y="18307"/>
                </a:lnTo>
                <a:lnTo>
                  <a:pt x="241261" y="18614"/>
                </a:lnTo>
                <a:lnTo>
                  <a:pt x="241261" y="19432"/>
                </a:lnTo>
                <a:lnTo>
                  <a:pt x="241159" y="19534"/>
                </a:lnTo>
                <a:lnTo>
                  <a:pt x="241057" y="20966"/>
                </a:lnTo>
                <a:lnTo>
                  <a:pt x="240648" y="20966"/>
                </a:lnTo>
                <a:lnTo>
                  <a:pt x="240750" y="21170"/>
                </a:lnTo>
                <a:lnTo>
                  <a:pt x="240443" y="21273"/>
                </a:lnTo>
                <a:lnTo>
                  <a:pt x="240852" y="21784"/>
                </a:lnTo>
                <a:lnTo>
                  <a:pt x="240852" y="22398"/>
                </a:lnTo>
                <a:lnTo>
                  <a:pt x="246784" y="27716"/>
                </a:lnTo>
                <a:lnTo>
                  <a:pt x="247091" y="26898"/>
                </a:lnTo>
                <a:lnTo>
                  <a:pt x="246273" y="25773"/>
                </a:lnTo>
                <a:lnTo>
                  <a:pt x="246273" y="25773"/>
                </a:lnTo>
                <a:lnTo>
                  <a:pt x="246580" y="25977"/>
                </a:lnTo>
                <a:lnTo>
                  <a:pt x="247398" y="25773"/>
                </a:lnTo>
                <a:lnTo>
                  <a:pt x="246477" y="24852"/>
                </a:lnTo>
                <a:lnTo>
                  <a:pt x="246580" y="24341"/>
                </a:lnTo>
                <a:lnTo>
                  <a:pt x="247193" y="24341"/>
                </a:lnTo>
                <a:lnTo>
                  <a:pt x="246068" y="22705"/>
                </a:lnTo>
                <a:lnTo>
                  <a:pt x="246170" y="22398"/>
                </a:lnTo>
                <a:lnTo>
                  <a:pt x="246375" y="22807"/>
                </a:lnTo>
                <a:lnTo>
                  <a:pt x="246784" y="22705"/>
                </a:lnTo>
                <a:lnTo>
                  <a:pt x="245045" y="21170"/>
                </a:lnTo>
                <a:lnTo>
                  <a:pt x="244330" y="21068"/>
                </a:lnTo>
                <a:lnTo>
                  <a:pt x="244432" y="21273"/>
                </a:lnTo>
                <a:lnTo>
                  <a:pt x="243614" y="20761"/>
                </a:lnTo>
                <a:lnTo>
                  <a:pt x="243307" y="19943"/>
                </a:lnTo>
                <a:lnTo>
                  <a:pt x="243409" y="19943"/>
                </a:lnTo>
                <a:lnTo>
                  <a:pt x="242898" y="19227"/>
                </a:lnTo>
                <a:lnTo>
                  <a:pt x="244023" y="19227"/>
                </a:lnTo>
                <a:lnTo>
                  <a:pt x="243818" y="19023"/>
                </a:lnTo>
                <a:lnTo>
                  <a:pt x="244330" y="18716"/>
                </a:lnTo>
                <a:lnTo>
                  <a:pt x="244943" y="19227"/>
                </a:lnTo>
                <a:lnTo>
                  <a:pt x="244943" y="18920"/>
                </a:lnTo>
                <a:lnTo>
                  <a:pt x="245250" y="18716"/>
                </a:lnTo>
                <a:lnTo>
                  <a:pt x="247807" y="19125"/>
                </a:lnTo>
                <a:lnTo>
                  <a:pt x="247398" y="18716"/>
                </a:lnTo>
                <a:lnTo>
                  <a:pt x="247909" y="18102"/>
                </a:lnTo>
                <a:lnTo>
                  <a:pt x="247807" y="18000"/>
                </a:lnTo>
                <a:lnTo>
                  <a:pt x="247909" y="17898"/>
                </a:lnTo>
                <a:lnTo>
                  <a:pt x="248011" y="17898"/>
                </a:lnTo>
                <a:lnTo>
                  <a:pt x="247807" y="17693"/>
                </a:lnTo>
                <a:lnTo>
                  <a:pt x="248011" y="17795"/>
                </a:lnTo>
                <a:lnTo>
                  <a:pt x="248011" y="17489"/>
                </a:lnTo>
                <a:lnTo>
                  <a:pt x="249545" y="16773"/>
                </a:lnTo>
                <a:lnTo>
                  <a:pt x="249136" y="16568"/>
                </a:lnTo>
                <a:lnTo>
                  <a:pt x="251182" y="16977"/>
                </a:lnTo>
                <a:lnTo>
                  <a:pt x="251080" y="16670"/>
                </a:lnTo>
                <a:lnTo>
                  <a:pt x="249443" y="15852"/>
                </a:lnTo>
                <a:lnTo>
                  <a:pt x="249443" y="15852"/>
                </a:lnTo>
                <a:lnTo>
                  <a:pt x="249545" y="15955"/>
                </a:lnTo>
                <a:lnTo>
                  <a:pt x="249545" y="15955"/>
                </a:lnTo>
                <a:lnTo>
                  <a:pt x="249136" y="15750"/>
                </a:lnTo>
                <a:lnTo>
                  <a:pt x="249239" y="15750"/>
                </a:lnTo>
                <a:lnTo>
                  <a:pt x="248011" y="15034"/>
                </a:lnTo>
                <a:lnTo>
                  <a:pt x="248114" y="15239"/>
                </a:lnTo>
                <a:lnTo>
                  <a:pt x="245045" y="14830"/>
                </a:lnTo>
                <a:lnTo>
                  <a:pt x="246682" y="14625"/>
                </a:lnTo>
                <a:lnTo>
                  <a:pt x="245761" y="14420"/>
                </a:lnTo>
                <a:lnTo>
                  <a:pt x="248318" y="14420"/>
                </a:lnTo>
                <a:lnTo>
                  <a:pt x="237375" y="10125"/>
                </a:lnTo>
                <a:lnTo>
                  <a:pt x="237477" y="10227"/>
                </a:lnTo>
                <a:lnTo>
                  <a:pt x="235330" y="10023"/>
                </a:lnTo>
                <a:lnTo>
                  <a:pt x="236864" y="11148"/>
                </a:lnTo>
                <a:lnTo>
                  <a:pt x="236864" y="11148"/>
                </a:lnTo>
                <a:lnTo>
                  <a:pt x="234000" y="10330"/>
                </a:lnTo>
                <a:lnTo>
                  <a:pt x="233795" y="10432"/>
                </a:lnTo>
                <a:lnTo>
                  <a:pt x="230523" y="10432"/>
                </a:lnTo>
                <a:lnTo>
                  <a:pt x="231136" y="11352"/>
                </a:lnTo>
                <a:lnTo>
                  <a:pt x="231136" y="11352"/>
                </a:lnTo>
                <a:lnTo>
                  <a:pt x="222034" y="9205"/>
                </a:lnTo>
                <a:lnTo>
                  <a:pt x="222239" y="9205"/>
                </a:lnTo>
                <a:lnTo>
                  <a:pt x="219375" y="8591"/>
                </a:lnTo>
                <a:lnTo>
                  <a:pt x="219886" y="8489"/>
                </a:lnTo>
                <a:lnTo>
                  <a:pt x="217636" y="8080"/>
                </a:lnTo>
                <a:lnTo>
                  <a:pt x="217330" y="8591"/>
                </a:lnTo>
                <a:lnTo>
                  <a:pt x="216614" y="8489"/>
                </a:lnTo>
                <a:lnTo>
                  <a:pt x="217023" y="8489"/>
                </a:lnTo>
                <a:lnTo>
                  <a:pt x="216716" y="8182"/>
                </a:lnTo>
                <a:lnTo>
                  <a:pt x="215693" y="8182"/>
                </a:lnTo>
                <a:lnTo>
                  <a:pt x="216920" y="8080"/>
                </a:lnTo>
                <a:lnTo>
                  <a:pt x="212727" y="7670"/>
                </a:lnTo>
                <a:lnTo>
                  <a:pt x="213341" y="7875"/>
                </a:lnTo>
                <a:lnTo>
                  <a:pt x="212420" y="8080"/>
                </a:lnTo>
                <a:lnTo>
                  <a:pt x="213239" y="8182"/>
                </a:lnTo>
                <a:lnTo>
                  <a:pt x="213034" y="8284"/>
                </a:lnTo>
                <a:lnTo>
                  <a:pt x="212932" y="8386"/>
                </a:lnTo>
                <a:lnTo>
                  <a:pt x="213852" y="8795"/>
                </a:lnTo>
                <a:lnTo>
                  <a:pt x="212830" y="8795"/>
                </a:lnTo>
                <a:lnTo>
                  <a:pt x="213034" y="9000"/>
                </a:lnTo>
                <a:lnTo>
                  <a:pt x="212830" y="9000"/>
                </a:lnTo>
                <a:lnTo>
                  <a:pt x="213034" y="9102"/>
                </a:lnTo>
                <a:lnTo>
                  <a:pt x="210886" y="8693"/>
                </a:lnTo>
                <a:lnTo>
                  <a:pt x="210580" y="8898"/>
                </a:lnTo>
                <a:lnTo>
                  <a:pt x="208739" y="8591"/>
                </a:lnTo>
                <a:lnTo>
                  <a:pt x="209045" y="9000"/>
                </a:lnTo>
                <a:lnTo>
                  <a:pt x="209045" y="9409"/>
                </a:lnTo>
                <a:lnTo>
                  <a:pt x="208534" y="9307"/>
                </a:lnTo>
                <a:lnTo>
                  <a:pt x="206591" y="8693"/>
                </a:lnTo>
                <a:lnTo>
                  <a:pt x="206898" y="8591"/>
                </a:lnTo>
                <a:lnTo>
                  <a:pt x="205057" y="8080"/>
                </a:lnTo>
                <a:lnTo>
                  <a:pt x="206386" y="8284"/>
                </a:lnTo>
                <a:lnTo>
                  <a:pt x="205364" y="7977"/>
                </a:lnTo>
                <a:lnTo>
                  <a:pt x="205773" y="7773"/>
                </a:lnTo>
                <a:lnTo>
                  <a:pt x="201068" y="7057"/>
                </a:lnTo>
                <a:lnTo>
                  <a:pt x="201682" y="7364"/>
                </a:lnTo>
                <a:lnTo>
                  <a:pt x="201170" y="7568"/>
                </a:lnTo>
                <a:lnTo>
                  <a:pt x="201477" y="7670"/>
                </a:lnTo>
                <a:lnTo>
                  <a:pt x="198205" y="7159"/>
                </a:lnTo>
                <a:lnTo>
                  <a:pt x="195034" y="7159"/>
                </a:lnTo>
                <a:lnTo>
                  <a:pt x="195443" y="7261"/>
                </a:lnTo>
                <a:lnTo>
                  <a:pt x="195545" y="7568"/>
                </a:lnTo>
                <a:lnTo>
                  <a:pt x="195955" y="7875"/>
                </a:lnTo>
                <a:lnTo>
                  <a:pt x="195545" y="7670"/>
                </a:lnTo>
                <a:lnTo>
                  <a:pt x="195545" y="7568"/>
                </a:lnTo>
                <a:lnTo>
                  <a:pt x="194830" y="7159"/>
                </a:lnTo>
                <a:lnTo>
                  <a:pt x="194830" y="6955"/>
                </a:lnTo>
                <a:lnTo>
                  <a:pt x="194216" y="6750"/>
                </a:lnTo>
                <a:lnTo>
                  <a:pt x="194011" y="6955"/>
                </a:lnTo>
                <a:lnTo>
                  <a:pt x="193193" y="6750"/>
                </a:lnTo>
                <a:lnTo>
                  <a:pt x="193295" y="6750"/>
                </a:lnTo>
                <a:lnTo>
                  <a:pt x="192989" y="6648"/>
                </a:lnTo>
                <a:lnTo>
                  <a:pt x="193091" y="6750"/>
                </a:lnTo>
                <a:lnTo>
                  <a:pt x="192375" y="6955"/>
                </a:lnTo>
                <a:lnTo>
                  <a:pt x="193193" y="6955"/>
                </a:lnTo>
                <a:lnTo>
                  <a:pt x="190432" y="7773"/>
                </a:lnTo>
                <a:lnTo>
                  <a:pt x="191966" y="6648"/>
                </a:lnTo>
                <a:lnTo>
                  <a:pt x="191966" y="6443"/>
                </a:lnTo>
                <a:lnTo>
                  <a:pt x="193193" y="5830"/>
                </a:lnTo>
                <a:lnTo>
                  <a:pt x="192068" y="5216"/>
                </a:lnTo>
                <a:lnTo>
                  <a:pt x="192068" y="5216"/>
                </a:lnTo>
                <a:lnTo>
                  <a:pt x="192989" y="5523"/>
                </a:lnTo>
                <a:lnTo>
                  <a:pt x="191966" y="4909"/>
                </a:lnTo>
                <a:lnTo>
                  <a:pt x="191966" y="5114"/>
                </a:lnTo>
                <a:lnTo>
                  <a:pt x="188489" y="4602"/>
                </a:lnTo>
                <a:lnTo>
                  <a:pt x="188489" y="4602"/>
                </a:lnTo>
                <a:lnTo>
                  <a:pt x="188591" y="4705"/>
                </a:lnTo>
                <a:lnTo>
                  <a:pt x="187670" y="4705"/>
                </a:lnTo>
                <a:lnTo>
                  <a:pt x="187977" y="4398"/>
                </a:lnTo>
                <a:lnTo>
                  <a:pt x="185830" y="4295"/>
                </a:lnTo>
                <a:lnTo>
                  <a:pt x="186648" y="4091"/>
                </a:lnTo>
                <a:lnTo>
                  <a:pt x="185114" y="3784"/>
                </a:lnTo>
                <a:close/>
                <a:moveTo>
                  <a:pt x="252818" y="91125"/>
                </a:moveTo>
                <a:lnTo>
                  <a:pt x="252307" y="92455"/>
                </a:lnTo>
                <a:lnTo>
                  <a:pt x="252205" y="92352"/>
                </a:lnTo>
                <a:lnTo>
                  <a:pt x="252000" y="92966"/>
                </a:lnTo>
                <a:lnTo>
                  <a:pt x="252102" y="93170"/>
                </a:lnTo>
                <a:lnTo>
                  <a:pt x="250364" y="97875"/>
                </a:lnTo>
                <a:lnTo>
                  <a:pt x="249341" y="98080"/>
                </a:lnTo>
                <a:lnTo>
                  <a:pt x="246375" y="95727"/>
                </a:lnTo>
                <a:lnTo>
                  <a:pt x="246170" y="95011"/>
                </a:lnTo>
                <a:lnTo>
                  <a:pt x="246886" y="93580"/>
                </a:lnTo>
                <a:lnTo>
                  <a:pt x="247091" y="93682"/>
                </a:lnTo>
                <a:lnTo>
                  <a:pt x="247705" y="92761"/>
                </a:lnTo>
                <a:lnTo>
                  <a:pt x="247193" y="92455"/>
                </a:lnTo>
                <a:lnTo>
                  <a:pt x="247091" y="92864"/>
                </a:lnTo>
                <a:lnTo>
                  <a:pt x="246784" y="92352"/>
                </a:lnTo>
                <a:lnTo>
                  <a:pt x="246886" y="92148"/>
                </a:lnTo>
                <a:lnTo>
                  <a:pt x="246886" y="92148"/>
                </a:lnTo>
                <a:lnTo>
                  <a:pt x="246170" y="92557"/>
                </a:lnTo>
                <a:lnTo>
                  <a:pt x="244227" y="91841"/>
                </a:lnTo>
                <a:lnTo>
                  <a:pt x="244023" y="91841"/>
                </a:lnTo>
                <a:lnTo>
                  <a:pt x="243716" y="91534"/>
                </a:lnTo>
                <a:lnTo>
                  <a:pt x="243307" y="91534"/>
                </a:lnTo>
                <a:lnTo>
                  <a:pt x="243818" y="91841"/>
                </a:lnTo>
                <a:lnTo>
                  <a:pt x="243920" y="92455"/>
                </a:lnTo>
                <a:lnTo>
                  <a:pt x="243614" y="92659"/>
                </a:lnTo>
                <a:lnTo>
                  <a:pt x="242591" y="92455"/>
                </a:lnTo>
                <a:lnTo>
                  <a:pt x="242182" y="92966"/>
                </a:lnTo>
                <a:lnTo>
                  <a:pt x="241977" y="92864"/>
                </a:lnTo>
                <a:lnTo>
                  <a:pt x="241977" y="93068"/>
                </a:lnTo>
                <a:lnTo>
                  <a:pt x="241773" y="93068"/>
                </a:lnTo>
                <a:lnTo>
                  <a:pt x="241466" y="93375"/>
                </a:lnTo>
                <a:lnTo>
                  <a:pt x="241466" y="93784"/>
                </a:lnTo>
                <a:lnTo>
                  <a:pt x="241159" y="93989"/>
                </a:lnTo>
                <a:lnTo>
                  <a:pt x="240852" y="95011"/>
                </a:lnTo>
                <a:lnTo>
                  <a:pt x="240955" y="95318"/>
                </a:lnTo>
                <a:lnTo>
                  <a:pt x="240750" y="95625"/>
                </a:lnTo>
                <a:lnTo>
                  <a:pt x="239420" y="95727"/>
                </a:lnTo>
                <a:lnTo>
                  <a:pt x="239318" y="95727"/>
                </a:lnTo>
                <a:lnTo>
                  <a:pt x="239318" y="95011"/>
                </a:lnTo>
                <a:lnTo>
                  <a:pt x="238500" y="94193"/>
                </a:lnTo>
                <a:lnTo>
                  <a:pt x="238295" y="94500"/>
                </a:lnTo>
                <a:lnTo>
                  <a:pt x="237784" y="94602"/>
                </a:lnTo>
                <a:lnTo>
                  <a:pt x="237375" y="95114"/>
                </a:lnTo>
                <a:lnTo>
                  <a:pt x="237273" y="95011"/>
                </a:lnTo>
                <a:lnTo>
                  <a:pt x="237273" y="94705"/>
                </a:lnTo>
                <a:lnTo>
                  <a:pt x="236557" y="95932"/>
                </a:lnTo>
                <a:lnTo>
                  <a:pt x="236250" y="95727"/>
                </a:lnTo>
                <a:lnTo>
                  <a:pt x="235943" y="96443"/>
                </a:lnTo>
                <a:lnTo>
                  <a:pt x="236148" y="96341"/>
                </a:lnTo>
                <a:lnTo>
                  <a:pt x="236045" y="96545"/>
                </a:lnTo>
                <a:lnTo>
                  <a:pt x="235841" y="96648"/>
                </a:lnTo>
                <a:lnTo>
                  <a:pt x="236148" y="96955"/>
                </a:lnTo>
                <a:lnTo>
                  <a:pt x="235023" y="97057"/>
                </a:lnTo>
                <a:lnTo>
                  <a:pt x="235125" y="97670"/>
                </a:lnTo>
                <a:lnTo>
                  <a:pt x="234818" y="98080"/>
                </a:lnTo>
                <a:lnTo>
                  <a:pt x="234614" y="97364"/>
                </a:lnTo>
                <a:lnTo>
                  <a:pt x="234307" y="97159"/>
                </a:lnTo>
                <a:lnTo>
                  <a:pt x="233795" y="97568"/>
                </a:lnTo>
                <a:lnTo>
                  <a:pt x="233489" y="98795"/>
                </a:lnTo>
                <a:lnTo>
                  <a:pt x="225511" y="103193"/>
                </a:lnTo>
                <a:lnTo>
                  <a:pt x="225614" y="102477"/>
                </a:lnTo>
                <a:lnTo>
                  <a:pt x="224591" y="105034"/>
                </a:lnTo>
                <a:lnTo>
                  <a:pt x="224795" y="106466"/>
                </a:lnTo>
                <a:lnTo>
                  <a:pt x="224386" y="106977"/>
                </a:lnTo>
                <a:lnTo>
                  <a:pt x="224386" y="107386"/>
                </a:lnTo>
                <a:lnTo>
                  <a:pt x="224080" y="106875"/>
                </a:lnTo>
                <a:lnTo>
                  <a:pt x="223977" y="106977"/>
                </a:lnTo>
                <a:lnTo>
                  <a:pt x="223875" y="106977"/>
                </a:lnTo>
                <a:lnTo>
                  <a:pt x="224284" y="113318"/>
                </a:lnTo>
                <a:lnTo>
                  <a:pt x="222955" y="115261"/>
                </a:lnTo>
                <a:lnTo>
                  <a:pt x="223159" y="115364"/>
                </a:lnTo>
                <a:lnTo>
                  <a:pt x="223568" y="115773"/>
                </a:lnTo>
                <a:lnTo>
                  <a:pt x="228989" y="114852"/>
                </a:lnTo>
                <a:lnTo>
                  <a:pt x="229193" y="114955"/>
                </a:lnTo>
                <a:lnTo>
                  <a:pt x="237068" y="112500"/>
                </a:lnTo>
                <a:lnTo>
                  <a:pt x="239932" y="113216"/>
                </a:lnTo>
                <a:lnTo>
                  <a:pt x="240136" y="113523"/>
                </a:lnTo>
                <a:lnTo>
                  <a:pt x="240034" y="113727"/>
                </a:lnTo>
                <a:lnTo>
                  <a:pt x="240341" y="115364"/>
                </a:lnTo>
                <a:lnTo>
                  <a:pt x="240034" y="115568"/>
                </a:lnTo>
                <a:lnTo>
                  <a:pt x="240341" y="115977"/>
                </a:lnTo>
                <a:lnTo>
                  <a:pt x="240648" y="115977"/>
                </a:lnTo>
                <a:lnTo>
                  <a:pt x="240648" y="115670"/>
                </a:lnTo>
                <a:lnTo>
                  <a:pt x="243205" y="113523"/>
                </a:lnTo>
                <a:lnTo>
                  <a:pt x="241261" y="116284"/>
                </a:lnTo>
                <a:lnTo>
                  <a:pt x="242795" y="115159"/>
                </a:lnTo>
                <a:lnTo>
                  <a:pt x="242795" y="115977"/>
                </a:lnTo>
                <a:lnTo>
                  <a:pt x="242182" y="116693"/>
                </a:lnTo>
                <a:lnTo>
                  <a:pt x="242182" y="116693"/>
                </a:lnTo>
                <a:lnTo>
                  <a:pt x="242898" y="116489"/>
                </a:lnTo>
                <a:lnTo>
                  <a:pt x="243000" y="116591"/>
                </a:lnTo>
                <a:lnTo>
                  <a:pt x="243102" y="116591"/>
                </a:lnTo>
                <a:lnTo>
                  <a:pt x="243102" y="116693"/>
                </a:lnTo>
                <a:lnTo>
                  <a:pt x="243000" y="116591"/>
                </a:lnTo>
                <a:lnTo>
                  <a:pt x="242898" y="116591"/>
                </a:lnTo>
                <a:lnTo>
                  <a:pt x="243000" y="119148"/>
                </a:lnTo>
                <a:lnTo>
                  <a:pt x="244739" y="119864"/>
                </a:lnTo>
                <a:lnTo>
                  <a:pt x="246273" y="119352"/>
                </a:lnTo>
                <a:lnTo>
                  <a:pt x="246170" y="119352"/>
                </a:lnTo>
                <a:lnTo>
                  <a:pt x="246784" y="119148"/>
                </a:lnTo>
                <a:lnTo>
                  <a:pt x="246784" y="119148"/>
                </a:lnTo>
                <a:lnTo>
                  <a:pt x="246273" y="119557"/>
                </a:lnTo>
                <a:lnTo>
                  <a:pt x="246989" y="119557"/>
                </a:lnTo>
                <a:lnTo>
                  <a:pt x="246784" y="119761"/>
                </a:lnTo>
                <a:lnTo>
                  <a:pt x="247193" y="120375"/>
                </a:lnTo>
                <a:lnTo>
                  <a:pt x="247500" y="120068"/>
                </a:lnTo>
                <a:lnTo>
                  <a:pt x="247295" y="120068"/>
                </a:lnTo>
                <a:lnTo>
                  <a:pt x="254148" y="115057"/>
                </a:lnTo>
                <a:lnTo>
                  <a:pt x="254045" y="114955"/>
                </a:lnTo>
                <a:lnTo>
                  <a:pt x="258648" y="109432"/>
                </a:lnTo>
                <a:lnTo>
                  <a:pt x="259261" y="106773"/>
                </a:lnTo>
                <a:lnTo>
                  <a:pt x="258648" y="104932"/>
                </a:lnTo>
                <a:lnTo>
                  <a:pt x="258034" y="104420"/>
                </a:lnTo>
                <a:lnTo>
                  <a:pt x="257932" y="103193"/>
                </a:lnTo>
                <a:lnTo>
                  <a:pt x="257318" y="103193"/>
                </a:lnTo>
                <a:lnTo>
                  <a:pt x="257318" y="103091"/>
                </a:lnTo>
                <a:lnTo>
                  <a:pt x="257114" y="103091"/>
                </a:lnTo>
                <a:lnTo>
                  <a:pt x="256909" y="101148"/>
                </a:lnTo>
                <a:lnTo>
                  <a:pt x="254966" y="99614"/>
                </a:lnTo>
                <a:lnTo>
                  <a:pt x="254761" y="95318"/>
                </a:lnTo>
                <a:lnTo>
                  <a:pt x="254250" y="94807"/>
                </a:lnTo>
                <a:lnTo>
                  <a:pt x="253739" y="94909"/>
                </a:lnTo>
                <a:lnTo>
                  <a:pt x="252920" y="91227"/>
                </a:lnTo>
                <a:lnTo>
                  <a:pt x="252818" y="91125"/>
                </a:lnTo>
                <a:close/>
                <a:moveTo>
                  <a:pt x="272352" y="115466"/>
                </a:moveTo>
                <a:lnTo>
                  <a:pt x="272352" y="116591"/>
                </a:lnTo>
                <a:lnTo>
                  <a:pt x="272659" y="116386"/>
                </a:lnTo>
                <a:lnTo>
                  <a:pt x="272352" y="116693"/>
                </a:lnTo>
                <a:lnTo>
                  <a:pt x="272352" y="117511"/>
                </a:lnTo>
                <a:lnTo>
                  <a:pt x="272557" y="117000"/>
                </a:lnTo>
                <a:lnTo>
                  <a:pt x="272557" y="117307"/>
                </a:lnTo>
                <a:lnTo>
                  <a:pt x="272659" y="117205"/>
                </a:lnTo>
                <a:lnTo>
                  <a:pt x="272455" y="117716"/>
                </a:lnTo>
                <a:lnTo>
                  <a:pt x="272352" y="117614"/>
                </a:lnTo>
                <a:lnTo>
                  <a:pt x="272352" y="118125"/>
                </a:lnTo>
                <a:lnTo>
                  <a:pt x="272659" y="118227"/>
                </a:lnTo>
                <a:lnTo>
                  <a:pt x="272352" y="118330"/>
                </a:lnTo>
                <a:lnTo>
                  <a:pt x="272352" y="118227"/>
                </a:lnTo>
                <a:lnTo>
                  <a:pt x="270920" y="120170"/>
                </a:lnTo>
                <a:lnTo>
                  <a:pt x="270205" y="120477"/>
                </a:lnTo>
                <a:lnTo>
                  <a:pt x="270716" y="121398"/>
                </a:lnTo>
                <a:lnTo>
                  <a:pt x="269386" y="122523"/>
                </a:lnTo>
                <a:lnTo>
                  <a:pt x="269591" y="122420"/>
                </a:lnTo>
                <a:lnTo>
                  <a:pt x="269489" y="122625"/>
                </a:lnTo>
                <a:lnTo>
                  <a:pt x="270102" y="122625"/>
                </a:lnTo>
                <a:lnTo>
                  <a:pt x="275216" y="118739"/>
                </a:lnTo>
                <a:lnTo>
                  <a:pt x="274091" y="119148"/>
                </a:lnTo>
                <a:lnTo>
                  <a:pt x="273273" y="118739"/>
                </a:lnTo>
                <a:lnTo>
                  <a:pt x="273580" y="117818"/>
                </a:lnTo>
                <a:lnTo>
                  <a:pt x="273477" y="117818"/>
                </a:lnTo>
                <a:lnTo>
                  <a:pt x="273477" y="117614"/>
                </a:lnTo>
                <a:lnTo>
                  <a:pt x="273170" y="118330"/>
                </a:lnTo>
                <a:lnTo>
                  <a:pt x="272659" y="117920"/>
                </a:lnTo>
                <a:lnTo>
                  <a:pt x="273273" y="116284"/>
                </a:lnTo>
                <a:lnTo>
                  <a:pt x="273068" y="116386"/>
                </a:lnTo>
                <a:lnTo>
                  <a:pt x="272761" y="115875"/>
                </a:lnTo>
                <a:lnTo>
                  <a:pt x="272557" y="115977"/>
                </a:lnTo>
                <a:lnTo>
                  <a:pt x="272557" y="115977"/>
                </a:lnTo>
                <a:lnTo>
                  <a:pt x="272659" y="115466"/>
                </a:lnTo>
                <a:close/>
                <a:moveTo>
                  <a:pt x="246959" y="123166"/>
                </a:moveTo>
                <a:lnTo>
                  <a:pt x="246901" y="123224"/>
                </a:lnTo>
                <a:lnTo>
                  <a:pt x="246901" y="123224"/>
                </a:lnTo>
                <a:lnTo>
                  <a:pt x="246959" y="123166"/>
                </a:lnTo>
                <a:close/>
                <a:moveTo>
                  <a:pt x="246901" y="123224"/>
                </a:moveTo>
                <a:lnTo>
                  <a:pt x="246886" y="123239"/>
                </a:lnTo>
                <a:lnTo>
                  <a:pt x="246784" y="123443"/>
                </a:lnTo>
                <a:lnTo>
                  <a:pt x="246784" y="123443"/>
                </a:lnTo>
                <a:lnTo>
                  <a:pt x="246901" y="123224"/>
                </a:lnTo>
                <a:close/>
                <a:moveTo>
                  <a:pt x="244841" y="121807"/>
                </a:moveTo>
                <a:lnTo>
                  <a:pt x="244330" y="123341"/>
                </a:lnTo>
                <a:lnTo>
                  <a:pt x="244432" y="123341"/>
                </a:lnTo>
                <a:lnTo>
                  <a:pt x="244330" y="123648"/>
                </a:lnTo>
                <a:lnTo>
                  <a:pt x="244227" y="123443"/>
                </a:lnTo>
                <a:lnTo>
                  <a:pt x="244330" y="124466"/>
                </a:lnTo>
                <a:lnTo>
                  <a:pt x="244023" y="124670"/>
                </a:lnTo>
                <a:lnTo>
                  <a:pt x="244739" y="124670"/>
                </a:lnTo>
                <a:lnTo>
                  <a:pt x="245659" y="123955"/>
                </a:lnTo>
                <a:lnTo>
                  <a:pt x="245557" y="124159"/>
                </a:lnTo>
                <a:lnTo>
                  <a:pt x="245557" y="124159"/>
                </a:lnTo>
                <a:lnTo>
                  <a:pt x="245966" y="124057"/>
                </a:lnTo>
                <a:lnTo>
                  <a:pt x="245761" y="124364"/>
                </a:lnTo>
                <a:lnTo>
                  <a:pt x="246901" y="123224"/>
                </a:lnTo>
                <a:lnTo>
                  <a:pt x="247602" y="121909"/>
                </a:lnTo>
                <a:lnTo>
                  <a:pt x="246375" y="122318"/>
                </a:lnTo>
                <a:lnTo>
                  <a:pt x="244841" y="121807"/>
                </a:lnTo>
                <a:close/>
                <a:moveTo>
                  <a:pt x="265623" y="124957"/>
                </a:moveTo>
                <a:lnTo>
                  <a:pt x="265500" y="124977"/>
                </a:lnTo>
                <a:lnTo>
                  <a:pt x="265705" y="124977"/>
                </a:lnTo>
                <a:lnTo>
                  <a:pt x="265623" y="124957"/>
                </a:lnTo>
                <a:close/>
                <a:moveTo>
                  <a:pt x="268568" y="121705"/>
                </a:moveTo>
                <a:lnTo>
                  <a:pt x="265091" y="124057"/>
                </a:lnTo>
                <a:lnTo>
                  <a:pt x="265193" y="123852"/>
                </a:lnTo>
                <a:lnTo>
                  <a:pt x="265193" y="123852"/>
                </a:lnTo>
                <a:lnTo>
                  <a:pt x="264784" y="124159"/>
                </a:lnTo>
                <a:lnTo>
                  <a:pt x="264580" y="124261"/>
                </a:lnTo>
                <a:lnTo>
                  <a:pt x="264375" y="124261"/>
                </a:lnTo>
                <a:lnTo>
                  <a:pt x="264375" y="124364"/>
                </a:lnTo>
                <a:lnTo>
                  <a:pt x="260489" y="126102"/>
                </a:lnTo>
                <a:lnTo>
                  <a:pt x="260489" y="126102"/>
                </a:lnTo>
                <a:lnTo>
                  <a:pt x="260591" y="126000"/>
                </a:lnTo>
                <a:lnTo>
                  <a:pt x="259466" y="126818"/>
                </a:lnTo>
                <a:lnTo>
                  <a:pt x="259670" y="126818"/>
                </a:lnTo>
                <a:lnTo>
                  <a:pt x="259364" y="126920"/>
                </a:lnTo>
                <a:lnTo>
                  <a:pt x="259568" y="126920"/>
                </a:lnTo>
                <a:lnTo>
                  <a:pt x="259063" y="127173"/>
                </a:lnTo>
                <a:lnTo>
                  <a:pt x="259063" y="127173"/>
                </a:lnTo>
                <a:lnTo>
                  <a:pt x="259159" y="127125"/>
                </a:lnTo>
                <a:lnTo>
                  <a:pt x="258955" y="127330"/>
                </a:lnTo>
                <a:lnTo>
                  <a:pt x="259261" y="127227"/>
                </a:lnTo>
                <a:lnTo>
                  <a:pt x="258955" y="127432"/>
                </a:lnTo>
                <a:lnTo>
                  <a:pt x="259670" y="127636"/>
                </a:lnTo>
                <a:lnTo>
                  <a:pt x="259875" y="127841"/>
                </a:lnTo>
                <a:lnTo>
                  <a:pt x="265295" y="124875"/>
                </a:lnTo>
                <a:lnTo>
                  <a:pt x="265623" y="124957"/>
                </a:lnTo>
                <a:lnTo>
                  <a:pt x="265623" y="124957"/>
                </a:lnTo>
                <a:lnTo>
                  <a:pt x="266114" y="124875"/>
                </a:lnTo>
                <a:lnTo>
                  <a:pt x="266011" y="124670"/>
                </a:lnTo>
                <a:lnTo>
                  <a:pt x="265909" y="124670"/>
                </a:lnTo>
                <a:lnTo>
                  <a:pt x="269284" y="122318"/>
                </a:lnTo>
                <a:lnTo>
                  <a:pt x="268875" y="122420"/>
                </a:lnTo>
                <a:lnTo>
                  <a:pt x="268875" y="122420"/>
                </a:lnTo>
                <a:lnTo>
                  <a:pt x="269080" y="122318"/>
                </a:lnTo>
                <a:lnTo>
                  <a:pt x="269284" y="122216"/>
                </a:lnTo>
                <a:lnTo>
                  <a:pt x="269284" y="122216"/>
                </a:lnTo>
                <a:lnTo>
                  <a:pt x="268670" y="122420"/>
                </a:lnTo>
                <a:lnTo>
                  <a:pt x="269080" y="122114"/>
                </a:lnTo>
                <a:lnTo>
                  <a:pt x="268159" y="122420"/>
                </a:lnTo>
                <a:lnTo>
                  <a:pt x="268261" y="122011"/>
                </a:lnTo>
                <a:lnTo>
                  <a:pt x="268568" y="121705"/>
                </a:lnTo>
                <a:close/>
                <a:moveTo>
                  <a:pt x="76909" y="132648"/>
                </a:moveTo>
                <a:lnTo>
                  <a:pt x="77216" y="132852"/>
                </a:lnTo>
                <a:lnTo>
                  <a:pt x="77011" y="132955"/>
                </a:lnTo>
                <a:lnTo>
                  <a:pt x="77216" y="133057"/>
                </a:lnTo>
                <a:lnTo>
                  <a:pt x="76807" y="133261"/>
                </a:lnTo>
                <a:lnTo>
                  <a:pt x="77625" y="133057"/>
                </a:lnTo>
                <a:lnTo>
                  <a:pt x="77830" y="132750"/>
                </a:lnTo>
                <a:lnTo>
                  <a:pt x="76909" y="132648"/>
                </a:lnTo>
                <a:close/>
                <a:moveTo>
                  <a:pt x="78136" y="132545"/>
                </a:moveTo>
                <a:lnTo>
                  <a:pt x="78136" y="133261"/>
                </a:lnTo>
                <a:lnTo>
                  <a:pt x="78648" y="133364"/>
                </a:lnTo>
                <a:lnTo>
                  <a:pt x="78545" y="133159"/>
                </a:lnTo>
                <a:lnTo>
                  <a:pt x="78852" y="133057"/>
                </a:lnTo>
                <a:lnTo>
                  <a:pt x="78955" y="132852"/>
                </a:lnTo>
                <a:lnTo>
                  <a:pt x="79057" y="132750"/>
                </a:lnTo>
                <a:lnTo>
                  <a:pt x="78750" y="132852"/>
                </a:lnTo>
                <a:lnTo>
                  <a:pt x="78443" y="132648"/>
                </a:lnTo>
                <a:lnTo>
                  <a:pt x="78545" y="132648"/>
                </a:lnTo>
                <a:lnTo>
                  <a:pt x="78136" y="132545"/>
                </a:lnTo>
                <a:close/>
                <a:moveTo>
                  <a:pt x="78136" y="133261"/>
                </a:moveTo>
                <a:lnTo>
                  <a:pt x="78136" y="133568"/>
                </a:lnTo>
                <a:lnTo>
                  <a:pt x="78341" y="133364"/>
                </a:lnTo>
                <a:lnTo>
                  <a:pt x="78136" y="133261"/>
                </a:lnTo>
                <a:close/>
                <a:moveTo>
                  <a:pt x="68830" y="133875"/>
                </a:moveTo>
                <a:lnTo>
                  <a:pt x="67970" y="133970"/>
                </a:lnTo>
                <a:lnTo>
                  <a:pt x="67970" y="133970"/>
                </a:lnTo>
                <a:lnTo>
                  <a:pt x="68114" y="133875"/>
                </a:lnTo>
                <a:close/>
                <a:moveTo>
                  <a:pt x="63920" y="8386"/>
                </a:moveTo>
                <a:lnTo>
                  <a:pt x="62795" y="8795"/>
                </a:lnTo>
                <a:lnTo>
                  <a:pt x="63000" y="8795"/>
                </a:lnTo>
                <a:lnTo>
                  <a:pt x="62182" y="9000"/>
                </a:lnTo>
                <a:lnTo>
                  <a:pt x="61568" y="10330"/>
                </a:lnTo>
                <a:lnTo>
                  <a:pt x="62693" y="10534"/>
                </a:lnTo>
                <a:lnTo>
                  <a:pt x="62693" y="10636"/>
                </a:lnTo>
                <a:lnTo>
                  <a:pt x="62386" y="10739"/>
                </a:lnTo>
                <a:lnTo>
                  <a:pt x="62591" y="10636"/>
                </a:lnTo>
                <a:lnTo>
                  <a:pt x="61977" y="10841"/>
                </a:lnTo>
                <a:lnTo>
                  <a:pt x="62080" y="10841"/>
                </a:lnTo>
                <a:lnTo>
                  <a:pt x="61568" y="11148"/>
                </a:lnTo>
                <a:lnTo>
                  <a:pt x="62182" y="11250"/>
                </a:lnTo>
                <a:lnTo>
                  <a:pt x="60136" y="12068"/>
                </a:lnTo>
                <a:lnTo>
                  <a:pt x="59727" y="12784"/>
                </a:lnTo>
                <a:lnTo>
                  <a:pt x="59216" y="12784"/>
                </a:lnTo>
                <a:lnTo>
                  <a:pt x="59216" y="13091"/>
                </a:lnTo>
                <a:lnTo>
                  <a:pt x="59114" y="12682"/>
                </a:lnTo>
                <a:lnTo>
                  <a:pt x="59420" y="12682"/>
                </a:lnTo>
                <a:lnTo>
                  <a:pt x="59727" y="12477"/>
                </a:lnTo>
                <a:lnTo>
                  <a:pt x="59420" y="12477"/>
                </a:lnTo>
                <a:lnTo>
                  <a:pt x="60239" y="11557"/>
                </a:lnTo>
                <a:lnTo>
                  <a:pt x="59523" y="11761"/>
                </a:lnTo>
                <a:lnTo>
                  <a:pt x="59523" y="11761"/>
                </a:lnTo>
                <a:lnTo>
                  <a:pt x="59932" y="11557"/>
                </a:lnTo>
                <a:lnTo>
                  <a:pt x="59523" y="11557"/>
                </a:lnTo>
                <a:lnTo>
                  <a:pt x="59420" y="11352"/>
                </a:lnTo>
                <a:lnTo>
                  <a:pt x="58602" y="11455"/>
                </a:lnTo>
                <a:lnTo>
                  <a:pt x="58500" y="11864"/>
                </a:lnTo>
                <a:lnTo>
                  <a:pt x="59114" y="11966"/>
                </a:lnTo>
                <a:lnTo>
                  <a:pt x="58500" y="12068"/>
                </a:lnTo>
                <a:lnTo>
                  <a:pt x="58295" y="11761"/>
                </a:lnTo>
                <a:lnTo>
                  <a:pt x="58295" y="11966"/>
                </a:lnTo>
                <a:lnTo>
                  <a:pt x="54307" y="11557"/>
                </a:lnTo>
                <a:lnTo>
                  <a:pt x="53795" y="11045"/>
                </a:lnTo>
                <a:lnTo>
                  <a:pt x="51750" y="11557"/>
                </a:lnTo>
                <a:lnTo>
                  <a:pt x="54000" y="11250"/>
                </a:lnTo>
                <a:lnTo>
                  <a:pt x="54000" y="11250"/>
                </a:lnTo>
                <a:lnTo>
                  <a:pt x="52057" y="11966"/>
                </a:lnTo>
                <a:lnTo>
                  <a:pt x="51239" y="13193"/>
                </a:lnTo>
                <a:lnTo>
                  <a:pt x="50932" y="12068"/>
                </a:lnTo>
                <a:lnTo>
                  <a:pt x="50727" y="11966"/>
                </a:lnTo>
                <a:lnTo>
                  <a:pt x="50625" y="11864"/>
                </a:lnTo>
                <a:lnTo>
                  <a:pt x="46943" y="11864"/>
                </a:lnTo>
                <a:lnTo>
                  <a:pt x="48375" y="11455"/>
                </a:lnTo>
                <a:lnTo>
                  <a:pt x="42341" y="10636"/>
                </a:lnTo>
                <a:lnTo>
                  <a:pt x="42852" y="10330"/>
                </a:lnTo>
                <a:lnTo>
                  <a:pt x="43057" y="9920"/>
                </a:lnTo>
                <a:lnTo>
                  <a:pt x="42545" y="10023"/>
                </a:lnTo>
                <a:lnTo>
                  <a:pt x="42750" y="10125"/>
                </a:lnTo>
                <a:lnTo>
                  <a:pt x="41420" y="10636"/>
                </a:lnTo>
                <a:lnTo>
                  <a:pt x="41420" y="9920"/>
                </a:lnTo>
                <a:lnTo>
                  <a:pt x="40909" y="9716"/>
                </a:lnTo>
                <a:lnTo>
                  <a:pt x="40909" y="9716"/>
                </a:lnTo>
                <a:lnTo>
                  <a:pt x="41011" y="9818"/>
                </a:lnTo>
                <a:lnTo>
                  <a:pt x="41114" y="9818"/>
                </a:lnTo>
                <a:lnTo>
                  <a:pt x="39580" y="10330"/>
                </a:lnTo>
                <a:lnTo>
                  <a:pt x="39989" y="10125"/>
                </a:lnTo>
                <a:lnTo>
                  <a:pt x="37841" y="10739"/>
                </a:lnTo>
                <a:lnTo>
                  <a:pt x="38045" y="10534"/>
                </a:lnTo>
                <a:lnTo>
                  <a:pt x="37739" y="10636"/>
                </a:lnTo>
                <a:lnTo>
                  <a:pt x="37841" y="10636"/>
                </a:lnTo>
                <a:lnTo>
                  <a:pt x="36409" y="11045"/>
                </a:lnTo>
                <a:lnTo>
                  <a:pt x="36102" y="11045"/>
                </a:lnTo>
                <a:lnTo>
                  <a:pt x="35898" y="11148"/>
                </a:lnTo>
                <a:lnTo>
                  <a:pt x="35898" y="11045"/>
                </a:lnTo>
                <a:lnTo>
                  <a:pt x="36102" y="11045"/>
                </a:lnTo>
                <a:lnTo>
                  <a:pt x="39682" y="9920"/>
                </a:lnTo>
                <a:lnTo>
                  <a:pt x="37330" y="10330"/>
                </a:lnTo>
                <a:lnTo>
                  <a:pt x="37432" y="10330"/>
                </a:lnTo>
                <a:lnTo>
                  <a:pt x="35795" y="10739"/>
                </a:lnTo>
                <a:lnTo>
                  <a:pt x="36307" y="10534"/>
                </a:lnTo>
                <a:lnTo>
                  <a:pt x="34466" y="10841"/>
                </a:lnTo>
                <a:lnTo>
                  <a:pt x="34670" y="10943"/>
                </a:lnTo>
                <a:lnTo>
                  <a:pt x="34364" y="11045"/>
                </a:lnTo>
                <a:lnTo>
                  <a:pt x="34568" y="11148"/>
                </a:lnTo>
                <a:lnTo>
                  <a:pt x="25466" y="9716"/>
                </a:lnTo>
                <a:lnTo>
                  <a:pt x="25773" y="9614"/>
                </a:lnTo>
                <a:lnTo>
                  <a:pt x="25466" y="9614"/>
                </a:lnTo>
                <a:lnTo>
                  <a:pt x="25466" y="9511"/>
                </a:lnTo>
                <a:lnTo>
                  <a:pt x="25364" y="9511"/>
                </a:lnTo>
                <a:lnTo>
                  <a:pt x="25773" y="9409"/>
                </a:lnTo>
                <a:lnTo>
                  <a:pt x="24239" y="9307"/>
                </a:lnTo>
                <a:lnTo>
                  <a:pt x="24341" y="9205"/>
                </a:lnTo>
                <a:lnTo>
                  <a:pt x="23318" y="9409"/>
                </a:lnTo>
                <a:lnTo>
                  <a:pt x="23318" y="9307"/>
                </a:lnTo>
                <a:lnTo>
                  <a:pt x="24034" y="9102"/>
                </a:lnTo>
                <a:lnTo>
                  <a:pt x="23625" y="9000"/>
                </a:lnTo>
                <a:lnTo>
                  <a:pt x="23727" y="8898"/>
                </a:lnTo>
                <a:lnTo>
                  <a:pt x="23727" y="8898"/>
                </a:lnTo>
                <a:lnTo>
                  <a:pt x="21068" y="9409"/>
                </a:lnTo>
                <a:lnTo>
                  <a:pt x="21068" y="9409"/>
                </a:lnTo>
                <a:lnTo>
                  <a:pt x="21273" y="9307"/>
                </a:lnTo>
                <a:lnTo>
                  <a:pt x="20455" y="9511"/>
                </a:lnTo>
                <a:lnTo>
                  <a:pt x="20761" y="9614"/>
                </a:lnTo>
                <a:lnTo>
                  <a:pt x="20148" y="9818"/>
                </a:lnTo>
                <a:lnTo>
                  <a:pt x="20045" y="9818"/>
                </a:lnTo>
                <a:lnTo>
                  <a:pt x="20455" y="9614"/>
                </a:lnTo>
                <a:lnTo>
                  <a:pt x="18637" y="9901"/>
                </a:lnTo>
                <a:lnTo>
                  <a:pt x="18637" y="9901"/>
                </a:lnTo>
                <a:lnTo>
                  <a:pt x="13295" y="11455"/>
                </a:lnTo>
                <a:lnTo>
                  <a:pt x="13398" y="11455"/>
                </a:lnTo>
                <a:lnTo>
                  <a:pt x="13193" y="11557"/>
                </a:lnTo>
                <a:lnTo>
                  <a:pt x="14011" y="12273"/>
                </a:lnTo>
                <a:lnTo>
                  <a:pt x="13909" y="12682"/>
                </a:lnTo>
                <a:lnTo>
                  <a:pt x="14625" y="12580"/>
                </a:lnTo>
                <a:lnTo>
                  <a:pt x="14625" y="12580"/>
                </a:lnTo>
                <a:lnTo>
                  <a:pt x="14523" y="12682"/>
                </a:lnTo>
                <a:lnTo>
                  <a:pt x="14932" y="12682"/>
                </a:lnTo>
                <a:lnTo>
                  <a:pt x="14523" y="12989"/>
                </a:lnTo>
                <a:lnTo>
                  <a:pt x="15341" y="13091"/>
                </a:lnTo>
                <a:lnTo>
                  <a:pt x="14727" y="13193"/>
                </a:lnTo>
                <a:lnTo>
                  <a:pt x="14523" y="12989"/>
                </a:lnTo>
                <a:lnTo>
                  <a:pt x="14420" y="12886"/>
                </a:lnTo>
                <a:lnTo>
                  <a:pt x="14420" y="12784"/>
                </a:lnTo>
                <a:lnTo>
                  <a:pt x="14114" y="12989"/>
                </a:lnTo>
                <a:lnTo>
                  <a:pt x="14114" y="13295"/>
                </a:lnTo>
                <a:lnTo>
                  <a:pt x="14523" y="13295"/>
                </a:lnTo>
                <a:lnTo>
                  <a:pt x="14420" y="13398"/>
                </a:lnTo>
                <a:lnTo>
                  <a:pt x="12375" y="13398"/>
                </a:lnTo>
                <a:lnTo>
                  <a:pt x="12886" y="13091"/>
                </a:lnTo>
                <a:lnTo>
                  <a:pt x="11250" y="13398"/>
                </a:lnTo>
                <a:lnTo>
                  <a:pt x="11352" y="13398"/>
                </a:lnTo>
                <a:lnTo>
                  <a:pt x="9205" y="13909"/>
                </a:lnTo>
                <a:lnTo>
                  <a:pt x="9818" y="14216"/>
                </a:lnTo>
                <a:lnTo>
                  <a:pt x="9102" y="14318"/>
                </a:lnTo>
                <a:lnTo>
                  <a:pt x="9205" y="14523"/>
                </a:lnTo>
                <a:lnTo>
                  <a:pt x="9102" y="14932"/>
                </a:lnTo>
                <a:lnTo>
                  <a:pt x="11045" y="14932"/>
                </a:lnTo>
                <a:lnTo>
                  <a:pt x="11045" y="15034"/>
                </a:lnTo>
                <a:lnTo>
                  <a:pt x="12580" y="14625"/>
                </a:lnTo>
                <a:lnTo>
                  <a:pt x="12784" y="14830"/>
                </a:lnTo>
                <a:lnTo>
                  <a:pt x="12068" y="15034"/>
                </a:lnTo>
                <a:lnTo>
                  <a:pt x="11659" y="15648"/>
                </a:lnTo>
                <a:lnTo>
                  <a:pt x="10534" y="15852"/>
                </a:lnTo>
                <a:lnTo>
                  <a:pt x="8795" y="16261"/>
                </a:lnTo>
                <a:lnTo>
                  <a:pt x="8489" y="16159"/>
                </a:lnTo>
                <a:lnTo>
                  <a:pt x="7745" y="16624"/>
                </a:lnTo>
                <a:lnTo>
                  <a:pt x="7745" y="16624"/>
                </a:lnTo>
                <a:lnTo>
                  <a:pt x="5727" y="17489"/>
                </a:lnTo>
                <a:lnTo>
                  <a:pt x="5830" y="17489"/>
                </a:lnTo>
                <a:lnTo>
                  <a:pt x="5420" y="17693"/>
                </a:lnTo>
                <a:lnTo>
                  <a:pt x="5625" y="17693"/>
                </a:lnTo>
                <a:lnTo>
                  <a:pt x="5318" y="17898"/>
                </a:lnTo>
                <a:lnTo>
                  <a:pt x="5420" y="17898"/>
                </a:lnTo>
                <a:lnTo>
                  <a:pt x="5318" y="18102"/>
                </a:lnTo>
                <a:lnTo>
                  <a:pt x="5318" y="18102"/>
                </a:lnTo>
                <a:lnTo>
                  <a:pt x="5727" y="17898"/>
                </a:lnTo>
                <a:lnTo>
                  <a:pt x="5625" y="18000"/>
                </a:lnTo>
                <a:lnTo>
                  <a:pt x="5727" y="18000"/>
                </a:lnTo>
                <a:lnTo>
                  <a:pt x="5625" y="18102"/>
                </a:lnTo>
                <a:lnTo>
                  <a:pt x="5830" y="18102"/>
                </a:lnTo>
                <a:lnTo>
                  <a:pt x="5420" y="18205"/>
                </a:lnTo>
                <a:lnTo>
                  <a:pt x="6545" y="18307"/>
                </a:lnTo>
                <a:lnTo>
                  <a:pt x="6239" y="18307"/>
                </a:lnTo>
                <a:lnTo>
                  <a:pt x="6443" y="18409"/>
                </a:lnTo>
                <a:lnTo>
                  <a:pt x="6034" y="18614"/>
                </a:lnTo>
                <a:lnTo>
                  <a:pt x="6034" y="18614"/>
                </a:lnTo>
                <a:lnTo>
                  <a:pt x="6136" y="18409"/>
                </a:lnTo>
                <a:lnTo>
                  <a:pt x="5625" y="18511"/>
                </a:lnTo>
                <a:lnTo>
                  <a:pt x="5625" y="18307"/>
                </a:lnTo>
                <a:lnTo>
                  <a:pt x="4807" y="18614"/>
                </a:lnTo>
                <a:lnTo>
                  <a:pt x="5011" y="18614"/>
                </a:lnTo>
                <a:lnTo>
                  <a:pt x="5011" y="19227"/>
                </a:lnTo>
                <a:lnTo>
                  <a:pt x="7466" y="18511"/>
                </a:lnTo>
                <a:lnTo>
                  <a:pt x="7466" y="18511"/>
                </a:lnTo>
                <a:lnTo>
                  <a:pt x="5727" y="19943"/>
                </a:lnTo>
                <a:lnTo>
                  <a:pt x="5932" y="19943"/>
                </a:lnTo>
                <a:lnTo>
                  <a:pt x="5011" y="20352"/>
                </a:lnTo>
                <a:lnTo>
                  <a:pt x="6750" y="20045"/>
                </a:lnTo>
                <a:lnTo>
                  <a:pt x="7159" y="20352"/>
                </a:lnTo>
                <a:lnTo>
                  <a:pt x="8386" y="20045"/>
                </a:lnTo>
                <a:lnTo>
                  <a:pt x="8386" y="20045"/>
                </a:lnTo>
                <a:lnTo>
                  <a:pt x="7875" y="20352"/>
                </a:lnTo>
                <a:lnTo>
                  <a:pt x="7875" y="20352"/>
                </a:lnTo>
                <a:lnTo>
                  <a:pt x="9511" y="19943"/>
                </a:lnTo>
                <a:lnTo>
                  <a:pt x="8080" y="20761"/>
                </a:lnTo>
                <a:lnTo>
                  <a:pt x="8182" y="20864"/>
                </a:lnTo>
                <a:lnTo>
                  <a:pt x="5523" y="22193"/>
                </a:lnTo>
                <a:lnTo>
                  <a:pt x="5523" y="22091"/>
                </a:lnTo>
                <a:lnTo>
                  <a:pt x="3375" y="22909"/>
                </a:lnTo>
                <a:lnTo>
                  <a:pt x="3375" y="23114"/>
                </a:lnTo>
                <a:lnTo>
                  <a:pt x="3170" y="23011"/>
                </a:lnTo>
                <a:lnTo>
                  <a:pt x="2966" y="23114"/>
                </a:lnTo>
                <a:lnTo>
                  <a:pt x="2966" y="23114"/>
                </a:lnTo>
                <a:lnTo>
                  <a:pt x="3170" y="22909"/>
                </a:lnTo>
                <a:lnTo>
                  <a:pt x="2864" y="23011"/>
                </a:lnTo>
                <a:lnTo>
                  <a:pt x="2864" y="23011"/>
                </a:lnTo>
                <a:lnTo>
                  <a:pt x="2966" y="22909"/>
                </a:lnTo>
                <a:lnTo>
                  <a:pt x="1120" y="23634"/>
                </a:lnTo>
                <a:lnTo>
                  <a:pt x="1120" y="23634"/>
                </a:lnTo>
                <a:lnTo>
                  <a:pt x="1023" y="23830"/>
                </a:lnTo>
                <a:lnTo>
                  <a:pt x="2276" y="23472"/>
                </a:lnTo>
                <a:lnTo>
                  <a:pt x="2276" y="23472"/>
                </a:lnTo>
                <a:lnTo>
                  <a:pt x="3886" y="23114"/>
                </a:lnTo>
                <a:lnTo>
                  <a:pt x="3682" y="23318"/>
                </a:lnTo>
                <a:lnTo>
                  <a:pt x="5069" y="22823"/>
                </a:lnTo>
                <a:lnTo>
                  <a:pt x="5069" y="22823"/>
                </a:lnTo>
                <a:lnTo>
                  <a:pt x="5216" y="22602"/>
                </a:lnTo>
                <a:lnTo>
                  <a:pt x="5932" y="22398"/>
                </a:lnTo>
                <a:lnTo>
                  <a:pt x="5830" y="22398"/>
                </a:lnTo>
                <a:lnTo>
                  <a:pt x="10534" y="20761"/>
                </a:lnTo>
                <a:lnTo>
                  <a:pt x="10432" y="20761"/>
                </a:lnTo>
                <a:lnTo>
                  <a:pt x="11352" y="20352"/>
                </a:lnTo>
                <a:lnTo>
                  <a:pt x="11455" y="19943"/>
                </a:lnTo>
                <a:lnTo>
                  <a:pt x="12580" y="19330"/>
                </a:lnTo>
                <a:lnTo>
                  <a:pt x="12580" y="19432"/>
                </a:lnTo>
                <a:lnTo>
                  <a:pt x="12886" y="19330"/>
                </a:lnTo>
                <a:lnTo>
                  <a:pt x="12886" y="19227"/>
                </a:lnTo>
                <a:lnTo>
                  <a:pt x="17386" y="17693"/>
                </a:lnTo>
                <a:lnTo>
                  <a:pt x="16568" y="18102"/>
                </a:lnTo>
                <a:lnTo>
                  <a:pt x="16875" y="18205"/>
                </a:lnTo>
                <a:lnTo>
                  <a:pt x="16875" y="18307"/>
                </a:lnTo>
                <a:lnTo>
                  <a:pt x="14011" y="19125"/>
                </a:lnTo>
                <a:lnTo>
                  <a:pt x="14318" y="19330"/>
                </a:lnTo>
                <a:lnTo>
                  <a:pt x="13193" y="19841"/>
                </a:lnTo>
                <a:lnTo>
                  <a:pt x="15443" y="19227"/>
                </a:lnTo>
                <a:lnTo>
                  <a:pt x="15443" y="19227"/>
                </a:lnTo>
                <a:lnTo>
                  <a:pt x="15341" y="19330"/>
                </a:lnTo>
                <a:lnTo>
                  <a:pt x="15852" y="19023"/>
                </a:lnTo>
                <a:lnTo>
                  <a:pt x="15852" y="19125"/>
                </a:lnTo>
                <a:lnTo>
                  <a:pt x="17284" y="18614"/>
                </a:lnTo>
                <a:lnTo>
                  <a:pt x="16875" y="18614"/>
                </a:lnTo>
                <a:lnTo>
                  <a:pt x="17284" y="18409"/>
                </a:lnTo>
                <a:lnTo>
                  <a:pt x="17182" y="18409"/>
                </a:lnTo>
                <a:lnTo>
                  <a:pt x="17554" y="18186"/>
                </a:lnTo>
                <a:lnTo>
                  <a:pt x="17554" y="18186"/>
                </a:lnTo>
                <a:lnTo>
                  <a:pt x="18205" y="18000"/>
                </a:lnTo>
                <a:lnTo>
                  <a:pt x="18205" y="18000"/>
                </a:lnTo>
                <a:lnTo>
                  <a:pt x="17795" y="18307"/>
                </a:lnTo>
                <a:lnTo>
                  <a:pt x="19125" y="18102"/>
                </a:lnTo>
                <a:lnTo>
                  <a:pt x="18614" y="18409"/>
                </a:lnTo>
                <a:lnTo>
                  <a:pt x="18818" y="18409"/>
                </a:lnTo>
                <a:lnTo>
                  <a:pt x="18818" y="18511"/>
                </a:lnTo>
                <a:lnTo>
                  <a:pt x="19125" y="18511"/>
                </a:lnTo>
                <a:lnTo>
                  <a:pt x="18818" y="18716"/>
                </a:lnTo>
                <a:lnTo>
                  <a:pt x="19227" y="18716"/>
                </a:lnTo>
                <a:lnTo>
                  <a:pt x="19841" y="18511"/>
                </a:lnTo>
                <a:lnTo>
                  <a:pt x="19432" y="18920"/>
                </a:lnTo>
                <a:lnTo>
                  <a:pt x="19636" y="19125"/>
                </a:lnTo>
                <a:lnTo>
                  <a:pt x="21682" y="19023"/>
                </a:lnTo>
                <a:lnTo>
                  <a:pt x="21682" y="19023"/>
                </a:lnTo>
                <a:lnTo>
                  <a:pt x="21477" y="19227"/>
                </a:lnTo>
                <a:lnTo>
                  <a:pt x="23216" y="19227"/>
                </a:lnTo>
                <a:lnTo>
                  <a:pt x="22295" y="19534"/>
                </a:lnTo>
                <a:lnTo>
                  <a:pt x="22909" y="19943"/>
                </a:lnTo>
                <a:lnTo>
                  <a:pt x="22807" y="19943"/>
                </a:lnTo>
                <a:lnTo>
                  <a:pt x="23216" y="20659"/>
                </a:lnTo>
                <a:lnTo>
                  <a:pt x="23830" y="20659"/>
                </a:lnTo>
                <a:lnTo>
                  <a:pt x="23830" y="20455"/>
                </a:lnTo>
                <a:lnTo>
                  <a:pt x="24034" y="20352"/>
                </a:lnTo>
                <a:lnTo>
                  <a:pt x="23625" y="20148"/>
                </a:lnTo>
                <a:lnTo>
                  <a:pt x="24545" y="20045"/>
                </a:lnTo>
                <a:lnTo>
                  <a:pt x="24443" y="20148"/>
                </a:lnTo>
                <a:lnTo>
                  <a:pt x="24648" y="20148"/>
                </a:lnTo>
                <a:lnTo>
                  <a:pt x="24136" y="20659"/>
                </a:lnTo>
                <a:lnTo>
                  <a:pt x="24545" y="20761"/>
                </a:lnTo>
                <a:lnTo>
                  <a:pt x="25466" y="19636"/>
                </a:lnTo>
                <a:lnTo>
                  <a:pt x="24955" y="20557"/>
                </a:lnTo>
                <a:lnTo>
                  <a:pt x="25159" y="20761"/>
                </a:lnTo>
                <a:lnTo>
                  <a:pt x="25670" y="20557"/>
                </a:lnTo>
                <a:lnTo>
                  <a:pt x="25159" y="20966"/>
                </a:lnTo>
                <a:lnTo>
                  <a:pt x="25568" y="21170"/>
                </a:lnTo>
                <a:lnTo>
                  <a:pt x="24750" y="21784"/>
                </a:lnTo>
                <a:lnTo>
                  <a:pt x="25159" y="21886"/>
                </a:lnTo>
                <a:lnTo>
                  <a:pt x="25159" y="22193"/>
                </a:lnTo>
                <a:lnTo>
                  <a:pt x="25057" y="22295"/>
                </a:lnTo>
                <a:lnTo>
                  <a:pt x="25364" y="22705"/>
                </a:lnTo>
                <a:lnTo>
                  <a:pt x="24648" y="23114"/>
                </a:lnTo>
                <a:lnTo>
                  <a:pt x="24545" y="23420"/>
                </a:lnTo>
                <a:lnTo>
                  <a:pt x="25670" y="22807"/>
                </a:lnTo>
                <a:lnTo>
                  <a:pt x="24750" y="24136"/>
                </a:lnTo>
                <a:lnTo>
                  <a:pt x="26284" y="23011"/>
                </a:lnTo>
                <a:lnTo>
                  <a:pt x="26284" y="23011"/>
                </a:lnTo>
                <a:lnTo>
                  <a:pt x="25568" y="23830"/>
                </a:lnTo>
                <a:lnTo>
                  <a:pt x="25568" y="23830"/>
                </a:lnTo>
                <a:lnTo>
                  <a:pt x="26182" y="23318"/>
                </a:lnTo>
                <a:lnTo>
                  <a:pt x="26182" y="23495"/>
                </a:lnTo>
                <a:lnTo>
                  <a:pt x="26182" y="23495"/>
                </a:lnTo>
                <a:lnTo>
                  <a:pt x="24750" y="24545"/>
                </a:lnTo>
                <a:lnTo>
                  <a:pt x="25159" y="24648"/>
                </a:lnTo>
                <a:lnTo>
                  <a:pt x="24443" y="25364"/>
                </a:lnTo>
                <a:lnTo>
                  <a:pt x="24443" y="25568"/>
                </a:lnTo>
                <a:lnTo>
                  <a:pt x="25261" y="25261"/>
                </a:lnTo>
                <a:lnTo>
                  <a:pt x="25364" y="25159"/>
                </a:lnTo>
                <a:lnTo>
                  <a:pt x="25773" y="25057"/>
                </a:lnTo>
                <a:lnTo>
                  <a:pt x="25364" y="25261"/>
                </a:lnTo>
                <a:lnTo>
                  <a:pt x="25773" y="25568"/>
                </a:lnTo>
                <a:lnTo>
                  <a:pt x="25261" y="25261"/>
                </a:lnTo>
                <a:lnTo>
                  <a:pt x="24955" y="25466"/>
                </a:lnTo>
                <a:lnTo>
                  <a:pt x="25364" y="25977"/>
                </a:lnTo>
                <a:lnTo>
                  <a:pt x="24750" y="26489"/>
                </a:lnTo>
                <a:lnTo>
                  <a:pt x="24750" y="26489"/>
                </a:lnTo>
                <a:lnTo>
                  <a:pt x="25159" y="26284"/>
                </a:lnTo>
                <a:lnTo>
                  <a:pt x="24545" y="26693"/>
                </a:lnTo>
                <a:lnTo>
                  <a:pt x="24443" y="27000"/>
                </a:lnTo>
                <a:lnTo>
                  <a:pt x="26080" y="25977"/>
                </a:lnTo>
                <a:lnTo>
                  <a:pt x="25670" y="26386"/>
                </a:lnTo>
                <a:lnTo>
                  <a:pt x="25773" y="26795"/>
                </a:lnTo>
                <a:lnTo>
                  <a:pt x="25568" y="26489"/>
                </a:lnTo>
                <a:lnTo>
                  <a:pt x="24852" y="26795"/>
                </a:lnTo>
                <a:lnTo>
                  <a:pt x="24955" y="26795"/>
                </a:lnTo>
                <a:lnTo>
                  <a:pt x="24545" y="27307"/>
                </a:lnTo>
                <a:lnTo>
                  <a:pt x="25466" y="27102"/>
                </a:lnTo>
                <a:lnTo>
                  <a:pt x="24341" y="27614"/>
                </a:lnTo>
                <a:lnTo>
                  <a:pt x="25159" y="27818"/>
                </a:lnTo>
                <a:lnTo>
                  <a:pt x="25057" y="27920"/>
                </a:lnTo>
                <a:lnTo>
                  <a:pt x="25159" y="28023"/>
                </a:lnTo>
                <a:lnTo>
                  <a:pt x="24852" y="28125"/>
                </a:lnTo>
                <a:lnTo>
                  <a:pt x="25364" y="28125"/>
                </a:lnTo>
                <a:lnTo>
                  <a:pt x="24852" y="28227"/>
                </a:lnTo>
                <a:lnTo>
                  <a:pt x="25977" y="28227"/>
                </a:lnTo>
                <a:lnTo>
                  <a:pt x="26284" y="27920"/>
                </a:lnTo>
                <a:lnTo>
                  <a:pt x="25773" y="28841"/>
                </a:lnTo>
                <a:lnTo>
                  <a:pt x="26591" y="28636"/>
                </a:lnTo>
                <a:lnTo>
                  <a:pt x="26489" y="29148"/>
                </a:lnTo>
                <a:lnTo>
                  <a:pt x="26182" y="29352"/>
                </a:lnTo>
                <a:lnTo>
                  <a:pt x="26182" y="29352"/>
                </a:lnTo>
                <a:lnTo>
                  <a:pt x="26795" y="29148"/>
                </a:lnTo>
                <a:lnTo>
                  <a:pt x="26489" y="29455"/>
                </a:lnTo>
                <a:lnTo>
                  <a:pt x="26898" y="29455"/>
                </a:lnTo>
                <a:lnTo>
                  <a:pt x="26489" y="29659"/>
                </a:lnTo>
                <a:lnTo>
                  <a:pt x="26489" y="29864"/>
                </a:lnTo>
                <a:lnTo>
                  <a:pt x="26591" y="30068"/>
                </a:lnTo>
                <a:lnTo>
                  <a:pt x="26693" y="30068"/>
                </a:lnTo>
                <a:lnTo>
                  <a:pt x="26386" y="30375"/>
                </a:lnTo>
                <a:lnTo>
                  <a:pt x="26386" y="30682"/>
                </a:lnTo>
                <a:lnTo>
                  <a:pt x="26489" y="30682"/>
                </a:lnTo>
                <a:lnTo>
                  <a:pt x="26386" y="30784"/>
                </a:lnTo>
                <a:lnTo>
                  <a:pt x="26386" y="30682"/>
                </a:lnTo>
                <a:lnTo>
                  <a:pt x="26080" y="31295"/>
                </a:lnTo>
                <a:lnTo>
                  <a:pt x="25670" y="31500"/>
                </a:lnTo>
                <a:lnTo>
                  <a:pt x="25568" y="31602"/>
                </a:lnTo>
                <a:lnTo>
                  <a:pt x="25568" y="31500"/>
                </a:lnTo>
                <a:lnTo>
                  <a:pt x="25670" y="31500"/>
                </a:lnTo>
                <a:lnTo>
                  <a:pt x="26182" y="30886"/>
                </a:lnTo>
                <a:lnTo>
                  <a:pt x="26182" y="30886"/>
                </a:lnTo>
                <a:lnTo>
                  <a:pt x="25466" y="31398"/>
                </a:lnTo>
                <a:lnTo>
                  <a:pt x="25875" y="30989"/>
                </a:lnTo>
                <a:lnTo>
                  <a:pt x="25875" y="31091"/>
                </a:lnTo>
                <a:lnTo>
                  <a:pt x="26182" y="30682"/>
                </a:lnTo>
                <a:lnTo>
                  <a:pt x="24852" y="30477"/>
                </a:lnTo>
                <a:lnTo>
                  <a:pt x="24341" y="31909"/>
                </a:lnTo>
                <a:lnTo>
                  <a:pt x="24545" y="31909"/>
                </a:lnTo>
                <a:lnTo>
                  <a:pt x="24136" y="32420"/>
                </a:lnTo>
                <a:lnTo>
                  <a:pt x="24136" y="32216"/>
                </a:lnTo>
                <a:lnTo>
                  <a:pt x="23932" y="32523"/>
                </a:lnTo>
                <a:lnTo>
                  <a:pt x="24545" y="32727"/>
                </a:lnTo>
                <a:lnTo>
                  <a:pt x="24034" y="32625"/>
                </a:lnTo>
                <a:lnTo>
                  <a:pt x="21989" y="35489"/>
                </a:lnTo>
                <a:lnTo>
                  <a:pt x="22091" y="35489"/>
                </a:lnTo>
                <a:lnTo>
                  <a:pt x="20557" y="38250"/>
                </a:lnTo>
                <a:lnTo>
                  <a:pt x="20557" y="38148"/>
                </a:lnTo>
                <a:lnTo>
                  <a:pt x="20250" y="38659"/>
                </a:lnTo>
                <a:lnTo>
                  <a:pt x="20348" y="40709"/>
                </a:lnTo>
                <a:lnTo>
                  <a:pt x="20348" y="40709"/>
                </a:lnTo>
                <a:lnTo>
                  <a:pt x="20148" y="40909"/>
                </a:lnTo>
                <a:lnTo>
                  <a:pt x="20455" y="41011"/>
                </a:lnTo>
                <a:lnTo>
                  <a:pt x="20761" y="40807"/>
                </a:lnTo>
                <a:lnTo>
                  <a:pt x="21477" y="40807"/>
                </a:lnTo>
                <a:lnTo>
                  <a:pt x="20761" y="40909"/>
                </a:lnTo>
                <a:lnTo>
                  <a:pt x="20761" y="41420"/>
                </a:lnTo>
                <a:lnTo>
                  <a:pt x="20557" y="41114"/>
                </a:lnTo>
                <a:lnTo>
                  <a:pt x="20352" y="41727"/>
                </a:lnTo>
                <a:lnTo>
                  <a:pt x="20557" y="42341"/>
                </a:lnTo>
                <a:lnTo>
                  <a:pt x="20352" y="42648"/>
                </a:lnTo>
                <a:lnTo>
                  <a:pt x="20864" y="43875"/>
                </a:lnTo>
                <a:lnTo>
                  <a:pt x="20761" y="44284"/>
                </a:lnTo>
                <a:lnTo>
                  <a:pt x="21068" y="44591"/>
                </a:lnTo>
                <a:lnTo>
                  <a:pt x="21477" y="44693"/>
                </a:lnTo>
                <a:lnTo>
                  <a:pt x="23011" y="47250"/>
                </a:lnTo>
                <a:lnTo>
                  <a:pt x="22909" y="47455"/>
                </a:lnTo>
                <a:lnTo>
                  <a:pt x="23216" y="49295"/>
                </a:lnTo>
                <a:lnTo>
                  <a:pt x="23932" y="50114"/>
                </a:lnTo>
                <a:lnTo>
                  <a:pt x="23932" y="51341"/>
                </a:lnTo>
                <a:lnTo>
                  <a:pt x="24034" y="51341"/>
                </a:lnTo>
                <a:lnTo>
                  <a:pt x="24034" y="51545"/>
                </a:lnTo>
                <a:lnTo>
                  <a:pt x="23830" y="51341"/>
                </a:lnTo>
                <a:lnTo>
                  <a:pt x="23216" y="51443"/>
                </a:lnTo>
                <a:lnTo>
                  <a:pt x="23830" y="52159"/>
                </a:lnTo>
                <a:lnTo>
                  <a:pt x="24648" y="52364"/>
                </a:lnTo>
                <a:lnTo>
                  <a:pt x="25261" y="54818"/>
                </a:lnTo>
                <a:lnTo>
                  <a:pt x="26795" y="56455"/>
                </a:lnTo>
                <a:lnTo>
                  <a:pt x="26898" y="55432"/>
                </a:lnTo>
                <a:lnTo>
                  <a:pt x="26386" y="55227"/>
                </a:lnTo>
                <a:lnTo>
                  <a:pt x="25773" y="52364"/>
                </a:lnTo>
                <a:lnTo>
                  <a:pt x="25773" y="52670"/>
                </a:lnTo>
                <a:lnTo>
                  <a:pt x="25261" y="50830"/>
                </a:lnTo>
                <a:lnTo>
                  <a:pt x="25057" y="50727"/>
                </a:lnTo>
                <a:lnTo>
                  <a:pt x="24341" y="48068"/>
                </a:lnTo>
                <a:lnTo>
                  <a:pt x="24545" y="47250"/>
                </a:lnTo>
                <a:lnTo>
                  <a:pt x="25159" y="47659"/>
                </a:lnTo>
                <a:lnTo>
                  <a:pt x="25364" y="47557"/>
                </a:lnTo>
                <a:lnTo>
                  <a:pt x="25466" y="47761"/>
                </a:lnTo>
                <a:lnTo>
                  <a:pt x="25875" y="47966"/>
                </a:lnTo>
                <a:lnTo>
                  <a:pt x="26591" y="51034"/>
                </a:lnTo>
                <a:lnTo>
                  <a:pt x="27205" y="51341"/>
                </a:lnTo>
                <a:lnTo>
                  <a:pt x="27000" y="51852"/>
                </a:lnTo>
                <a:lnTo>
                  <a:pt x="28023" y="53080"/>
                </a:lnTo>
                <a:lnTo>
                  <a:pt x="27920" y="52977"/>
                </a:lnTo>
                <a:lnTo>
                  <a:pt x="28125" y="53591"/>
                </a:lnTo>
                <a:lnTo>
                  <a:pt x="27920" y="53795"/>
                </a:lnTo>
                <a:lnTo>
                  <a:pt x="28636" y="54307"/>
                </a:lnTo>
                <a:lnTo>
                  <a:pt x="28432" y="54205"/>
                </a:lnTo>
                <a:lnTo>
                  <a:pt x="29045" y="54920"/>
                </a:lnTo>
                <a:lnTo>
                  <a:pt x="28841" y="54920"/>
                </a:lnTo>
                <a:lnTo>
                  <a:pt x="29761" y="56148"/>
                </a:lnTo>
                <a:lnTo>
                  <a:pt x="30477" y="58091"/>
                </a:lnTo>
                <a:lnTo>
                  <a:pt x="29966" y="59216"/>
                </a:lnTo>
                <a:lnTo>
                  <a:pt x="37534" y="63920"/>
                </a:lnTo>
                <a:lnTo>
                  <a:pt x="39068" y="63307"/>
                </a:lnTo>
                <a:lnTo>
                  <a:pt x="39170" y="63307"/>
                </a:lnTo>
                <a:lnTo>
                  <a:pt x="39784" y="63614"/>
                </a:lnTo>
                <a:lnTo>
                  <a:pt x="39784" y="63614"/>
                </a:lnTo>
                <a:lnTo>
                  <a:pt x="39375" y="63307"/>
                </a:lnTo>
                <a:lnTo>
                  <a:pt x="39375" y="63307"/>
                </a:lnTo>
                <a:lnTo>
                  <a:pt x="44284" y="66375"/>
                </a:lnTo>
                <a:lnTo>
                  <a:pt x="45000" y="66273"/>
                </a:lnTo>
                <a:lnTo>
                  <a:pt x="45409" y="66682"/>
                </a:lnTo>
                <a:lnTo>
                  <a:pt x="45307" y="66989"/>
                </a:lnTo>
                <a:lnTo>
                  <a:pt x="46534" y="68830"/>
                </a:lnTo>
                <a:lnTo>
                  <a:pt x="46534" y="69443"/>
                </a:lnTo>
                <a:lnTo>
                  <a:pt x="47148" y="70159"/>
                </a:lnTo>
                <a:lnTo>
                  <a:pt x="47352" y="69852"/>
                </a:lnTo>
                <a:lnTo>
                  <a:pt x="47045" y="69443"/>
                </a:lnTo>
                <a:lnTo>
                  <a:pt x="47045" y="69443"/>
                </a:lnTo>
                <a:lnTo>
                  <a:pt x="48784" y="71386"/>
                </a:lnTo>
                <a:lnTo>
                  <a:pt x="48784" y="71386"/>
                </a:lnTo>
                <a:lnTo>
                  <a:pt x="48580" y="71080"/>
                </a:lnTo>
                <a:lnTo>
                  <a:pt x="49091" y="71693"/>
                </a:lnTo>
                <a:lnTo>
                  <a:pt x="49705" y="71489"/>
                </a:lnTo>
                <a:lnTo>
                  <a:pt x="50625" y="72205"/>
                </a:lnTo>
                <a:lnTo>
                  <a:pt x="50727" y="71898"/>
                </a:lnTo>
                <a:lnTo>
                  <a:pt x="51136" y="72614"/>
                </a:lnTo>
                <a:lnTo>
                  <a:pt x="51648" y="72307"/>
                </a:lnTo>
                <a:lnTo>
                  <a:pt x="51341" y="71693"/>
                </a:lnTo>
                <a:lnTo>
                  <a:pt x="52670" y="70773"/>
                </a:lnTo>
                <a:lnTo>
                  <a:pt x="53182" y="71489"/>
                </a:lnTo>
                <a:lnTo>
                  <a:pt x="53182" y="71284"/>
                </a:lnTo>
                <a:lnTo>
                  <a:pt x="53386" y="71386"/>
                </a:lnTo>
                <a:lnTo>
                  <a:pt x="53489" y="71284"/>
                </a:lnTo>
                <a:lnTo>
                  <a:pt x="53693" y="71693"/>
                </a:lnTo>
                <a:lnTo>
                  <a:pt x="53386" y="71386"/>
                </a:lnTo>
                <a:lnTo>
                  <a:pt x="53182" y="71795"/>
                </a:lnTo>
                <a:lnTo>
                  <a:pt x="53795" y="75682"/>
                </a:lnTo>
                <a:lnTo>
                  <a:pt x="53898" y="75682"/>
                </a:lnTo>
                <a:lnTo>
                  <a:pt x="53898" y="75989"/>
                </a:lnTo>
                <a:lnTo>
                  <a:pt x="54000" y="75886"/>
                </a:lnTo>
                <a:lnTo>
                  <a:pt x="54205" y="75989"/>
                </a:lnTo>
                <a:lnTo>
                  <a:pt x="53489" y="77216"/>
                </a:lnTo>
                <a:lnTo>
                  <a:pt x="52977" y="77523"/>
                </a:lnTo>
                <a:lnTo>
                  <a:pt x="52773" y="78239"/>
                </a:lnTo>
                <a:lnTo>
                  <a:pt x="52364" y="78341"/>
                </a:lnTo>
                <a:lnTo>
                  <a:pt x="52568" y="78750"/>
                </a:lnTo>
                <a:lnTo>
                  <a:pt x="51648" y="79159"/>
                </a:lnTo>
                <a:lnTo>
                  <a:pt x="51239" y="80693"/>
                </a:lnTo>
                <a:lnTo>
                  <a:pt x="51034" y="80591"/>
                </a:lnTo>
                <a:lnTo>
                  <a:pt x="50727" y="81307"/>
                </a:lnTo>
                <a:lnTo>
                  <a:pt x="50727" y="82227"/>
                </a:lnTo>
                <a:lnTo>
                  <a:pt x="51034" y="82739"/>
                </a:lnTo>
                <a:lnTo>
                  <a:pt x="51545" y="82432"/>
                </a:lnTo>
                <a:lnTo>
                  <a:pt x="51648" y="82125"/>
                </a:lnTo>
                <a:lnTo>
                  <a:pt x="51750" y="82841"/>
                </a:lnTo>
                <a:lnTo>
                  <a:pt x="50318" y="84886"/>
                </a:lnTo>
                <a:lnTo>
                  <a:pt x="50830" y="85909"/>
                </a:lnTo>
                <a:lnTo>
                  <a:pt x="50625" y="86011"/>
                </a:lnTo>
                <a:lnTo>
                  <a:pt x="60852" y="98693"/>
                </a:lnTo>
                <a:lnTo>
                  <a:pt x="61977" y="118125"/>
                </a:lnTo>
                <a:lnTo>
                  <a:pt x="61670" y="118330"/>
                </a:lnTo>
                <a:lnTo>
                  <a:pt x="63102" y="122932"/>
                </a:lnTo>
                <a:lnTo>
                  <a:pt x="64125" y="122625"/>
                </a:lnTo>
                <a:lnTo>
                  <a:pt x="63818" y="123136"/>
                </a:lnTo>
                <a:lnTo>
                  <a:pt x="64125" y="123136"/>
                </a:lnTo>
                <a:lnTo>
                  <a:pt x="64330" y="123648"/>
                </a:lnTo>
                <a:lnTo>
                  <a:pt x="64023" y="123648"/>
                </a:lnTo>
                <a:lnTo>
                  <a:pt x="64227" y="125284"/>
                </a:lnTo>
                <a:lnTo>
                  <a:pt x="64636" y="125489"/>
                </a:lnTo>
                <a:lnTo>
                  <a:pt x="64534" y="126511"/>
                </a:lnTo>
                <a:lnTo>
                  <a:pt x="64943" y="126716"/>
                </a:lnTo>
                <a:lnTo>
                  <a:pt x="64330" y="126716"/>
                </a:lnTo>
                <a:lnTo>
                  <a:pt x="64636" y="127432"/>
                </a:lnTo>
                <a:lnTo>
                  <a:pt x="64534" y="127739"/>
                </a:lnTo>
                <a:lnTo>
                  <a:pt x="64330" y="127023"/>
                </a:lnTo>
                <a:lnTo>
                  <a:pt x="64023" y="127432"/>
                </a:lnTo>
                <a:lnTo>
                  <a:pt x="64023" y="127432"/>
                </a:lnTo>
                <a:lnTo>
                  <a:pt x="64227" y="127023"/>
                </a:lnTo>
                <a:lnTo>
                  <a:pt x="64023" y="126614"/>
                </a:lnTo>
                <a:lnTo>
                  <a:pt x="64023" y="127023"/>
                </a:lnTo>
                <a:lnTo>
                  <a:pt x="63409" y="127125"/>
                </a:lnTo>
                <a:lnTo>
                  <a:pt x="63614" y="127432"/>
                </a:lnTo>
                <a:lnTo>
                  <a:pt x="63205" y="127943"/>
                </a:lnTo>
                <a:lnTo>
                  <a:pt x="63205" y="127943"/>
                </a:lnTo>
                <a:lnTo>
                  <a:pt x="63716" y="127739"/>
                </a:lnTo>
                <a:lnTo>
                  <a:pt x="64227" y="128148"/>
                </a:lnTo>
                <a:lnTo>
                  <a:pt x="64227" y="128045"/>
                </a:lnTo>
                <a:lnTo>
                  <a:pt x="64534" y="128250"/>
                </a:lnTo>
                <a:lnTo>
                  <a:pt x="64534" y="128455"/>
                </a:lnTo>
                <a:lnTo>
                  <a:pt x="64432" y="128659"/>
                </a:lnTo>
                <a:lnTo>
                  <a:pt x="64636" y="129068"/>
                </a:lnTo>
                <a:lnTo>
                  <a:pt x="65148" y="128864"/>
                </a:lnTo>
                <a:lnTo>
                  <a:pt x="65557" y="129477"/>
                </a:lnTo>
                <a:lnTo>
                  <a:pt x="64534" y="129273"/>
                </a:lnTo>
                <a:lnTo>
                  <a:pt x="65148" y="129682"/>
                </a:lnTo>
                <a:lnTo>
                  <a:pt x="65455" y="130705"/>
                </a:lnTo>
                <a:lnTo>
                  <a:pt x="65352" y="130295"/>
                </a:lnTo>
                <a:lnTo>
                  <a:pt x="65455" y="130295"/>
                </a:lnTo>
                <a:lnTo>
                  <a:pt x="65864" y="131216"/>
                </a:lnTo>
                <a:lnTo>
                  <a:pt x="65352" y="131420"/>
                </a:lnTo>
                <a:lnTo>
                  <a:pt x="66068" y="131727"/>
                </a:lnTo>
                <a:lnTo>
                  <a:pt x="65864" y="131727"/>
                </a:lnTo>
                <a:lnTo>
                  <a:pt x="66170" y="132034"/>
                </a:lnTo>
                <a:lnTo>
                  <a:pt x="66273" y="131727"/>
                </a:lnTo>
                <a:lnTo>
                  <a:pt x="66375" y="131932"/>
                </a:lnTo>
                <a:lnTo>
                  <a:pt x="66375" y="132239"/>
                </a:lnTo>
                <a:lnTo>
                  <a:pt x="66170" y="132034"/>
                </a:lnTo>
                <a:lnTo>
                  <a:pt x="65557" y="131625"/>
                </a:lnTo>
                <a:lnTo>
                  <a:pt x="65250" y="131932"/>
                </a:lnTo>
                <a:lnTo>
                  <a:pt x="67193" y="133261"/>
                </a:lnTo>
                <a:lnTo>
                  <a:pt x="67398" y="133159"/>
                </a:lnTo>
                <a:lnTo>
                  <a:pt x="67091" y="132750"/>
                </a:lnTo>
                <a:lnTo>
                  <a:pt x="67705" y="133057"/>
                </a:lnTo>
                <a:lnTo>
                  <a:pt x="67398" y="133159"/>
                </a:lnTo>
                <a:lnTo>
                  <a:pt x="67500" y="133261"/>
                </a:lnTo>
                <a:lnTo>
                  <a:pt x="67602" y="133159"/>
                </a:lnTo>
                <a:lnTo>
                  <a:pt x="67807" y="133568"/>
                </a:lnTo>
                <a:lnTo>
                  <a:pt x="67807" y="133568"/>
                </a:lnTo>
                <a:lnTo>
                  <a:pt x="67500" y="133261"/>
                </a:lnTo>
                <a:lnTo>
                  <a:pt x="67295" y="133364"/>
                </a:lnTo>
                <a:lnTo>
                  <a:pt x="66477" y="133364"/>
                </a:lnTo>
                <a:lnTo>
                  <a:pt x="66886" y="133773"/>
                </a:lnTo>
                <a:lnTo>
                  <a:pt x="67500" y="133670"/>
                </a:lnTo>
                <a:lnTo>
                  <a:pt x="67295" y="134080"/>
                </a:lnTo>
                <a:lnTo>
                  <a:pt x="67705" y="134284"/>
                </a:lnTo>
                <a:lnTo>
                  <a:pt x="67807" y="134080"/>
                </a:lnTo>
                <a:lnTo>
                  <a:pt x="67926" y="134000"/>
                </a:lnTo>
                <a:lnTo>
                  <a:pt x="67926" y="134000"/>
                </a:lnTo>
                <a:lnTo>
                  <a:pt x="68420" y="134693"/>
                </a:lnTo>
                <a:lnTo>
                  <a:pt x="69136" y="133977"/>
                </a:lnTo>
                <a:lnTo>
                  <a:pt x="69136" y="134284"/>
                </a:lnTo>
                <a:lnTo>
                  <a:pt x="68932" y="134489"/>
                </a:lnTo>
                <a:lnTo>
                  <a:pt x="68932" y="134693"/>
                </a:lnTo>
                <a:lnTo>
                  <a:pt x="68727" y="134795"/>
                </a:lnTo>
                <a:lnTo>
                  <a:pt x="69750" y="134795"/>
                </a:lnTo>
                <a:lnTo>
                  <a:pt x="69545" y="134182"/>
                </a:lnTo>
                <a:lnTo>
                  <a:pt x="69767" y="133988"/>
                </a:lnTo>
                <a:lnTo>
                  <a:pt x="69767" y="133988"/>
                </a:lnTo>
                <a:lnTo>
                  <a:pt x="70057" y="134182"/>
                </a:lnTo>
                <a:lnTo>
                  <a:pt x="69852" y="134284"/>
                </a:lnTo>
                <a:lnTo>
                  <a:pt x="70568" y="134591"/>
                </a:lnTo>
                <a:lnTo>
                  <a:pt x="70364" y="135000"/>
                </a:lnTo>
                <a:lnTo>
                  <a:pt x="71489" y="135614"/>
                </a:lnTo>
                <a:lnTo>
                  <a:pt x="71386" y="135716"/>
                </a:lnTo>
                <a:lnTo>
                  <a:pt x="70159" y="135205"/>
                </a:lnTo>
                <a:lnTo>
                  <a:pt x="70364" y="135205"/>
                </a:lnTo>
                <a:lnTo>
                  <a:pt x="70057" y="135000"/>
                </a:lnTo>
                <a:lnTo>
                  <a:pt x="69955" y="135102"/>
                </a:lnTo>
                <a:lnTo>
                  <a:pt x="70568" y="135716"/>
                </a:lnTo>
                <a:lnTo>
                  <a:pt x="70057" y="135511"/>
                </a:lnTo>
                <a:lnTo>
                  <a:pt x="69443" y="135716"/>
                </a:lnTo>
                <a:lnTo>
                  <a:pt x="69545" y="135818"/>
                </a:lnTo>
                <a:lnTo>
                  <a:pt x="73943" y="136125"/>
                </a:lnTo>
                <a:lnTo>
                  <a:pt x="74557" y="135818"/>
                </a:lnTo>
                <a:lnTo>
                  <a:pt x="71489" y="134489"/>
                </a:lnTo>
                <a:lnTo>
                  <a:pt x="71591" y="134284"/>
                </a:lnTo>
                <a:lnTo>
                  <a:pt x="71080" y="133875"/>
                </a:lnTo>
                <a:lnTo>
                  <a:pt x="69782" y="133975"/>
                </a:lnTo>
                <a:lnTo>
                  <a:pt x="69782" y="133975"/>
                </a:lnTo>
                <a:lnTo>
                  <a:pt x="70364" y="133466"/>
                </a:lnTo>
                <a:lnTo>
                  <a:pt x="71080" y="133568"/>
                </a:lnTo>
                <a:lnTo>
                  <a:pt x="71080" y="133568"/>
                </a:lnTo>
                <a:lnTo>
                  <a:pt x="70057" y="132852"/>
                </a:lnTo>
                <a:lnTo>
                  <a:pt x="70364" y="132750"/>
                </a:lnTo>
                <a:lnTo>
                  <a:pt x="69852" y="132341"/>
                </a:lnTo>
                <a:lnTo>
                  <a:pt x="70159" y="131318"/>
                </a:lnTo>
                <a:lnTo>
                  <a:pt x="69750" y="131216"/>
                </a:lnTo>
                <a:lnTo>
                  <a:pt x="69955" y="131216"/>
                </a:lnTo>
                <a:lnTo>
                  <a:pt x="69955" y="131011"/>
                </a:lnTo>
                <a:lnTo>
                  <a:pt x="70670" y="131216"/>
                </a:lnTo>
                <a:lnTo>
                  <a:pt x="70670" y="131216"/>
                </a:lnTo>
                <a:lnTo>
                  <a:pt x="70466" y="130500"/>
                </a:lnTo>
                <a:lnTo>
                  <a:pt x="71591" y="129170"/>
                </a:lnTo>
                <a:lnTo>
                  <a:pt x="71182" y="129068"/>
                </a:lnTo>
                <a:lnTo>
                  <a:pt x="71284" y="128455"/>
                </a:lnTo>
                <a:lnTo>
                  <a:pt x="69443" y="127330"/>
                </a:lnTo>
                <a:lnTo>
                  <a:pt x="69852" y="126409"/>
                </a:lnTo>
                <a:lnTo>
                  <a:pt x="70159" y="126205"/>
                </a:lnTo>
                <a:lnTo>
                  <a:pt x="70670" y="126205"/>
                </a:lnTo>
                <a:lnTo>
                  <a:pt x="70568" y="124670"/>
                </a:lnTo>
                <a:lnTo>
                  <a:pt x="71182" y="124159"/>
                </a:lnTo>
                <a:lnTo>
                  <a:pt x="70568" y="123852"/>
                </a:lnTo>
                <a:lnTo>
                  <a:pt x="70977" y="123750"/>
                </a:lnTo>
                <a:lnTo>
                  <a:pt x="71284" y="124057"/>
                </a:lnTo>
                <a:lnTo>
                  <a:pt x="71284" y="124057"/>
                </a:lnTo>
                <a:lnTo>
                  <a:pt x="70977" y="123443"/>
                </a:lnTo>
                <a:lnTo>
                  <a:pt x="70773" y="123545"/>
                </a:lnTo>
                <a:lnTo>
                  <a:pt x="70364" y="123239"/>
                </a:lnTo>
                <a:lnTo>
                  <a:pt x="69955" y="122318"/>
                </a:lnTo>
                <a:lnTo>
                  <a:pt x="70057" y="122011"/>
                </a:lnTo>
                <a:lnTo>
                  <a:pt x="71182" y="122318"/>
                </a:lnTo>
                <a:lnTo>
                  <a:pt x="72205" y="122011"/>
                </a:lnTo>
                <a:lnTo>
                  <a:pt x="72000" y="121193"/>
                </a:lnTo>
                <a:lnTo>
                  <a:pt x="72102" y="120886"/>
                </a:lnTo>
                <a:lnTo>
                  <a:pt x="71898" y="120580"/>
                </a:lnTo>
                <a:lnTo>
                  <a:pt x="72000" y="120580"/>
                </a:lnTo>
                <a:lnTo>
                  <a:pt x="71693" y="120170"/>
                </a:lnTo>
                <a:lnTo>
                  <a:pt x="75477" y="119250"/>
                </a:lnTo>
                <a:lnTo>
                  <a:pt x="75886" y="117716"/>
                </a:lnTo>
                <a:lnTo>
                  <a:pt x="73739" y="114545"/>
                </a:lnTo>
                <a:lnTo>
                  <a:pt x="73739" y="114034"/>
                </a:lnTo>
                <a:lnTo>
                  <a:pt x="73943" y="114034"/>
                </a:lnTo>
                <a:lnTo>
                  <a:pt x="73841" y="113420"/>
                </a:lnTo>
                <a:lnTo>
                  <a:pt x="74045" y="113932"/>
                </a:lnTo>
                <a:lnTo>
                  <a:pt x="73841" y="114341"/>
                </a:lnTo>
                <a:lnTo>
                  <a:pt x="74557" y="115466"/>
                </a:lnTo>
                <a:lnTo>
                  <a:pt x="77216" y="115875"/>
                </a:lnTo>
                <a:lnTo>
                  <a:pt x="79466" y="111580"/>
                </a:lnTo>
                <a:lnTo>
                  <a:pt x="79568" y="111682"/>
                </a:lnTo>
                <a:lnTo>
                  <a:pt x="79568" y="111273"/>
                </a:lnTo>
                <a:lnTo>
                  <a:pt x="79466" y="110966"/>
                </a:lnTo>
                <a:lnTo>
                  <a:pt x="79773" y="111273"/>
                </a:lnTo>
                <a:lnTo>
                  <a:pt x="79875" y="111273"/>
                </a:lnTo>
                <a:lnTo>
                  <a:pt x="79364" y="112500"/>
                </a:lnTo>
                <a:lnTo>
                  <a:pt x="79773" y="112193"/>
                </a:lnTo>
                <a:lnTo>
                  <a:pt x="80080" y="111170"/>
                </a:lnTo>
                <a:lnTo>
                  <a:pt x="79875" y="111273"/>
                </a:lnTo>
                <a:lnTo>
                  <a:pt x="79875" y="111273"/>
                </a:lnTo>
                <a:lnTo>
                  <a:pt x="81409" y="107898"/>
                </a:lnTo>
                <a:lnTo>
                  <a:pt x="81102" y="106159"/>
                </a:lnTo>
                <a:lnTo>
                  <a:pt x="81614" y="106057"/>
                </a:lnTo>
                <a:lnTo>
                  <a:pt x="81511" y="106159"/>
                </a:lnTo>
                <a:lnTo>
                  <a:pt x="85398" y="103705"/>
                </a:lnTo>
                <a:lnTo>
                  <a:pt x="85807" y="103602"/>
                </a:lnTo>
                <a:lnTo>
                  <a:pt x="85909" y="103398"/>
                </a:lnTo>
                <a:lnTo>
                  <a:pt x="86114" y="103705"/>
                </a:lnTo>
                <a:lnTo>
                  <a:pt x="86830" y="103602"/>
                </a:lnTo>
                <a:lnTo>
                  <a:pt x="86932" y="103091"/>
                </a:lnTo>
                <a:lnTo>
                  <a:pt x="87750" y="102580"/>
                </a:lnTo>
                <a:lnTo>
                  <a:pt x="89080" y="94398"/>
                </a:lnTo>
                <a:lnTo>
                  <a:pt x="89080" y="93170"/>
                </a:lnTo>
                <a:lnTo>
                  <a:pt x="89284" y="93068"/>
                </a:lnTo>
                <a:lnTo>
                  <a:pt x="89489" y="93375"/>
                </a:lnTo>
                <a:lnTo>
                  <a:pt x="90409" y="91534"/>
                </a:lnTo>
                <a:lnTo>
                  <a:pt x="90409" y="91739"/>
                </a:lnTo>
                <a:lnTo>
                  <a:pt x="92557" y="87136"/>
                </a:lnTo>
                <a:lnTo>
                  <a:pt x="91943" y="85398"/>
                </a:lnTo>
                <a:lnTo>
                  <a:pt x="84273" y="82739"/>
                </a:lnTo>
                <a:lnTo>
                  <a:pt x="84068" y="82943"/>
                </a:lnTo>
                <a:lnTo>
                  <a:pt x="83966" y="82534"/>
                </a:lnTo>
                <a:lnTo>
                  <a:pt x="83557" y="83352"/>
                </a:lnTo>
                <a:lnTo>
                  <a:pt x="83557" y="83352"/>
                </a:lnTo>
                <a:lnTo>
                  <a:pt x="83659" y="82636"/>
                </a:lnTo>
                <a:lnTo>
                  <a:pt x="83557" y="82330"/>
                </a:lnTo>
                <a:lnTo>
                  <a:pt x="83557" y="81818"/>
                </a:lnTo>
                <a:lnTo>
                  <a:pt x="80591" y="80795"/>
                </a:lnTo>
                <a:lnTo>
                  <a:pt x="79057" y="82739"/>
                </a:lnTo>
                <a:lnTo>
                  <a:pt x="79364" y="81818"/>
                </a:lnTo>
                <a:lnTo>
                  <a:pt x="78341" y="82125"/>
                </a:lnTo>
                <a:lnTo>
                  <a:pt x="77932" y="81307"/>
                </a:lnTo>
                <a:lnTo>
                  <a:pt x="77625" y="81205"/>
                </a:lnTo>
                <a:lnTo>
                  <a:pt x="77011" y="81614"/>
                </a:lnTo>
                <a:lnTo>
                  <a:pt x="76295" y="81614"/>
                </a:lnTo>
                <a:lnTo>
                  <a:pt x="78852" y="78750"/>
                </a:lnTo>
                <a:lnTo>
                  <a:pt x="77216" y="75375"/>
                </a:lnTo>
                <a:lnTo>
                  <a:pt x="77011" y="75580"/>
                </a:lnTo>
                <a:lnTo>
                  <a:pt x="76807" y="75068"/>
                </a:lnTo>
                <a:lnTo>
                  <a:pt x="76705" y="75170"/>
                </a:lnTo>
                <a:lnTo>
                  <a:pt x="75273" y="74148"/>
                </a:lnTo>
                <a:lnTo>
                  <a:pt x="75068" y="74557"/>
                </a:lnTo>
                <a:lnTo>
                  <a:pt x="74455" y="73841"/>
                </a:lnTo>
                <a:lnTo>
                  <a:pt x="73432" y="74148"/>
                </a:lnTo>
                <a:lnTo>
                  <a:pt x="72614" y="73943"/>
                </a:lnTo>
                <a:lnTo>
                  <a:pt x="72307" y="74352"/>
                </a:lnTo>
                <a:lnTo>
                  <a:pt x="72307" y="73739"/>
                </a:lnTo>
                <a:lnTo>
                  <a:pt x="71284" y="72920"/>
                </a:lnTo>
                <a:lnTo>
                  <a:pt x="70977" y="73432"/>
                </a:lnTo>
                <a:lnTo>
                  <a:pt x="70977" y="73432"/>
                </a:lnTo>
                <a:lnTo>
                  <a:pt x="71080" y="72307"/>
                </a:lnTo>
                <a:lnTo>
                  <a:pt x="69852" y="71284"/>
                </a:lnTo>
                <a:lnTo>
                  <a:pt x="68420" y="71182"/>
                </a:lnTo>
                <a:lnTo>
                  <a:pt x="68830" y="70875"/>
                </a:lnTo>
                <a:lnTo>
                  <a:pt x="69034" y="70568"/>
                </a:lnTo>
                <a:lnTo>
                  <a:pt x="68932" y="70159"/>
                </a:lnTo>
                <a:lnTo>
                  <a:pt x="68420" y="69852"/>
                </a:lnTo>
                <a:lnTo>
                  <a:pt x="68318" y="69955"/>
                </a:lnTo>
                <a:lnTo>
                  <a:pt x="68318" y="70159"/>
                </a:lnTo>
                <a:lnTo>
                  <a:pt x="67909" y="69852"/>
                </a:lnTo>
                <a:lnTo>
                  <a:pt x="67807" y="69955"/>
                </a:lnTo>
                <a:lnTo>
                  <a:pt x="67602" y="69545"/>
                </a:lnTo>
                <a:lnTo>
                  <a:pt x="67398" y="69648"/>
                </a:lnTo>
                <a:lnTo>
                  <a:pt x="67295" y="69239"/>
                </a:lnTo>
                <a:lnTo>
                  <a:pt x="68216" y="69034"/>
                </a:lnTo>
                <a:lnTo>
                  <a:pt x="66068" y="69136"/>
                </a:lnTo>
                <a:lnTo>
                  <a:pt x="66068" y="69239"/>
                </a:lnTo>
                <a:lnTo>
                  <a:pt x="66580" y="69239"/>
                </a:lnTo>
                <a:lnTo>
                  <a:pt x="65045" y="69648"/>
                </a:lnTo>
                <a:lnTo>
                  <a:pt x="64636" y="69443"/>
                </a:lnTo>
                <a:lnTo>
                  <a:pt x="64432" y="69136"/>
                </a:lnTo>
                <a:lnTo>
                  <a:pt x="62489" y="69136"/>
                </a:lnTo>
                <a:lnTo>
                  <a:pt x="62284" y="68523"/>
                </a:lnTo>
                <a:lnTo>
                  <a:pt x="61466" y="68216"/>
                </a:lnTo>
                <a:lnTo>
                  <a:pt x="61159" y="67705"/>
                </a:lnTo>
                <a:lnTo>
                  <a:pt x="60750" y="67705"/>
                </a:lnTo>
                <a:lnTo>
                  <a:pt x="61159" y="68114"/>
                </a:lnTo>
                <a:lnTo>
                  <a:pt x="59727" y="68727"/>
                </a:lnTo>
                <a:lnTo>
                  <a:pt x="59523" y="69239"/>
                </a:lnTo>
                <a:lnTo>
                  <a:pt x="59932" y="70057"/>
                </a:lnTo>
                <a:lnTo>
                  <a:pt x="59625" y="70670"/>
                </a:lnTo>
                <a:lnTo>
                  <a:pt x="59216" y="70364"/>
                </a:lnTo>
                <a:lnTo>
                  <a:pt x="59114" y="69648"/>
                </a:lnTo>
                <a:lnTo>
                  <a:pt x="59420" y="69239"/>
                </a:lnTo>
                <a:lnTo>
                  <a:pt x="59318" y="68727"/>
                </a:lnTo>
                <a:lnTo>
                  <a:pt x="59420" y="68727"/>
                </a:lnTo>
                <a:lnTo>
                  <a:pt x="59216" y="68114"/>
                </a:lnTo>
                <a:lnTo>
                  <a:pt x="59830" y="67807"/>
                </a:lnTo>
                <a:lnTo>
                  <a:pt x="59625" y="67295"/>
                </a:lnTo>
                <a:lnTo>
                  <a:pt x="56966" y="68932"/>
                </a:lnTo>
                <a:lnTo>
                  <a:pt x="56966" y="68727"/>
                </a:lnTo>
                <a:lnTo>
                  <a:pt x="56557" y="68625"/>
                </a:lnTo>
                <a:lnTo>
                  <a:pt x="55739" y="69648"/>
                </a:lnTo>
                <a:lnTo>
                  <a:pt x="55841" y="69545"/>
                </a:lnTo>
                <a:lnTo>
                  <a:pt x="55534" y="70364"/>
                </a:lnTo>
                <a:lnTo>
                  <a:pt x="54614" y="71182"/>
                </a:lnTo>
                <a:lnTo>
                  <a:pt x="54511" y="71898"/>
                </a:lnTo>
                <a:lnTo>
                  <a:pt x="52977" y="70364"/>
                </a:lnTo>
                <a:lnTo>
                  <a:pt x="52057" y="70261"/>
                </a:lnTo>
                <a:lnTo>
                  <a:pt x="51034" y="70875"/>
                </a:lnTo>
                <a:lnTo>
                  <a:pt x="50011" y="70670"/>
                </a:lnTo>
                <a:lnTo>
                  <a:pt x="50011" y="70670"/>
                </a:lnTo>
                <a:lnTo>
                  <a:pt x="50114" y="70875"/>
                </a:lnTo>
                <a:lnTo>
                  <a:pt x="48375" y="68420"/>
                </a:lnTo>
                <a:lnTo>
                  <a:pt x="48580" y="67602"/>
                </a:lnTo>
                <a:lnTo>
                  <a:pt x="48682" y="67705"/>
                </a:lnTo>
                <a:lnTo>
                  <a:pt x="48784" y="66989"/>
                </a:lnTo>
                <a:lnTo>
                  <a:pt x="48784" y="67193"/>
                </a:lnTo>
                <a:lnTo>
                  <a:pt x="49193" y="64739"/>
                </a:lnTo>
                <a:lnTo>
                  <a:pt x="48989" y="64330"/>
                </a:lnTo>
                <a:lnTo>
                  <a:pt x="48580" y="64125"/>
                </a:lnTo>
                <a:lnTo>
                  <a:pt x="48886" y="64227"/>
                </a:lnTo>
                <a:lnTo>
                  <a:pt x="48273" y="63716"/>
                </a:lnTo>
                <a:lnTo>
                  <a:pt x="44284" y="63614"/>
                </a:lnTo>
                <a:lnTo>
                  <a:pt x="45000" y="62795"/>
                </a:lnTo>
                <a:lnTo>
                  <a:pt x="45102" y="61159"/>
                </a:lnTo>
                <a:lnTo>
                  <a:pt x="45409" y="60648"/>
                </a:lnTo>
                <a:lnTo>
                  <a:pt x="45511" y="61261"/>
                </a:lnTo>
                <a:lnTo>
                  <a:pt x="46023" y="60136"/>
                </a:lnTo>
                <a:lnTo>
                  <a:pt x="45818" y="60239"/>
                </a:lnTo>
                <a:lnTo>
                  <a:pt x="46125" y="59932"/>
                </a:lnTo>
                <a:lnTo>
                  <a:pt x="46125" y="59625"/>
                </a:lnTo>
                <a:lnTo>
                  <a:pt x="46534" y="58807"/>
                </a:lnTo>
                <a:lnTo>
                  <a:pt x="46432" y="57989"/>
                </a:lnTo>
                <a:lnTo>
                  <a:pt x="43875" y="58295"/>
                </a:lnTo>
                <a:lnTo>
                  <a:pt x="42955" y="60239"/>
                </a:lnTo>
                <a:lnTo>
                  <a:pt x="42341" y="60648"/>
                </a:lnTo>
                <a:lnTo>
                  <a:pt x="42545" y="60648"/>
                </a:lnTo>
                <a:lnTo>
                  <a:pt x="42443" y="60955"/>
                </a:lnTo>
                <a:lnTo>
                  <a:pt x="39477" y="61261"/>
                </a:lnTo>
                <a:lnTo>
                  <a:pt x="38557" y="60750"/>
                </a:lnTo>
                <a:lnTo>
                  <a:pt x="38557" y="60750"/>
                </a:lnTo>
                <a:lnTo>
                  <a:pt x="38659" y="60852"/>
                </a:lnTo>
                <a:lnTo>
                  <a:pt x="38659" y="60852"/>
                </a:lnTo>
                <a:lnTo>
                  <a:pt x="38352" y="60648"/>
                </a:lnTo>
                <a:lnTo>
                  <a:pt x="38352" y="60648"/>
                </a:lnTo>
                <a:lnTo>
                  <a:pt x="38557" y="60750"/>
                </a:lnTo>
                <a:lnTo>
                  <a:pt x="37432" y="57989"/>
                </a:lnTo>
                <a:lnTo>
                  <a:pt x="37432" y="58193"/>
                </a:lnTo>
                <a:lnTo>
                  <a:pt x="37227" y="57375"/>
                </a:lnTo>
                <a:lnTo>
                  <a:pt x="37432" y="57989"/>
                </a:lnTo>
                <a:lnTo>
                  <a:pt x="38455" y="52159"/>
                </a:lnTo>
                <a:lnTo>
                  <a:pt x="38250" y="51750"/>
                </a:lnTo>
                <a:lnTo>
                  <a:pt x="38761" y="51545"/>
                </a:lnTo>
                <a:lnTo>
                  <a:pt x="38761" y="51341"/>
                </a:lnTo>
                <a:lnTo>
                  <a:pt x="39068" y="51136"/>
                </a:lnTo>
                <a:lnTo>
                  <a:pt x="38966" y="51136"/>
                </a:lnTo>
                <a:lnTo>
                  <a:pt x="39170" y="51034"/>
                </a:lnTo>
                <a:lnTo>
                  <a:pt x="39375" y="50830"/>
                </a:lnTo>
                <a:lnTo>
                  <a:pt x="39682" y="50727"/>
                </a:lnTo>
                <a:lnTo>
                  <a:pt x="39580" y="50523"/>
                </a:lnTo>
                <a:lnTo>
                  <a:pt x="40091" y="50625"/>
                </a:lnTo>
                <a:lnTo>
                  <a:pt x="41216" y="49909"/>
                </a:lnTo>
                <a:lnTo>
                  <a:pt x="41216" y="49705"/>
                </a:lnTo>
                <a:lnTo>
                  <a:pt x="41420" y="49398"/>
                </a:lnTo>
                <a:lnTo>
                  <a:pt x="41420" y="49602"/>
                </a:lnTo>
                <a:lnTo>
                  <a:pt x="41625" y="49602"/>
                </a:lnTo>
                <a:lnTo>
                  <a:pt x="41318" y="49807"/>
                </a:lnTo>
                <a:lnTo>
                  <a:pt x="42341" y="49193"/>
                </a:lnTo>
                <a:lnTo>
                  <a:pt x="43773" y="49602"/>
                </a:lnTo>
                <a:lnTo>
                  <a:pt x="43977" y="49398"/>
                </a:lnTo>
                <a:lnTo>
                  <a:pt x="44489" y="49602"/>
                </a:lnTo>
                <a:lnTo>
                  <a:pt x="44489" y="49909"/>
                </a:lnTo>
                <a:lnTo>
                  <a:pt x="44386" y="49909"/>
                </a:lnTo>
                <a:lnTo>
                  <a:pt x="45205" y="50114"/>
                </a:lnTo>
                <a:lnTo>
                  <a:pt x="45409" y="49705"/>
                </a:lnTo>
                <a:lnTo>
                  <a:pt x="45920" y="50216"/>
                </a:lnTo>
                <a:lnTo>
                  <a:pt x="46125" y="50216"/>
                </a:lnTo>
                <a:lnTo>
                  <a:pt x="45818" y="49705"/>
                </a:lnTo>
                <a:lnTo>
                  <a:pt x="46227" y="49091"/>
                </a:lnTo>
                <a:lnTo>
                  <a:pt x="46227" y="49091"/>
                </a:lnTo>
                <a:lnTo>
                  <a:pt x="45920" y="49295"/>
                </a:lnTo>
                <a:lnTo>
                  <a:pt x="46023" y="48989"/>
                </a:lnTo>
                <a:lnTo>
                  <a:pt x="45307" y="49091"/>
                </a:lnTo>
                <a:lnTo>
                  <a:pt x="47557" y="48477"/>
                </a:lnTo>
                <a:lnTo>
                  <a:pt x="47557" y="48477"/>
                </a:lnTo>
                <a:lnTo>
                  <a:pt x="47455" y="48989"/>
                </a:lnTo>
                <a:lnTo>
                  <a:pt x="47966" y="48784"/>
                </a:lnTo>
                <a:lnTo>
                  <a:pt x="47966" y="48886"/>
                </a:lnTo>
                <a:lnTo>
                  <a:pt x="48477" y="48580"/>
                </a:lnTo>
                <a:lnTo>
                  <a:pt x="48477" y="48580"/>
                </a:lnTo>
                <a:lnTo>
                  <a:pt x="48170" y="48886"/>
                </a:lnTo>
                <a:lnTo>
                  <a:pt x="48886" y="48784"/>
                </a:lnTo>
                <a:lnTo>
                  <a:pt x="49602" y="48886"/>
                </a:lnTo>
                <a:lnTo>
                  <a:pt x="49500" y="49091"/>
                </a:lnTo>
                <a:lnTo>
                  <a:pt x="49655" y="49401"/>
                </a:lnTo>
                <a:lnTo>
                  <a:pt x="49655" y="49401"/>
                </a:lnTo>
                <a:lnTo>
                  <a:pt x="51239" y="49500"/>
                </a:lnTo>
                <a:lnTo>
                  <a:pt x="51750" y="50216"/>
                </a:lnTo>
                <a:lnTo>
                  <a:pt x="51443" y="51545"/>
                </a:lnTo>
                <a:lnTo>
                  <a:pt x="51648" y="51239"/>
                </a:lnTo>
                <a:lnTo>
                  <a:pt x="51852" y="51341"/>
                </a:lnTo>
                <a:lnTo>
                  <a:pt x="51443" y="51750"/>
                </a:lnTo>
                <a:lnTo>
                  <a:pt x="52670" y="54102"/>
                </a:lnTo>
                <a:lnTo>
                  <a:pt x="52875" y="54102"/>
                </a:lnTo>
                <a:lnTo>
                  <a:pt x="53485" y="53390"/>
                </a:lnTo>
                <a:lnTo>
                  <a:pt x="53485" y="53390"/>
                </a:lnTo>
                <a:lnTo>
                  <a:pt x="53403" y="50915"/>
                </a:lnTo>
                <a:lnTo>
                  <a:pt x="53591" y="50727"/>
                </a:lnTo>
                <a:lnTo>
                  <a:pt x="53489" y="47761"/>
                </a:lnTo>
                <a:lnTo>
                  <a:pt x="53693" y="47659"/>
                </a:lnTo>
                <a:lnTo>
                  <a:pt x="54307" y="46636"/>
                </a:lnTo>
                <a:lnTo>
                  <a:pt x="54307" y="46841"/>
                </a:lnTo>
                <a:lnTo>
                  <a:pt x="54409" y="46739"/>
                </a:lnTo>
                <a:lnTo>
                  <a:pt x="54409" y="46636"/>
                </a:lnTo>
                <a:lnTo>
                  <a:pt x="55841" y="45716"/>
                </a:lnTo>
                <a:lnTo>
                  <a:pt x="55841" y="45818"/>
                </a:lnTo>
                <a:lnTo>
                  <a:pt x="57170" y="44898"/>
                </a:lnTo>
                <a:lnTo>
                  <a:pt x="57170" y="45102"/>
                </a:lnTo>
                <a:lnTo>
                  <a:pt x="57784" y="44284"/>
                </a:lnTo>
                <a:lnTo>
                  <a:pt x="58705" y="44080"/>
                </a:lnTo>
                <a:lnTo>
                  <a:pt x="58193" y="43875"/>
                </a:lnTo>
                <a:lnTo>
                  <a:pt x="58602" y="43875"/>
                </a:lnTo>
                <a:lnTo>
                  <a:pt x="58295" y="43466"/>
                </a:lnTo>
                <a:lnTo>
                  <a:pt x="59420" y="43364"/>
                </a:lnTo>
                <a:lnTo>
                  <a:pt x="59523" y="43057"/>
                </a:lnTo>
                <a:lnTo>
                  <a:pt x="59523" y="43057"/>
                </a:lnTo>
                <a:lnTo>
                  <a:pt x="59216" y="43364"/>
                </a:lnTo>
                <a:lnTo>
                  <a:pt x="58705" y="43057"/>
                </a:lnTo>
                <a:lnTo>
                  <a:pt x="58807" y="42750"/>
                </a:lnTo>
                <a:lnTo>
                  <a:pt x="59216" y="42852"/>
                </a:lnTo>
                <a:lnTo>
                  <a:pt x="59318" y="42750"/>
                </a:lnTo>
                <a:lnTo>
                  <a:pt x="59523" y="42852"/>
                </a:lnTo>
                <a:lnTo>
                  <a:pt x="59523" y="42545"/>
                </a:lnTo>
                <a:lnTo>
                  <a:pt x="59420" y="42034"/>
                </a:lnTo>
                <a:lnTo>
                  <a:pt x="59216" y="41932"/>
                </a:lnTo>
                <a:lnTo>
                  <a:pt x="58705" y="41625"/>
                </a:lnTo>
                <a:lnTo>
                  <a:pt x="59114" y="41727"/>
                </a:lnTo>
                <a:lnTo>
                  <a:pt x="59216" y="41932"/>
                </a:lnTo>
                <a:lnTo>
                  <a:pt x="59216" y="41932"/>
                </a:lnTo>
                <a:lnTo>
                  <a:pt x="59114" y="41420"/>
                </a:lnTo>
                <a:lnTo>
                  <a:pt x="59420" y="41420"/>
                </a:lnTo>
                <a:lnTo>
                  <a:pt x="59523" y="41318"/>
                </a:lnTo>
                <a:lnTo>
                  <a:pt x="59011" y="40705"/>
                </a:lnTo>
                <a:lnTo>
                  <a:pt x="59523" y="41216"/>
                </a:lnTo>
                <a:lnTo>
                  <a:pt x="59523" y="40807"/>
                </a:lnTo>
                <a:lnTo>
                  <a:pt x="58909" y="40500"/>
                </a:lnTo>
                <a:lnTo>
                  <a:pt x="59318" y="39989"/>
                </a:lnTo>
                <a:lnTo>
                  <a:pt x="59011" y="40500"/>
                </a:lnTo>
                <a:lnTo>
                  <a:pt x="59216" y="40398"/>
                </a:lnTo>
                <a:lnTo>
                  <a:pt x="59216" y="40602"/>
                </a:lnTo>
                <a:lnTo>
                  <a:pt x="59318" y="40500"/>
                </a:lnTo>
                <a:lnTo>
                  <a:pt x="59625" y="40807"/>
                </a:lnTo>
                <a:lnTo>
                  <a:pt x="59523" y="40295"/>
                </a:lnTo>
                <a:lnTo>
                  <a:pt x="59727" y="40500"/>
                </a:lnTo>
                <a:lnTo>
                  <a:pt x="59830" y="39580"/>
                </a:lnTo>
                <a:lnTo>
                  <a:pt x="60034" y="39477"/>
                </a:lnTo>
                <a:lnTo>
                  <a:pt x="60034" y="39580"/>
                </a:lnTo>
                <a:lnTo>
                  <a:pt x="60136" y="39375"/>
                </a:lnTo>
                <a:lnTo>
                  <a:pt x="60136" y="39477"/>
                </a:lnTo>
                <a:lnTo>
                  <a:pt x="60443" y="39273"/>
                </a:lnTo>
                <a:lnTo>
                  <a:pt x="60443" y="39375"/>
                </a:lnTo>
                <a:lnTo>
                  <a:pt x="60341" y="39477"/>
                </a:lnTo>
                <a:lnTo>
                  <a:pt x="60443" y="39477"/>
                </a:lnTo>
                <a:lnTo>
                  <a:pt x="60034" y="39784"/>
                </a:lnTo>
                <a:lnTo>
                  <a:pt x="60136" y="39784"/>
                </a:lnTo>
                <a:lnTo>
                  <a:pt x="59830" y="40193"/>
                </a:lnTo>
                <a:lnTo>
                  <a:pt x="60136" y="40295"/>
                </a:lnTo>
                <a:lnTo>
                  <a:pt x="60136" y="40500"/>
                </a:lnTo>
                <a:lnTo>
                  <a:pt x="60034" y="40705"/>
                </a:lnTo>
                <a:lnTo>
                  <a:pt x="60034" y="40909"/>
                </a:lnTo>
                <a:lnTo>
                  <a:pt x="60136" y="40909"/>
                </a:lnTo>
                <a:lnTo>
                  <a:pt x="59727" y="41830"/>
                </a:lnTo>
                <a:lnTo>
                  <a:pt x="60750" y="40500"/>
                </a:lnTo>
                <a:lnTo>
                  <a:pt x="60750" y="39375"/>
                </a:lnTo>
                <a:lnTo>
                  <a:pt x="61057" y="39886"/>
                </a:lnTo>
                <a:lnTo>
                  <a:pt x="62182" y="38864"/>
                </a:lnTo>
                <a:lnTo>
                  <a:pt x="62386" y="38455"/>
                </a:lnTo>
                <a:lnTo>
                  <a:pt x="62284" y="38250"/>
                </a:lnTo>
                <a:lnTo>
                  <a:pt x="62591" y="37636"/>
                </a:lnTo>
                <a:lnTo>
                  <a:pt x="62489" y="38148"/>
                </a:lnTo>
                <a:lnTo>
                  <a:pt x="64943" y="37125"/>
                </a:lnTo>
                <a:lnTo>
                  <a:pt x="65045" y="37227"/>
                </a:lnTo>
                <a:lnTo>
                  <a:pt x="65148" y="37125"/>
                </a:lnTo>
                <a:lnTo>
                  <a:pt x="65148" y="37125"/>
                </a:lnTo>
                <a:lnTo>
                  <a:pt x="65045" y="37432"/>
                </a:lnTo>
                <a:lnTo>
                  <a:pt x="65557" y="37227"/>
                </a:lnTo>
                <a:lnTo>
                  <a:pt x="65557" y="37227"/>
                </a:lnTo>
                <a:lnTo>
                  <a:pt x="65455" y="37330"/>
                </a:lnTo>
                <a:lnTo>
                  <a:pt x="66068" y="37227"/>
                </a:lnTo>
                <a:lnTo>
                  <a:pt x="65966" y="36818"/>
                </a:lnTo>
                <a:lnTo>
                  <a:pt x="65761" y="37125"/>
                </a:lnTo>
                <a:lnTo>
                  <a:pt x="65455" y="36614"/>
                </a:lnTo>
                <a:lnTo>
                  <a:pt x="66784" y="35080"/>
                </a:lnTo>
                <a:lnTo>
                  <a:pt x="66886" y="35182"/>
                </a:lnTo>
                <a:lnTo>
                  <a:pt x="66989" y="34977"/>
                </a:lnTo>
                <a:lnTo>
                  <a:pt x="66989" y="35080"/>
                </a:lnTo>
                <a:lnTo>
                  <a:pt x="67091" y="34875"/>
                </a:lnTo>
                <a:lnTo>
                  <a:pt x="67091" y="35080"/>
                </a:lnTo>
                <a:lnTo>
                  <a:pt x="67193" y="34977"/>
                </a:lnTo>
                <a:lnTo>
                  <a:pt x="68011" y="34364"/>
                </a:lnTo>
                <a:lnTo>
                  <a:pt x="68011" y="34466"/>
                </a:lnTo>
                <a:lnTo>
                  <a:pt x="67909" y="34568"/>
                </a:lnTo>
                <a:lnTo>
                  <a:pt x="68114" y="34670"/>
                </a:lnTo>
                <a:lnTo>
                  <a:pt x="68216" y="34364"/>
                </a:lnTo>
                <a:lnTo>
                  <a:pt x="68523" y="34568"/>
                </a:lnTo>
                <a:lnTo>
                  <a:pt x="69136" y="34261"/>
                </a:lnTo>
                <a:lnTo>
                  <a:pt x="69545" y="33648"/>
                </a:lnTo>
                <a:lnTo>
                  <a:pt x="70568" y="33443"/>
                </a:lnTo>
                <a:lnTo>
                  <a:pt x="70466" y="33545"/>
                </a:lnTo>
                <a:lnTo>
                  <a:pt x="71795" y="32932"/>
                </a:lnTo>
                <a:lnTo>
                  <a:pt x="72102" y="33034"/>
                </a:lnTo>
                <a:lnTo>
                  <a:pt x="71386" y="33443"/>
                </a:lnTo>
                <a:lnTo>
                  <a:pt x="72716" y="33443"/>
                </a:lnTo>
                <a:lnTo>
                  <a:pt x="71898" y="33852"/>
                </a:lnTo>
                <a:lnTo>
                  <a:pt x="71898" y="33545"/>
                </a:lnTo>
                <a:lnTo>
                  <a:pt x="71795" y="33545"/>
                </a:lnTo>
                <a:lnTo>
                  <a:pt x="70568" y="34261"/>
                </a:lnTo>
                <a:lnTo>
                  <a:pt x="70568" y="34261"/>
                </a:lnTo>
                <a:lnTo>
                  <a:pt x="70364" y="34364"/>
                </a:lnTo>
                <a:lnTo>
                  <a:pt x="69955" y="35182"/>
                </a:lnTo>
                <a:lnTo>
                  <a:pt x="70261" y="35386"/>
                </a:lnTo>
                <a:lnTo>
                  <a:pt x="71795" y="34364"/>
                </a:lnTo>
                <a:lnTo>
                  <a:pt x="71795" y="34466"/>
                </a:lnTo>
                <a:lnTo>
                  <a:pt x="71898" y="34261"/>
                </a:lnTo>
                <a:lnTo>
                  <a:pt x="74250" y="33648"/>
                </a:lnTo>
                <a:lnTo>
                  <a:pt x="74250" y="33443"/>
                </a:lnTo>
                <a:lnTo>
                  <a:pt x="74250" y="33136"/>
                </a:lnTo>
                <a:lnTo>
                  <a:pt x="73943" y="32932"/>
                </a:lnTo>
                <a:lnTo>
                  <a:pt x="73227" y="33239"/>
                </a:lnTo>
                <a:lnTo>
                  <a:pt x="73330" y="33136"/>
                </a:lnTo>
                <a:lnTo>
                  <a:pt x="72307" y="32830"/>
                </a:lnTo>
                <a:lnTo>
                  <a:pt x="72511" y="32727"/>
                </a:lnTo>
                <a:lnTo>
                  <a:pt x="72000" y="32420"/>
                </a:lnTo>
                <a:lnTo>
                  <a:pt x="72000" y="31807"/>
                </a:lnTo>
                <a:lnTo>
                  <a:pt x="71693" y="31705"/>
                </a:lnTo>
                <a:lnTo>
                  <a:pt x="72409" y="31091"/>
                </a:lnTo>
                <a:lnTo>
                  <a:pt x="72146" y="31003"/>
                </a:lnTo>
                <a:lnTo>
                  <a:pt x="72146" y="31003"/>
                </a:lnTo>
                <a:lnTo>
                  <a:pt x="71795" y="31091"/>
                </a:lnTo>
                <a:lnTo>
                  <a:pt x="70875" y="30784"/>
                </a:lnTo>
                <a:lnTo>
                  <a:pt x="72102" y="30784"/>
                </a:lnTo>
                <a:lnTo>
                  <a:pt x="72818" y="29966"/>
                </a:lnTo>
                <a:lnTo>
                  <a:pt x="70568" y="29966"/>
                </a:lnTo>
                <a:lnTo>
                  <a:pt x="63307" y="33852"/>
                </a:lnTo>
                <a:lnTo>
                  <a:pt x="63307" y="33852"/>
                </a:lnTo>
                <a:lnTo>
                  <a:pt x="68114" y="31091"/>
                </a:lnTo>
                <a:lnTo>
                  <a:pt x="67602" y="30375"/>
                </a:lnTo>
                <a:lnTo>
                  <a:pt x="79977" y="27205"/>
                </a:lnTo>
                <a:lnTo>
                  <a:pt x="80795" y="26489"/>
                </a:lnTo>
                <a:lnTo>
                  <a:pt x="80591" y="26284"/>
                </a:lnTo>
                <a:lnTo>
                  <a:pt x="81000" y="26080"/>
                </a:lnTo>
                <a:lnTo>
                  <a:pt x="81205" y="25466"/>
                </a:lnTo>
                <a:lnTo>
                  <a:pt x="80898" y="25159"/>
                </a:lnTo>
                <a:lnTo>
                  <a:pt x="80080" y="25364"/>
                </a:lnTo>
                <a:lnTo>
                  <a:pt x="79977" y="25261"/>
                </a:lnTo>
                <a:lnTo>
                  <a:pt x="80386" y="24852"/>
                </a:lnTo>
                <a:lnTo>
                  <a:pt x="79875" y="24750"/>
                </a:lnTo>
                <a:lnTo>
                  <a:pt x="77727" y="25568"/>
                </a:lnTo>
                <a:lnTo>
                  <a:pt x="78034" y="25364"/>
                </a:lnTo>
                <a:lnTo>
                  <a:pt x="77830" y="25261"/>
                </a:lnTo>
                <a:lnTo>
                  <a:pt x="80182" y="24545"/>
                </a:lnTo>
                <a:lnTo>
                  <a:pt x="80182" y="24034"/>
                </a:lnTo>
                <a:lnTo>
                  <a:pt x="79773" y="24136"/>
                </a:lnTo>
                <a:lnTo>
                  <a:pt x="79261" y="23727"/>
                </a:lnTo>
                <a:lnTo>
                  <a:pt x="78648" y="24034"/>
                </a:lnTo>
                <a:lnTo>
                  <a:pt x="79159" y="23727"/>
                </a:lnTo>
                <a:lnTo>
                  <a:pt x="78852" y="23625"/>
                </a:lnTo>
                <a:lnTo>
                  <a:pt x="78239" y="23830"/>
                </a:lnTo>
                <a:lnTo>
                  <a:pt x="78648" y="23523"/>
                </a:lnTo>
                <a:lnTo>
                  <a:pt x="78648" y="23114"/>
                </a:lnTo>
                <a:lnTo>
                  <a:pt x="78545" y="23216"/>
                </a:lnTo>
                <a:lnTo>
                  <a:pt x="78443" y="23011"/>
                </a:lnTo>
                <a:lnTo>
                  <a:pt x="77932" y="22909"/>
                </a:lnTo>
                <a:lnTo>
                  <a:pt x="78136" y="22705"/>
                </a:lnTo>
                <a:lnTo>
                  <a:pt x="77830" y="22705"/>
                </a:lnTo>
                <a:lnTo>
                  <a:pt x="78136" y="22602"/>
                </a:lnTo>
                <a:lnTo>
                  <a:pt x="77727" y="22500"/>
                </a:lnTo>
                <a:lnTo>
                  <a:pt x="77932" y="22398"/>
                </a:lnTo>
                <a:lnTo>
                  <a:pt x="77523" y="22193"/>
                </a:lnTo>
                <a:lnTo>
                  <a:pt x="78341" y="22091"/>
                </a:lnTo>
                <a:lnTo>
                  <a:pt x="77727" y="21477"/>
                </a:lnTo>
                <a:lnTo>
                  <a:pt x="78341" y="21170"/>
                </a:lnTo>
                <a:lnTo>
                  <a:pt x="78034" y="20864"/>
                </a:lnTo>
                <a:lnTo>
                  <a:pt x="77420" y="20966"/>
                </a:lnTo>
                <a:lnTo>
                  <a:pt x="77420" y="20966"/>
                </a:lnTo>
                <a:lnTo>
                  <a:pt x="78136" y="20557"/>
                </a:lnTo>
                <a:lnTo>
                  <a:pt x="77318" y="20659"/>
                </a:lnTo>
                <a:lnTo>
                  <a:pt x="77318" y="20659"/>
                </a:lnTo>
                <a:lnTo>
                  <a:pt x="77932" y="20455"/>
                </a:lnTo>
                <a:lnTo>
                  <a:pt x="77727" y="20148"/>
                </a:lnTo>
                <a:lnTo>
                  <a:pt x="77932" y="20045"/>
                </a:lnTo>
                <a:lnTo>
                  <a:pt x="77318" y="20045"/>
                </a:lnTo>
                <a:lnTo>
                  <a:pt x="77727" y="19943"/>
                </a:lnTo>
                <a:lnTo>
                  <a:pt x="77523" y="19636"/>
                </a:lnTo>
                <a:lnTo>
                  <a:pt x="77727" y="19534"/>
                </a:lnTo>
                <a:lnTo>
                  <a:pt x="77625" y="19330"/>
                </a:lnTo>
                <a:lnTo>
                  <a:pt x="77420" y="19330"/>
                </a:lnTo>
                <a:lnTo>
                  <a:pt x="77216" y="19125"/>
                </a:lnTo>
                <a:lnTo>
                  <a:pt x="77216" y="18818"/>
                </a:lnTo>
                <a:lnTo>
                  <a:pt x="76705" y="19739"/>
                </a:lnTo>
                <a:lnTo>
                  <a:pt x="76398" y="19739"/>
                </a:lnTo>
                <a:lnTo>
                  <a:pt x="76295" y="20045"/>
                </a:lnTo>
                <a:lnTo>
                  <a:pt x="75580" y="20557"/>
                </a:lnTo>
                <a:lnTo>
                  <a:pt x="75477" y="20250"/>
                </a:lnTo>
                <a:lnTo>
                  <a:pt x="74148" y="21068"/>
                </a:lnTo>
                <a:lnTo>
                  <a:pt x="74250" y="20659"/>
                </a:lnTo>
                <a:lnTo>
                  <a:pt x="73943" y="20864"/>
                </a:lnTo>
                <a:lnTo>
                  <a:pt x="73841" y="20761"/>
                </a:lnTo>
                <a:lnTo>
                  <a:pt x="73739" y="20761"/>
                </a:lnTo>
                <a:lnTo>
                  <a:pt x="73943" y="20250"/>
                </a:lnTo>
                <a:lnTo>
                  <a:pt x="72716" y="20250"/>
                </a:lnTo>
                <a:lnTo>
                  <a:pt x="73534" y="19739"/>
                </a:lnTo>
                <a:lnTo>
                  <a:pt x="73330" y="19739"/>
                </a:lnTo>
                <a:lnTo>
                  <a:pt x="73534" y="19330"/>
                </a:lnTo>
                <a:lnTo>
                  <a:pt x="72920" y="19125"/>
                </a:lnTo>
                <a:lnTo>
                  <a:pt x="73636" y="19023"/>
                </a:lnTo>
                <a:lnTo>
                  <a:pt x="74148" y="18102"/>
                </a:lnTo>
                <a:lnTo>
                  <a:pt x="74148" y="18102"/>
                </a:lnTo>
                <a:lnTo>
                  <a:pt x="73841" y="18307"/>
                </a:lnTo>
                <a:lnTo>
                  <a:pt x="72716" y="17795"/>
                </a:lnTo>
                <a:lnTo>
                  <a:pt x="73023" y="17591"/>
                </a:lnTo>
                <a:lnTo>
                  <a:pt x="72511" y="17591"/>
                </a:lnTo>
                <a:lnTo>
                  <a:pt x="72000" y="16875"/>
                </a:lnTo>
                <a:lnTo>
                  <a:pt x="70364" y="17080"/>
                </a:lnTo>
                <a:lnTo>
                  <a:pt x="70466" y="16977"/>
                </a:lnTo>
                <a:lnTo>
                  <a:pt x="68932" y="16875"/>
                </a:lnTo>
                <a:lnTo>
                  <a:pt x="68727" y="17693"/>
                </a:lnTo>
                <a:lnTo>
                  <a:pt x="67909" y="18307"/>
                </a:lnTo>
                <a:lnTo>
                  <a:pt x="68318" y="18307"/>
                </a:lnTo>
                <a:lnTo>
                  <a:pt x="67909" y="19023"/>
                </a:lnTo>
                <a:lnTo>
                  <a:pt x="68114" y="19125"/>
                </a:lnTo>
                <a:lnTo>
                  <a:pt x="66580" y="20250"/>
                </a:lnTo>
                <a:lnTo>
                  <a:pt x="67193" y="21784"/>
                </a:lnTo>
                <a:lnTo>
                  <a:pt x="63511" y="24239"/>
                </a:lnTo>
                <a:lnTo>
                  <a:pt x="63716" y="24750"/>
                </a:lnTo>
                <a:lnTo>
                  <a:pt x="63614" y="24750"/>
                </a:lnTo>
                <a:lnTo>
                  <a:pt x="63716" y="25057"/>
                </a:lnTo>
                <a:lnTo>
                  <a:pt x="63307" y="26591"/>
                </a:lnTo>
                <a:lnTo>
                  <a:pt x="62693" y="27000"/>
                </a:lnTo>
                <a:lnTo>
                  <a:pt x="62795" y="27307"/>
                </a:lnTo>
                <a:lnTo>
                  <a:pt x="62489" y="27614"/>
                </a:lnTo>
                <a:lnTo>
                  <a:pt x="62386" y="27205"/>
                </a:lnTo>
                <a:lnTo>
                  <a:pt x="61977" y="27511"/>
                </a:lnTo>
                <a:lnTo>
                  <a:pt x="61977" y="28023"/>
                </a:lnTo>
                <a:lnTo>
                  <a:pt x="60955" y="27716"/>
                </a:lnTo>
                <a:lnTo>
                  <a:pt x="61364" y="27000"/>
                </a:lnTo>
                <a:lnTo>
                  <a:pt x="60648" y="26591"/>
                </a:lnTo>
                <a:lnTo>
                  <a:pt x="61466" y="24341"/>
                </a:lnTo>
                <a:lnTo>
                  <a:pt x="60852" y="23625"/>
                </a:lnTo>
                <a:lnTo>
                  <a:pt x="59420" y="23830"/>
                </a:lnTo>
                <a:lnTo>
                  <a:pt x="59216" y="23216"/>
                </a:lnTo>
                <a:lnTo>
                  <a:pt x="57682" y="22091"/>
                </a:lnTo>
                <a:lnTo>
                  <a:pt x="55227" y="21989"/>
                </a:lnTo>
                <a:lnTo>
                  <a:pt x="55330" y="21886"/>
                </a:lnTo>
                <a:lnTo>
                  <a:pt x="54920" y="22091"/>
                </a:lnTo>
                <a:lnTo>
                  <a:pt x="55636" y="20761"/>
                </a:lnTo>
                <a:lnTo>
                  <a:pt x="55534" y="20250"/>
                </a:lnTo>
                <a:lnTo>
                  <a:pt x="54614" y="20761"/>
                </a:lnTo>
                <a:lnTo>
                  <a:pt x="54920" y="20352"/>
                </a:lnTo>
                <a:lnTo>
                  <a:pt x="54716" y="20045"/>
                </a:lnTo>
                <a:lnTo>
                  <a:pt x="57580" y="17489"/>
                </a:lnTo>
                <a:lnTo>
                  <a:pt x="57580" y="17284"/>
                </a:lnTo>
                <a:lnTo>
                  <a:pt x="58091" y="16875"/>
                </a:lnTo>
                <a:lnTo>
                  <a:pt x="58398" y="17080"/>
                </a:lnTo>
                <a:lnTo>
                  <a:pt x="58398" y="16875"/>
                </a:lnTo>
                <a:lnTo>
                  <a:pt x="59114" y="16670"/>
                </a:lnTo>
                <a:lnTo>
                  <a:pt x="59216" y="16466"/>
                </a:lnTo>
                <a:lnTo>
                  <a:pt x="60136" y="16364"/>
                </a:lnTo>
                <a:lnTo>
                  <a:pt x="60239" y="15852"/>
                </a:lnTo>
                <a:lnTo>
                  <a:pt x="59830" y="15648"/>
                </a:lnTo>
                <a:lnTo>
                  <a:pt x="59420" y="15852"/>
                </a:lnTo>
                <a:lnTo>
                  <a:pt x="59727" y="15648"/>
                </a:lnTo>
                <a:lnTo>
                  <a:pt x="59011" y="15443"/>
                </a:lnTo>
                <a:lnTo>
                  <a:pt x="58909" y="15239"/>
                </a:lnTo>
                <a:lnTo>
                  <a:pt x="59932" y="15545"/>
                </a:lnTo>
                <a:lnTo>
                  <a:pt x="59932" y="15648"/>
                </a:lnTo>
                <a:lnTo>
                  <a:pt x="64227" y="14318"/>
                </a:lnTo>
                <a:lnTo>
                  <a:pt x="61670" y="13602"/>
                </a:lnTo>
                <a:lnTo>
                  <a:pt x="62693" y="13705"/>
                </a:lnTo>
                <a:lnTo>
                  <a:pt x="64330" y="14114"/>
                </a:lnTo>
                <a:lnTo>
                  <a:pt x="65455" y="13602"/>
                </a:lnTo>
                <a:lnTo>
                  <a:pt x="65250" y="13193"/>
                </a:lnTo>
                <a:lnTo>
                  <a:pt x="66170" y="13091"/>
                </a:lnTo>
                <a:lnTo>
                  <a:pt x="66375" y="13398"/>
                </a:lnTo>
                <a:lnTo>
                  <a:pt x="66784" y="13295"/>
                </a:lnTo>
                <a:lnTo>
                  <a:pt x="67091" y="13091"/>
                </a:lnTo>
                <a:lnTo>
                  <a:pt x="66580" y="12784"/>
                </a:lnTo>
                <a:lnTo>
                  <a:pt x="66580" y="12784"/>
                </a:lnTo>
                <a:lnTo>
                  <a:pt x="67091" y="12886"/>
                </a:lnTo>
                <a:lnTo>
                  <a:pt x="67398" y="13295"/>
                </a:lnTo>
                <a:lnTo>
                  <a:pt x="69545" y="12273"/>
                </a:lnTo>
                <a:lnTo>
                  <a:pt x="69443" y="11659"/>
                </a:lnTo>
                <a:lnTo>
                  <a:pt x="69955" y="11045"/>
                </a:lnTo>
                <a:lnTo>
                  <a:pt x="70568" y="10841"/>
                </a:lnTo>
                <a:lnTo>
                  <a:pt x="69955" y="10739"/>
                </a:lnTo>
                <a:lnTo>
                  <a:pt x="69852" y="10534"/>
                </a:lnTo>
                <a:lnTo>
                  <a:pt x="70159" y="10432"/>
                </a:lnTo>
                <a:lnTo>
                  <a:pt x="68216" y="10227"/>
                </a:lnTo>
                <a:lnTo>
                  <a:pt x="67909" y="10739"/>
                </a:lnTo>
                <a:lnTo>
                  <a:pt x="68114" y="10943"/>
                </a:lnTo>
                <a:lnTo>
                  <a:pt x="67807" y="11045"/>
                </a:lnTo>
                <a:lnTo>
                  <a:pt x="68011" y="11148"/>
                </a:lnTo>
                <a:lnTo>
                  <a:pt x="65352" y="12580"/>
                </a:lnTo>
                <a:lnTo>
                  <a:pt x="65148" y="11761"/>
                </a:lnTo>
                <a:lnTo>
                  <a:pt x="65352" y="11557"/>
                </a:lnTo>
                <a:lnTo>
                  <a:pt x="65455" y="11557"/>
                </a:lnTo>
                <a:lnTo>
                  <a:pt x="65864" y="11045"/>
                </a:lnTo>
                <a:lnTo>
                  <a:pt x="64841" y="11045"/>
                </a:lnTo>
                <a:lnTo>
                  <a:pt x="64023" y="11557"/>
                </a:lnTo>
                <a:lnTo>
                  <a:pt x="64023" y="11557"/>
                </a:lnTo>
                <a:lnTo>
                  <a:pt x="64125" y="10739"/>
                </a:lnTo>
                <a:lnTo>
                  <a:pt x="64739" y="10534"/>
                </a:lnTo>
                <a:lnTo>
                  <a:pt x="64125" y="10534"/>
                </a:lnTo>
                <a:lnTo>
                  <a:pt x="64432" y="10432"/>
                </a:lnTo>
                <a:lnTo>
                  <a:pt x="63307" y="10330"/>
                </a:lnTo>
                <a:lnTo>
                  <a:pt x="64125" y="10023"/>
                </a:lnTo>
                <a:lnTo>
                  <a:pt x="63818" y="10023"/>
                </a:lnTo>
                <a:lnTo>
                  <a:pt x="64330" y="9920"/>
                </a:lnTo>
                <a:lnTo>
                  <a:pt x="64125" y="9409"/>
                </a:lnTo>
                <a:lnTo>
                  <a:pt x="64432" y="9000"/>
                </a:lnTo>
                <a:lnTo>
                  <a:pt x="64227" y="8591"/>
                </a:lnTo>
                <a:lnTo>
                  <a:pt x="63920" y="8386"/>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8"/>
                                        </p:tgtEl>
                                        <p:attrNameLst>
                                          <p:attrName>style.visibility</p:attrName>
                                        </p:attrNameLst>
                                      </p:cBhvr>
                                      <p:to>
                                        <p:strVal val="visible"/>
                                      </p:to>
                                    </p:set>
                                    <p:animEffect transition="in" filter="fade">
                                      <p:cBhvr>
                                        <p:cTn id="7" dur="1000"/>
                                        <p:tgtEl>
                                          <p:spTgt spid="188"/>
                                        </p:tgtEl>
                                      </p:cBhvr>
                                    </p:animEffect>
                                    <p:anim calcmode="lin" valueType="num">
                                      <p:cBhvr>
                                        <p:cTn id="8" dur="1000" fill="hold"/>
                                        <p:tgtEl>
                                          <p:spTgt spid="188"/>
                                        </p:tgtEl>
                                        <p:attrNameLst>
                                          <p:attrName>ppt_x</p:attrName>
                                        </p:attrNameLst>
                                      </p:cBhvr>
                                      <p:tavLst>
                                        <p:tav tm="0">
                                          <p:val>
                                            <p:strVal val="#ppt_x"/>
                                          </p:val>
                                        </p:tav>
                                        <p:tav tm="100000">
                                          <p:val>
                                            <p:strVal val="#ppt_x"/>
                                          </p:val>
                                        </p:tav>
                                      </p:tavLst>
                                    </p:anim>
                                    <p:anim calcmode="lin" valueType="num">
                                      <p:cBhvr>
                                        <p:cTn id="9" dur="1000" fill="hold"/>
                                        <p:tgtEl>
                                          <p:spTgt spid="1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65528" y="1398980"/>
            <a:ext cx="6666932" cy="2246769"/>
          </a:xfrm>
          <a:prstGeom prst="rect">
            <a:avLst/>
          </a:prstGeom>
        </p:spPr>
        <p:txBody>
          <a:bodyPr wrap="square">
            <a:spAutoFit/>
          </a:bodyPr>
          <a:lstStyle/>
          <a:p>
            <a:pPr marL="342900" indent="-342900" algn="just">
              <a:lnSpc>
                <a:spcPts val="2600"/>
              </a:lnSpc>
              <a:spcBef>
                <a:spcPts val="300"/>
              </a:spcBef>
              <a:spcAft>
                <a:spcPts val="300"/>
              </a:spcAft>
              <a:buFont typeface="Wingdings" panose="05000000000000000000" pitchFamily="2" charset="2"/>
              <a:buChar char="§"/>
            </a:pPr>
            <a:r>
              <a:rPr lang="fr-FR" sz="2000" dirty="0">
                <a:solidFill>
                  <a:schemeClr val="accent1">
                    <a:lumMod val="50000"/>
                  </a:schemeClr>
                </a:solidFill>
                <a:latin typeface="+mn-lt"/>
                <a:ea typeface="Calibri" panose="020F0502020204030204" pitchFamily="34" charset="0"/>
              </a:rPr>
              <a:t>Con người biết được hôm nay là thứ mấy, ngày tháng năm nào là do xem thông tin trên thờ lịch. Nhưng trên tờ lịch có ghi hai ngày khác nhau. Vì sao lại như vậy?</a:t>
            </a:r>
            <a:endParaRPr lang="fr-FR" sz="2000" dirty="0">
              <a:solidFill>
                <a:schemeClr val="accent1">
                  <a:lumMod val="50000"/>
                </a:schemeClr>
              </a:solidFill>
              <a:latin typeface="+mn-lt"/>
              <a:ea typeface="Calibri" panose="020F0502020204030204" pitchFamily="34" charset="0"/>
            </a:endParaRPr>
          </a:p>
          <a:p>
            <a:pPr marL="342900" indent="-342900" algn="just">
              <a:lnSpc>
                <a:spcPts val="2600"/>
              </a:lnSpc>
              <a:spcBef>
                <a:spcPts val="300"/>
              </a:spcBef>
              <a:spcAft>
                <a:spcPts val="300"/>
              </a:spcAft>
              <a:buFont typeface="Wingdings" panose="05000000000000000000" pitchFamily="2" charset="2"/>
              <a:buChar char="§"/>
            </a:pPr>
            <a:r>
              <a:rPr lang="fr-FR" sz="2000" dirty="0">
                <a:solidFill>
                  <a:schemeClr val="accent1">
                    <a:lumMod val="50000"/>
                  </a:schemeClr>
                </a:solidFill>
                <a:ea typeface="Calibri" panose="020F0502020204030204" pitchFamily="34" charset="0"/>
              </a:rPr>
              <a:t>Tại sao lại có nhiều cách tính thời gian khác nhau? </a:t>
            </a:r>
            <a:r>
              <a:rPr lang="fr-FR" sz="2000" dirty="0">
                <a:solidFill>
                  <a:schemeClr val="accent1">
                    <a:lumMod val="50000"/>
                  </a:schemeClr>
                </a:solidFill>
                <a:latin typeface="+mn-lt"/>
                <a:ea typeface="Calibri" panose="020F0502020204030204" pitchFamily="34" charset="0"/>
              </a:rPr>
              <a:t> </a:t>
            </a:r>
            <a:endParaRPr lang="fr-FR" sz="2000" dirty="0">
              <a:solidFill>
                <a:schemeClr val="accent1">
                  <a:lumMod val="50000"/>
                </a:schemeClr>
              </a:solidFill>
              <a:latin typeface="+mn-lt"/>
              <a:ea typeface="Calibri" panose="020F0502020204030204" pitchFamily="34" charset="0"/>
            </a:endParaRPr>
          </a:p>
          <a:p>
            <a:pPr marL="342900" indent="-342900" algn="just">
              <a:lnSpc>
                <a:spcPts val="2600"/>
              </a:lnSpc>
              <a:spcBef>
                <a:spcPts val="300"/>
              </a:spcBef>
              <a:spcAft>
                <a:spcPts val="300"/>
              </a:spcAft>
              <a:buFont typeface="Wingdings" panose="05000000000000000000" pitchFamily="2" charset="2"/>
              <a:buChar char="§"/>
            </a:pPr>
            <a:r>
              <a:rPr lang="fr-FR" sz="2000" dirty="0">
                <a:solidFill>
                  <a:schemeClr val="accent1">
                    <a:lumMod val="50000"/>
                  </a:schemeClr>
                </a:solidFill>
                <a:latin typeface="+mn-lt"/>
                <a:ea typeface="Calibri" panose="020F0502020204030204" pitchFamily="34" charset="0"/>
              </a:rPr>
              <a:t>Việc xác định thời gian, là một trong những yêu cầu bắt buộc của khoa học lịch sử. </a:t>
            </a:r>
            <a:endParaRPr lang="fr-FR" sz="2000" dirty="0">
              <a:solidFill>
                <a:schemeClr val="accent1">
                  <a:lumMod val="50000"/>
                </a:schemeClr>
              </a:solidFill>
              <a:latin typeface="+mn-lt"/>
              <a:ea typeface="Calibri" panose="020F0502020204030204" pitchFamily="34" charset="0"/>
            </a:endParaRPr>
          </a:p>
        </p:txBody>
      </p:sp>
      <p:pic>
        <p:nvPicPr>
          <p:cNvPr id="6" name="Picture 5"/>
          <p:cNvPicPr>
            <a:picLocks noChangeAspect="1"/>
          </p:cNvPicPr>
          <p:nvPr/>
        </p:nvPicPr>
        <p:blipFill>
          <a:blip r:embed="rId1"/>
          <a:stretch>
            <a:fillRect/>
          </a:stretch>
        </p:blipFill>
        <p:spPr>
          <a:xfrm>
            <a:off x="54591" y="706678"/>
            <a:ext cx="1642632" cy="1777215"/>
          </a:xfrm>
          <a:prstGeom prst="rect">
            <a:avLst/>
          </a:prstGeom>
        </p:spPr>
      </p:pic>
      <p:pic>
        <p:nvPicPr>
          <p:cNvPr id="7" name="Picture 6"/>
          <p:cNvPicPr>
            <a:picLocks noChangeAspect="1"/>
          </p:cNvPicPr>
          <p:nvPr/>
        </p:nvPicPr>
        <p:blipFill>
          <a:blip r:embed="rId2"/>
          <a:stretch>
            <a:fillRect/>
          </a:stretch>
        </p:blipFill>
        <p:spPr>
          <a:xfrm>
            <a:off x="163773" y="3205028"/>
            <a:ext cx="1900375" cy="1433504"/>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630" y="7323"/>
            <a:ext cx="9143999" cy="1132265"/>
          </a:xfrm>
        </p:spPr>
        <p:txBody>
          <a:bodyPr/>
          <a:lstStyle/>
          <a:p>
            <a:pPr algn="ctr"/>
            <a:r>
              <a:rPr lang="en-US" sz="2800" dirty="0">
                <a:latin typeface="+mj-lt"/>
              </a:rPr>
              <a:t>NỘI DUNG BÀI HỌC</a:t>
            </a:r>
            <a:endParaRPr lang="en-US" sz="2800" dirty="0">
              <a:latin typeface="+mj-lt"/>
            </a:endParaRPr>
          </a:p>
        </p:txBody>
      </p:sp>
      <p:sp>
        <p:nvSpPr>
          <p:cNvPr id="12" name="Rounded Rectangle 11"/>
          <p:cNvSpPr/>
          <p:nvPr/>
        </p:nvSpPr>
        <p:spPr>
          <a:xfrm>
            <a:off x="755176" y="1537197"/>
            <a:ext cx="3050275" cy="812042"/>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Vì sao phải xác định thời gian trong lịch sử?</a:t>
            </a:r>
            <a:endParaRPr lang="en-US" sz="2000" dirty="0"/>
          </a:p>
        </p:txBody>
      </p:sp>
      <p:sp>
        <p:nvSpPr>
          <p:cNvPr id="33" name="Rounded Rectangle 32"/>
          <p:cNvSpPr/>
          <p:nvPr/>
        </p:nvSpPr>
        <p:spPr>
          <a:xfrm>
            <a:off x="5275583" y="1537197"/>
            <a:ext cx="2947916" cy="812042"/>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Cách tính thời gian trong lịch sử</a:t>
            </a:r>
            <a:endParaRPr lang="en-US" sz="2000" dirty="0"/>
          </a:p>
        </p:txBody>
      </p:sp>
      <p:sp>
        <p:nvSpPr>
          <p:cNvPr id="37" name="Rounded Rectangle 36"/>
          <p:cNvSpPr/>
          <p:nvPr/>
        </p:nvSpPr>
        <p:spPr>
          <a:xfrm>
            <a:off x="2453753" y="3591635"/>
            <a:ext cx="2231409" cy="1016758"/>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Cách xác định thời gian của người xưa</a:t>
            </a:r>
            <a:endParaRPr lang="en-US" sz="2000" dirty="0"/>
          </a:p>
        </p:txBody>
      </p:sp>
      <p:cxnSp>
        <p:nvCxnSpPr>
          <p:cNvPr id="40" name="Straight Arrow Connector 39"/>
          <p:cNvCxnSpPr>
            <a:stCxn id="12" idx="2"/>
            <a:endCxn id="37" idx="0"/>
          </p:cNvCxnSpPr>
          <p:nvPr/>
        </p:nvCxnSpPr>
        <p:spPr>
          <a:xfrm>
            <a:off x="2280314" y="2349239"/>
            <a:ext cx="1289144" cy="1242396"/>
          </a:xfrm>
          <a:prstGeom prst="straightConnector1">
            <a:avLst/>
          </a:prstGeom>
          <a:ln>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6" name="Rounded Rectangle 45"/>
          <p:cNvSpPr/>
          <p:nvPr/>
        </p:nvSpPr>
        <p:spPr>
          <a:xfrm>
            <a:off x="129654" y="3591635"/>
            <a:ext cx="2150660" cy="1016758"/>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Tại sao phải xác định thời gian trong lịch sử?</a:t>
            </a:r>
            <a:endParaRPr lang="en-US" sz="2000" dirty="0"/>
          </a:p>
        </p:txBody>
      </p:sp>
      <p:cxnSp>
        <p:nvCxnSpPr>
          <p:cNvPr id="48" name="Straight Arrow Connector 47"/>
          <p:cNvCxnSpPr>
            <a:stCxn id="12" idx="2"/>
            <a:endCxn id="46" idx="0"/>
          </p:cNvCxnSpPr>
          <p:nvPr/>
        </p:nvCxnSpPr>
        <p:spPr>
          <a:xfrm flipH="1">
            <a:off x="1204984" y="2349239"/>
            <a:ext cx="1075330" cy="1242396"/>
          </a:xfrm>
          <a:prstGeom prst="straightConnector1">
            <a:avLst/>
          </a:prstGeom>
          <a:ln>
            <a:solidFill>
              <a:schemeClr val="accent4">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9" name="Rounded Rectangle 48"/>
          <p:cNvSpPr/>
          <p:nvPr/>
        </p:nvSpPr>
        <p:spPr>
          <a:xfrm>
            <a:off x="4858601" y="3591635"/>
            <a:ext cx="1815154" cy="1016758"/>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Âm lịch, </a:t>
            </a:r>
            <a:endParaRPr lang="en-US" sz="2000" dirty="0"/>
          </a:p>
          <a:p>
            <a:pPr algn="ctr"/>
            <a:r>
              <a:rPr lang="en-US" sz="2000" dirty="0"/>
              <a:t>dương lịch</a:t>
            </a:r>
            <a:endParaRPr lang="en-US" sz="2000" dirty="0"/>
          </a:p>
        </p:txBody>
      </p:sp>
      <p:sp>
        <p:nvSpPr>
          <p:cNvPr id="59" name="Rounded Rectangle 58"/>
          <p:cNvSpPr/>
          <p:nvPr/>
        </p:nvSpPr>
        <p:spPr>
          <a:xfrm>
            <a:off x="6749541" y="3591635"/>
            <a:ext cx="2305748" cy="1016758"/>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Công lịch; Công nguyên, TCN, thế kỉ, thập kỉ, TNK</a:t>
            </a:r>
            <a:endParaRPr lang="en-US" sz="2000" dirty="0"/>
          </a:p>
        </p:txBody>
      </p:sp>
      <p:cxnSp>
        <p:nvCxnSpPr>
          <p:cNvPr id="63" name="Straight Arrow Connector 62"/>
          <p:cNvCxnSpPr>
            <a:endCxn id="49" idx="0"/>
          </p:cNvCxnSpPr>
          <p:nvPr/>
        </p:nvCxnSpPr>
        <p:spPr>
          <a:xfrm flipH="1">
            <a:off x="5766178" y="2349239"/>
            <a:ext cx="983362" cy="1242396"/>
          </a:xfrm>
          <a:prstGeom prst="straightConnector1">
            <a:avLst/>
          </a:prstGeom>
          <a:ln>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a:off x="6749540" y="2349239"/>
            <a:ext cx="1152874" cy="1242396"/>
          </a:xfrm>
          <a:prstGeom prst="straightConnector1">
            <a:avLst/>
          </a:prstGeom>
          <a:ln>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barn(inVertical)">
                                      <p:cBhvr>
                                        <p:cTn id="15" dur="500"/>
                                        <p:tgtEl>
                                          <p:spTgt spid="3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wipe(down)">
                                      <p:cBhvr>
                                        <p:cTn id="20" dur="500"/>
                                        <p:tgtEl>
                                          <p:spTgt spid="48"/>
                                        </p:tgtEl>
                                      </p:cBhvr>
                                    </p:animEffect>
                                  </p:childTnLst>
                                </p:cTn>
                              </p:par>
                              <p:par>
                                <p:cTn id="21" presetID="22" presetClass="entr" presetSubtype="4"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wipe(down)">
                                      <p:cBhvr>
                                        <p:cTn id="23" dur="500"/>
                                        <p:tgtEl>
                                          <p:spTgt spid="40"/>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wipe(down)">
                                      <p:cBhvr>
                                        <p:cTn id="26" dur="500"/>
                                        <p:tgtEl>
                                          <p:spTgt spid="46"/>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wipe(down)">
                                      <p:cBhvr>
                                        <p:cTn id="29" dur="500"/>
                                        <p:tgtEl>
                                          <p:spTgt spid="3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63"/>
                                        </p:tgtEl>
                                        <p:attrNameLst>
                                          <p:attrName>style.visibility</p:attrName>
                                        </p:attrNameLst>
                                      </p:cBhvr>
                                      <p:to>
                                        <p:strVal val="visible"/>
                                      </p:to>
                                    </p:set>
                                    <p:animEffect transition="in" filter="wipe(down)">
                                      <p:cBhvr>
                                        <p:cTn id="34" dur="500"/>
                                        <p:tgtEl>
                                          <p:spTgt spid="63"/>
                                        </p:tgtEl>
                                      </p:cBhvr>
                                    </p:animEffect>
                                  </p:childTnLst>
                                </p:cTn>
                              </p:par>
                              <p:par>
                                <p:cTn id="35" presetID="22" presetClass="entr" presetSubtype="4" fill="hold" nodeType="withEffect">
                                  <p:stCondLst>
                                    <p:cond delay="0"/>
                                  </p:stCondLst>
                                  <p:childTnLst>
                                    <p:set>
                                      <p:cBhvr>
                                        <p:cTn id="36" dur="1" fill="hold">
                                          <p:stCondLst>
                                            <p:cond delay="0"/>
                                          </p:stCondLst>
                                        </p:cTn>
                                        <p:tgtEl>
                                          <p:spTgt spid="65"/>
                                        </p:tgtEl>
                                        <p:attrNameLst>
                                          <p:attrName>style.visibility</p:attrName>
                                        </p:attrNameLst>
                                      </p:cBhvr>
                                      <p:to>
                                        <p:strVal val="visible"/>
                                      </p:to>
                                    </p:set>
                                    <p:animEffect transition="in" filter="wipe(down)">
                                      <p:cBhvr>
                                        <p:cTn id="37" dur="500"/>
                                        <p:tgtEl>
                                          <p:spTgt spid="65"/>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49"/>
                                        </p:tgtEl>
                                        <p:attrNameLst>
                                          <p:attrName>style.visibility</p:attrName>
                                        </p:attrNameLst>
                                      </p:cBhvr>
                                      <p:to>
                                        <p:strVal val="visible"/>
                                      </p:to>
                                    </p:set>
                                    <p:animEffect transition="in" filter="wipe(down)">
                                      <p:cBhvr>
                                        <p:cTn id="40" dur="500"/>
                                        <p:tgtEl>
                                          <p:spTgt spid="49"/>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59"/>
                                        </p:tgtEl>
                                        <p:attrNameLst>
                                          <p:attrName>style.visibility</p:attrName>
                                        </p:attrNameLst>
                                      </p:cBhvr>
                                      <p:to>
                                        <p:strVal val="visible"/>
                                      </p:to>
                                    </p:set>
                                    <p:animEffect transition="in" filter="wipe(down)">
                                      <p:cBhvr>
                                        <p:cTn id="43"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3" grpId="0" animBg="1"/>
      <p:bldP spid="37" grpId="0" animBg="1"/>
      <p:bldP spid="46" grpId="0" animBg="1"/>
      <p:bldP spid="49" grpId="0" animBg="1"/>
      <p:bldP spid="5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481" y="712349"/>
            <a:ext cx="2399836" cy="1505413"/>
          </a:xfrm>
        </p:spPr>
        <p:txBody>
          <a:bodyPr/>
          <a:lstStyle/>
          <a:p>
            <a:pPr algn="ctr"/>
            <a:r>
              <a:rPr lang="en-US" sz="2000" dirty="0">
                <a:latin typeface="+mj-lt"/>
              </a:rPr>
              <a:t>1. VÌ SAO PHẢI XÁC ĐINH THỜI GIAN TRONG LỊCH SỬ?</a:t>
            </a:r>
            <a:endParaRPr lang="en-US" sz="2000" dirty="0">
              <a:latin typeface="+mj-lt"/>
            </a:endParaRPr>
          </a:p>
        </p:txBody>
      </p:sp>
      <p:sp>
        <p:nvSpPr>
          <p:cNvPr id="4" name="Text Placeholder 3"/>
          <p:cNvSpPr>
            <a:spLocks noGrp="1"/>
          </p:cNvSpPr>
          <p:nvPr>
            <p:ph type="body" idx="1"/>
          </p:nvPr>
        </p:nvSpPr>
        <p:spPr>
          <a:xfrm>
            <a:off x="2354239" y="500527"/>
            <a:ext cx="6489509" cy="850601"/>
          </a:xfrm>
        </p:spPr>
        <p:txBody>
          <a:bodyPr/>
          <a:lstStyle/>
          <a:p>
            <a:pPr lvl="0" algn="just"/>
            <a:r>
              <a:rPr lang="en-US" sz="2000" i="1" dirty="0">
                <a:latin typeface="+mn-lt"/>
              </a:rPr>
              <a:t>Hãy </a:t>
            </a:r>
            <a:r>
              <a:rPr lang="vi-VN" sz="2000" i="1" dirty="0">
                <a:latin typeface="+mn-lt"/>
              </a:rPr>
              <a:t>lập đường thời gian những sự kiện quan trọng của cá nhân em trong khoảng hai năm gần đây</a:t>
            </a:r>
            <a:r>
              <a:rPr lang="en-US" sz="2000" i="1" dirty="0">
                <a:latin typeface="+mn-lt"/>
              </a:rPr>
              <a:t>. </a:t>
            </a:r>
            <a:endParaRPr lang="en-US" sz="2000" i="1" dirty="0">
              <a:latin typeface="+mn-lt"/>
            </a:endParaRPr>
          </a:p>
          <a:p>
            <a:pPr algn="just"/>
            <a:endParaRPr lang="en-US" sz="2000" i="1" dirty="0">
              <a:latin typeface="+mn-lt"/>
            </a:endParaRPr>
          </a:p>
        </p:txBody>
      </p:sp>
      <p:sp>
        <p:nvSpPr>
          <p:cNvPr id="13" name="Google Shape;269;p30"/>
          <p:cNvSpPr/>
          <p:nvPr/>
        </p:nvSpPr>
        <p:spPr>
          <a:xfrm>
            <a:off x="2226356" y="1897893"/>
            <a:ext cx="6917644" cy="573900"/>
          </a:xfrm>
          <a:prstGeom prst="homePlate">
            <a:avLst>
              <a:gd name="adj" fmla="val 50000"/>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 name="Google Shape;270;p30"/>
          <p:cNvSpPr/>
          <p:nvPr/>
        </p:nvSpPr>
        <p:spPr>
          <a:xfrm>
            <a:off x="2472578" y="1465367"/>
            <a:ext cx="1450200" cy="1450200"/>
          </a:xfrm>
          <a:prstGeom prst="ellipse">
            <a:avLst/>
          </a:prstGeom>
          <a:solidFill>
            <a:schemeClr val="accent1"/>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2000" b="1" dirty="0">
                <a:solidFill>
                  <a:schemeClr val="bg1"/>
                </a:solidFill>
                <a:latin typeface="+mj-lt"/>
                <a:ea typeface="Roboto" panose="02000000000000000000"/>
                <a:cs typeface="Roboto" panose="02000000000000000000"/>
                <a:sym typeface="Roboto" panose="02000000000000000000"/>
              </a:rPr>
              <a:t>Tháng </a:t>
            </a:r>
            <a:r>
              <a:rPr lang="vi-VN" altLang="en-GB" sz="2000" b="1" dirty="0">
                <a:solidFill>
                  <a:schemeClr val="bg1"/>
                </a:solidFill>
                <a:latin typeface="+mj-lt"/>
                <a:ea typeface="Roboto" panose="02000000000000000000"/>
                <a:cs typeface="Roboto" panose="02000000000000000000"/>
                <a:sym typeface="Roboto" panose="02000000000000000000"/>
              </a:rPr>
              <a:t>2/</a:t>
            </a:r>
            <a:r>
              <a:rPr lang="vi-VN" altLang="en-GB" sz="2000" b="1" dirty="0">
                <a:solidFill>
                  <a:schemeClr val="bg1"/>
                </a:solidFill>
                <a:latin typeface="+mj-lt"/>
                <a:ea typeface="Roboto" panose="02000000000000000000"/>
                <a:cs typeface="Roboto" panose="02000000000000000000"/>
                <a:sym typeface="Roboto" panose="02000000000000000000"/>
              </a:rPr>
              <a:t>2023</a:t>
            </a:r>
            <a:endParaRPr lang="vi-VN" altLang="en-GB" sz="2000" b="1" dirty="0">
              <a:solidFill>
                <a:schemeClr val="bg1"/>
              </a:solidFill>
              <a:latin typeface="+mj-lt"/>
              <a:ea typeface="Roboto" panose="02000000000000000000"/>
              <a:cs typeface="Roboto" panose="02000000000000000000"/>
              <a:sym typeface="Roboto" panose="02000000000000000000"/>
            </a:endParaRPr>
          </a:p>
        </p:txBody>
      </p:sp>
      <p:sp>
        <p:nvSpPr>
          <p:cNvPr id="15" name="Google Shape;271;p30"/>
          <p:cNvSpPr/>
          <p:nvPr/>
        </p:nvSpPr>
        <p:spPr>
          <a:xfrm>
            <a:off x="4169571" y="1492128"/>
            <a:ext cx="1450200" cy="1450200"/>
          </a:xfrm>
          <a:prstGeom prst="ellipse">
            <a:avLst/>
          </a:prstGeom>
          <a:solidFill>
            <a:srgbClr val="3D85C6"/>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lvl="0" algn="ctr"/>
            <a:r>
              <a:rPr lang="en-US" sz="2000" b="1" dirty="0">
                <a:solidFill>
                  <a:srgbClr val="FFFFFF"/>
                </a:solidFill>
                <a:latin typeface="+mj-lt"/>
                <a:ea typeface="Roboto" panose="02000000000000000000"/>
                <a:cs typeface="Roboto" panose="02000000000000000000"/>
                <a:sym typeface="Roboto" panose="02000000000000000000"/>
              </a:rPr>
              <a:t>Tháng 7/202</a:t>
            </a:r>
            <a:r>
              <a:rPr lang="vi-VN" altLang="en-US" sz="2000" b="1" dirty="0">
                <a:solidFill>
                  <a:srgbClr val="FFFFFF"/>
                </a:solidFill>
                <a:latin typeface="+mj-lt"/>
                <a:ea typeface="Roboto" panose="02000000000000000000"/>
                <a:cs typeface="Roboto" panose="02000000000000000000"/>
                <a:sym typeface="Roboto" panose="02000000000000000000"/>
              </a:rPr>
              <a:t>3</a:t>
            </a:r>
            <a:endParaRPr lang="vi-VN" altLang="en-US" sz="2000" b="1" dirty="0">
              <a:solidFill>
                <a:srgbClr val="FFFFFF"/>
              </a:solidFill>
              <a:latin typeface="+mj-lt"/>
              <a:ea typeface="Roboto" panose="02000000000000000000"/>
              <a:cs typeface="Roboto" panose="02000000000000000000"/>
              <a:sym typeface="Roboto" panose="02000000000000000000"/>
            </a:endParaRPr>
          </a:p>
        </p:txBody>
      </p:sp>
      <p:sp>
        <p:nvSpPr>
          <p:cNvPr id="16" name="Google Shape;272;p30"/>
          <p:cNvSpPr/>
          <p:nvPr/>
        </p:nvSpPr>
        <p:spPr>
          <a:xfrm>
            <a:off x="5685178" y="1459743"/>
            <a:ext cx="1450200" cy="1450200"/>
          </a:xfrm>
          <a:prstGeom prst="ellipse">
            <a:avLst/>
          </a:prstGeom>
          <a:solidFill>
            <a:schemeClr val="accent2"/>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800" b="1" dirty="0">
                <a:solidFill>
                  <a:schemeClr val="bg1"/>
                </a:solidFill>
                <a:latin typeface="+mj-lt"/>
                <a:ea typeface="Roboto" panose="02000000000000000000"/>
                <a:cs typeface="Roboto" panose="02000000000000000000"/>
                <a:sym typeface="Roboto" panose="02000000000000000000"/>
              </a:rPr>
              <a:t>Tháng 2/202</a:t>
            </a:r>
            <a:r>
              <a:rPr lang="vi-VN" altLang="en-GB" sz="1800" b="1" dirty="0">
                <a:solidFill>
                  <a:schemeClr val="bg1"/>
                </a:solidFill>
                <a:latin typeface="+mj-lt"/>
                <a:ea typeface="Roboto" panose="02000000000000000000"/>
                <a:cs typeface="Roboto" panose="02000000000000000000"/>
                <a:sym typeface="Roboto" panose="02000000000000000000"/>
              </a:rPr>
              <a:t>4</a:t>
            </a:r>
            <a:endParaRPr lang="vi-VN" altLang="en-GB" sz="1800" b="1" dirty="0">
              <a:solidFill>
                <a:schemeClr val="bg1"/>
              </a:solidFill>
              <a:latin typeface="+mj-lt"/>
              <a:ea typeface="Roboto" panose="02000000000000000000"/>
              <a:cs typeface="Roboto" panose="02000000000000000000"/>
              <a:sym typeface="Roboto" panose="02000000000000000000"/>
            </a:endParaRPr>
          </a:p>
        </p:txBody>
      </p:sp>
      <p:sp>
        <p:nvSpPr>
          <p:cNvPr id="17" name="Google Shape;272;p30"/>
          <p:cNvSpPr/>
          <p:nvPr/>
        </p:nvSpPr>
        <p:spPr>
          <a:xfrm>
            <a:off x="7280160" y="1492662"/>
            <a:ext cx="1450200" cy="1450200"/>
          </a:xfrm>
          <a:prstGeom prst="ellipse">
            <a:avLst/>
          </a:prstGeom>
          <a:solidFill>
            <a:schemeClr val="accent2">
              <a:lumMod val="50000"/>
            </a:schemeClr>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800" b="1" dirty="0">
                <a:solidFill>
                  <a:schemeClr val="bg1"/>
                </a:solidFill>
                <a:latin typeface="+mj-lt"/>
                <a:ea typeface="Roboto" panose="02000000000000000000"/>
                <a:cs typeface="Roboto" panose="02000000000000000000"/>
                <a:sym typeface="Roboto" panose="02000000000000000000"/>
              </a:rPr>
              <a:t>Tháng 5/202</a:t>
            </a:r>
            <a:r>
              <a:rPr lang="vi-VN" altLang="en-GB" sz="1800" b="1" dirty="0">
                <a:solidFill>
                  <a:schemeClr val="bg1"/>
                </a:solidFill>
                <a:latin typeface="+mj-lt"/>
                <a:ea typeface="Roboto" panose="02000000000000000000"/>
                <a:cs typeface="Roboto" panose="02000000000000000000"/>
                <a:sym typeface="Roboto" panose="02000000000000000000"/>
              </a:rPr>
              <a:t>4</a:t>
            </a:r>
            <a:endParaRPr lang="vi-VN" altLang="en-GB" sz="1800" b="1" dirty="0">
              <a:solidFill>
                <a:schemeClr val="bg1"/>
              </a:solidFill>
              <a:latin typeface="+mj-lt"/>
              <a:ea typeface="Roboto" panose="02000000000000000000"/>
              <a:cs typeface="Roboto" panose="02000000000000000000"/>
              <a:sym typeface="Roboto" panose="02000000000000000000"/>
            </a:endParaRPr>
          </a:p>
        </p:txBody>
      </p:sp>
      <p:sp>
        <p:nvSpPr>
          <p:cNvPr id="18" name="Rectangle 17"/>
          <p:cNvSpPr/>
          <p:nvPr/>
        </p:nvSpPr>
        <p:spPr>
          <a:xfrm>
            <a:off x="2472578" y="3407453"/>
            <a:ext cx="6494001" cy="1014730"/>
          </a:xfrm>
          <a:prstGeom prst="rect">
            <a:avLst/>
          </a:prstGeom>
        </p:spPr>
        <p:txBody>
          <a:bodyPr wrap="square">
            <a:spAutoFit/>
          </a:bodyPr>
          <a:lstStyle/>
          <a:p>
            <a:pPr algn="just"/>
            <a:r>
              <a:rPr lang="vi-VN" sz="2000" b="1" dirty="0">
                <a:latin typeface="+mn-lt"/>
                <a:ea typeface="Courier New" panose="02070309020205020404" pitchFamily="49" charset="0"/>
              </a:rPr>
              <a:t>Đường thời gian chính là lịch sử phát triển của cá nhân em trong thời gian </a:t>
            </a:r>
            <a:r>
              <a:rPr lang="en-US" sz="2000" b="1" dirty="0">
                <a:latin typeface="+mn-lt"/>
                <a:ea typeface="Courier New" panose="02070309020205020404" pitchFamily="49" charset="0"/>
              </a:rPr>
              <a:t>hai</a:t>
            </a:r>
            <a:r>
              <a:rPr lang="vi-VN" sz="2000" b="1" dirty="0">
                <a:latin typeface="+mn-lt"/>
                <a:ea typeface="Courier New" panose="02070309020205020404" pitchFamily="49" charset="0"/>
              </a:rPr>
              <a:t> năm</a:t>
            </a:r>
            <a:r>
              <a:rPr lang="en-US" sz="2000" b="1" dirty="0">
                <a:latin typeface="+mn-lt"/>
                <a:ea typeface="Courier New" panose="02070309020205020404" pitchFamily="49" charset="0"/>
              </a:rPr>
              <a:t>, gồm </a:t>
            </a:r>
            <a:r>
              <a:rPr lang="vi-VN" sz="2000" b="1" dirty="0">
                <a:latin typeface="+mn-lt"/>
                <a:ea typeface="Courier New" panose="02070309020205020404" pitchFamily="49" charset="0"/>
              </a:rPr>
              <a:t>sự kiện d</a:t>
            </a:r>
            <a:r>
              <a:rPr lang="vi-VN" sz="2000" b="1" dirty="0">
                <a:latin typeface="+mn-lt"/>
                <a:ea typeface="Courier New" panose="02070309020205020404" pitchFamily="49" charset="0"/>
              </a:rPr>
              <a:t>iễn ra trước, sự kiện nào diễn ra sau</a:t>
            </a:r>
            <a:r>
              <a:rPr lang="en-US" sz="2000" b="1" dirty="0">
                <a:latin typeface="+mn-lt"/>
                <a:ea typeface="Courier New" panose="02070309020205020404" pitchFamily="49" charset="0"/>
              </a:rPr>
              <a:t>.</a:t>
            </a:r>
            <a:endParaRPr lang="en-US" sz="2000" b="1" dirty="0">
              <a:latin typeface="+mn-lt"/>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barn(inVertical)">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down)">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p:cTn id="36" dur="500" fill="hold"/>
                                        <p:tgtEl>
                                          <p:spTgt spid="18"/>
                                        </p:tgtEl>
                                        <p:attrNameLst>
                                          <p:attrName>ppt_w</p:attrName>
                                        </p:attrNameLst>
                                      </p:cBhvr>
                                      <p:tavLst>
                                        <p:tav tm="0">
                                          <p:val>
                                            <p:fltVal val="0"/>
                                          </p:val>
                                        </p:tav>
                                        <p:tav tm="100000">
                                          <p:val>
                                            <p:strVal val="#ppt_w"/>
                                          </p:val>
                                        </p:tav>
                                      </p:tavLst>
                                    </p:anim>
                                    <p:anim calcmode="lin" valueType="num">
                                      <p:cBhvr>
                                        <p:cTn id="37" dur="500" fill="hold"/>
                                        <p:tgtEl>
                                          <p:spTgt spid="18"/>
                                        </p:tgtEl>
                                        <p:attrNameLst>
                                          <p:attrName>ppt_h</p:attrName>
                                        </p:attrNameLst>
                                      </p:cBhvr>
                                      <p:tavLst>
                                        <p:tav tm="0">
                                          <p:val>
                                            <p:fltVal val="0"/>
                                          </p:val>
                                        </p:tav>
                                        <p:tav tm="100000">
                                          <p:val>
                                            <p:strVal val="#ppt_h"/>
                                          </p:val>
                                        </p:tav>
                                      </p:tavLst>
                                    </p:anim>
                                    <p:animEffect transition="in" filter="fade">
                                      <p:cBhvr>
                                        <p:cTn id="3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animBg="1"/>
      <p:bldP spid="14" grpId="0" animBg="1"/>
      <p:bldP spid="15" grpId="0" bldLvl="0" animBg="1"/>
      <p:bldP spid="16" grpId="0" animBg="1"/>
      <p:bldP spid="17" grpId="0" animBg="1"/>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42860" y="2244234"/>
            <a:ext cx="5759910" cy="1477328"/>
          </a:xfrm>
          <a:prstGeom prst="rect">
            <a:avLst/>
          </a:prstGeom>
        </p:spPr>
        <p:txBody>
          <a:bodyPr wrap="square">
            <a:spAutoFit/>
          </a:bodyPr>
          <a:lstStyle/>
          <a:p>
            <a:pPr marL="342900" indent="-342900" algn="just">
              <a:lnSpc>
                <a:spcPts val="2600"/>
              </a:lnSpc>
              <a:spcBef>
                <a:spcPts val="200"/>
              </a:spcBef>
              <a:spcAft>
                <a:spcPts val="200"/>
              </a:spcAft>
              <a:buFont typeface="Wingdings" panose="05000000000000000000" pitchFamily="2" charset="2"/>
              <a:buChar char="§"/>
            </a:pPr>
            <a:r>
              <a:rPr lang="nl-NL" sz="2000" b="1" dirty="0">
                <a:solidFill>
                  <a:srgbClr val="FFFF00"/>
                </a:solidFill>
              </a:rPr>
              <a:t>Lịch sử là những gì đã xảy ra trong quá khứ theo trình tự thời gian. </a:t>
            </a:r>
            <a:endParaRPr lang="nl-NL" sz="2000" b="1" dirty="0">
              <a:solidFill>
                <a:srgbClr val="FFFF00"/>
              </a:solidFill>
            </a:endParaRPr>
          </a:p>
          <a:p>
            <a:pPr marL="342900" indent="-342900" algn="just">
              <a:lnSpc>
                <a:spcPts val="2600"/>
              </a:lnSpc>
              <a:spcBef>
                <a:spcPts val="200"/>
              </a:spcBef>
              <a:spcAft>
                <a:spcPts val="200"/>
              </a:spcAft>
              <a:buFont typeface="Wingdings" panose="05000000000000000000" pitchFamily="2" charset="2"/>
              <a:buChar char="§"/>
            </a:pPr>
            <a:r>
              <a:rPr lang="nl-NL" sz="2000" b="1" dirty="0">
                <a:solidFill>
                  <a:srgbClr val="FFFF00"/>
                </a:solidFill>
              </a:rPr>
              <a:t>Muốn hiểu và dựng lại lịch sử, cần sắp xếp tất cả sự kiện theo đúng trình tự của nó.</a:t>
            </a:r>
            <a:endParaRPr lang="en-US" sz="2000" b="1" dirty="0">
              <a:solidFill>
                <a:srgbClr val="FFFF00"/>
              </a:solidFill>
            </a:endParaRPr>
          </a:p>
        </p:txBody>
      </p:sp>
      <p:pic>
        <p:nvPicPr>
          <p:cNvPr id="4" name="Picture 3"/>
          <p:cNvPicPr>
            <a:picLocks noChangeAspect="1"/>
          </p:cNvPicPr>
          <p:nvPr/>
        </p:nvPicPr>
        <p:blipFill>
          <a:blip r:embed="rId1"/>
          <a:stretch>
            <a:fillRect/>
          </a:stretch>
        </p:blipFill>
        <p:spPr>
          <a:xfrm>
            <a:off x="348017" y="716508"/>
            <a:ext cx="1394843" cy="1634692"/>
          </a:xfrm>
          <a:prstGeom prst="rect">
            <a:avLst/>
          </a:prstGeom>
        </p:spPr>
      </p:pic>
      <p:pic>
        <p:nvPicPr>
          <p:cNvPr id="5" name="Picture 4"/>
          <p:cNvPicPr>
            <a:picLocks noChangeAspect="1"/>
          </p:cNvPicPr>
          <p:nvPr/>
        </p:nvPicPr>
        <p:blipFill>
          <a:blip r:embed="rId2"/>
          <a:stretch>
            <a:fillRect/>
          </a:stretch>
        </p:blipFill>
        <p:spPr>
          <a:xfrm>
            <a:off x="6680580" y="163772"/>
            <a:ext cx="2160108" cy="1502421"/>
          </a:xfrm>
          <a:prstGeom prst="rect">
            <a:avLst/>
          </a:prstGeom>
        </p:spPr>
      </p:pic>
      <p:pic>
        <p:nvPicPr>
          <p:cNvPr id="6" name="Picture 5"/>
          <p:cNvPicPr>
            <a:picLocks noChangeAspect="1"/>
          </p:cNvPicPr>
          <p:nvPr/>
        </p:nvPicPr>
        <p:blipFill>
          <a:blip r:embed="rId3"/>
          <a:stretch>
            <a:fillRect/>
          </a:stretch>
        </p:blipFill>
        <p:spPr>
          <a:xfrm>
            <a:off x="7477312" y="2248983"/>
            <a:ext cx="1564258" cy="1569208"/>
          </a:xfrm>
          <a:prstGeom prst="rect">
            <a:avLst/>
          </a:prstGeom>
        </p:spPr>
      </p:pic>
      <p:pic>
        <p:nvPicPr>
          <p:cNvPr id="7" name="Picture 6"/>
          <p:cNvPicPr>
            <a:picLocks noChangeAspect="1"/>
          </p:cNvPicPr>
          <p:nvPr/>
        </p:nvPicPr>
        <p:blipFill>
          <a:blip r:embed="rId4"/>
          <a:stretch>
            <a:fillRect/>
          </a:stretch>
        </p:blipFill>
        <p:spPr>
          <a:xfrm>
            <a:off x="61415" y="2901960"/>
            <a:ext cx="1681445" cy="1903322"/>
          </a:xfrm>
          <a:prstGeom prst="rect">
            <a:avLst/>
          </a:prstGeom>
        </p:spPr>
      </p:pic>
      <p:sp>
        <p:nvSpPr>
          <p:cNvPr id="2" name="Rectangle 1"/>
          <p:cNvSpPr/>
          <p:nvPr/>
        </p:nvSpPr>
        <p:spPr>
          <a:xfrm>
            <a:off x="2726406" y="915654"/>
            <a:ext cx="4018206" cy="707886"/>
          </a:xfrm>
          <a:prstGeom prst="rect">
            <a:avLst/>
          </a:prstGeom>
        </p:spPr>
        <p:txBody>
          <a:bodyPr wrap="square">
            <a:spAutoFit/>
          </a:bodyPr>
          <a:lstStyle/>
          <a:p>
            <a:r>
              <a:rPr lang="en-US" sz="2000" b="1" dirty="0"/>
              <a:t>Tại</a:t>
            </a:r>
            <a:r>
              <a:rPr lang="vi-VN" sz="2000" b="1" dirty="0"/>
              <a:t> </a:t>
            </a:r>
            <a:r>
              <a:rPr lang="vi-VN" sz="2000" b="1" i="1" dirty="0"/>
              <a:t>sao phải xác định </a:t>
            </a:r>
            <a:endParaRPr lang="en-US" sz="2000" b="1" i="1" dirty="0"/>
          </a:p>
          <a:p>
            <a:r>
              <a:rPr lang="vi-VN" sz="2000" b="1" i="1" dirty="0"/>
              <a:t>thời gian trong lịch sử?</a:t>
            </a:r>
            <a:endParaRPr lang="en-US" sz="2000" b="1" dirty="0"/>
          </a:p>
        </p:txBody>
      </p:sp>
      <p:grpSp>
        <p:nvGrpSpPr>
          <p:cNvPr id="8" name="Google Shape;533;p40"/>
          <p:cNvGrpSpPr/>
          <p:nvPr/>
        </p:nvGrpSpPr>
        <p:grpSpPr>
          <a:xfrm>
            <a:off x="2318866" y="1061904"/>
            <a:ext cx="407540" cy="388642"/>
            <a:chOff x="1923675" y="1633650"/>
            <a:chExt cx="436002" cy="435975"/>
          </a:xfrm>
        </p:grpSpPr>
        <p:sp>
          <p:nvSpPr>
            <p:cNvPr id="9" name="Google Shape;534;p40"/>
            <p:cNvSpPr/>
            <p:nvPr/>
          </p:nvSpPr>
          <p:spPr>
            <a:xfrm>
              <a:off x="2209252" y="1633650"/>
              <a:ext cx="150425" cy="150424"/>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chemeClr val="bg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 name="Google Shape;535;p40"/>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9525" cap="rnd" cmpd="sng">
              <a:solidFill>
                <a:schemeClr val="bg2">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 name="Google Shape;536;p4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chemeClr val="bg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 name="Google Shape;537;p40"/>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 name="Google Shape;538;p40"/>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9525" cap="rnd" cmpd="sng">
              <a:solidFill>
                <a:schemeClr val="bg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 name="Google Shape;539;p4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chemeClr val="bg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292283" y="1322770"/>
            <a:ext cx="5636526" cy="3527395"/>
          </a:xfrm>
        </p:spPr>
        <p:txBody>
          <a:bodyPr/>
          <a:lstStyle/>
          <a:p>
            <a:pPr algn="just">
              <a:lnSpc>
                <a:spcPts val="2600"/>
              </a:lnSpc>
              <a:spcBef>
                <a:spcPts val="200"/>
              </a:spcBef>
              <a:spcAft>
                <a:spcPts val="200"/>
              </a:spcAft>
            </a:pPr>
            <a:r>
              <a:rPr lang="en-US" sz="2000" b="0" i="0" dirty="0">
                <a:solidFill>
                  <a:schemeClr val="tx1">
                    <a:lumMod val="50000"/>
                  </a:schemeClr>
                </a:solidFill>
                <a:latin typeface="+mn-lt"/>
                <a:ea typeface="Roboto" panose="02000000000000000000" charset="0"/>
              </a:rPr>
              <a:t>Là </a:t>
            </a:r>
            <a:r>
              <a:rPr lang="vi-VN" sz="2000" b="0" i="0" dirty="0">
                <a:solidFill>
                  <a:schemeClr val="tx1">
                    <a:lumMod val="50000"/>
                  </a:schemeClr>
                </a:solidFill>
                <a:latin typeface="+mn-lt"/>
                <a:ea typeface="Roboto" panose="02000000000000000000" charset="0"/>
              </a:rPr>
              <a:t>một trong những yêu cầu bắt buộc của khoa học lịch sử, nhằm dựng lại lịch sử một cách chân thực nhất. </a:t>
            </a:r>
            <a:endParaRPr lang="en-US" sz="2000" b="0" i="0" dirty="0">
              <a:solidFill>
                <a:schemeClr val="tx1">
                  <a:lumMod val="50000"/>
                </a:schemeClr>
              </a:solidFill>
              <a:latin typeface="+mn-lt"/>
              <a:ea typeface="Roboto" panose="02000000000000000000" charset="0"/>
            </a:endParaRPr>
          </a:p>
          <a:p>
            <a:pPr algn="just">
              <a:lnSpc>
                <a:spcPts val="2600"/>
              </a:lnSpc>
              <a:spcBef>
                <a:spcPts val="200"/>
              </a:spcBef>
              <a:spcAft>
                <a:spcPts val="200"/>
              </a:spcAft>
            </a:pPr>
            <a:r>
              <a:rPr lang="nl-NL" sz="2000" b="0" i="0" dirty="0">
                <a:solidFill>
                  <a:schemeClr val="tx1">
                    <a:lumMod val="50000"/>
                  </a:schemeClr>
                </a:solidFill>
                <a:latin typeface="+mn-lt"/>
                <a:ea typeface="Calibri" panose="020F0502020204030204" pitchFamily="34" charset="0"/>
                <a:cs typeface="Times New Roman" panose="02020603050405020304" pitchFamily="18" charset="0"/>
              </a:rPr>
              <a:t>Giúp ta biết được sự kiện đó đã diễn ra cách đây bao lâu, để thấy được giá trị và hạn chế của nó. </a:t>
            </a:r>
            <a:endParaRPr lang="nl-NL" sz="2000" b="0" i="0" dirty="0">
              <a:solidFill>
                <a:schemeClr val="tx1">
                  <a:lumMod val="50000"/>
                </a:schemeClr>
              </a:solidFill>
              <a:latin typeface="+mn-lt"/>
              <a:ea typeface="Calibri" panose="020F0502020204030204" pitchFamily="34" charset="0"/>
              <a:cs typeface="Times New Roman" panose="02020603050405020304" pitchFamily="18" charset="0"/>
            </a:endParaRPr>
          </a:p>
          <a:p>
            <a:pPr algn="just">
              <a:lnSpc>
                <a:spcPts val="2600"/>
              </a:lnSpc>
              <a:spcBef>
                <a:spcPts val="200"/>
              </a:spcBef>
              <a:spcAft>
                <a:spcPts val="200"/>
              </a:spcAft>
            </a:pPr>
            <a:r>
              <a:rPr lang="nl-NL" sz="2000" b="0" dirty="0">
                <a:solidFill>
                  <a:schemeClr val="tx1">
                    <a:lumMod val="50000"/>
                  </a:schemeClr>
                </a:solidFill>
                <a:latin typeface="+mn-lt"/>
                <a:ea typeface="Calibri" panose="020F0502020204030204" pitchFamily="34" charset="0"/>
                <a:cs typeface="Times New Roman" panose="02020603050405020304" pitchFamily="18" charset="0"/>
              </a:rPr>
              <a:t>Ví dụ: Một hiện vật càng cổ thì càng có giá trị. Tuy nhiên, hiện vật cổ lại không mang vẻ đẹp hoàn mĩ như hiện vật hiện đại.</a:t>
            </a:r>
            <a:endParaRPr lang="en-US" sz="2000" b="0" dirty="0">
              <a:solidFill>
                <a:schemeClr val="tx1">
                  <a:lumMod val="50000"/>
                </a:schemeClr>
              </a:solidFill>
              <a:latin typeface="+mn-lt"/>
              <a:ea typeface="Calibri" panose="020F0502020204030204" pitchFamily="34" charset="0"/>
              <a:cs typeface="Times New Roman" panose="02020603050405020304" pitchFamily="18" charset="0"/>
            </a:endParaRPr>
          </a:p>
          <a:p>
            <a:pPr algn="just">
              <a:lnSpc>
                <a:spcPts val="2600"/>
              </a:lnSpc>
              <a:spcBef>
                <a:spcPts val="200"/>
              </a:spcBef>
              <a:spcAft>
                <a:spcPts val="200"/>
              </a:spcAft>
            </a:pPr>
            <a:endParaRPr lang="nl-NL" sz="2000" b="0" i="0" dirty="0">
              <a:solidFill>
                <a:schemeClr val="accent2">
                  <a:lumMod val="75000"/>
                </a:schemeClr>
              </a:solidFill>
              <a:latin typeface="+mn-lt"/>
              <a:ea typeface="Calibri" panose="020F0502020204030204" pitchFamily="34" charset="0"/>
              <a:cs typeface="Times New Roman" panose="02020603050405020304" pitchFamily="18" charset="0"/>
            </a:endParaRPr>
          </a:p>
          <a:p>
            <a:pPr algn="just"/>
            <a:endParaRPr lang="en-US" sz="2000" b="0" i="0" dirty="0">
              <a:latin typeface="+mn-lt"/>
              <a:ea typeface="Roboto" panose="02000000000000000000" charset="0"/>
            </a:endParaRPr>
          </a:p>
        </p:txBody>
      </p:sp>
      <p:sp>
        <p:nvSpPr>
          <p:cNvPr id="4" name="Rectangle 3"/>
          <p:cNvSpPr/>
          <p:nvPr/>
        </p:nvSpPr>
        <p:spPr>
          <a:xfrm>
            <a:off x="759481" y="500351"/>
            <a:ext cx="3555782" cy="738664"/>
          </a:xfrm>
          <a:prstGeom prst="rect">
            <a:avLst/>
          </a:prstGeom>
        </p:spPr>
        <p:txBody>
          <a:bodyPr wrap="none">
            <a:spAutoFit/>
          </a:bodyPr>
          <a:lstStyle/>
          <a:p>
            <a:r>
              <a:rPr lang="en-US" sz="2200" b="1" dirty="0">
                <a:solidFill>
                  <a:schemeClr val="accent2">
                    <a:lumMod val="50000"/>
                  </a:schemeClr>
                </a:solidFill>
              </a:rPr>
              <a:t>Mở rộng: </a:t>
            </a:r>
            <a:r>
              <a:rPr lang="en-US" sz="2000" dirty="0">
                <a:solidFill>
                  <a:schemeClr val="accent2">
                    <a:lumMod val="50000"/>
                  </a:schemeClr>
                </a:solidFill>
              </a:rPr>
              <a:t>Việc sắp xếp các </a:t>
            </a:r>
            <a:endParaRPr lang="en-US" sz="2000" dirty="0">
              <a:solidFill>
                <a:schemeClr val="accent2">
                  <a:lumMod val="50000"/>
                </a:schemeClr>
              </a:solidFill>
            </a:endParaRPr>
          </a:p>
          <a:p>
            <a:r>
              <a:rPr lang="en-US" sz="2000" dirty="0">
                <a:solidFill>
                  <a:schemeClr val="accent2">
                    <a:lumMod val="50000"/>
                  </a:schemeClr>
                </a:solidFill>
              </a:rPr>
              <a:t>sự kiện theo trình tự thời gian</a:t>
            </a:r>
            <a:endParaRPr lang="en-US" sz="2000" dirty="0"/>
          </a:p>
        </p:txBody>
      </p:sp>
      <p:pic>
        <p:nvPicPr>
          <p:cNvPr id="5" name="Picture 4"/>
          <p:cNvPicPr>
            <a:picLocks noChangeAspect="1"/>
          </p:cNvPicPr>
          <p:nvPr/>
        </p:nvPicPr>
        <p:blipFill>
          <a:blip r:embed="rId1"/>
          <a:stretch>
            <a:fillRect/>
          </a:stretch>
        </p:blipFill>
        <p:spPr>
          <a:xfrm>
            <a:off x="6257499" y="316563"/>
            <a:ext cx="2756847" cy="2332131"/>
          </a:xfrm>
          <a:prstGeom prst="rect">
            <a:avLst/>
          </a:prstGeom>
        </p:spPr>
      </p:pic>
      <p:sp>
        <p:nvSpPr>
          <p:cNvPr id="6" name="Rectangle 5"/>
          <p:cNvSpPr/>
          <p:nvPr/>
        </p:nvSpPr>
        <p:spPr>
          <a:xfrm>
            <a:off x="6284794" y="2648694"/>
            <a:ext cx="2968388" cy="338554"/>
          </a:xfrm>
          <a:prstGeom prst="rect">
            <a:avLst/>
          </a:prstGeom>
        </p:spPr>
        <p:txBody>
          <a:bodyPr wrap="square">
            <a:spAutoFit/>
          </a:bodyPr>
          <a:lstStyle/>
          <a:p>
            <a:pPr algn="ctr"/>
            <a:r>
              <a:rPr lang="nl-NL" sz="1600" b="1" dirty="0">
                <a:solidFill>
                  <a:schemeClr val="accent2">
                    <a:lumMod val="75000"/>
                  </a:schemeClr>
                </a:solidFill>
                <a:ea typeface="Calibri" panose="020F0502020204030204" pitchFamily="34" charset="0"/>
                <a:cs typeface="Times New Roman" panose="02020603050405020304" pitchFamily="18" charset="0"/>
              </a:rPr>
              <a:t>Bình đồng</a:t>
            </a:r>
            <a:endParaRPr lang="en-US" sz="1600" b="1" dirty="0"/>
          </a:p>
        </p:txBody>
      </p:sp>
      <p:pic>
        <p:nvPicPr>
          <p:cNvPr id="7" name="Picture 6"/>
          <p:cNvPicPr>
            <a:picLocks noChangeAspect="1"/>
          </p:cNvPicPr>
          <p:nvPr/>
        </p:nvPicPr>
        <p:blipFill>
          <a:blip r:embed="rId2"/>
          <a:stretch>
            <a:fillRect/>
          </a:stretch>
        </p:blipFill>
        <p:spPr>
          <a:xfrm>
            <a:off x="6332561" y="2966177"/>
            <a:ext cx="2681785" cy="1657173"/>
          </a:xfrm>
          <a:prstGeom prst="rect">
            <a:avLst/>
          </a:prstGeom>
        </p:spPr>
      </p:pic>
      <p:sp>
        <p:nvSpPr>
          <p:cNvPr id="8" name="Rectangle 7"/>
          <p:cNvSpPr/>
          <p:nvPr/>
        </p:nvSpPr>
        <p:spPr>
          <a:xfrm>
            <a:off x="6646460" y="4642271"/>
            <a:ext cx="2245056" cy="338554"/>
          </a:xfrm>
          <a:prstGeom prst="rect">
            <a:avLst/>
          </a:prstGeom>
        </p:spPr>
        <p:txBody>
          <a:bodyPr wrap="square">
            <a:spAutoFit/>
          </a:bodyPr>
          <a:lstStyle/>
          <a:p>
            <a:pPr algn="ctr"/>
            <a:r>
              <a:rPr lang="nl-NL" sz="1600" b="1" dirty="0">
                <a:solidFill>
                  <a:schemeClr val="accent2">
                    <a:lumMod val="75000"/>
                  </a:schemeClr>
                </a:solidFill>
                <a:ea typeface="Calibri" panose="020F0502020204030204" pitchFamily="34" charset="0"/>
                <a:cs typeface="Times New Roman" panose="02020603050405020304" pitchFamily="18" charset="0"/>
              </a:rPr>
              <a:t>Khuyên tai</a:t>
            </a:r>
            <a:endParaRPr lang="en-US" sz="1600" b="1" dirty="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barn(inVertical)">
                                      <p:cBhvr>
                                        <p:cTn id="15" dur="500"/>
                                        <p:tgtEl>
                                          <p:spTgt spid="2">
                                            <p:txEl>
                                              <p:pRg st="1" end="1"/>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barn(inVertical)">
                                      <p:cBhvr>
                                        <p:cTn id="18" dur="500"/>
                                        <p:tgtEl>
                                          <p:spTgt spid="2">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arn(inVertical)">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64474" y="3434407"/>
            <a:ext cx="6646460" cy="1374735"/>
          </a:xfrm>
          <a:prstGeom prst="rect">
            <a:avLst/>
          </a:prstGeom>
        </p:spPr>
        <p:txBody>
          <a:bodyPr wrap="square">
            <a:spAutoFit/>
          </a:bodyPr>
          <a:lstStyle/>
          <a:p>
            <a:pPr lvl="0" algn="just">
              <a:lnSpc>
                <a:spcPts val="2500"/>
              </a:lnSpc>
              <a:spcBef>
                <a:spcPts val="200"/>
              </a:spcBef>
              <a:spcAft>
                <a:spcPts val="200"/>
              </a:spcAft>
              <a:buSzPts val="1200"/>
              <a:tabLst>
                <a:tab pos="445770" algn="l"/>
              </a:tabLst>
            </a:pPr>
            <a:r>
              <a:rPr lang="vi-VN" sz="2000" b="1" dirty="0">
                <a:latin typeface="+mn-lt"/>
                <a:ea typeface="Times New Roman" panose="02020603050405020304" pitchFamily="18" charset="0"/>
                <a:cs typeface="Times New Roman" panose="02020603050405020304" pitchFamily="18" charset="0"/>
              </a:rPr>
              <a:t>Để tính được thời gian, từ xa xưa loài người đã rất quan tâm và phát minh ra nhiều dụng cụ để tính thời gian khác nhau. V</a:t>
            </a:r>
            <a:r>
              <a:rPr lang="en-US" sz="2000" b="1" dirty="0">
                <a:latin typeface="+mn-lt"/>
                <a:ea typeface="Times New Roman" panose="02020603050405020304" pitchFamily="18" charset="0"/>
                <a:cs typeface="Times New Roman" panose="02020603050405020304" pitchFamily="18" charset="0"/>
              </a:rPr>
              <a:t>í</a:t>
            </a:r>
            <a:r>
              <a:rPr lang="vi-VN" sz="2000" b="1" dirty="0">
                <a:latin typeface="+mn-lt"/>
                <a:ea typeface="Times New Roman" panose="02020603050405020304" pitchFamily="18" charset="0"/>
                <a:cs typeface="Times New Roman" panose="02020603050405020304" pitchFamily="18" charset="0"/>
              </a:rPr>
              <a:t> dụ: phát minh ra đồng hồ cát, </a:t>
            </a:r>
            <a:r>
              <a:rPr lang="en-US" sz="2000" b="1" dirty="0">
                <a:latin typeface="+mn-lt"/>
                <a:ea typeface="Times New Roman" panose="02020603050405020304" pitchFamily="18" charset="0"/>
                <a:cs typeface="Times New Roman" panose="02020603050405020304" pitchFamily="18" charset="0"/>
              </a:rPr>
              <a:t>đồng hồ </a:t>
            </a:r>
            <a:r>
              <a:rPr lang="vi-VN" sz="2000" b="1" dirty="0">
                <a:latin typeface="+mn-lt"/>
                <a:ea typeface="Times New Roman" panose="02020603050405020304" pitchFamily="18" charset="0"/>
                <a:cs typeface="Times New Roman" panose="02020603050405020304" pitchFamily="18" charset="0"/>
              </a:rPr>
              <a:t>nước, đ</a:t>
            </a:r>
            <a:r>
              <a:rPr lang="en-US" sz="2000" b="1" dirty="0">
                <a:latin typeface="+mn-lt"/>
                <a:ea typeface="Times New Roman" panose="02020603050405020304" pitchFamily="18" charset="0"/>
                <a:cs typeface="Times New Roman" panose="02020603050405020304" pitchFamily="18" charset="0"/>
              </a:rPr>
              <a:t>ồ</a:t>
            </a:r>
            <a:r>
              <a:rPr lang="vi-VN" sz="2000" b="1" dirty="0">
                <a:latin typeface="+mn-lt"/>
                <a:ea typeface="Times New Roman" panose="02020603050405020304" pitchFamily="18" charset="0"/>
                <a:cs typeface="Times New Roman" panose="02020603050405020304" pitchFamily="18" charset="0"/>
              </a:rPr>
              <a:t>ng h</a:t>
            </a:r>
            <a:r>
              <a:rPr lang="en-US" sz="2000" b="1" dirty="0">
                <a:latin typeface="+mn-lt"/>
                <a:ea typeface="Times New Roman" panose="02020603050405020304" pitchFamily="18" charset="0"/>
                <a:cs typeface="Times New Roman" panose="02020603050405020304" pitchFamily="18" charset="0"/>
              </a:rPr>
              <a:t>ồ</a:t>
            </a:r>
            <a:r>
              <a:rPr lang="vi-VN" sz="2000" b="1" dirty="0">
                <a:latin typeface="+mn-lt"/>
                <a:ea typeface="Times New Roman" panose="02020603050405020304" pitchFamily="18" charset="0"/>
                <a:cs typeface="Times New Roman" panose="02020603050405020304" pitchFamily="18" charset="0"/>
              </a:rPr>
              <a:t> mặt trời,...</a:t>
            </a:r>
            <a:endParaRPr lang="en-US" sz="2000" b="1" dirty="0">
              <a:latin typeface="+mn-lt"/>
              <a:ea typeface="Times New Roman" panose="02020603050405020304" pitchFamily="18" charset="0"/>
              <a:cs typeface="Times New Roman" panose="02020603050405020304" pitchFamily="18" charset="0"/>
            </a:endParaRPr>
          </a:p>
        </p:txBody>
      </p:sp>
      <p:sp>
        <p:nvSpPr>
          <p:cNvPr id="5" name="Rectangle 4"/>
          <p:cNvSpPr/>
          <p:nvPr/>
        </p:nvSpPr>
        <p:spPr>
          <a:xfrm>
            <a:off x="0" y="733823"/>
            <a:ext cx="1951630" cy="1107996"/>
          </a:xfrm>
          <a:prstGeom prst="rect">
            <a:avLst/>
          </a:prstGeom>
        </p:spPr>
        <p:txBody>
          <a:bodyPr wrap="square">
            <a:spAutoFit/>
          </a:bodyPr>
          <a:lstStyle/>
          <a:p>
            <a:pPr algn="ctr"/>
            <a:r>
              <a:rPr lang="en-US" sz="2200" b="1" dirty="0">
                <a:solidFill>
                  <a:schemeClr val="bg1"/>
                </a:solidFill>
                <a:ea typeface="Times New Roman" panose="02020603050405020304" pitchFamily="18" charset="0"/>
                <a:cs typeface="Times New Roman" panose="02020603050405020304" pitchFamily="18" charset="0"/>
              </a:rPr>
              <a:t>Cách tính thời gian của người xưa</a:t>
            </a:r>
            <a:endParaRPr lang="en-US" sz="2200" b="1" dirty="0">
              <a:solidFill>
                <a:schemeClr val="bg1"/>
              </a:solidFill>
            </a:endParaRPr>
          </a:p>
        </p:txBody>
      </p:sp>
      <p:sp>
        <p:nvSpPr>
          <p:cNvPr id="6" name="Rectangle 5"/>
          <p:cNvSpPr/>
          <p:nvPr/>
        </p:nvSpPr>
        <p:spPr>
          <a:xfrm>
            <a:off x="2674960" y="414187"/>
            <a:ext cx="4954137" cy="977191"/>
          </a:xfrm>
          <a:prstGeom prst="rect">
            <a:avLst/>
          </a:prstGeom>
        </p:spPr>
        <p:txBody>
          <a:bodyPr wrap="square">
            <a:spAutoFit/>
          </a:bodyPr>
          <a:lstStyle/>
          <a:p>
            <a:pPr algn="just">
              <a:lnSpc>
                <a:spcPts val="2300"/>
              </a:lnSpc>
            </a:pPr>
            <a:r>
              <a:rPr lang="nl-NL" sz="2000" i="1" dirty="0">
                <a:solidFill>
                  <a:schemeClr val="accent2">
                    <a:lumMod val="50000"/>
                  </a:schemeClr>
                </a:solidFill>
                <a:latin typeface="+mj-lt"/>
                <a:ea typeface="Calibri" panose="020F0502020204030204" pitchFamily="34" charset="0"/>
                <a:cs typeface="Times New Roman" panose="02020603050405020304" pitchFamily="18" charset="0"/>
              </a:rPr>
              <a:t>Con người thời xưa đã xác định </a:t>
            </a:r>
            <a:endParaRPr lang="nl-NL" sz="2000" i="1" dirty="0">
              <a:solidFill>
                <a:schemeClr val="accent2">
                  <a:lumMod val="50000"/>
                </a:schemeClr>
              </a:solidFill>
              <a:latin typeface="+mj-lt"/>
              <a:ea typeface="Calibri" panose="020F0502020204030204" pitchFamily="34" charset="0"/>
              <a:cs typeface="Times New Roman" panose="02020603050405020304" pitchFamily="18" charset="0"/>
            </a:endParaRPr>
          </a:p>
          <a:p>
            <a:pPr algn="just">
              <a:lnSpc>
                <a:spcPts val="2300"/>
              </a:lnSpc>
            </a:pPr>
            <a:r>
              <a:rPr lang="nl-NL" sz="2000" i="1" dirty="0">
                <a:solidFill>
                  <a:schemeClr val="accent2">
                    <a:lumMod val="50000"/>
                  </a:schemeClr>
                </a:solidFill>
                <a:latin typeface="+mj-lt"/>
                <a:ea typeface="Calibri" panose="020F0502020204030204" pitchFamily="34" charset="0"/>
                <a:cs typeface="Times New Roman" panose="02020603050405020304" pitchFamily="18" charset="0"/>
              </a:rPr>
              <a:t>thời gian bằng những cách nào?</a:t>
            </a:r>
            <a:endParaRPr lang="en-US" sz="2000" i="1" dirty="0">
              <a:solidFill>
                <a:schemeClr val="accent2">
                  <a:lumMod val="50000"/>
                </a:schemeClr>
              </a:solidFill>
              <a:latin typeface="+mj-lt"/>
              <a:ea typeface="Calibri" panose="020F0502020204030204" pitchFamily="34" charset="0"/>
              <a:cs typeface="Times New Roman" panose="02020603050405020304" pitchFamily="18" charset="0"/>
            </a:endParaRPr>
          </a:p>
          <a:p>
            <a:pPr algn="just">
              <a:lnSpc>
                <a:spcPts val="2300"/>
              </a:lnSpc>
            </a:pPr>
            <a:r>
              <a:rPr lang="nl-NL" sz="2000" i="1" dirty="0">
                <a:solidFill>
                  <a:schemeClr val="accent2">
                    <a:lumMod val="50000"/>
                  </a:schemeClr>
                </a:solidFill>
                <a:latin typeface="+mj-lt"/>
                <a:ea typeface="Calibri" panose="020F0502020204030204" pitchFamily="34" charset="0"/>
                <a:cs typeface="Times New Roman" panose="02020603050405020304" pitchFamily="18" charset="0"/>
              </a:rPr>
              <a:t> </a:t>
            </a:r>
            <a:endParaRPr lang="en-US" sz="2000" i="1" dirty="0">
              <a:solidFill>
                <a:schemeClr val="accent2">
                  <a:lumMod val="50000"/>
                </a:schemeClr>
              </a:solidFill>
              <a:effectLst/>
              <a:latin typeface="+mj-lt"/>
              <a:ea typeface="Calibri" panose="020F0502020204030204" pitchFamily="34" charset="0"/>
              <a:cs typeface="Times New Roman" panose="02020603050405020304" pitchFamily="18" charset="0"/>
            </a:endParaRPr>
          </a:p>
        </p:txBody>
      </p:sp>
      <p:pic>
        <p:nvPicPr>
          <p:cNvPr id="7" name="Picture 6"/>
          <p:cNvPicPr>
            <a:picLocks noChangeAspect="1"/>
          </p:cNvPicPr>
          <p:nvPr/>
        </p:nvPicPr>
        <p:blipFill>
          <a:blip r:embed="rId1"/>
          <a:stretch>
            <a:fillRect/>
          </a:stretch>
        </p:blipFill>
        <p:spPr>
          <a:xfrm>
            <a:off x="2674960" y="1266460"/>
            <a:ext cx="6025488" cy="1996218"/>
          </a:xfrm>
          <a:prstGeom prst="rect">
            <a:avLst/>
          </a:prstGeom>
        </p:spPr>
      </p:pic>
      <p:grpSp>
        <p:nvGrpSpPr>
          <p:cNvPr id="8" name="Google Shape;533;p40"/>
          <p:cNvGrpSpPr/>
          <p:nvPr/>
        </p:nvGrpSpPr>
        <p:grpSpPr>
          <a:xfrm>
            <a:off x="2364474" y="455094"/>
            <a:ext cx="407540" cy="388642"/>
            <a:chOff x="1923675" y="1633650"/>
            <a:chExt cx="436002" cy="435975"/>
          </a:xfrm>
        </p:grpSpPr>
        <p:sp>
          <p:nvSpPr>
            <p:cNvPr id="9" name="Google Shape;534;p40"/>
            <p:cNvSpPr/>
            <p:nvPr/>
          </p:nvSpPr>
          <p:spPr>
            <a:xfrm>
              <a:off x="2209252" y="1633650"/>
              <a:ext cx="150425" cy="150424"/>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chemeClr val="bg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 name="Google Shape;535;p40"/>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9525" cap="rnd" cmpd="sng">
              <a:solidFill>
                <a:schemeClr val="bg2">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 name="Google Shape;536;p4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chemeClr val="bg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 name="Google Shape;537;p40"/>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 name="Google Shape;538;p40"/>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9525" cap="rnd" cmpd="sng">
              <a:solidFill>
                <a:schemeClr val="bg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 name="Google Shape;539;p4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chemeClr val="bg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wipe(down)">
                                      <p:cBhvr>
                                        <p:cTn id="2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648458" y="995141"/>
            <a:ext cx="2160594" cy="1059008"/>
          </a:xfrm>
          <a:prstGeom prst="rect">
            <a:avLst/>
          </a:prstGeom>
        </p:spPr>
        <p:txBody>
          <a:bodyPr wrap="square">
            <a:spAutoFit/>
          </a:bodyPr>
          <a:lstStyle/>
          <a:p>
            <a:pPr lvl="0" algn="ctr">
              <a:lnSpc>
                <a:spcPct val="120000"/>
              </a:lnSpc>
              <a:buSzPts val="1200"/>
              <a:tabLst>
                <a:tab pos="445770" algn="l"/>
              </a:tabLst>
            </a:pPr>
            <a:r>
              <a:rPr lang="en-US" sz="1800" dirty="0">
                <a:solidFill>
                  <a:srgbClr val="FFFF00"/>
                </a:solidFill>
              </a:rPr>
              <a:t>C</a:t>
            </a:r>
            <a:r>
              <a:rPr lang="vi-VN" sz="1800" dirty="0">
                <a:solidFill>
                  <a:srgbClr val="FFFF00"/>
                </a:solidFill>
              </a:rPr>
              <a:t>ó nguyên tắc hoạt động tương tự như đống hồ cát</a:t>
            </a:r>
            <a:endParaRPr lang="en-US" sz="1800" b="1" dirty="0">
              <a:solidFill>
                <a:srgbClr val="FFFF00"/>
              </a:solidFill>
              <a:latin typeface="+mj-lt"/>
              <a:ea typeface="Times New Roman" panose="02020603050405020304" pitchFamily="18" charset="0"/>
              <a:cs typeface="Times New Roman" panose="02020603050405020304" pitchFamily="18" charset="0"/>
            </a:endParaRPr>
          </a:p>
        </p:txBody>
      </p:sp>
      <p:sp>
        <p:nvSpPr>
          <p:cNvPr id="4" name="Rectangle 3"/>
          <p:cNvSpPr/>
          <p:nvPr/>
        </p:nvSpPr>
        <p:spPr>
          <a:xfrm>
            <a:off x="-14484" y="2856109"/>
            <a:ext cx="3548418" cy="1502976"/>
          </a:xfrm>
          <a:prstGeom prst="rect">
            <a:avLst/>
          </a:prstGeom>
        </p:spPr>
        <p:txBody>
          <a:bodyPr wrap="square">
            <a:spAutoFit/>
          </a:bodyPr>
          <a:lstStyle/>
          <a:p>
            <a:pPr lvl="0" algn="just">
              <a:lnSpc>
                <a:spcPts val="2200"/>
              </a:lnSpc>
              <a:buSzPts val="1200"/>
              <a:tabLst>
                <a:tab pos="445770" algn="l"/>
              </a:tabLst>
            </a:pPr>
            <a:r>
              <a:rPr lang="en-US" sz="1800" dirty="0">
                <a:solidFill>
                  <a:srgbClr val="FFFF00"/>
                </a:solidFill>
                <a:latin typeface="+mn-lt"/>
                <a:ea typeface="Times New Roman" panose="02020603050405020304" pitchFamily="18" charset="0"/>
                <a:cs typeface="Times New Roman" panose="02020603050405020304" pitchFamily="18" charset="0"/>
              </a:rPr>
              <a:t>C</a:t>
            </a:r>
            <a:r>
              <a:rPr lang="vi-VN" sz="1800" dirty="0">
                <a:solidFill>
                  <a:srgbClr val="FFFF00"/>
                </a:solidFill>
                <a:latin typeface="+mn-lt"/>
                <a:ea typeface="Times New Roman" panose="02020603050405020304" pitchFamily="18" charset="0"/>
                <a:cs typeface="Times New Roman" panose="02020603050405020304" pitchFamily="18" charset="0"/>
              </a:rPr>
              <a:t>ó hai bình thông nhau,</a:t>
            </a:r>
            <a:r>
              <a:rPr lang="en-US" sz="1800" dirty="0">
                <a:solidFill>
                  <a:srgbClr val="FFFF00"/>
                </a:solidFill>
                <a:latin typeface="+mn-lt"/>
                <a:ea typeface="Times New Roman" panose="02020603050405020304" pitchFamily="18" charset="0"/>
                <a:cs typeface="Times New Roman" panose="02020603050405020304" pitchFamily="18" charset="0"/>
              </a:rPr>
              <a:t> </a:t>
            </a:r>
            <a:r>
              <a:rPr lang="vi-VN" sz="1800" dirty="0">
                <a:solidFill>
                  <a:srgbClr val="FFFF00"/>
                </a:solidFill>
                <a:latin typeface="+mn-lt"/>
                <a:ea typeface="Times New Roman" panose="02020603050405020304" pitchFamily="18" charset="0"/>
                <a:cs typeface="Times New Roman" panose="02020603050405020304" pitchFamily="18" charset="0"/>
              </a:rPr>
              <a:t>thân bình có chia nhiều vạch. Đổ cát vào một bình, cho chảy từ từ xuống bình thứ hai</a:t>
            </a:r>
            <a:r>
              <a:rPr lang="en-US" sz="1800" dirty="0">
                <a:solidFill>
                  <a:srgbClr val="FFFF00"/>
                </a:solidFill>
                <a:latin typeface="+mn-lt"/>
                <a:ea typeface="Times New Roman" panose="02020603050405020304" pitchFamily="18" charset="0"/>
                <a:cs typeface="Times New Roman" panose="02020603050405020304" pitchFamily="18" charset="0"/>
              </a:rPr>
              <a:t>, </a:t>
            </a:r>
            <a:r>
              <a:rPr lang="vi-VN" sz="1800" dirty="0">
                <a:solidFill>
                  <a:srgbClr val="FFFF00"/>
                </a:solidFill>
                <a:latin typeface="+mn-lt"/>
                <a:ea typeface="Times New Roman" panose="02020603050405020304" pitchFamily="18" charset="0"/>
                <a:cs typeface="Times New Roman" panose="02020603050405020304" pitchFamily="18" charset="0"/>
              </a:rPr>
              <a:t>xác định giờ dựa trên cát chảy đến từng vạch.</a:t>
            </a:r>
            <a:endParaRPr lang="en-US" sz="1800" dirty="0">
              <a:solidFill>
                <a:srgbClr val="FFFF00"/>
              </a:solidFill>
              <a:latin typeface="+mn-lt"/>
              <a:ea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1"/>
          <a:stretch>
            <a:fillRect/>
          </a:stretch>
        </p:blipFill>
        <p:spPr>
          <a:xfrm>
            <a:off x="605004" y="381492"/>
            <a:ext cx="1823468" cy="2286305"/>
          </a:xfrm>
          <a:prstGeom prst="rect">
            <a:avLst/>
          </a:prstGeom>
        </p:spPr>
      </p:pic>
      <p:sp>
        <p:nvSpPr>
          <p:cNvPr id="6" name="Rectangle 5"/>
          <p:cNvSpPr/>
          <p:nvPr/>
        </p:nvSpPr>
        <p:spPr>
          <a:xfrm>
            <a:off x="6006277" y="3076267"/>
            <a:ext cx="3036626" cy="2067233"/>
          </a:xfrm>
          <a:prstGeom prst="rect">
            <a:avLst/>
          </a:prstGeom>
        </p:spPr>
        <p:txBody>
          <a:bodyPr wrap="square">
            <a:spAutoFit/>
          </a:bodyPr>
          <a:lstStyle/>
          <a:p>
            <a:pPr lvl="0" algn="just">
              <a:lnSpc>
                <a:spcPts val="2200"/>
              </a:lnSpc>
              <a:buSzPts val="1200"/>
              <a:tabLst>
                <a:tab pos="448310" algn="l"/>
              </a:tabLst>
            </a:pPr>
            <a:r>
              <a:rPr lang="en-US" sz="1800" dirty="0">
                <a:solidFill>
                  <a:srgbClr val="FFFF00"/>
                </a:solidFill>
                <a:latin typeface="+mn-lt"/>
                <a:ea typeface="Times New Roman" panose="02020603050405020304" pitchFamily="18" charset="0"/>
                <a:cs typeface="Times New Roman" panose="02020603050405020304" pitchFamily="18" charset="0"/>
              </a:rPr>
              <a:t>Mâm </a:t>
            </a:r>
            <a:r>
              <a:rPr lang="vi-VN" sz="1800" dirty="0">
                <a:solidFill>
                  <a:srgbClr val="FFFF00"/>
                </a:solidFill>
                <a:latin typeface="+mn-lt"/>
                <a:ea typeface="Times New Roman" panose="02020603050405020304" pitchFamily="18" charset="0"/>
                <a:cs typeface="Times New Roman" panose="02020603050405020304" pitchFamily="18" charset="0"/>
              </a:rPr>
              <a:t>tròn, vẽ nhiều vòng tròn đ</a:t>
            </a:r>
            <a:r>
              <a:rPr lang="en-US" sz="1800" dirty="0">
                <a:solidFill>
                  <a:srgbClr val="FFFF00"/>
                </a:solidFill>
                <a:latin typeface="+mn-lt"/>
                <a:ea typeface="Times New Roman" panose="02020603050405020304" pitchFamily="18" charset="0"/>
                <a:cs typeface="Times New Roman" panose="02020603050405020304" pitchFamily="18" charset="0"/>
              </a:rPr>
              <a:t>ồ</a:t>
            </a:r>
            <a:r>
              <a:rPr lang="vi-VN" sz="1800" dirty="0">
                <a:solidFill>
                  <a:srgbClr val="FFFF00"/>
                </a:solidFill>
                <a:latin typeface="+mn-lt"/>
                <a:ea typeface="Times New Roman" panose="02020603050405020304" pitchFamily="18" charset="0"/>
                <a:cs typeface="Times New Roman" panose="02020603050405020304" pitchFamily="18" charset="0"/>
              </a:rPr>
              <a:t>ng tâm. Dùng một que gỗ cắm ở giữa mâm</a:t>
            </a:r>
            <a:r>
              <a:rPr lang="en-US" sz="1800" dirty="0">
                <a:solidFill>
                  <a:srgbClr val="FFFF00"/>
                </a:solidFill>
                <a:latin typeface="+mn-lt"/>
                <a:ea typeface="Times New Roman" panose="02020603050405020304" pitchFamily="18" charset="0"/>
                <a:cs typeface="Times New Roman" panose="02020603050405020304" pitchFamily="18" charset="0"/>
              </a:rPr>
              <a:t>, </a:t>
            </a:r>
            <a:r>
              <a:rPr lang="vi-VN" sz="1800" dirty="0">
                <a:solidFill>
                  <a:srgbClr val="FFFF00"/>
                </a:solidFill>
                <a:latin typeface="+mn-lt"/>
                <a:ea typeface="Times New Roman" panose="02020603050405020304" pitchFamily="18" charset="0"/>
                <a:cs typeface="Times New Roman" panose="02020603050405020304" pitchFamily="18" charset="0"/>
              </a:rPr>
              <a:t>để ra ngoài ánh nắng mặt trời. Bóng của cây que đến vòng tròn nào thì xác định được lúc đó là mấy giờ.</a:t>
            </a:r>
            <a:endParaRPr lang="en-US" sz="1800" dirty="0">
              <a:solidFill>
                <a:srgbClr val="FFFF00"/>
              </a:solidFill>
              <a:latin typeface="+mn-lt"/>
              <a:ea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a:stretch>
            <a:fillRect/>
          </a:stretch>
        </p:blipFill>
        <p:spPr>
          <a:xfrm>
            <a:off x="6343669" y="764535"/>
            <a:ext cx="2361842" cy="2263965"/>
          </a:xfrm>
          <a:prstGeom prst="rect">
            <a:avLst/>
          </a:prstGeom>
        </p:spPr>
      </p:pic>
      <p:pic>
        <p:nvPicPr>
          <p:cNvPr id="8" name="Picture 7"/>
          <p:cNvPicPr>
            <a:picLocks noChangeAspect="1"/>
          </p:cNvPicPr>
          <p:nvPr/>
        </p:nvPicPr>
        <p:blipFill>
          <a:blip r:embed="rId3"/>
          <a:stretch>
            <a:fillRect/>
          </a:stretch>
        </p:blipFill>
        <p:spPr>
          <a:xfrm>
            <a:off x="3817618" y="2224748"/>
            <a:ext cx="1714858" cy="2235440"/>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Lst>
  </p:timing>
</p:sld>
</file>

<file path=ppt/theme/theme1.xml><?xml version="1.0" encoding="utf-8"?>
<a:theme xmlns:a="http://schemas.openxmlformats.org/drawingml/2006/main" name="Aemelia template">
  <a:themeElements>
    <a:clrScheme name="Custom 347">
      <a:dk1>
        <a:srgbClr val="073763"/>
      </a:dk1>
      <a:lt1>
        <a:srgbClr val="FFFFFF"/>
      </a:lt1>
      <a:dk2>
        <a:srgbClr val="3F4247"/>
      </a:dk2>
      <a:lt2>
        <a:srgbClr val="CFD9E1"/>
      </a:lt2>
      <a:accent1>
        <a:srgbClr val="6FA8DC"/>
      </a:accent1>
      <a:accent2>
        <a:srgbClr val="0B5394"/>
      </a:accent2>
      <a:accent3>
        <a:srgbClr val="9FC5E8"/>
      </a:accent3>
      <a:accent4>
        <a:srgbClr val="CFD9E1"/>
      </a:accent4>
      <a:accent5>
        <a:srgbClr val="A1EFFF"/>
      </a:accent5>
      <a:accent6>
        <a:srgbClr val="5AB1C9"/>
      </a:accent6>
      <a:hlink>
        <a:srgbClr val="0B5394"/>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5811</Words>
  <Application>WPS Presentation</Application>
  <PresentationFormat>On-screen Show (16:9)</PresentationFormat>
  <Paragraphs>218</Paragraphs>
  <Slides>24</Slides>
  <Notes>10</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24</vt:i4>
      </vt:variant>
    </vt:vector>
  </HeadingPairs>
  <TitlesOfParts>
    <vt:vector size="39" baseType="lpstr">
      <vt:lpstr>Arial</vt:lpstr>
      <vt:lpstr>SimSun</vt:lpstr>
      <vt:lpstr>Wingdings</vt:lpstr>
      <vt:lpstr>Arial</vt:lpstr>
      <vt:lpstr>Roboto</vt:lpstr>
      <vt:lpstr>Montserrat</vt:lpstr>
      <vt:lpstr>Segoe Print</vt:lpstr>
      <vt:lpstr>Calibri</vt:lpstr>
      <vt:lpstr>Courier New</vt:lpstr>
      <vt:lpstr>Roboto</vt:lpstr>
      <vt:lpstr>Times New Roman</vt:lpstr>
      <vt:lpstr>Microsoft YaHei</vt:lpstr>
      <vt:lpstr>Arial Unicode MS</vt:lpstr>
      <vt:lpstr>Calibri</vt:lpstr>
      <vt:lpstr>Aemelia template</vt:lpstr>
      <vt:lpstr>BÀI 3: THỜI GIAN TRONG LỊCH SỬ </vt:lpstr>
      <vt:lpstr>Kiểm tra bài cũ</vt:lpstr>
      <vt:lpstr>PowerPoint 演示文稿</vt:lpstr>
      <vt:lpstr>NỘI DUNG BÀI HỌC</vt:lpstr>
      <vt:lpstr>1. VÌ SAO PHẢI XÁC ĐINH THỜI GIAN TRONG LỊCH SỬ?</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Thảo luận và trả lời câu hỏi</vt:lpstr>
      <vt:lpstr>Quan sát Hình 3</vt:lpstr>
      <vt:lpstr>PowerPoint 演示文稿</vt:lpstr>
      <vt:lpstr>PowerPoint 演示文稿</vt:lpstr>
      <vt:lpstr>Luyện tập mở rộng</vt:lpstr>
      <vt:lpstr>PowerPoint 演示文稿</vt:lpstr>
      <vt:lpstr>Luyện tập nâng cao</vt:lpstr>
      <vt:lpstr>PowerPoint 演示文稿</vt:lpstr>
      <vt:lpstr>Hướng dẫn về nhà</vt:lpstr>
      <vt:lpstr>CẢM ƠN CÁC EM ĐÃ LẮNG NGHE BÀI GIẢNG!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2: THỜI GIAN TRONG LỊCH SỬ</dc:title>
  <dc:creator>Trần Bích Hà</dc:creator>
  <cp:lastModifiedBy>Dương Ha</cp:lastModifiedBy>
  <cp:revision>136</cp:revision>
  <dcterms:created xsi:type="dcterms:W3CDTF">2024-10-25T08:49:44Z</dcterms:created>
  <dcterms:modified xsi:type="dcterms:W3CDTF">2024-10-25T09:24:00Z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2120312B16A94108BB74FE0DFEE8894E_12</vt:lpwstr>
  </property>
  <property fmtid="{D5CDD505-2E9C-101B-9397-08002B2CF9AE}" pid="3" name="KSOProductBuildVer">
    <vt:lpwstr>1033-12.2.0.18607</vt:lpwstr>
  </property>
</Properties>
</file>