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5" r:id="rId2"/>
    <p:sldId id="368" r:id="rId3"/>
    <p:sldId id="356" r:id="rId4"/>
    <p:sldId id="357" r:id="rId5"/>
    <p:sldId id="365" r:id="rId6"/>
    <p:sldId id="366" r:id="rId7"/>
    <p:sldId id="358" r:id="rId8"/>
    <p:sldId id="359" r:id="rId9"/>
    <p:sldId id="360" r:id="rId10"/>
    <p:sldId id="361" r:id="rId11"/>
    <p:sldId id="3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1F1214-A642-F07B-8FDE-5267A5666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9353"/>
            <a:ext cx="9144000" cy="3279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D74015-E6EF-4B30-BC7C-34FCE3A68F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275"/>
          <a:stretch/>
        </p:blipFill>
        <p:spPr>
          <a:xfrm>
            <a:off x="0" y="0"/>
            <a:ext cx="9143998" cy="14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28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4AF6F-47D8-4D21-230C-2137CDD9C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402" y="859022"/>
            <a:ext cx="6519192" cy="45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56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3FBC73-32FC-4CCE-972C-3D39A5F46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9" y="241183"/>
            <a:ext cx="2818553" cy="3686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E6225-7AAF-49C2-B781-64EAE2ED6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467" y="241183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0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or Thu đông 2020">
            <a:hlinkClick r:id="" action="ppaction://media"/>
            <a:extLst>
              <a:ext uri="{FF2B5EF4-FFF2-40B4-BE49-F238E27FC236}">
                <a16:creationId xmlns:a16="http://schemas.microsoft.com/office/drawing/2014/main" id="{D1D5F291-617C-4240-8443-047FE342C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780" y="167780"/>
            <a:ext cx="8836265" cy="5008227"/>
          </a:xfrm>
          <a:prstGeom prst="rect">
            <a:avLst/>
          </a:prstGeom>
        </p:spPr>
      </p:pic>
      <p:sp>
        <p:nvSpPr>
          <p:cNvPr id="5" name="Diagonal Stripe 4">
            <a:extLst>
              <a:ext uri="{FF2B5EF4-FFF2-40B4-BE49-F238E27FC236}">
                <a16:creationId xmlns:a16="http://schemas.microsoft.com/office/drawing/2014/main" id="{4DF0F210-0765-4F98-A9CC-B987069BDB4D}"/>
              </a:ext>
            </a:extLst>
          </p:cNvPr>
          <p:cNvSpPr/>
          <p:nvPr/>
        </p:nvSpPr>
        <p:spPr>
          <a:xfrm>
            <a:off x="1870745" y="5176006"/>
            <a:ext cx="1770078" cy="1681993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iagonal Stripe 5">
            <a:extLst>
              <a:ext uri="{FF2B5EF4-FFF2-40B4-BE49-F238E27FC236}">
                <a16:creationId xmlns:a16="http://schemas.microsoft.com/office/drawing/2014/main" id="{738855C6-CAED-44D7-AD56-44A351E4D349}"/>
              </a:ext>
            </a:extLst>
          </p:cNvPr>
          <p:cNvSpPr/>
          <p:nvPr/>
        </p:nvSpPr>
        <p:spPr>
          <a:xfrm flipH="1">
            <a:off x="5655579" y="5176007"/>
            <a:ext cx="1770078" cy="1681993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4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" y="117446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BEAC15-6A3B-476D-83DC-F2B4619EA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23" y="2077973"/>
            <a:ext cx="3637928" cy="3366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A62D4-8953-5989-A762-FC274102B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689" y="2015367"/>
            <a:ext cx="4371015" cy="31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6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BABE4A-8CD0-EF5A-E882-B108E0D54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333" y="967441"/>
            <a:ext cx="3642117" cy="5068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0062ED-C06F-6EA4-71FA-B390FDC65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18" y="718528"/>
            <a:ext cx="4652502" cy="2783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304818-8F40-5AE6-A002-11CB62E6C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50" y="3545655"/>
            <a:ext cx="4358907" cy="27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8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BC8D3B-2BAE-CD5F-2521-61B826B42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97" y="985948"/>
            <a:ext cx="7286577" cy="503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1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370EF5-2A11-BD50-EFF1-17F9A1BB6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98" y="974654"/>
            <a:ext cx="7640846" cy="465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7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355299-3163-EF85-23C9-0D91235E3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38" y="2270741"/>
            <a:ext cx="3771900" cy="2847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0C1506-186C-5816-6ADB-438FC792D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555" y="938990"/>
            <a:ext cx="3397664" cy="427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4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AE9B76-18FB-46FC-1F22-B42BA1DF1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8"/>
          <a:stretch/>
        </p:blipFill>
        <p:spPr>
          <a:xfrm>
            <a:off x="1651182" y="679508"/>
            <a:ext cx="5841636" cy="57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5DB49-E4ED-6D47-7426-76D4AB01D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59" y="1087279"/>
            <a:ext cx="8274431" cy="40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97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718</TotalTime>
  <Words>0</Words>
  <Application>Microsoft Office PowerPoint</Application>
  <PresentationFormat>On-screen Show (4:3)</PresentationFormat>
  <Paragraphs>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115</cp:revision>
  <dcterms:created xsi:type="dcterms:W3CDTF">2021-01-29T04:19:07Z</dcterms:created>
  <dcterms:modified xsi:type="dcterms:W3CDTF">2024-09-25T15:06:50Z</dcterms:modified>
</cp:coreProperties>
</file>