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34"/>
  </p:notesMasterIdLst>
  <p:sldIdLst>
    <p:sldId id="256" r:id="rId3"/>
    <p:sldId id="259" r:id="rId4"/>
    <p:sldId id="267" r:id="rId5"/>
    <p:sldId id="269" r:id="rId6"/>
    <p:sldId id="303" r:id="rId7"/>
    <p:sldId id="893" r:id="rId8"/>
    <p:sldId id="302" r:id="rId9"/>
    <p:sldId id="910" r:id="rId10"/>
    <p:sldId id="927" r:id="rId11"/>
    <p:sldId id="892" r:id="rId12"/>
    <p:sldId id="321" r:id="rId13"/>
    <p:sldId id="845" r:id="rId14"/>
    <p:sldId id="912" r:id="rId15"/>
    <p:sldId id="313" r:id="rId16"/>
    <p:sldId id="856" r:id="rId17"/>
    <p:sldId id="928" r:id="rId18"/>
    <p:sldId id="929" r:id="rId19"/>
    <p:sldId id="930" r:id="rId20"/>
    <p:sldId id="931" r:id="rId21"/>
    <p:sldId id="932" r:id="rId22"/>
    <p:sldId id="852" r:id="rId23"/>
    <p:sldId id="917" r:id="rId24"/>
    <p:sldId id="933" r:id="rId25"/>
    <p:sldId id="315" r:id="rId26"/>
    <p:sldId id="926" r:id="rId27"/>
    <p:sldId id="294" r:id="rId28"/>
    <p:sldId id="296" r:id="rId29"/>
    <p:sldId id="297" r:id="rId30"/>
    <p:sldId id="298" r:id="rId31"/>
    <p:sldId id="299" r:id="rId32"/>
    <p:sldId id="3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F264C49A-DCB7-42E4-89C1-CC8192539ABB}"/>
    <pc:docChg chg="custSel modSld">
      <pc:chgData name="Phan Van Rieu (Hugo)" userId="032e726b-b6b7-45df-b0ca-e82fb010a48a" providerId="ADAL" clId="{F264C49A-DCB7-42E4-89C1-CC8192539ABB}" dt="2024-05-14T06:10:53.295" v="249" actId="20577"/>
      <pc:docMkLst>
        <pc:docMk/>
      </pc:docMkLst>
      <pc:sldChg chg="addSp delSp modSp mod delAnim modAnim">
        <pc:chgData name="Phan Van Rieu (Hugo)" userId="032e726b-b6b7-45df-b0ca-e82fb010a48a" providerId="ADAL" clId="{F264C49A-DCB7-42E4-89C1-CC8192539ABB}" dt="2024-05-14T06:10:53.295" v="249" actId="20577"/>
        <pc:sldMkLst>
          <pc:docMk/>
          <pc:sldMk cId="1017653802" sldId="892"/>
        </pc:sldMkLst>
        <pc:spChg chg="add mod">
          <ac:chgData name="Phan Van Rieu (Hugo)" userId="032e726b-b6b7-45df-b0ca-e82fb010a48a" providerId="ADAL" clId="{F264C49A-DCB7-42E4-89C1-CC8192539ABB}" dt="2024-05-14T06:10:53.295" v="249" actId="20577"/>
          <ac:spMkLst>
            <pc:docMk/>
            <pc:sldMk cId="1017653802" sldId="892"/>
            <ac:spMk id="19" creationId="{1E8498A0-A334-422E-A758-245FEDC0216F}"/>
          </ac:spMkLst>
        </pc:spChg>
        <pc:picChg chg="add mod">
          <ac:chgData name="Phan Van Rieu (Hugo)" userId="032e726b-b6b7-45df-b0ca-e82fb010a48a" providerId="ADAL" clId="{F264C49A-DCB7-42E4-89C1-CC8192539ABB}" dt="2024-05-14T06:05:52.038" v="20" actId="1076"/>
          <ac:picMkLst>
            <pc:docMk/>
            <pc:sldMk cId="1017653802" sldId="892"/>
            <ac:picMk id="3" creationId="{57661E5A-8A14-49B8-ADBD-C084E3F3A0A9}"/>
          </ac:picMkLst>
        </pc:picChg>
        <pc:picChg chg="add mod">
          <ac:chgData name="Phan Van Rieu (Hugo)" userId="032e726b-b6b7-45df-b0ca-e82fb010a48a" providerId="ADAL" clId="{F264C49A-DCB7-42E4-89C1-CC8192539ABB}" dt="2024-05-14T06:06:34.816" v="27" actId="1076"/>
          <ac:picMkLst>
            <pc:docMk/>
            <pc:sldMk cId="1017653802" sldId="892"/>
            <ac:picMk id="4" creationId="{80EA0076-9841-48C1-AE8A-762C73FE321D}"/>
          </ac:picMkLst>
        </pc:picChg>
        <pc:picChg chg="add mod">
          <ac:chgData name="Phan Van Rieu (Hugo)" userId="032e726b-b6b7-45df-b0ca-e82fb010a48a" providerId="ADAL" clId="{F264C49A-DCB7-42E4-89C1-CC8192539ABB}" dt="2024-05-14T06:08:15.051" v="40" actId="1076"/>
          <ac:picMkLst>
            <pc:docMk/>
            <pc:sldMk cId="1017653802" sldId="892"/>
            <ac:picMk id="5" creationId="{C98D0C68-C2E2-4F46-8DDC-9E653D8C12C0}"/>
          </ac:picMkLst>
        </pc:picChg>
        <pc:picChg chg="add mod">
          <ac:chgData name="Phan Van Rieu (Hugo)" userId="032e726b-b6b7-45df-b0ca-e82fb010a48a" providerId="ADAL" clId="{F264C49A-DCB7-42E4-89C1-CC8192539ABB}" dt="2024-05-14T06:08:21.571" v="41" actId="14100"/>
          <ac:picMkLst>
            <pc:docMk/>
            <pc:sldMk cId="1017653802" sldId="892"/>
            <ac:picMk id="6" creationId="{C85F69C8-3386-497A-8066-3956E7ED17BE}"/>
          </ac:picMkLst>
        </pc:picChg>
        <pc:picChg chg="add mod">
          <ac:chgData name="Phan Van Rieu (Hugo)" userId="032e726b-b6b7-45df-b0ca-e82fb010a48a" providerId="ADAL" clId="{F264C49A-DCB7-42E4-89C1-CC8192539ABB}" dt="2024-05-14T06:08:21.571" v="41" actId="14100"/>
          <ac:picMkLst>
            <pc:docMk/>
            <pc:sldMk cId="1017653802" sldId="892"/>
            <ac:picMk id="7" creationId="{731F9429-1AE1-4A9F-B91E-4525E384A2A9}"/>
          </ac:picMkLst>
        </pc:picChg>
        <pc:picChg chg="add mod">
          <ac:chgData name="Phan Van Rieu (Hugo)" userId="032e726b-b6b7-45df-b0ca-e82fb010a48a" providerId="ADAL" clId="{F264C49A-DCB7-42E4-89C1-CC8192539ABB}" dt="2024-05-14T06:08:15.051" v="40" actId="1076"/>
          <ac:picMkLst>
            <pc:docMk/>
            <pc:sldMk cId="1017653802" sldId="892"/>
            <ac:picMk id="8" creationId="{DEBBDEC9-0C78-4C74-9163-3676C25CDA48}"/>
          </ac:picMkLst>
        </pc:picChg>
        <pc:picChg chg="add mod">
          <ac:chgData name="Phan Van Rieu (Hugo)" userId="032e726b-b6b7-45df-b0ca-e82fb010a48a" providerId="ADAL" clId="{F264C49A-DCB7-42E4-89C1-CC8192539ABB}" dt="2024-05-14T06:08:15.051" v="40" actId="1076"/>
          <ac:picMkLst>
            <pc:docMk/>
            <pc:sldMk cId="1017653802" sldId="892"/>
            <ac:picMk id="15" creationId="{C5570A5F-3CC5-452C-BB37-AAB5A271C6DF}"/>
          </ac:picMkLst>
        </pc:picChg>
        <pc:picChg chg="add mod">
          <ac:chgData name="Phan Van Rieu (Hugo)" userId="032e726b-b6b7-45df-b0ca-e82fb010a48a" providerId="ADAL" clId="{F264C49A-DCB7-42E4-89C1-CC8192539ABB}" dt="2024-05-14T06:08:15.051" v="40" actId="1076"/>
          <ac:picMkLst>
            <pc:docMk/>
            <pc:sldMk cId="1017653802" sldId="892"/>
            <ac:picMk id="18" creationId="{FCD1A597-BE25-4CF7-9E6D-DB59EE34A7FD}"/>
          </ac:picMkLst>
        </pc:picChg>
        <pc:picChg chg="del mod">
          <ac:chgData name="Phan Van Rieu (Hugo)" userId="032e726b-b6b7-45df-b0ca-e82fb010a48a" providerId="ADAL" clId="{F264C49A-DCB7-42E4-89C1-CC8192539ABB}" dt="2024-05-14T06:02:30.523" v="11" actId="21"/>
          <ac:picMkLst>
            <pc:docMk/>
            <pc:sldMk cId="1017653802" sldId="892"/>
            <ac:picMk id="20" creationId="{411C0E76-7EDF-4415-873F-57DE28990B03}"/>
          </ac:picMkLst>
        </pc:picChg>
        <pc:picChg chg="del mod">
          <ac:chgData name="Phan Van Rieu (Hugo)" userId="032e726b-b6b7-45df-b0ca-e82fb010a48a" providerId="ADAL" clId="{F264C49A-DCB7-42E4-89C1-CC8192539ABB}" dt="2024-05-14T06:02:30.523" v="11" actId="21"/>
          <ac:picMkLst>
            <pc:docMk/>
            <pc:sldMk cId="1017653802" sldId="892"/>
            <ac:picMk id="21" creationId="{6AC28622-7481-4961-99B5-BB923FF006C9}"/>
          </ac:picMkLst>
        </pc:picChg>
        <pc:picChg chg="del mod">
          <ac:chgData name="Phan Van Rieu (Hugo)" userId="032e726b-b6b7-45df-b0ca-e82fb010a48a" providerId="ADAL" clId="{F264C49A-DCB7-42E4-89C1-CC8192539ABB}" dt="2024-05-14T06:02:30.523" v="11" actId="21"/>
          <ac:picMkLst>
            <pc:docMk/>
            <pc:sldMk cId="1017653802" sldId="892"/>
            <ac:picMk id="22" creationId="{B0AEFAE2-D745-42C0-B6EC-BAAA6DE8F3A8}"/>
          </ac:picMkLst>
        </pc:picChg>
        <pc:picChg chg="del mod">
          <ac:chgData name="Phan Van Rieu (Hugo)" userId="032e726b-b6b7-45df-b0ca-e82fb010a48a" providerId="ADAL" clId="{F264C49A-DCB7-42E4-89C1-CC8192539ABB}" dt="2024-05-14T06:02:30.523" v="11" actId="21"/>
          <ac:picMkLst>
            <pc:docMk/>
            <pc:sldMk cId="1017653802" sldId="892"/>
            <ac:picMk id="23" creationId="{28788F18-06DD-4F29-AAC0-C73D383525A1}"/>
          </ac:picMkLst>
        </pc:picChg>
        <pc:picChg chg="del mod">
          <ac:chgData name="Phan Van Rieu (Hugo)" userId="032e726b-b6b7-45df-b0ca-e82fb010a48a" providerId="ADAL" clId="{F264C49A-DCB7-42E4-89C1-CC8192539ABB}" dt="2024-05-14T06:02:30.523" v="11" actId="21"/>
          <ac:picMkLst>
            <pc:docMk/>
            <pc:sldMk cId="1017653802" sldId="892"/>
            <ac:picMk id="24" creationId="{193E672F-CCA0-4C01-A2E7-6F13CECD307D}"/>
          </ac:picMkLst>
        </pc:picChg>
        <pc:picChg chg="del mod">
          <ac:chgData name="Phan Van Rieu (Hugo)" userId="032e726b-b6b7-45df-b0ca-e82fb010a48a" providerId="ADAL" clId="{F264C49A-DCB7-42E4-89C1-CC8192539ABB}" dt="2024-05-14T06:02:30.523" v="11" actId="21"/>
          <ac:picMkLst>
            <pc:docMk/>
            <pc:sldMk cId="1017653802" sldId="892"/>
            <ac:picMk id="25" creationId="{E34326AD-1A0E-4B29-9F9F-BA56DDD57A27}"/>
          </ac:picMkLst>
        </pc:picChg>
        <pc:picChg chg="del mod">
          <ac:chgData name="Phan Van Rieu (Hugo)" userId="032e726b-b6b7-45df-b0ca-e82fb010a48a" providerId="ADAL" clId="{F264C49A-DCB7-42E4-89C1-CC8192539ABB}" dt="2024-05-14T06:02:30.523" v="11" actId="21"/>
          <ac:picMkLst>
            <pc:docMk/>
            <pc:sldMk cId="1017653802" sldId="892"/>
            <ac:picMk id="26" creationId="{BE2E5332-F7CF-4D6C-B7EC-40CC3BD11CE9}"/>
          </ac:picMkLst>
        </pc:picChg>
        <pc:picChg chg="del mod">
          <ac:chgData name="Phan Van Rieu (Hugo)" userId="032e726b-b6b7-45df-b0ca-e82fb010a48a" providerId="ADAL" clId="{F264C49A-DCB7-42E4-89C1-CC8192539ABB}" dt="2024-05-14T06:02:30.523" v="11" actId="21"/>
          <ac:picMkLst>
            <pc:docMk/>
            <pc:sldMk cId="1017653802" sldId="892"/>
            <ac:picMk id="27" creationId="{45603E2F-154F-43EF-B163-BC5867DEF8DA}"/>
          </ac:picMkLst>
        </pc:picChg>
        <pc:picChg chg="add del mod">
          <ac:chgData name="Phan Van Rieu (Hugo)" userId="032e726b-b6b7-45df-b0ca-e82fb010a48a" providerId="ADAL" clId="{F264C49A-DCB7-42E4-89C1-CC8192539ABB}" dt="2024-05-14T06:04:08.057" v="14" actId="478"/>
          <ac:picMkLst>
            <pc:docMk/>
            <pc:sldMk cId="1017653802" sldId="892"/>
            <ac:picMk id="28" creationId="{7F97BEAD-0019-4F7E-BA69-427DFBBE40C7}"/>
          </ac:picMkLst>
        </pc:picChg>
        <pc:picChg chg="add del mod">
          <ac:chgData name="Phan Van Rieu (Hugo)" userId="032e726b-b6b7-45df-b0ca-e82fb010a48a" providerId="ADAL" clId="{F264C49A-DCB7-42E4-89C1-CC8192539ABB}" dt="2024-05-14T06:04:08.057" v="14" actId="478"/>
          <ac:picMkLst>
            <pc:docMk/>
            <pc:sldMk cId="1017653802" sldId="892"/>
            <ac:picMk id="29" creationId="{85F701AF-3343-467E-9A07-EB3EB1929CCF}"/>
          </ac:picMkLst>
        </pc:picChg>
        <pc:picChg chg="add del mod">
          <ac:chgData name="Phan Van Rieu (Hugo)" userId="032e726b-b6b7-45df-b0ca-e82fb010a48a" providerId="ADAL" clId="{F264C49A-DCB7-42E4-89C1-CC8192539ABB}" dt="2024-05-14T06:04:08.057" v="14" actId="478"/>
          <ac:picMkLst>
            <pc:docMk/>
            <pc:sldMk cId="1017653802" sldId="892"/>
            <ac:picMk id="31" creationId="{43BB670D-9C8F-4A7D-A7EF-F8B4334556B0}"/>
          </ac:picMkLst>
        </pc:picChg>
        <pc:picChg chg="add del mod">
          <ac:chgData name="Phan Van Rieu (Hugo)" userId="032e726b-b6b7-45df-b0ca-e82fb010a48a" providerId="ADAL" clId="{F264C49A-DCB7-42E4-89C1-CC8192539ABB}" dt="2024-05-14T06:04:08.057" v="14" actId="478"/>
          <ac:picMkLst>
            <pc:docMk/>
            <pc:sldMk cId="1017653802" sldId="892"/>
            <ac:picMk id="32" creationId="{4E78A022-ED3C-497B-BD45-8D074B63B1FF}"/>
          </ac:picMkLst>
        </pc:picChg>
        <pc:picChg chg="add del mod">
          <ac:chgData name="Phan Van Rieu (Hugo)" userId="032e726b-b6b7-45df-b0ca-e82fb010a48a" providerId="ADAL" clId="{F264C49A-DCB7-42E4-89C1-CC8192539ABB}" dt="2024-05-14T06:04:10.509" v="15" actId="478"/>
          <ac:picMkLst>
            <pc:docMk/>
            <pc:sldMk cId="1017653802" sldId="892"/>
            <ac:picMk id="33" creationId="{4C08DD61-6F2B-4096-9DBF-040EA409C40C}"/>
          </ac:picMkLst>
        </pc:picChg>
        <pc:picChg chg="add del mod">
          <ac:chgData name="Phan Van Rieu (Hugo)" userId="032e726b-b6b7-45df-b0ca-e82fb010a48a" providerId="ADAL" clId="{F264C49A-DCB7-42E4-89C1-CC8192539ABB}" dt="2024-05-14T06:04:08.057" v="14" actId="478"/>
          <ac:picMkLst>
            <pc:docMk/>
            <pc:sldMk cId="1017653802" sldId="892"/>
            <ac:picMk id="34" creationId="{D0646A31-8D48-498B-B9BB-35E151BC2B3A}"/>
          </ac:picMkLst>
        </pc:picChg>
        <pc:picChg chg="add del mod">
          <ac:chgData name="Phan Van Rieu (Hugo)" userId="032e726b-b6b7-45df-b0ca-e82fb010a48a" providerId="ADAL" clId="{F264C49A-DCB7-42E4-89C1-CC8192539ABB}" dt="2024-05-14T06:04:08.057" v="14" actId="478"/>
          <ac:picMkLst>
            <pc:docMk/>
            <pc:sldMk cId="1017653802" sldId="892"/>
            <ac:picMk id="35" creationId="{D848A519-3635-452C-BE64-2B291AD9147B}"/>
          </ac:picMkLst>
        </pc:picChg>
        <pc:picChg chg="add del mod">
          <ac:chgData name="Phan Van Rieu (Hugo)" userId="032e726b-b6b7-45df-b0ca-e82fb010a48a" providerId="ADAL" clId="{F264C49A-DCB7-42E4-89C1-CC8192539ABB}" dt="2024-05-14T06:04:08.057" v="14" actId="478"/>
          <ac:picMkLst>
            <pc:docMk/>
            <pc:sldMk cId="1017653802" sldId="892"/>
            <ac:picMk id="36" creationId="{9B1F1CDB-ED1E-4876-B97D-CA895007EA13}"/>
          </ac:picMkLst>
        </pc:picChg>
      </pc:sldChg>
    </pc:docChg>
  </pc:docChgLst>
  <pc:docChgLst>
    <pc:chgData name="Phan Van Rieu (Hugo)" userId="032e726b-b6b7-45df-b0ca-e82fb010a48a" providerId="ADAL" clId="{FE2D7A6A-9332-42C7-A98A-3123030028E6}"/>
    <pc:docChg chg="modSld">
      <pc:chgData name="Phan Van Rieu (Hugo)" userId="032e726b-b6b7-45df-b0ca-e82fb010a48a" providerId="ADAL" clId="{FE2D7A6A-9332-42C7-A98A-3123030028E6}" dt="2024-05-27T04:01:23.937" v="1" actId="20577"/>
      <pc:docMkLst>
        <pc:docMk/>
      </pc:docMkLst>
      <pc:sldChg chg="modSp mod">
        <pc:chgData name="Phan Van Rieu (Hugo)" userId="032e726b-b6b7-45df-b0ca-e82fb010a48a" providerId="ADAL" clId="{FE2D7A6A-9332-42C7-A98A-3123030028E6}" dt="2024-05-27T04:01:23.937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FE2D7A6A-9332-42C7-A98A-3123030028E6}" dt="2024-05-27T04:01:23.937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25B8-0EC6-AE51-CC99-89BACAA3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0DB5E-25D3-4D33-0FDE-C97B01960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CD873-9FF2-75AE-C3B7-7E1CE3061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D1FF-0421-44FE-60D9-C30BB2F4D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8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9448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82743" y="71082"/>
            <a:ext cx="314448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2.1: Vocab</a:t>
            </a:r>
            <a:r>
              <a:rPr lang="en-US" sz="1800" b="0" baseline="0" dirty="0">
                <a:solidFill>
                  <a:srgbClr val="002060"/>
                </a:solidFill>
              </a:rPr>
              <a:t> &amp; Listening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182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5: Healthy Living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89" r:id="rId15"/>
    <p:sldLayoutId id="2147483691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8209CA5-E240-40B6-BCE5-62C12A4DBBF5}"/>
              </a:ext>
            </a:extLst>
          </p:cNvPr>
          <p:cNvSpPr txBox="1"/>
          <p:nvPr userDrawn="1"/>
        </p:nvSpPr>
        <p:spPr>
          <a:xfrm>
            <a:off x="10863258" y="-4275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1328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1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7801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5: Healthy Living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2.1: Vocab &amp; Listening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48 &amp; 49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1B00-92F5-7C9C-20BF-9DF525F5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FD57C-EEDD-11E3-C8BD-7733B1350920}"/>
              </a:ext>
            </a:extLst>
          </p:cNvPr>
          <p:cNvSpPr/>
          <p:nvPr/>
        </p:nvSpPr>
        <p:spPr>
          <a:xfrm>
            <a:off x="454545" y="488230"/>
            <a:ext cx="114027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on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9" name="Obese">
            <a:extLst>
              <a:ext uri="{FF2B5EF4-FFF2-40B4-BE49-F238E27FC236}">
                <a16:creationId xmlns:a16="http://schemas.microsoft.com/office/drawing/2014/main" id="{69948195-FB58-F595-4D5E-35AFB9010837}"/>
              </a:ext>
            </a:extLst>
          </p:cNvPr>
          <p:cNvSpPr txBox="1"/>
          <p:nvPr/>
        </p:nvSpPr>
        <p:spPr>
          <a:xfrm>
            <a:off x="486018" y="432718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obese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adj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oʊˈbiːs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béo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phì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0" name="Addicted">
            <a:extLst>
              <a:ext uri="{FF2B5EF4-FFF2-40B4-BE49-F238E27FC236}">
                <a16:creationId xmlns:a16="http://schemas.microsoft.com/office/drawing/2014/main" id="{B79B322C-F18C-308E-C827-EF14A4B76107}"/>
              </a:ext>
            </a:extLst>
          </p:cNvPr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addicted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adj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əˈdɪktɪd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nghiện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Maintain">
            <a:extLst>
              <a:ext uri="{FF2B5EF4-FFF2-40B4-BE49-F238E27FC236}">
                <a16:creationId xmlns:a16="http://schemas.microsoft.com/office/drawing/2014/main" id="{071E3EA9-E232-AE58-034C-2609171B3C61}"/>
              </a:ext>
            </a:extLst>
          </p:cNvPr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maintain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(v) / </a:t>
            </a:r>
            <a:r>
              <a:rPr lang="en-US" sz="3600" dirty="0" err="1">
                <a:solidFill>
                  <a:srgbClr val="FF0000"/>
                </a:solidFill>
              </a:rPr>
              <a:t>meɪnˈteɪn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/ </a:t>
            </a:r>
            <a:r>
              <a:rPr lang="en-US" sz="3600" dirty="0" err="1"/>
              <a:t>duy</a:t>
            </a:r>
            <a:r>
              <a:rPr lang="en-US" sz="3600" dirty="0"/>
              <a:t> </a:t>
            </a:r>
            <a:r>
              <a:rPr lang="en-US" sz="3600" dirty="0" err="1"/>
              <a:t>trì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Risk">
            <a:extLst>
              <a:ext uri="{FF2B5EF4-FFF2-40B4-BE49-F238E27FC236}">
                <a16:creationId xmlns:a16="http://schemas.microsoft.com/office/drawing/2014/main" id="{4689F4BA-C399-DACA-E338-65B9E10CA8A7}"/>
              </a:ext>
            </a:extLst>
          </p:cNvPr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risk </a:t>
            </a:r>
            <a:r>
              <a:rPr lang="en-US" sz="3600" dirty="0"/>
              <a:t>(n) / </a:t>
            </a:r>
            <a:r>
              <a:rPr lang="en-US" sz="3600" dirty="0" err="1">
                <a:solidFill>
                  <a:srgbClr val="FF0000"/>
                </a:solidFill>
              </a:rPr>
              <a:t>rɪsk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/ </a:t>
            </a:r>
            <a:r>
              <a:rPr lang="en-US" sz="3600" dirty="0" err="1"/>
              <a:t>rủi</a:t>
            </a:r>
            <a:r>
              <a:rPr lang="en-US" sz="3600" dirty="0"/>
              <a:t> </a:t>
            </a:r>
            <a:r>
              <a:rPr lang="en-US" sz="3600" dirty="0" err="1"/>
              <a:t>ro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ccess">
            <a:extLst>
              <a:ext uri="{FF2B5EF4-FFF2-40B4-BE49-F238E27FC236}">
                <a16:creationId xmlns:a16="http://schemas.microsoft.com/office/drawing/2014/main" id="{92869057-F7CE-60CE-57AE-C357F58FDFE9}"/>
              </a:ext>
            </a:extLst>
          </p:cNvPr>
          <p:cNvSpPr txBox="1"/>
          <p:nvPr/>
        </p:nvSpPr>
        <p:spPr>
          <a:xfrm>
            <a:off x="466768" y="173994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access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n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ækses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cơ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hội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sử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dụng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cái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gì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Promote">
            <a:extLst>
              <a:ext uri="{FF2B5EF4-FFF2-40B4-BE49-F238E27FC236}">
                <a16:creationId xmlns:a16="http://schemas.microsoft.com/office/drawing/2014/main" id="{25F6EE3E-5C51-6DF8-415A-3D80B8051B55}"/>
              </a:ext>
            </a:extLst>
          </p:cNvPr>
          <p:cNvSpPr txBox="1"/>
          <p:nvPr/>
        </p:nvSpPr>
        <p:spPr>
          <a:xfrm>
            <a:off x="461667" y="115127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promote </a:t>
            </a:r>
            <a:r>
              <a:rPr lang="en-US" sz="3600" dirty="0"/>
              <a:t>(v) /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prəˈmoʊt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/ </a:t>
            </a:r>
            <a:r>
              <a:rPr lang="en-US" sz="3600" dirty="0" err="1"/>
              <a:t>xúc</a:t>
            </a:r>
            <a:r>
              <a:rPr lang="en-US" sz="3600" dirty="0"/>
              <a:t> </a:t>
            </a:r>
            <a:r>
              <a:rPr lang="en-US" sz="3600" dirty="0" err="1"/>
              <a:t>tiến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6" name="Nourishing">
            <a:extLst>
              <a:ext uri="{FF2B5EF4-FFF2-40B4-BE49-F238E27FC236}">
                <a16:creationId xmlns:a16="http://schemas.microsoft.com/office/drawing/2014/main" id="{75A012C9-747B-76FA-F226-78CFC6BF24DA}"/>
              </a:ext>
            </a:extLst>
          </p:cNvPr>
          <p:cNvSpPr txBox="1"/>
          <p:nvPr/>
        </p:nvSpPr>
        <p:spPr>
          <a:xfrm>
            <a:off x="486018" y="502240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nourishing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adj</a:t>
            </a:r>
            <a:r>
              <a:rPr lang="vi-VN" sz="3600" dirty="0">
                <a:cs typeface="Calibri" panose="020F0502020204030204" pitchFamily="34" charset="0"/>
              </a:rPr>
              <a:t>) </a:t>
            </a:r>
            <a:r>
              <a:rPr lang="vi-VN" sz="3600" dirty="0"/>
              <a:t>/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nɝːɪʃɪŋz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bổ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dưỡng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7" name="Cafeteria">
            <a:extLst>
              <a:ext uri="{FF2B5EF4-FFF2-40B4-BE49-F238E27FC236}">
                <a16:creationId xmlns:a16="http://schemas.microsoft.com/office/drawing/2014/main" id="{646B863D-8ABC-8FB1-8EC3-C9DEDADCB9CD}"/>
              </a:ext>
            </a:extLst>
          </p:cNvPr>
          <p:cNvSpPr txBox="1"/>
          <p:nvPr/>
        </p:nvSpPr>
        <p:spPr>
          <a:xfrm>
            <a:off x="486018" y="57256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cafeteria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n</a:t>
            </a:r>
            <a:r>
              <a:rPr lang="vi-VN" sz="3600" dirty="0">
                <a:cs typeface="Calibri" panose="020F0502020204030204" pitchFamily="34" charset="0"/>
              </a:rPr>
              <a:t>) </a:t>
            </a:r>
            <a:r>
              <a:rPr lang="en-US" sz="3600" dirty="0"/>
              <a:t>/ </a:t>
            </a:r>
            <a:r>
              <a:rPr lang="en-US" sz="3600" dirty="0">
                <a:solidFill>
                  <a:srgbClr val="FF0000"/>
                </a:solidFill>
              </a:rPr>
              <a:t>ˌ</a:t>
            </a:r>
            <a:r>
              <a:rPr lang="en-US" sz="3600" dirty="0" err="1">
                <a:solidFill>
                  <a:srgbClr val="FF0000"/>
                </a:solidFill>
              </a:rPr>
              <a:t>kæfəˈtɪriə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quán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ăn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tự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phục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vụ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3" name="access">
            <a:hlinkClick r:id="" action="ppaction://media"/>
            <a:extLst>
              <a:ext uri="{FF2B5EF4-FFF2-40B4-BE49-F238E27FC236}">
                <a16:creationId xmlns:a16="http://schemas.microsoft.com/office/drawing/2014/main" id="{57661E5A-8A14-49B8-ADBD-C084E3F3A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88255" y="1714700"/>
            <a:ext cx="737320" cy="737320"/>
          </a:xfrm>
          <a:prstGeom prst="rect">
            <a:avLst/>
          </a:prstGeom>
        </p:spPr>
      </p:pic>
      <p:pic>
        <p:nvPicPr>
          <p:cNvPr id="4" name="addicted">
            <a:hlinkClick r:id="" action="ppaction://media"/>
            <a:extLst>
              <a:ext uri="{FF2B5EF4-FFF2-40B4-BE49-F238E27FC236}">
                <a16:creationId xmlns:a16="http://schemas.microsoft.com/office/drawing/2014/main" id="{80EA0076-9841-48C1-AE8A-762C73FE32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88255" y="3680517"/>
            <a:ext cx="737320" cy="737320"/>
          </a:xfrm>
          <a:prstGeom prst="rect">
            <a:avLst/>
          </a:prstGeom>
        </p:spPr>
      </p:pic>
      <p:pic>
        <p:nvPicPr>
          <p:cNvPr id="5" name="cafeteria">
            <a:hlinkClick r:id="" action="ppaction://media"/>
            <a:extLst>
              <a:ext uri="{FF2B5EF4-FFF2-40B4-BE49-F238E27FC236}">
                <a16:creationId xmlns:a16="http://schemas.microsoft.com/office/drawing/2014/main" id="{C98D0C68-C2E2-4F46-8DDC-9E653D8C12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30859" y="5646335"/>
            <a:ext cx="652113" cy="652113"/>
          </a:xfrm>
          <a:prstGeom prst="rect">
            <a:avLst/>
          </a:prstGeom>
        </p:spPr>
      </p:pic>
      <p:pic>
        <p:nvPicPr>
          <p:cNvPr id="6" name="maintain">
            <a:hlinkClick r:id="" action="ppaction://media"/>
            <a:extLst>
              <a:ext uri="{FF2B5EF4-FFF2-40B4-BE49-F238E27FC236}">
                <a16:creationId xmlns:a16="http://schemas.microsoft.com/office/drawing/2014/main" id="{C85F69C8-3386-497A-8066-3956E7ED17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30859" y="3053647"/>
            <a:ext cx="652113" cy="652113"/>
          </a:xfrm>
          <a:prstGeom prst="rect">
            <a:avLst/>
          </a:prstGeom>
        </p:spPr>
      </p:pic>
      <p:pic>
        <p:nvPicPr>
          <p:cNvPr id="7" name="nourishing">
            <a:hlinkClick r:id="" action="ppaction://media"/>
            <a:extLst>
              <a:ext uri="{FF2B5EF4-FFF2-40B4-BE49-F238E27FC236}">
                <a16:creationId xmlns:a16="http://schemas.microsoft.com/office/drawing/2014/main" id="{731F9429-1AE1-4A9F-B91E-4525E384A2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30859" y="5019464"/>
            <a:ext cx="652113" cy="652113"/>
          </a:xfrm>
          <a:prstGeom prst="rect">
            <a:avLst/>
          </a:prstGeom>
        </p:spPr>
      </p:pic>
      <p:pic>
        <p:nvPicPr>
          <p:cNvPr id="8" name="obese">
            <a:hlinkClick r:id="" action="ppaction://media"/>
            <a:extLst>
              <a:ext uri="{FF2B5EF4-FFF2-40B4-BE49-F238E27FC236}">
                <a16:creationId xmlns:a16="http://schemas.microsoft.com/office/drawing/2014/main" id="{DEBBDEC9-0C78-4C74-9163-3676C25CDA4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30859" y="4392594"/>
            <a:ext cx="652113" cy="652113"/>
          </a:xfrm>
          <a:prstGeom prst="rect">
            <a:avLst/>
          </a:prstGeom>
        </p:spPr>
      </p:pic>
      <p:pic>
        <p:nvPicPr>
          <p:cNvPr id="15" name="promote">
            <a:hlinkClick r:id="" action="ppaction://media"/>
            <a:extLst>
              <a:ext uri="{FF2B5EF4-FFF2-40B4-BE49-F238E27FC236}">
                <a16:creationId xmlns:a16="http://schemas.microsoft.com/office/drawing/2014/main" id="{C5570A5F-3CC5-452C-BB37-AAB5A271C6D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30859" y="1087830"/>
            <a:ext cx="652113" cy="652113"/>
          </a:xfrm>
          <a:prstGeom prst="rect">
            <a:avLst/>
          </a:prstGeom>
        </p:spPr>
      </p:pic>
      <p:pic>
        <p:nvPicPr>
          <p:cNvPr id="18" name="risk">
            <a:hlinkClick r:id="" action="ppaction://media"/>
            <a:extLst>
              <a:ext uri="{FF2B5EF4-FFF2-40B4-BE49-F238E27FC236}">
                <a16:creationId xmlns:a16="http://schemas.microsoft.com/office/drawing/2014/main" id="{FCD1A597-BE25-4CF7-9E6D-DB59EE34A7F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30859" y="2426777"/>
            <a:ext cx="652113" cy="6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538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6D03F8-6FB0-874F-22E0-A376EFB1C080}"/>
              </a:ext>
            </a:extLst>
          </p:cNvPr>
          <p:cNvSpPr txBox="1"/>
          <p:nvPr/>
        </p:nvSpPr>
        <p:spPr>
          <a:xfrm>
            <a:off x="2181726" y="496161"/>
            <a:ext cx="9991736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In pairs: Use the new words to talk about </a:t>
            </a:r>
            <a:r>
              <a:rPr lang="en-US" sz="3600" dirty="0">
                <a:solidFill>
                  <a:srgbClr val="0070C0"/>
                </a:solidFill>
              </a:rPr>
              <a:t>things that people are addicted to, what things people should have access to, and what things we should promote at school. </a:t>
            </a:r>
          </a:p>
        </p:txBody>
      </p:sp>
      <p:pic>
        <p:nvPicPr>
          <p:cNvPr id="2" name="Picture 1" descr="Young school girl explaining">
            <a:extLst>
              <a:ext uri="{FF2B5EF4-FFF2-40B4-BE49-F238E27FC236}">
                <a16:creationId xmlns:a16="http://schemas.microsoft.com/office/drawing/2014/main" id="{8A82E359-4B94-22FD-CA70-4B60559E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453036" y="3503515"/>
            <a:ext cx="1720426" cy="2819936"/>
          </a:xfrm>
          <a:prstGeom prst="rect">
            <a:avLst/>
          </a:prstGeom>
        </p:spPr>
      </p:pic>
      <p:pic>
        <p:nvPicPr>
          <p:cNvPr id="4" name="Picture 3" descr="Young boy explaining">
            <a:extLst>
              <a:ext uri="{FF2B5EF4-FFF2-40B4-BE49-F238E27FC236}">
                <a16:creationId xmlns:a16="http://schemas.microsoft.com/office/drawing/2014/main" id="{F6415ECC-2821-BCB4-C6E8-2BCE1F234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419018" y="2948244"/>
            <a:ext cx="2607385" cy="339820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DF8D2E5-A6E9-FE68-9967-3F4EDFEC90CA}"/>
              </a:ext>
            </a:extLst>
          </p:cNvPr>
          <p:cNvSpPr/>
          <p:nvPr/>
        </p:nvSpPr>
        <p:spPr>
          <a:xfrm>
            <a:off x="2405093" y="2906471"/>
            <a:ext cx="6766560" cy="1390235"/>
          </a:xfrm>
          <a:prstGeom prst="wedgeRoundRectCallout">
            <a:avLst>
              <a:gd name="adj1" fmla="val -33446"/>
              <a:gd name="adj2" fmla="val 6907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People are often </a:t>
            </a:r>
            <a:r>
              <a:rPr lang="en-US" sz="3200" dirty="0">
                <a:solidFill>
                  <a:srgbClr val="FF0000"/>
                </a:solidFill>
              </a:rPr>
              <a:t>addicted</a:t>
            </a:r>
            <a:r>
              <a:rPr lang="en-US" sz="3200" dirty="0">
                <a:solidFill>
                  <a:schemeClr val="tx1"/>
                </a:solidFill>
              </a:rPr>
              <a:t> to online games.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DBF64D-6E8B-C268-BF5E-854FD5B49A96}"/>
              </a:ext>
            </a:extLst>
          </p:cNvPr>
          <p:cNvSpPr/>
          <p:nvPr/>
        </p:nvSpPr>
        <p:spPr>
          <a:xfrm>
            <a:off x="4925961" y="4447006"/>
            <a:ext cx="5527075" cy="1390235"/>
          </a:xfrm>
          <a:prstGeom prst="wedgeRoundRectCallout">
            <a:avLst>
              <a:gd name="adj1" fmla="val 49114"/>
              <a:gd name="adj2" fmla="val 8039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People should have </a:t>
            </a:r>
            <a:r>
              <a:rPr lang="en-US" sz="3200" dirty="0">
                <a:solidFill>
                  <a:srgbClr val="FF0000"/>
                </a:solidFill>
              </a:rPr>
              <a:t>access</a:t>
            </a:r>
            <a:r>
              <a:rPr lang="en-US" sz="3200" dirty="0">
                <a:solidFill>
                  <a:schemeClr val="tx1"/>
                </a:solidFill>
              </a:rPr>
              <a:t> to fresh food.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4D477-E13E-403C-87C0-131D15010131}"/>
              </a:ext>
            </a:extLst>
          </p:cNvPr>
          <p:cNvSpPr txBox="1"/>
          <p:nvPr/>
        </p:nvSpPr>
        <p:spPr>
          <a:xfrm>
            <a:off x="402976" y="463425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b</a:t>
            </a:r>
          </a:p>
        </p:txBody>
      </p:sp>
    </p:spTree>
    <p:extLst>
      <p:ext uri="{BB962C8B-B14F-4D97-AF65-F5344CB8AC3E}">
        <p14:creationId xmlns:p14="http://schemas.microsoft.com/office/powerpoint/2010/main" val="3734225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731E0-7955-5CE9-AA68-030C6EEF5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E520C6-A653-97A4-E3A6-9872061FB504}"/>
              </a:ext>
            </a:extLst>
          </p:cNvPr>
          <p:cNvSpPr txBox="1"/>
          <p:nvPr/>
        </p:nvSpPr>
        <p:spPr>
          <a:xfrm>
            <a:off x="305087" y="412628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FEE4A1-C611-5F7E-0F82-FCFA48EB49B7}"/>
              </a:ext>
            </a:extLst>
          </p:cNvPr>
          <p:cNvSpPr txBox="1"/>
          <p:nvPr/>
        </p:nvSpPr>
        <p:spPr>
          <a:xfrm>
            <a:off x="0" y="1399874"/>
            <a:ext cx="1218232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i="1" dirty="0"/>
              <a:t>People are often </a:t>
            </a:r>
            <a:r>
              <a:rPr lang="en-US" sz="3600" i="1" dirty="0">
                <a:solidFill>
                  <a:srgbClr val="FF0000"/>
                </a:solidFill>
              </a:rPr>
              <a:t>addicted</a:t>
            </a:r>
            <a:r>
              <a:rPr lang="en-US" sz="3600" i="1" dirty="0"/>
              <a:t> to online games.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E8506-F198-4C66-8372-5890CB269FE7}"/>
              </a:ext>
            </a:extLst>
          </p:cNvPr>
          <p:cNvSpPr txBox="1"/>
          <p:nvPr/>
        </p:nvSpPr>
        <p:spPr>
          <a:xfrm>
            <a:off x="0" y="2595011"/>
            <a:ext cx="1218232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i="1" dirty="0"/>
              <a:t>People should have </a:t>
            </a:r>
            <a:r>
              <a:rPr lang="en-US" sz="3600" i="1" dirty="0">
                <a:solidFill>
                  <a:srgbClr val="FF0000"/>
                </a:solidFill>
              </a:rPr>
              <a:t>access</a:t>
            </a:r>
            <a:r>
              <a:rPr lang="en-US" sz="3600" i="1" dirty="0"/>
              <a:t> to fresh food.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E9D4F-D9F9-4528-A845-247C30038D48}"/>
              </a:ext>
            </a:extLst>
          </p:cNvPr>
          <p:cNvSpPr txBox="1"/>
          <p:nvPr/>
        </p:nvSpPr>
        <p:spPr>
          <a:xfrm>
            <a:off x="9678" y="3790148"/>
            <a:ext cx="1218232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i="1" dirty="0"/>
              <a:t>We should </a:t>
            </a:r>
            <a:r>
              <a:rPr lang="en-US" sz="3600" i="1" dirty="0">
                <a:solidFill>
                  <a:srgbClr val="FF0000"/>
                </a:solidFill>
              </a:rPr>
              <a:t>promote</a:t>
            </a:r>
            <a:r>
              <a:rPr lang="en-US" sz="3600" i="1" dirty="0"/>
              <a:t> sports at school. </a:t>
            </a:r>
          </a:p>
        </p:txBody>
      </p:sp>
    </p:spTree>
    <p:extLst>
      <p:ext uri="{BB962C8B-B14F-4D97-AF65-F5344CB8AC3E}">
        <p14:creationId xmlns:p14="http://schemas.microsoft.com/office/powerpoint/2010/main" val="391383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02C4533-F185-4955-BB14-3FE82C780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87586E-69BA-4378-9B2E-759A3ECF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FADF2-61FB-48D6-88B7-30136162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93" y="806384"/>
            <a:ext cx="4692613" cy="11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263F6-E6DF-4AD8-93D3-958FCB4A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12" y="590550"/>
            <a:ext cx="50577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6C121-F578-5712-9461-498681B8F552}"/>
              </a:ext>
            </a:extLst>
          </p:cNvPr>
          <p:cNvSpPr/>
          <p:nvPr/>
        </p:nvSpPr>
        <p:spPr>
          <a:xfrm>
            <a:off x="468775" y="1218693"/>
            <a:ext cx="1123323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Listen to people talking about teens' health problems. Who are the participants? </a:t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i="1" dirty="0"/>
          </a:p>
          <a:p>
            <a:pPr marL="742950" indent="-742950">
              <a:buAutoNum type="arabicPeriod"/>
            </a:pPr>
            <a:r>
              <a:rPr lang="en-US" sz="3600" i="1" dirty="0"/>
              <a:t>A doctor and some teachers</a:t>
            </a:r>
          </a:p>
          <a:p>
            <a:pPr marL="742950" indent="-742950">
              <a:buAutoNum type="arabicPeriod"/>
            </a:pPr>
            <a:r>
              <a:rPr lang="en-US" sz="3600" i="1" dirty="0"/>
              <a:t>A doctor and some parents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2AB549-DA26-C4A1-8A7A-07F5A7451E93}"/>
              </a:ext>
            </a:extLst>
          </p:cNvPr>
          <p:cNvCxnSpPr>
            <a:cxnSpLocks/>
          </p:cNvCxnSpPr>
          <p:nvPr/>
        </p:nvCxnSpPr>
        <p:spPr>
          <a:xfrm flipH="1">
            <a:off x="2263731" y="1734920"/>
            <a:ext cx="8147595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FA4372C-1745-8266-982A-A4FCB2121FA3}"/>
              </a:ext>
            </a:extLst>
          </p:cNvPr>
          <p:cNvSpPr/>
          <p:nvPr/>
        </p:nvSpPr>
        <p:spPr>
          <a:xfrm>
            <a:off x="2092784" y="4597242"/>
            <a:ext cx="706959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Dr. Elizabeth Anderson </a:t>
            </a: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 a doctor</a:t>
            </a:r>
          </a:p>
          <a:p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Ms. Miller  teacher</a:t>
            </a:r>
            <a:endParaRPr lang="en-US" sz="3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62BA4-15B5-4463-A931-1AB21F0DC0BA}"/>
              </a:ext>
            </a:extLst>
          </p:cNvPr>
          <p:cNvSpPr txBox="1"/>
          <p:nvPr/>
        </p:nvSpPr>
        <p:spPr>
          <a:xfrm>
            <a:off x="2916203" y="541999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D1BFB-20D4-4797-8699-3C3144AE4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828" y="1802031"/>
            <a:ext cx="923501" cy="731992"/>
          </a:xfrm>
          <a:prstGeom prst="rect">
            <a:avLst/>
          </a:prstGeom>
        </p:spPr>
      </p:pic>
      <p:pic>
        <p:nvPicPr>
          <p:cNvPr id="7" name="CD1 TRACK 56">
            <a:hlinkClick r:id="" action="ppaction://media"/>
            <a:extLst>
              <a:ext uri="{FF2B5EF4-FFF2-40B4-BE49-F238E27FC236}">
                <a16:creationId xmlns:a16="http://schemas.microsoft.com/office/drawing/2014/main" id="{578FD442-28B7-4952-8970-1FBA3CBB1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7580" y="1690514"/>
            <a:ext cx="1570705" cy="157070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926512D-24AE-46CE-948A-1536321A2F42}"/>
              </a:ext>
            </a:extLst>
          </p:cNvPr>
          <p:cNvSpPr/>
          <p:nvPr/>
        </p:nvSpPr>
        <p:spPr>
          <a:xfrm>
            <a:off x="176463" y="2702459"/>
            <a:ext cx="882316" cy="842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6C121-F578-5712-9461-498681B8F552}"/>
              </a:ext>
            </a:extLst>
          </p:cNvPr>
          <p:cNvSpPr/>
          <p:nvPr/>
        </p:nvSpPr>
        <p:spPr>
          <a:xfrm>
            <a:off x="4348555" y="531185"/>
            <a:ext cx="59825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Now, listen and fill in the blank.</a:t>
            </a:r>
            <a:endParaRPr lang="en-US" sz="3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62BA4-15B5-4463-A931-1AB21F0DC0BA}"/>
              </a:ext>
            </a:extLst>
          </p:cNvPr>
          <p:cNvSpPr txBox="1"/>
          <p:nvPr/>
        </p:nvSpPr>
        <p:spPr>
          <a:xfrm>
            <a:off x="2916203" y="541999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D1BFB-20D4-4797-8699-3C3144AE4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152" y="488354"/>
            <a:ext cx="923501" cy="731992"/>
          </a:xfrm>
          <a:prstGeom prst="rect">
            <a:avLst/>
          </a:prstGeom>
        </p:spPr>
      </p:pic>
      <p:pic>
        <p:nvPicPr>
          <p:cNvPr id="7" name="CD1 TRACK 56">
            <a:hlinkClick r:id="" action="ppaction://media"/>
            <a:extLst>
              <a:ext uri="{FF2B5EF4-FFF2-40B4-BE49-F238E27FC236}">
                <a16:creationId xmlns:a16="http://schemas.microsoft.com/office/drawing/2014/main" id="{578FD442-28B7-4952-8970-1FBA3CBB1C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71" end="62995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725" y="1518644"/>
            <a:ext cx="1084769" cy="1084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995118-7CD9-4180-9FBB-E33A2764CF2E}"/>
              </a:ext>
            </a:extLst>
          </p:cNvPr>
          <p:cNvSpPr txBox="1"/>
          <p:nvPr/>
        </p:nvSpPr>
        <p:spPr>
          <a:xfrm>
            <a:off x="1331494" y="1525264"/>
            <a:ext cx="10589561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1. Most teens don't get enough sleep and only get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_____________________ hours of sleep a night.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2. Teens naturally fall asleep after ________________.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3. _____________________ should start later, and there should be time for naps.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E67E6-224D-4F07-BDB4-63B4A773DA80}"/>
              </a:ext>
            </a:extLst>
          </p:cNvPr>
          <p:cNvSpPr txBox="1"/>
          <p:nvPr/>
        </p:nvSpPr>
        <p:spPr>
          <a:xfrm>
            <a:off x="2416263" y="2555287"/>
            <a:ext cx="2451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six to seven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9E65D-9BEF-42E7-BCE2-EF41FAE5FB0A}"/>
              </a:ext>
            </a:extLst>
          </p:cNvPr>
          <p:cNvSpPr txBox="1"/>
          <p:nvPr/>
        </p:nvSpPr>
        <p:spPr>
          <a:xfrm>
            <a:off x="8940957" y="3348790"/>
            <a:ext cx="2451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p.m.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CFC210-091E-4613-9597-771394BA5EFF}"/>
              </a:ext>
            </a:extLst>
          </p:cNvPr>
          <p:cNvSpPr txBox="1"/>
          <p:nvPr/>
        </p:nvSpPr>
        <p:spPr>
          <a:xfrm>
            <a:off x="3334242" y="4121005"/>
            <a:ext cx="2451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School</a:t>
            </a:r>
          </a:p>
        </p:txBody>
      </p:sp>
      <p:pic>
        <p:nvPicPr>
          <p:cNvPr id="16" name="CD1 TRACK 56">
            <a:hlinkClick r:id="" action="ppaction://media"/>
            <a:extLst>
              <a:ext uri="{FF2B5EF4-FFF2-40B4-BE49-F238E27FC236}">
                <a16:creationId xmlns:a16="http://schemas.microsoft.com/office/drawing/2014/main" id="{423F270A-68BE-48D9-AE92-038156C781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626" end="53743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945" y="3129570"/>
            <a:ext cx="1084769" cy="1084769"/>
          </a:xfrm>
          <a:prstGeom prst="rect">
            <a:avLst/>
          </a:prstGeom>
        </p:spPr>
      </p:pic>
      <p:pic>
        <p:nvPicPr>
          <p:cNvPr id="18" name="CD1 TRACK 56">
            <a:hlinkClick r:id="" action="ppaction://media"/>
            <a:extLst>
              <a:ext uri="{FF2B5EF4-FFF2-40B4-BE49-F238E27FC236}">
                <a16:creationId xmlns:a16="http://schemas.microsoft.com/office/drawing/2014/main" id="{31D37E34-79EC-4372-BEF9-B554644856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78" end="43604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724" y="4254588"/>
            <a:ext cx="1084769" cy="10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6C121-F578-5712-9461-498681B8F552}"/>
              </a:ext>
            </a:extLst>
          </p:cNvPr>
          <p:cNvSpPr/>
          <p:nvPr/>
        </p:nvSpPr>
        <p:spPr>
          <a:xfrm>
            <a:off x="4348555" y="531185"/>
            <a:ext cx="59825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Now, listen and fill in the blank.</a:t>
            </a:r>
            <a:endParaRPr lang="en-US" sz="3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62BA4-15B5-4463-A931-1AB21F0DC0BA}"/>
              </a:ext>
            </a:extLst>
          </p:cNvPr>
          <p:cNvSpPr txBox="1"/>
          <p:nvPr/>
        </p:nvSpPr>
        <p:spPr>
          <a:xfrm>
            <a:off x="2916203" y="541999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D1BFB-20D4-4797-8699-3C3144AE4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152" y="488354"/>
            <a:ext cx="923501" cy="731992"/>
          </a:xfrm>
          <a:prstGeom prst="rect">
            <a:avLst/>
          </a:prstGeom>
        </p:spPr>
      </p:pic>
      <p:pic>
        <p:nvPicPr>
          <p:cNvPr id="7" name="CD1 TRACK 56">
            <a:hlinkClick r:id="" action="ppaction://media"/>
            <a:extLst>
              <a:ext uri="{FF2B5EF4-FFF2-40B4-BE49-F238E27FC236}">
                <a16:creationId xmlns:a16="http://schemas.microsoft.com/office/drawing/2014/main" id="{578FD442-28B7-4952-8970-1FBA3CBB1C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85" end="34096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725" y="1518644"/>
            <a:ext cx="1084769" cy="1084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995118-7CD9-4180-9FBB-E33A2764CF2E}"/>
              </a:ext>
            </a:extLst>
          </p:cNvPr>
          <p:cNvSpPr txBox="1"/>
          <p:nvPr/>
        </p:nvSpPr>
        <p:spPr>
          <a:xfrm>
            <a:off x="1331494" y="1525264"/>
            <a:ext cx="10589561" cy="5823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4. More teens are becoming  ___________________.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5. Although doctors teach the public about the dangers of _____________________, not everyone knows about them.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6. Teens should have access to ______________ and healthy snacks. </a:t>
            </a:r>
            <a:br>
              <a:rPr lang="en-US" sz="3600" dirty="0">
                <a:solidFill>
                  <a:srgbClr val="242021"/>
                </a:solidFill>
              </a:rPr>
            </a:br>
            <a:endParaRPr lang="en-US" sz="3600" dirty="0">
              <a:solidFill>
                <a:srgbClr val="24202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E67E6-224D-4F07-BDB4-63B4A773DA80}"/>
              </a:ext>
            </a:extLst>
          </p:cNvPr>
          <p:cNvSpPr txBox="1"/>
          <p:nvPr/>
        </p:nvSpPr>
        <p:spPr>
          <a:xfrm>
            <a:off x="8017456" y="1625456"/>
            <a:ext cx="2451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obese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9E65D-9BEF-42E7-BCE2-EF41FAE5FB0A}"/>
              </a:ext>
            </a:extLst>
          </p:cNvPr>
          <p:cNvSpPr txBox="1"/>
          <p:nvPr/>
        </p:nvSpPr>
        <p:spPr>
          <a:xfrm>
            <a:off x="3122707" y="3348788"/>
            <a:ext cx="2451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sugar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CFC210-091E-4613-9597-771394BA5EFF}"/>
              </a:ext>
            </a:extLst>
          </p:cNvPr>
          <p:cNvSpPr txBox="1"/>
          <p:nvPr/>
        </p:nvSpPr>
        <p:spPr>
          <a:xfrm>
            <a:off x="7056010" y="5016191"/>
            <a:ext cx="341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nourishing lunch</a:t>
            </a:r>
          </a:p>
        </p:txBody>
      </p:sp>
      <p:pic>
        <p:nvPicPr>
          <p:cNvPr id="16" name="CD1 TRACK 56">
            <a:hlinkClick r:id="" action="ppaction://media"/>
            <a:extLst>
              <a:ext uri="{FF2B5EF4-FFF2-40B4-BE49-F238E27FC236}">
                <a16:creationId xmlns:a16="http://schemas.microsoft.com/office/drawing/2014/main" id="{423F270A-68BE-48D9-AE92-038156C781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66" end="21525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945" y="3129570"/>
            <a:ext cx="1084769" cy="1084769"/>
          </a:xfrm>
          <a:prstGeom prst="rect">
            <a:avLst/>
          </a:prstGeom>
        </p:spPr>
      </p:pic>
      <p:pic>
        <p:nvPicPr>
          <p:cNvPr id="18" name="CD1 TRACK 56">
            <a:hlinkClick r:id="" action="ppaction://media"/>
            <a:extLst>
              <a:ext uri="{FF2B5EF4-FFF2-40B4-BE49-F238E27FC236}">
                <a16:creationId xmlns:a16="http://schemas.microsoft.com/office/drawing/2014/main" id="{31D37E34-79EC-4372-BEF9-B554644856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269" end="0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724" y="4696759"/>
            <a:ext cx="1084769" cy="10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8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5379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Script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D1BFB-20D4-4797-8699-3C3144AE4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96" y="535379"/>
            <a:ext cx="888668" cy="704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995118-7CD9-4180-9FBB-E33A2764CF2E}"/>
              </a:ext>
            </a:extLst>
          </p:cNvPr>
          <p:cNvSpPr txBox="1"/>
          <p:nvPr/>
        </p:nvSpPr>
        <p:spPr>
          <a:xfrm>
            <a:off x="192506" y="1348802"/>
            <a:ext cx="11728550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Ms. Miller: Hello, everyone. Today I invited Dr. Elizabeth Anderson to talk about two important health problems teens have.</a:t>
            </a:r>
            <a:b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</a:br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Dr. Anderson: Hi, everyone. Thanks for inviting me here. The first problem is not getting enough sleep. Although teens need eight</a:t>
            </a:r>
            <a:b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</a:br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to ten hours of sleep a night, most only get six to seven. Schools often start too early for teens. They naturally go to bed late, after 11 p.m., and can't get enough sleep.</a:t>
            </a:r>
            <a:r>
              <a:rPr lang="en-US" sz="3200" dirty="0">
                <a:latin typeface="Calibri (body)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2030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5379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Script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D1BFB-20D4-4797-8699-3C3144AE4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96" y="535379"/>
            <a:ext cx="888668" cy="704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995118-7CD9-4180-9FBB-E33A2764CF2E}"/>
              </a:ext>
            </a:extLst>
          </p:cNvPr>
          <p:cNvSpPr txBox="1"/>
          <p:nvPr/>
        </p:nvSpPr>
        <p:spPr>
          <a:xfrm>
            <a:off x="192506" y="1525264"/>
            <a:ext cx="1172855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Ms. Miller: So, schools should start later?</a:t>
            </a:r>
          </a:p>
          <a:p>
            <a:pPr algn="just"/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Dr. Anderson: If possible. You can also include nap time in the school day.</a:t>
            </a:r>
          </a:p>
          <a:p>
            <a:pPr algn="just"/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Ms. Miller: Right.</a:t>
            </a:r>
          </a:p>
          <a:p>
            <a:pPr algn="just"/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Dr. Anderson: Next is unhealthy weight. More teens are becoming obese these days. Although they already know the benefits of</a:t>
            </a:r>
            <a:b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</a:br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healthy diets, most teens still prefer a pizza over a salad. They also drink lots of soda. Although we teach the public about the dangers of sugar, not everyone knows about them.</a:t>
            </a:r>
          </a:p>
          <a:p>
            <a:pPr algn="just"/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Mr. Smith: 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2979722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566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5773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4839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54155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5379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Script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D1BFB-20D4-4797-8699-3C3144AE4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96" y="535379"/>
            <a:ext cx="888668" cy="704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995118-7CD9-4180-9FBB-E33A2764CF2E}"/>
              </a:ext>
            </a:extLst>
          </p:cNvPr>
          <p:cNvSpPr txBox="1"/>
          <p:nvPr/>
        </p:nvSpPr>
        <p:spPr>
          <a:xfrm>
            <a:off x="192506" y="1525264"/>
            <a:ext cx="117285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Dr. Anderson: You can help by having nourishing lunches at school, giving students more access to healthy snacks in the cafeteria, and stop selling junk food and soda. </a:t>
            </a:r>
          </a:p>
          <a:p>
            <a:pPr algn="just"/>
            <a:r>
              <a:rPr lang="en-US" sz="3200" b="0" dirty="0">
                <a:solidFill>
                  <a:srgbClr val="242021"/>
                </a:solidFill>
                <a:effectLst/>
                <a:latin typeface="Calibri (body)"/>
              </a:rPr>
              <a:t>Ms. Miller: All right. Thanks for your talk, Dr. Anderson. That's all for today. Thank you for your time.</a:t>
            </a:r>
            <a:r>
              <a:rPr lang="en-US" sz="3200" dirty="0">
                <a:latin typeface="Calibri (body)"/>
              </a:rPr>
              <a:t> </a:t>
            </a:r>
            <a:endParaRPr lang="en-US" sz="3200" dirty="0">
              <a:solidFill>
                <a:srgbClr val="242021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504588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537ED-1842-A9BD-3881-46733009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 While-listening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96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6C121-F578-5712-9461-498681B8F552}"/>
              </a:ext>
            </a:extLst>
          </p:cNvPr>
          <p:cNvSpPr/>
          <p:nvPr/>
        </p:nvSpPr>
        <p:spPr>
          <a:xfrm>
            <a:off x="4348555" y="541999"/>
            <a:ext cx="736440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Read the Conversation Skill box, then listen and repeat.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7DFA0B-2766-4130-851E-C659527F4DD0}"/>
              </a:ext>
            </a:extLst>
          </p:cNvPr>
          <p:cNvSpPr txBox="1"/>
          <p:nvPr/>
        </p:nvSpPr>
        <p:spPr>
          <a:xfrm>
            <a:off x="2916203" y="541999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3F92ED-E181-4F13-97A9-F233C9443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969" y="1061953"/>
            <a:ext cx="853514" cy="685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865B99-4A8E-469E-91EC-9CE78FA26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285" y="1788696"/>
            <a:ext cx="7100652" cy="4602881"/>
          </a:xfrm>
          <a:prstGeom prst="rect">
            <a:avLst/>
          </a:prstGeom>
        </p:spPr>
      </p:pic>
      <p:pic>
        <p:nvPicPr>
          <p:cNvPr id="16" name="CD1 TRACK 57">
            <a:hlinkClick r:id="" action="ppaction://media"/>
            <a:extLst>
              <a:ext uri="{FF2B5EF4-FFF2-40B4-BE49-F238E27FC236}">
                <a16:creationId xmlns:a16="http://schemas.microsoft.com/office/drawing/2014/main" id="{19A7A4EB-6EFB-47D4-9BA6-210AF491A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441" y="1407213"/>
            <a:ext cx="1713580" cy="17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706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6C121-F578-5712-9461-498681B8F552}"/>
              </a:ext>
            </a:extLst>
          </p:cNvPr>
          <p:cNvSpPr/>
          <p:nvPr/>
        </p:nvSpPr>
        <p:spPr>
          <a:xfrm>
            <a:off x="4348555" y="541999"/>
            <a:ext cx="736440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Now, listen to the conversation again and circle the phrase that you hear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7DFA0B-2766-4130-851E-C659527F4DD0}"/>
              </a:ext>
            </a:extLst>
          </p:cNvPr>
          <p:cNvSpPr txBox="1"/>
          <p:nvPr/>
        </p:nvSpPr>
        <p:spPr>
          <a:xfrm>
            <a:off x="2916203" y="541999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C1ADA-F5B5-4801-8CB7-2FB58F443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626" y="1042420"/>
            <a:ext cx="923501" cy="731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555685-7ED5-4E2E-8E64-D6A0DE004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70" y="1713120"/>
            <a:ext cx="7100652" cy="4602881"/>
          </a:xfrm>
          <a:prstGeom prst="rect">
            <a:avLst/>
          </a:prstGeom>
        </p:spPr>
      </p:pic>
      <p:pic>
        <p:nvPicPr>
          <p:cNvPr id="11" name="CD1 TRACK 56">
            <a:hlinkClick r:id="" action="ppaction://media"/>
            <a:extLst>
              <a:ext uri="{FF2B5EF4-FFF2-40B4-BE49-F238E27FC236}">
                <a16:creationId xmlns:a16="http://schemas.microsoft.com/office/drawing/2014/main" id="{D48538BD-7381-4E5F-97DC-F58E2D348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269" end="0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410" y="1055302"/>
            <a:ext cx="1438219" cy="14382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4B0F00-20EB-4967-BA8E-7D9E1BAD8AC5}"/>
              </a:ext>
            </a:extLst>
          </p:cNvPr>
          <p:cNvSpPr/>
          <p:nvPr/>
        </p:nvSpPr>
        <p:spPr>
          <a:xfrm>
            <a:off x="7578762" y="2953258"/>
            <a:ext cx="413420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600" i="1" dirty="0">
                <a:solidFill>
                  <a:srgbClr val="242021"/>
                </a:solidFill>
                <a:latin typeface="Calibri (body)"/>
              </a:rPr>
              <a:t>Ms. Miller: All right. Thanks for your talk, Dr. Anderson. That's all for today. Thank you for your time.</a:t>
            </a:r>
            <a:r>
              <a:rPr lang="en-US" sz="3600" i="1" dirty="0">
                <a:latin typeface="Calibri (body)"/>
              </a:rPr>
              <a:t> </a:t>
            </a:r>
            <a:endParaRPr lang="en-US" sz="3600" i="1" dirty="0">
              <a:solidFill>
                <a:srgbClr val="242021"/>
              </a:solidFill>
              <a:latin typeface="Calibri (body)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BBF233-AC5E-4E4A-9E9D-F1F0F1A5AAD6}"/>
              </a:ext>
            </a:extLst>
          </p:cNvPr>
          <p:cNvSpPr/>
          <p:nvPr/>
        </p:nvSpPr>
        <p:spPr>
          <a:xfrm>
            <a:off x="935182" y="3813924"/>
            <a:ext cx="6089073" cy="104902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4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Post-reading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43424-AC3A-8E57-F1FD-4A9F45F5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590550"/>
            <a:ext cx="47625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39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1BB08-2315-CBB9-5082-D2D1C5A6F555}"/>
              </a:ext>
            </a:extLst>
          </p:cNvPr>
          <p:cNvSpPr txBox="1"/>
          <p:nvPr/>
        </p:nvSpPr>
        <p:spPr>
          <a:xfrm>
            <a:off x="0" y="462198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B93340-E47A-7ABA-9DD0-48025C6BFAE4}"/>
              </a:ext>
            </a:extLst>
          </p:cNvPr>
          <p:cNvSpPr/>
          <p:nvPr/>
        </p:nvSpPr>
        <p:spPr>
          <a:xfrm>
            <a:off x="4348555" y="462198"/>
            <a:ext cx="784344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In pairs: Do you have any of the problems Dr. Anderson talked about? What other health problems do you have? 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74A70121-62F6-BDA4-AE6C-9674E377686D}"/>
              </a:ext>
            </a:extLst>
          </p:cNvPr>
          <p:cNvSpPr/>
          <p:nvPr/>
        </p:nvSpPr>
        <p:spPr>
          <a:xfrm>
            <a:off x="657727" y="2918267"/>
            <a:ext cx="11181348" cy="3017312"/>
          </a:xfrm>
          <a:prstGeom prst="wedgeRoundRectCallout">
            <a:avLst>
              <a:gd name="adj1" fmla="val -26737"/>
              <a:gd name="adj2" fmla="val 4787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solidFill>
                  <a:srgbClr val="FF0000"/>
                </a:solidFill>
              </a:rPr>
              <a:t>Suggested answers: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</a:rPr>
              <a:t>Yes, I do. I usually don’t get enough sleep, so I always feel sleepy during daytime. I do have a busy schedule every day so I keep skipping meals. I know this habit is harmful to my body and always makes me feel under the weather. </a:t>
            </a:r>
            <a:endParaRPr lang="en-US" sz="3200" i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E751D-48B0-4789-813C-E7E2342476D2}"/>
              </a:ext>
            </a:extLst>
          </p:cNvPr>
          <p:cNvSpPr txBox="1"/>
          <p:nvPr/>
        </p:nvSpPr>
        <p:spPr>
          <a:xfrm>
            <a:off x="2916203" y="477831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e</a:t>
            </a:r>
          </a:p>
        </p:txBody>
      </p:sp>
    </p:spTree>
    <p:extLst>
      <p:ext uri="{BB962C8B-B14F-4D97-AF65-F5344CB8AC3E}">
        <p14:creationId xmlns:p14="http://schemas.microsoft.com/office/powerpoint/2010/main" val="1108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478706"/>
            <a:ext cx="8654195" cy="5900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4136" y="889843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1. obese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2.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nourishing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3. cafe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teria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4.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risk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5. promote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6.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addicted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7. access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8. maintain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0C7CF-470A-FA9A-B5DD-6BC723DD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" y="2507884"/>
            <a:ext cx="5432732" cy="26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559" y="1276476"/>
            <a:ext cx="11101761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Vocabulary: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   Using new words to describe health problems.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Listening: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   Listening for the main idea and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use </a:t>
            </a:r>
            <a:r>
              <a:rPr lang="en-US" sz="3600" i="1" dirty="0">
                <a:solidFill>
                  <a:srgbClr val="0070C0"/>
                </a:solidFill>
              </a:rPr>
              <a:t>new words to describe health problems 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practice listening for the main idea and specific information.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Do Vocabulary and Listening in WB pages 28 &amp; 29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Make sentences using the new words in SB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Prepare for the next lesson (Grammar - pages 49 &amp; 50 -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0B70855-65EC-A9C8-20E9-3DEF3769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B17D9-9ED1-4892-A18E-A70A18496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17" y="469668"/>
            <a:ext cx="9713166" cy="59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4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31996" y="459108"/>
            <a:ext cx="11818294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Suggested answers: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0B70855-65EC-A9C8-20E9-3DEF3769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5CEFA5-30D6-369D-23E1-A1E5188E919E}"/>
              </a:ext>
            </a:extLst>
          </p:cNvPr>
          <p:cNvSpPr/>
          <p:nvPr/>
        </p:nvSpPr>
        <p:spPr>
          <a:xfrm>
            <a:off x="331996" y="1279611"/>
            <a:ext cx="11860004" cy="397031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She doesn’t get enough sleep and feels tired at school.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It’s a common problem teens have recently.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Other health problems that teens have: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Eating too much fast food or junk food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Addicting to online games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Sleeping late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Skipping meals</a:t>
            </a:r>
          </a:p>
        </p:txBody>
      </p:sp>
    </p:spTree>
    <p:extLst>
      <p:ext uri="{BB962C8B-B14F-4D97-AF65-F5344CB8AC3E}">
        <p14:creationId xmlns:p14="http://schemas.microsoft.com/office/powerpoint/2010/main" val="1838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11215C-DB49-43CE-98B7-094CC512A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838C33-9AAC-FF7C-6053-0DC1217D30F0}"/>
              </a:ext>
            </a:extLst>
          </p:cNvPr>
          <p:cNvSpPr txBox="1"/>
          <p:nvPr/>
        </p:nvSpPr>
        <p:spPr>
          <a:xfrm>
            <a:off x="4401766" y="484591"/>
            <a:ext cx="7790233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Match the underlined words to the definitions. Listen and repeat.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0488D-36C1-4CD5-8794-BF6E71BB5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4" y="564801"/>
            <a:ext cx="2876957" cy="6463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E32675-FE4A-497C-8169-671A4DE3135B}"/>
              </a:ext>
            </a:extLst>
          </p:cNvPr>
          <p:cNvSpPr txBox="1"/>
          <p:nvPr/>
        </p:nvSpPr>
        <p:spPr>
          <a:xfrm>
            <a:off x="2980371" y="493873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E5676-984D-46AD-AF0C-8846A6A5B59B}"/>
              </a:ext>
            </a:extLst>
          </p:cNvPr>
          <p:cNvSpPr txBox="1"/>
          <p:nvPr/>
        </p:nvSpPr>
        <p:spPr>
          <a:xfrm>
            <a:off x="270944" y="1525264"/>
            <a:ext cx="11650112" cy="4992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1. _________: (of people) very fat, in a way that is not healthy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2. _________: (of food or drink) helping a person, an animal, or a plant to grow and be healthy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3. _________: a place for eating at school – you choose and pay for your food before you eat it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4. _________: the possibility of something bad happening 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1A35C-4ED0-42DD-9B94-0FA5210AD3E6}"/>
              </a:ext>
            </a:extLst>
          </p:cNvPr>
          <p:cNvSpPr txBox="1"/>
          <p:nvPr/>
        </p:nvSpPr>
        <p:spPr>
          <a:xfrm>
            <a:off x="987769" y="1657747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obese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09F2B-48B7-4B6B-9C7F-42466F949D1A}"/>
              </a:ext>
            </a:extLst>
          </p:cNvPr>
          <p:cNvSpPr txBox="1"/>
          <p:nvPr/>
        </p:nvSpPr>
        <p:spPr>
          <a:xfrm>
            <a:off x="803285" y="2552204"/>
            <a:ext cx="232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nourishing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B571F-5ADC-42C2-9AC4-8A3B40FEEAF6}"/>
              </a:ext>
            </a:extLst>
          </p:cNvPr>
          <p:cNvSpPr txBox="1"/>
          <p:nvPr/>
        </p:nvSpPr>
        <p:spPr>
          <a:xfrm>
            <a:off x="1003811" y="4179712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cafeteria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F61BA9-FD91-4566-833A-7B1B4552E947}"/>
              </a:ext>
            </a:extLst>
          </p:cNvPr>
          <p:cNvSpPr txBox="1"/>
          <p:nvPr/>
        </p:nvSpPr>
        <p:spPr>
          <a:xfrm>
            <a:off x="1176149" y="5815979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risk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8B3F22-9CE5-4507-94E1-7A82D4A12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349" y="685997"/>
            <a:ext cx="1120237" cy="815411"/>
          </a:xfrm>
          <a:prstGeom prst="rect">
            <a:avLst/>
          </a:prstGeom>
        </p:spPr>
      </p:pic>
      <p:pic>
        <p:nvPicPr>
          <p:cNvPr id="15" name="CD1 TRACK 55">
            <a:hlinkClick r:id="" action="ppaction://media"/>
            <a:extLst>
              <a:ext uri="{FF2B5EF4-FFF2-40B4-BE49-F238E27FC236}">
                <a16:creationId xmlns:a16="http://schemas.microsoft.com/office/drawing/2014/main" id="{5F210F68-DA48-415F-BE72-2379BEF7B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77" end="36790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14" y="1480748"/>
            <a:ext cx="1168817" cy="1168817"/>
          </a:xfrm>
          <a:prstGeom prst="rect">
            <a:avLst/>
          </a:prstGeom>
        </p:spPr>
      </p:pic>
      <p:pic>
        <p:nvPicPr>
          <p:cNvPr id="16" name="CD1 TRACK 55">
            <a:hlinkClick r:id="" action="ppaction://media"/>
            <a:extLst>
              <a:ext uri="{FF2B5EF4-FFF2-40B4-BE49-F238E27FC236}">
                <a16:creationId xmlns:a16="http://schemas.microsoft.com/office/drawing/2014/main" id="{52DA39CC-79A4-42EB-ADE1-8036EE88F1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93" end="31694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14" y="2490649"/>
            <a:ext cx="1168817" cy="1168817"/>
          </a:xfrm>
          <a:prstGeom prst="rect">
            <a:avLst/>
          </a:prstGeom>
        </p:spPr>
      </p:pic>
      <p:pic>
        <p:nvPicPr>
          <p:cNvPr id="17" name="CD1 TRACK 55">
            <a:hlinkClick r:id="" action="ppaction://media"/>
            <a:extLst>
              <a:ext uri="{FF2B5EF4-FFF2-40B4-BE49-F238E27FC236}">
                <a16:creationId xmlns:a16="http://schemas.microsoft.com/office/drawing/2014/main" id="{36B2704A-1329-41A5-B4C1-A470CC9A30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82" end="21092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13" y="5591885"/>
            <a:ext cx="1168817" cy="1168817"/>
          </a:xfrm>
          <a:prstGeom prst="rect">
            <a:avLst/>
          </a:prstGeom>
        </p:spPr>
      </p:pic>
      <p:pic>
        <p:nvPicPr>
          <p:cNvPr id="18" name="CD1 TRACK 55">
            <a:hlinkClick r:id="" action="ppaction://media"/>
            <a:extLst>
              <a:ext uri="{FF2B5EF4-FFF2-40B4-BE49-F238E27FC236}">
                <a16:creationId xmlns:a16="http://schemas.microsoft.com/office/drawing/2014/main" id="{78486542-A92B-46CA-9002-F4E8BD8B6B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93" end="26402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459" y="3973599"/>
            <a:ext cx="1168817" cy="11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4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838C33-9AAC-FF7C-6053-0DC1217D30F0}"/>
              </a:ext>
            </a:extLst>
          </p:cNvPr>
          <p:cNvSpPr txBox="1"/>
          <p:nvPr/>
        </p:nvSpPr>
        <p:spPr>
          <a:xfrm>
            <a:off x="4401766" y="484591"/>
            <a:ext cx="7790233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Match the underlined words to the definitions. Listen and repeat.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0488D-36C1-4CD5-8794-BF6E71BB5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4" y="564801"/>
            <a:ext cx="2876957" cy="6463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E32675-FE4A-497C-8169-671A4DE3135B}"/>
              </a:ext>
            </a:extLst>
          </p:cNvPr>
          <p:cNvSpPr txBox="1"/>
          <p:nvPr/>
        </p:nvSpPr>
        <p:spPr>
          <a:xfrm>
            <a:off x="2980371" y="493873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E5676-984D-46AD-AF0C-8846A6A5B59B}"/>
              </a:ext>
            </a:extLst>
          </p:cNvPr>
          <p:cNvSpPr txBox="1"/>
          <p:nvPr/>
        </p:nvSpPr>
        <p:spPr>
          <a:xfrm>
            <a:off x="270944" y="1525264"/>
            <a:ext cx="11650112" cy="5823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5. _________: help something to happen or improve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6. _________: unable to stop using or doing something, especially something harmful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7. _________: the ability to use or get something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8. _________: make something continue in the same way or stay the same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1A35C-4ED0-42DD-9B94-0FA5210AD3E6}"/>
              </a:ext>
            </a:extLst>
          </p:cNvPr>
          <p:cNvSpPr txBox="1"/>
          <p:nvPr/>
        </p:nvSpPr>
        <p:spPr>
          <a:xfrm>
            <a:off x="987769" y="1657747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promote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09F2B-48B7-4B6B-9C7F-42466F949D1A}"/>
              </a:ext>
            </a:extLst>
          </p:cNvPr>
          <p:cNvSpPr txBox="1"/>
          <p:nvPr/>
        </p:nvSpPr>
        <p:spPr>
          <a:xfrm>
            <a:off x="803285" y="2552204"/>
            <a:ext cx="232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addicted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B571F-5ADC-42C2-9AC4-8A3B40FEEAF6}"/>
              </a:ext>
            </a:extLst>
          </p:cNvPr>
          <p:cNvSpPr txBox="1"/>
          <p:nvPr/>
        </p:nvSpPr>
        <p:spPr>
          <a:xfrm>
            <a:off x="1003811" y="4179712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access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F61BA9-FD91-4566-833A-7B1B4552E947}"/>
              </a:ext>
            </a:extLst>
          </p:cNvPr>
          <p:cNvSpPr txBox="1"/>
          <p:nvPr/>
        </p:nvSpPr>
        <p:spPr>
          <a:xfrm>
            <a:off x="987769" y="5010812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maintain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8B3F22-9CE5-4507-94E1-7A82D4A12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349" y="685997"/>
            <a:ext cx="1120237" cy="815411"/>
          </a:xfrm>
          <a:prstGeom prst="rect">
            <a:avLst/>
          </a:prstGeom>
        </p:spPr>
      </p:pic>
      <p:pic>
        <p:nvPicPr>
          <p:cNvPr id="15" name="CD1 TRACK 55">
            <a:hlinkClick r:id="" action="ppaction://media"/>
            <a:extLst>
              <a:ext uri="{FF2B5EF4-FFF2-40B4-BE49-F238E27FC236}">
                <a16:creationId xmlns:a16="http://schemas.microsoft.com/office/drawing/2014/main" id="{5F210F68-DA48-415F-BE72-2379BEF7B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70" end="16405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14" y="1480748"/>
            <a:ext cx="1168817" cy="1168817"/>
          </a:xfrm>
          <a:prstGeom prst="rect">
            <a:avLst/>
          </a:prstGeom>
        </p:spPr>
      </p:pic>
      <p:pic>
        <p:nvPicPr>
          <p:cNvPr id="16" name="CD1 TRACK 55">
            <a:hlinkClick r:id="" action="ppaction://media"/>
            <a:extLst>
              <a:ext uri="{FF2B5EF4-FFF2-40B4-BE49-F238E27FC236}">
                <a16:creationId xmlns:a16="http://schemas.microsoft.com/office/drawing/2014/main" id="{52DA39CC-79A4-42EB-ADE1-8036EE88F1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79" end="11693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14" y="2490649"/>
            <a:ext cx="1168817" cy="1168817"/>
          </a:xfrm>
          <a:prstGeom prst="rect">
            <a:avLst/>
          </a:prstGeom>
        </p:spPr>
      </p:pic>
      <p:pic>
        <p:nvPicPr>
          <p:cNvPr id="17" name="CD1 TRACK 55">
            <a:hlinkClick r:id="" action="ppaction://media"/>
            <a:extLst>
              <a:ext uri="{FF2B5EF4-FFF2-40B4-BE49-F238E27FC236}">
                <a16:creationId xmlns:a16="http://schemas.microsoft.com/office/drawing/2014/main" id="{36B2704A-1329-41A5-B4C1-A470CC9A30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04" end="1952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459" y="4918563"/>
            <a:ext cx="1168817" cy="1168817"/>
          </a:xfrm>
          <a:prstGeom prst="rect">
            <a:avLst/>
          </a:prstGeom>
        </p:spPr>
      </p:pic>
      <p:pic>
        <p:nvPicPr>
          <p:cNvPr id="18" name="CD1 TRACK 55">
            <a:hlinkClick r:id="" action="ppaction://media"/>
            <a:extLst>
              <a:ext uri="{FF2B5EF4-FFF2-40B4-BE49-F238E27FC236}">
                <a16:creationId xmlns:a16="http://schemas.microsoft.com/office/drawing/2014/main" id="{78486542-A92B-46CA-9002-F4E8BD8B6B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981" end="6289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459" y="3973599"/>
            <a:ext cx="1168817" cy="11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5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2874</TotalTime>
  <Words>1140</Words>
  <Application>Microsoft Office PowerPoint</Application>
  <PresentationFormat>Widescreen</PresentationFormat>
  <Paragraphs>118</Paragraphs>
  <Slides>31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(body)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433</cp:revision>
  <dcterms:created xsi:type="dcterms:W3CDTF">2023-02-01T04:45:54Z</dcterms:created>
  <dcterms:modified xsi:type="dcterms:W3CDTF">2024-05-27T04:01:25Z</dcterms:modified>
</cp:coreProperties>
</file>