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2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4.xml" ContentType="application/vnd.openxmlformats-officedocument.theme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5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6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17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18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19.xml" ContentType="application/vnd.openxmlformats-officedocument.theme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0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1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22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theme/theme23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94" r:id="rId12"/>
    <p:sldMasterId id="2147483834" r:id="rId13"/>
    <p:sldMasterId id="2147483854" r:id="rId14"/>
    <p:sldMasterId id="2147483874" r:id="rId15"/>
    <p:sldMasterId id="2147483894" r:id="rId16"/>
    <p:sldMasterId id="2147483914" r:id="rId17"/>
    <p:sldMasterId id="2147483934" r:id="rId18"/>
    <p:sldMasterId id="2147483954" r:id="rId19"/>
    <p:sldMasterId id="2147483974" r:id="rId20"/>
    <p:sldMasterId id="2147483994" r:id="rId21"/>
    <p:sldMasterId id="2147484014" r:id="rId22"/>
    <p:sldMasterId id="2147484034" r:id="rId23"/>
    <p:sldMasterId id="2147484054" r:id="rId24"/>
  </p:sldMasterIdLst>
  <p:notesMasterIdLst>
    <p:notesMasterId r:id="rId51"/>
  </p:notesMasterIdLst>
  <p:sldIdLst>
    <p:sldId id="256" r:id="rId25"/>
    <p:sldId id="281" r:id="rId26"/>
    <p:sldId id="282" r:id="rId27"/>
    <p:sldId id="283" r:id="rId28"/>
    <p:sldId id="257" r:id="rId29"/>
    <p:sldId id="258" r:id="rId30"/>
    <p:sldId id="259" r:id="rId31"/>
    <p:sldId id="260" r:id="rId32"/>
    <p:sldId id="261" r:id="rId33"/>
    <p:sldId id="262" r:id="rId34"/>
    <p:sldId id="266" r:id="rId35"/>
    <p:sldId id="263" r:id="rId36"/>
    <p:sldId id="264" r:id="rId37"/>
    <p:sldId id="265" r:id="rId38"/>
    <p:sldId id="268" r:id="rId39"/>
    <p:sldId id="280" r:id="rId40"/>
    <p:sldId id="270" r:id="rId41"/>
    <p:sldId id="279" r:id="rId42"/>
    <p:sldId id="271" r:id="rId43"/>
    <p:sldId id="272" r:id="rId44"/>
    <p:sldId id="273" r:id="rId45"/>
    <p:sldId id="274" r:id="rId46"/>
    <p:sldId id="275" r:id="rId47"/>
    <p:sldId id="276" r:id="rId48"/>
    <p:sldId id="277" r:id="rId49"/>
    <p:sldId id="27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23E32-E103-45DB-8AFB-C14BB9D75E5F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C4730-78EB-41B1-AB2B-44EB41C37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7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Nguyễn Thị Tâm – Phan Thị Thu Hà – Mông Triệu Nguyệt Nga – Số điện thoại: 0979177831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5716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4560669-AB63-425E-AB0F-05DD1D5B3A76}" type="slidenum">
              <a:rPr lang="en-US" altLang="en-US" smtClean="0">
                <a:solidFill>
                  <a:prstClr val="black"/>
                </a:solidFill>
              </a:rPr>
              <a:pPr/>
              <a:t>2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231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4055F-F6FF-417C-9CAE-78C649884F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39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4055F-F6FF-417C-9CAE-78C649884F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52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9E85D54-8DED-4BF3-958F-1B2740B5B25D}" type="slidenum">
              <a:rPr lang="en-US" altLang="en-US" smtClean="0">
                <a:solidFill>
                  <a:prstClr val="black"/>
                </a:solidFill>
              </a:rPr>
              <a:pPr/>
              <a:t>15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Nguyễn Thị Tâm – Phan Thị Thu Hà – Mông Triệu Nguyệt Nga – Số điện thoại: 0979177831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414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489979-DD19-48EA-82B8-D3184455E291}" type="slidenum">
              <a:rPr lang="en-US" altLang="en-US" smtClean="0">
                <a:solidFill>
                  <a:prstClr val="black"/>
                </a:solidFill>
              </a:rPr>
              <a:pPr/>
              <a:t>21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40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Nguyễn Thị Tâm – Phan Thị Thu Hà – Mông Triệu Nguyệt Nga – Số điện thoại: 0979177831</a:t>
            </a:r>
          </a:p>
          <a:p>
            <a:endParaRPr lang="en-US" alt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7341044-E943-4498-BF4F-33D326E57155}" type="slidenum">
              <a:rPr lang="en-US" altLang="en-US" smtClean="0">
                <a:solidFill>
                  <a:prstClr val="black"/>
                </a:solidFill>
              </a:rPr>
              <a:pPr/>
              <a:t>22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810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Nguyễn Thị Tâm – Phan Thị Thu Hà – Mông Triệu Nguyệt Nga – Số điện thoại: 0979177831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926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60E5273-293C-4FD6-9CED-5A3E65FE7370}" type="slidenum">
              <a:rPr lang="en-US" altLang="en-US" smtClean="0">
                <a:solidFill>
                  <a:prstClr val="black"/>
                </a:solidFill>
              </a:rPr>
              <a:pPr/>
              <a:t>24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35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Nguyễn Thị Tâm – Phan Thị Thu Hà – Mông Triệu Nguyệt Nga – Số điện thoại: 0979177831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053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9B377A8-8B93-4870-8A09-3291A83C254A}" type="slidenum">
              <a:rPr lang="en-US" altLang="en-US" smtClean="0">
                <a:solidFill>
                  <a:prstClr val="black"/>
                </a:solidFill>
              </a:rPr>
              <a:pPr/>
              <a:t>25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66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Nguyễn Thị Tâm – Phan Thị Thu Hà – Mông Triệu Nguyệt Nga – Số điện thoại: 0979177831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0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141ADD2-15FA-401E-BE38-C8E316086638}" type="slidenum">
              <a:rPr lang="en-US" altLang="en-US" smtClean="0">
                <a:solidFill>
                  <a:prstClr val="black"/>
                </a:solidFill>
              </a:rPr>
              <a:pPr/>
              <a:t>26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37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Nguyễn Thị Tâm – Phan Thị Thu Hà – Mông Triệu Nguyệt Nga – Số điện thoại: 0979177831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776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9D5A3A3-401F-460E-99BD-6A7262CBF1D7}" type="slidenum">
              <a:rPr lang="en-US" altLang="en-US" smtClean="0">
                <a:solidFill>
                  <a:prstClr val="black"/>
                </a:solidFill>
              </a:rPr>
              <a:pPr/>
              <a:t>3</a:t>
            </a:fld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3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cáo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cbi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nhà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4055F-F6FF-417C-9CAE-78C649884F8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96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4055F-F6FF-417C-9CAE-78C649884F8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54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HS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,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lục</a:t>
            </a:r>
            <a:r>
              <a:rPr lang="en-US" dirty="0"/>
              <a:t> </a:t>
            </a:r>
            <a:r>
              <a:rPr lang="en-US" dirty="0" err="1"/>
              <a:t>bát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4055F-F6FF-417C-9CAE-78C649884F8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11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song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“</a:t>
            </a:r>
            <a:r>
              <a:rPr lang="en-US" dirty="0" err="1"/>
              <a:t>Bà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Hậu</a:t>
            </a:r>
            <a:r>
              <a:rPr lang="en-US" dirty="0"/>
              <a:t> Giang”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Tố</a:t>
            </a:r>
            <a:r>
              <a:rPr lang="en-US" dirty="0"/>
              <a:t> </a:t>
            </a:r>
            <a:r>
              <a:rPr lang="en-US" dirty="0" err="1"/>
              <a:t>Hữu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song </a:t>
            </a:r>
            <a:r>
              <a:rPr lang="en-US" dirty="0" err="1"/>
              <a:t>thất</a:t>
            </a:r>
            <a:r>
              <a:rPr lang="en-US" dirty="0"/>
              <a:t> </a:t>
            </a:r>
            <a:r>
              <a:rPr lang="en-US" dirty="0" err="1"/>
              <a:t>lục</a:t>
            </a:r>
            <a:r>
              <a:rPr lang="en-US" dirty="0"/>
              <a:t> </a:t>
            </a:r>
            <a:r>
              <a:rPr lang="en-US" dirty="0" err="1"/>
              <a:t>bát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.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lục</a:t>
            </a:r>
            <a:r>
              <a:rPr lang="en-US" dirty="0"/>
              <a:t> </a:t>
            </a:r>
            <a:r>
              <a:rPr lang="en-US" dirty="0" err="1"/>
              <a:t>bát</a:t>
            </a:r>
            <a:r>
              <a:rPr lang="en-US" dirty="0"/>
              <a:t> </a:t>
            </a:r>
            <a:r>
              <a:rPr lang="en-US" dirty="0" err="1"/>
              <a:t>liền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đan</a:t>
            </a:r>
            <a:r>
              <a:rPr lang="en-US" dirty="0"/>
              <a:t> xen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song </a:t>
            </a:r>
            <a:r>
              <a:rPr lang="en-US" dirty="0" err="1"/>
              <a:t>thất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cặp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lục</a:t>
            </a:r>
            <a:r>
              <a:rPr lang="en-US" dirty="0"/>
              <a:t> </a:t>
            </a:r>
            <a:r>
              <a:rPr lang="en-US" dirty="0" err="1"/>
              <a:t>bát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4055F-F6FF-417C-9CAE-78C649884F8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299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4055F-F6FF-417C-9CAE-78C649884F8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221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4055F-F6FF-417C-9CAE-78C649884F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45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gieo</a:t>
            </a:r>
            <a:r>
              <a:rPr lang="en-US" dirty="0"/>
              <a:t> </a:t>
            </a:r>
            <a:r>
              <a:rPr lang="en-US" dirty="0" err="1"/>
              <a:t>vần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“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đàn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” (</a:t>
            </a:r>
            <a:r>
              <a:rPr lang="en-US" dirty="0" err="1"/>
              <a:t>Bích</a:t>
            </a:r>
            <a:r>
              <a:rPr lang="en-US" dirty="0"/>
              <a:t> </a:t>
            </a:r>
            <a:r>
              <a:rPr lang="en-US" dirty="0" err="1"/>
              <a:t>Khê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B4055F-F6FF-417C-9CAE-78C649884F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44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8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9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027D-3BF3-4E2B-838F-041495E6147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6829-8D69-4CDE-9C7B-420936F5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4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027D-3BF3-4E2B-838F-041495E6147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6829-8D69-4CDE-9C7B-420936F5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300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7978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45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846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783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21558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09423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683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8233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4791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326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027D-3BF3-4E2B-838F-041495E6147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6829-8D69-4CDE-9C7B-420936F5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102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83836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2024/10/7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681519"/>
      </p:ext>
    </p:extLst>
  </p:cSld>
  <p:clrMapOvr>
    <a:masterClrMapping/>
  </p:clrMapOvr>
  <p:transition spd="slow">
    <p:push dir="u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2024/10/7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24176"/>
      </p:ext>
    </p:extLst>
  </p:cSld>
  <p:clrMapOvr>
    <a:masterClrMapping/>
  </p:clrMapOvr>
  <p:transition spd="slow">
    <p:push dir="u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2024/10/7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87306"/>
      </p:ext>
    </p:extLst>
  </p:cSld>
  <p:clrMapOvr>
    <a:masterClrMapping/>
  </p:clrMapOvr>
  <p:transition spd="slow">
    <p:push dir="u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2024/10/7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30060"/>
      </p:ext>
    </p:extLst>
  </p:cSld>
  <p:clrMapOvr>
    <a:masterClrMapping/>
  </p:clrMapOvr>
  <p:transition spd="slow">
    <p:push dir="u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2024/10/7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13987"/>
      </p:ext>
    </p:extLst>
  </p:cSld>
  <p:clrMapOvr>
    <a:masterClrMapping/>
  </p:clrMapOvr>
  <p:transition spd="slow">
    <p:push dir="u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2024/10/7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31779"/>
      </p:ext>
    </p:extLst>
  </p:cSld>
  <p:clrMapOvr>
    <a:masterClrMapping/>
  </p:clrMapOvr>
  <p:transition spd="slow">
    <p:push dir="u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2024/10/7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35440"/>
      </p:ext>
    </p:extLst>
  </p:cSld>
  <p:clrMapOvr>
    <a:masterClrMapping/>
  </p:clrMapOvr>
  <p:transition spd="slow">
    <p:push dir="u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2024/10/7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03978"/>
      </p:ext>
    </p:extLst>
  </p:cSld>
  <p:clrMapOvr>
    <a:masterClrMapping/>
  </p:clrMapOvr>
  <p:transition spd="slow">
    <p:push dir="u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2024/10/7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9483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5512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2024/10/7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895803"/>
      </p:ext>
    </p:extLst>
  </p:cSld>
  <p:clrMapOvr>
    <a:masterClrMapping/>
  </p:clrMapOvr>
  <p:transition spd="slow">
    <p:push dir="u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>
              <a:defRPr/>
            </a:pPr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2024/10/7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>
              <a:defRPr/>
            </a:pPr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63261"/>
      </p:ext>
    </p:extLst>
  </p:cSld>
  <p:clrMapOvr>
    <a:masterClrMapping/>
  </p:clrMapOvr>
  <p:transition spd="slow">
    <p:push dir="u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035697"/>
      </p:ext>
    </p:extLst>
  </p:cSld>
  <p:clrMapOvr>
    <a:masterClrMapping/>
  </p:clrMapOvr>
  <p:transition spd="slow">
    <p:push dir="u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E7EA9-E401-436B-8B5D-7076241808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BFE2-60A7-4022-ADDB-8A0755FAC99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3933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97F3-0C03-4DE6-9DA7-2D8473697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EC3A-D6C1-442D-AC62-F26BF8F1F65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102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6BC60-5B17-4B75-B28F-331C2C06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4457-13C5-4DB3-869B-4730145223E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9DEC0-AFCA-4512-A94A-293A81FA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F42524-CA27-42CE-9E87-B2BF7D8F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0D17-3FA6-4DB6-9E44-F0AD930A93B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0951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E03C-283B-4CDD-AB30-C3253D626C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9263-6502-4CED-9FE8-272883927FB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0553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4466-A5FE-4339-A8D5-FA7D8B05F7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2E4E-F55D-4D27-A4CF-9591EACC12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9998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970A-8674-4D73-994F-4D343C1BBD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8AB1-37CC-4877-B2AA-8BEC1C88949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6676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B86D-3DBC-4818-B12F-8CE836DA0D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FB67-8BB6-453F-BCEB-750001C6AF6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41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4904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1541-24B4-4343-929F-5C8B72C38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7DDB-CF21-4973-96ED-45EBB3E28F0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9621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B0DC3-7215-45DD-A8AA-70BD76F6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52E6-08FB-4221-B89D-8A1ED364D5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297DCD-3468-4DED-B792-C2D1AC8B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6EA929-99E5-4641-A9C1-04974444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742A-88ED-4E57-8721-BE8EFD6E646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4883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70C4A-405A-4670-8BBA-4F2FF0B22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A681-1675-480D-82AE-1D0C413CA29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73921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8509-E6FF-49C0-84C8-C7D609914C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5849-19EE-4783-BD00-EE4226CB71E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133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4425800" y="2549167"/>
            <a:ext cx="5431200" cy="8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4425800" y="3390900"/>
            <a:ext cx="5431200" cy="1774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791561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7095595D-68A3-44FD-9EE6-20A3A9F757AB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222053"/>
      </p:ext>
    </p:extLst>
  </p:cSld>
  <p:clrMapOvr>
    <a:masterClrMapping/>
  </p:clrMapOvr>
  <p:transition spd="slow" advClick="0">
    <p:push dir="u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Google Shape;8234;p23"/>
          <p:cNvSpPr txBox="1">
            <a:spLocks noGrp="1"/>
          </p:cNvSpPr>
          <p:nvPr>
            <p:ph type="title"/>
          </p:nvPr>
        </p:nvSpPr>
        <p:spPr>
          <a:xfrm>
            <a:off x="1694200" y="839167"/>
            <a:ext cx="9360000" cy="1605600"/>
          </a:xfrm>
          <a:prstGeom prst="rect">
            <a:avLst/>
          </a:prstGeom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56785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Number and text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24"/>
          <p:cNvSpPr txBox="1">
            <a:spLocks noGrp="1"/>
          </p:cNvSpPr>
          <p:nvPr>
            <p:ph type="title"/>
          </p:nvPr>
        </p:nvSpPr>
        <p:spPr>
          <a:xfrm>
            <a:off x="4054596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1" name="Google Shape;1441;p24"/>
          <p:cNvSpPr txBox="1">
            <a:spLocks noGrp="1"/>
          </p:cNvSpPr>
          <p:nvPr>
            <p:ph type="subTitle" idx="1"/>
          </p:nvPr>
        </p:nvSpPr>
        <p:spPr>
          <a:xfrm>
            <a:off x="6094403" y="4394633"/>
            <a:ext cx="25512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24"/>
          <p:cNvSpPr txBox="1">
            <a:spLocks noGrp="1"/>
          </p:cNvSpPr>
          <p:nvPr>
            <p:ph type="title" idx="2"/>
          </p:nvPr>
        </p:nvSpPr>
        <p:spPr>
          <a:xfrm>
            <a:off x="6612803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3" name="Google Shape;1443;p24"/>
          <p:cNvSpPr txBox="1">
            <a:spLocks noGrp="1"/>
          </p:cNvSpPr>
          <p:nvPr>
            <p:ph type="subTitle" idx="3"/>
          </p:nvPr>
        </p:nvSpPr>
        <p:spPr>
          <a:xfrm>
            <a:off x="3527596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4"/>
          <p:cNvSpPr txBox="1">
            <a:spLocks noGrp="1"/>
          </p:cNvSpPr>
          <p:nvPr>
            <p:ph type="title" idx="4"/>
          </p:nvPr>
        </p:nvSpPr>
        <p:spPr>
          <a:xfrm>
            <a:off x="9235267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5" name="Google Shape;1445;p24"/>
          <p:cNvSpPr txBox="1">
            <a:spLocks noGrp="1"/>
          </p:cNvSpPr>
          <p:nvPr>
            <p:ph type="subTitle" idx="5"/>
          </p:nvPr>
        </p:nvSpPr>
        <p:spPr>
          <a:xfrm>
            <a:off x="8677267" y="4394633"/>
            <a:ext cx="2560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24"/>
          <p:cNvSpPr txBox="1">
            <a:spLocks noGrp="1"/>
          </p:cNvSpPr>
          <p:nvPr>
            <p:ph type="title" idx="6"/>
          </p:nvPr>
        </p:nvSpPr>
        <p:spPr>
          <a:xfrm>
            <a:off x="1528213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7" name="Google Shape;1447;p24"/>
          <p:cNvSpPr txBox="1">
            <a:spLocks noGrp="1"/>
          </p:cNvSpPr>
          <p:nvPr>
            <p:ph type="subTitle" idx="7"/>
          </p:nvPr>
        </p:nvSpPr>
        <p:spPr>
          <a:xfrm>
            <a:off x="966013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24"/>
          <p:cNvSpPr txBox="1">
            <a:spLocks noGrp="1"/>
          </p:cNvSpPr>
          <p:nvPr>
            <p:ph type="subTitle" idx="8"/>
          </p:nvPr>
        </p:nvSpPr>
        <p:spPr>
          <a:xfrm>
            <a:off x="96301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4"/>
          <p:cNvSpPr txBox="1">
            <a:spLocks noGrp="1"/>
          </p:cNvSpPr>
          <p:nvPr>
            <p:ph type="subTitle" idx="9"/>
          </p:nvPr>
        </p:nvSpPr>
        <p:spPr>
          <a:xfrm>
            <a:off x="3524596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24"/>
          <p:cNvSpPr txBox="1">
            <a:spLocks noGrp="1"/>
          </p:cNvSpPr>
          <p:nvPr>
            <p:ph type="subTitle" idx="13"/>
          </p:nvPr>
        </p:nvSpPr>
        <p:spPr>
          <a:xfrm>
            <a:off x="608280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4"/>
          <p:cNvSpPr txBox="1">
            <a:spLocks noGrp="1"/>
          </p:cNvSpPr>
          <p:nvPr>
            <p:ph type="subTitle" idx="14"/>
          </p:nvPr>
        </p:nvSpPr>
        <p:spPr>
          <a:xfrm>
            <a:off x="8670067" y="4843600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24"/>
          <p:cNvSpPr txBox="1">
            <a:spLocks noGrp="1"/>
          </p:cNvSpPr>
          <p:nvPr>
            <p:ph type="ctrTitle" idx="15"/>
          </p:nvPr>
        </p:nvSpPr>
        <p:spPr>
          <a:xfrm>
            <a:off x="982195" y="497367"/>
            <a:ext cx="10230000" cy="770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963168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69581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"/>
          <p:cNvSpPr txBox="1">
            <a:spLocks noGrp="1"/>
          </p:cNvSpPr>
          <p:nvPr>
            <p:ph type="title"/>
          </p:nvPr>
        </p:nvSpPr>
        <p:spPr>
          <a:xfrm>
            <a:off x="2693933" y="3109367"/>
            <a:ext cx="6804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0" name="Google Shape;400;p3"/>
          <p:cNvSpPr txBox="1">
            <a:spLocks noGrp="1"/>
          </p:cNvSpPr>
          <p:nvPr>
            <p:ph type="subTitle" idx="1"/>
          </p:nvPr>
        </p:nvSpPr>
        <p:spPr>
          <a:xfrm>
            <a:off x="3189233" y="4176233"/>
            <a:ext cx="5813600" cy="95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/>
          </p:nvPr>
        </p:nvSpPr>
        <p:spPr>
          <a:xfrm>
            <a:off x="5204700" y="1783767"/>
            <a:ext cx="1776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9279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890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8"/>
          <p:cNvSpPr txBox="1">
            <a:spLocks noGrp="1"/>
          </p:cNvSpPr>
          <p:nvPr>
            <p:ph type="title"/>
          </p:nvPr>
        </p:nvSpPr>
        <p:spPr>
          <a:xfrm>
            <a:off x="1300467" y="594967"/>
            <a:ext cx="95908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title" idx="2"/>
          </p:nvPr>
        </p:nvSpPr>
        <p:spPr>
          <a:xfrm>
            <a:off x="2284233" y="1644133"/>
            <a:ext cx="3467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3" name="Google Shape;583;p28"/>
          <p:cNvSpPr txBox="1">
            <a:spLocks noGrp="1"/>
          </p:cNvSpPr>
          <p:nvPr>
            <p:ph type="title" idx="3"/>
          </p:nvPr>
        </p:nvSpPr>
        <p:spPr>
          <a:xfrm>
            <a:off x="2284175" y="2194437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 idx="4"/>
          </p:nvPr>
        </p:nvSpPr>
        <p:spPr>
          <a:xfrm>
            <a:off x="2284233" y="3170397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5" name="Google Shape;585;p28"/>
          <p:cNvSpPr txBox="1">
            <a:spLocks noGrp="1"/>
          </p:cNvSpPr>
          <p:nvPr>
            <p:ph type="title" idx="5"/>
          </p:nvPr>
        </p:nvSpPr>
        <p:spPr>
          <a:xfrm>
            <a:off x="2284175" y="3720693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title" idx="6"/>
          </p:nvPr>
        </p:nvSpPr>
        <p:spPr>
          <a:xfrm>
            <a:off x="2284233" y="4696635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title" idx="7"/>
          </p:nvPr>
        </p:nvSpPr>
        <p:spPr>
          <a:xfrm>
            <a:off x="2284175" y="5246949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6956580"/>
      </p:ext>
    </p:extLst>
  </p:cSld>
  <p:clrMapOvr>
    <a:masterClrMapping/>
  </p:clrMapOvr>
  <p:transition spd="slow" advClick="0">
    <p:push dir="u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AD1056B2-BAC7-44F3-B746-2E9CADA669B1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262228"/>
      </p:ext>
    </p:extLst>
  </p:cSld>
  <p:clrMapOvr>
    <a:masterClrMapping/>
  </p:clrMapOvr>
  <p:transition spd="slow" advClick="0">
    <p:push dir="u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E7EA9-E401-436B-8B5D-7076241808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BFE2-60A7-4022-ADDB-8A0755FAC99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055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97F3-0C03-4DE6-9DA7-2D8473697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EC3A-D6C1-442D-AC62-F26BF8F1F65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88969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6BC60-5B17-4B75-B28F-331C2C06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4457-13C5-4DB3-869B-4730145223E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9DEC0-AFCA-4512-A94A-293A81FA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F42524-CA27-42CE-9E87-B2BF7D8F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0D17-3FA6-4DB6-9E44-F0AD930A93B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15155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E03C-283B-4CDD-AB30-C3253D626C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9263-6502-4CED-9FE8-272883927FB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07084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4466-A5FE-4339-A8D5-FA7D8B05F7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2E4E-F55D-4D27-A4CF-9591EACC12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891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970A-8674-4D73-994F-4D343C1BBD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8AB1-37CC-4877-B2AA-8BEC1C88949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107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B86D-3DBC-4818-B12F-8CE836DA0D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FB67-8BB6-453F-BCEB-750001C6AF6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416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1541-24B4-4343-929F-5C8B72C38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7DDB-CF21-4973-96ED-45EBB3E28F0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63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9212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B0DC3-7215-45DD-A8AA-70BD76F6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52E6-08FB-4221-B89D-8A1ED364D5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297DCD-3468-4DED-B792-C2D1AC8B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6EA929-99E5-4641-A9C1-04974444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742A-88ED-4E57-8721-BE8EFD6E646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5686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70C4A-405A-4670-8BBA-4F2FF0B22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A681-1675-480D-82AE-1D0C413CA29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904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8509-E6FF-49C0-84C8-C7D609914C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5849-19EE-4783-BD00-EE4226CB71E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12762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4425800" y="2549167"/>
            <a:ext cx="5431200" cy="8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4425800" y="3390900"/>
            <a:ext cx="5431200" cy="1774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198106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7095595D-68A3-44FD-9EE6-20A3A9F757AB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771956"/>
      </p:ext>
    </p:extLst>
  </p:cSld>
  <p:clrMapOvr>
    <a:masterClrMapping/>
  </p:clrMapOvr>
  <p:transition spd="slow" advClick="0">
    <p:push dir="u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Google Shape;8234;p23"/>
          <p:cNvSpPr txBox="1">
            <a:spLocks noGrp="1"/>
          </p:cNvSpPr>
          <p:nvPr>
            <p:ph type="title"/>
          </p:nvPr>
        </p:nvSpPr>
        <p:spPr>
          <a:xfrm>
            <a:off x="1694200" y="839167"/>
            <a:ext cx="9360000" cy="1605600"/>
          </a:xfrm>
          <a:prstGeom prst="rect">
            <a:avLst/>
          </a:prstGeom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6550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Number and text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24"/>
          <p:cNvSpPr txBox="1">
            <a:spLocks noGrp="1"/>
          </p:cNvSpPr>
          <p:nvPr>
            <p:ph type="title"/>
          </p:nvPr>
        </p:nvSpPr>
        <p:spPr>
          <a:xfrm>
            <a:off x="4054596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1" name="Google Shape;1441;p24"/>
          <p:cNvSpPr txBox="1">
            <a:spLocks noGrp="1"/>
          </p:cNvSpPr>
          <p:nvPr>
            <p:ph type="subTitle" idx="1"/>
          </p:nvPr>
        </p:nvSpPr>
        <p:spPr>
          <a:xfrm>
            <a:off x="6094403" y="4394633"/>
            <a:ext cx="25512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24"/>
          <p:cNvSpPr txBox="1">
            <a:spLocks noGrp="1"/>
          </p:cNvSpPr>
          <p:nvPr>
            <p:ph type="title" idx="2"/>
          </p:nvPr>
        </p:nvSpPr>
        <p:spPr>
          <a:xfrm>
            <a:off x="6612803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3" name="Google Shape;1443;p24"/>
          <p:cNvSpPr txBox="1">
            <a:spLocks noGrp="1"/>
          </p:cNvSpPr>
          <p:nvPr>
            <p:ph type="subTitle" idx="3"/>
          </p:nvPr>
        </p:nvSpPr>
        <p:spPr>
          <a:xfrm>
            <a:off x="3527596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4"/>
          <p:cNvSpPr txBox="1">
            <a:spLocks noGrp="1"/>
          </p:cNvSpPr>
          <p:nvPr>
            <p:ph type="title" idx="4"/>
          </p:nvPr>
        </p:nvSpPr>
        <p:spPr>
          <a:xfrm>
            <a:off x="9235267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5" name="Google Shape;1445;p24"/>
          <p:cNvSpPr txBox="1">
            <a:spLocks noGrp="1"/>
          </p:cNvSpPr>
          <p:nvPr>
            <p:ph type="subTitle" idx="5"/>
          </p:nvPr>
        </p:nvSpPr>
        <p:spPr>
          <a:xfrm>
            <a:off x="8677267" y="4394633"/>
            <a:ext cx="2560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24"/>
          <p:cNvSpPr txBox="1">
            <a:spLocks noGrp="1"/>
          </p:cNvSpPr>
          <p:nvPr>
            <p:ph type="title" idx="6"/>
          </p:nvPr>
        </p:nvSpPr>
        <p:spPr>
          <a:xfrm>
            <a:off x="1528213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7" name="Google Shape;1447;p24"/>
          <p:cNvSpPr txBox="1">
            <a:spLocks noGrp="1"/>
          </p:cNvSpPr>
          <p:nvPr>
            <p:ph type="subTitle" idx="7"/>
          </p:nvPr>
        </p:nvSpPr>
        <p:spPr>
          <a:xfrm>
            <a:off x="966013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24"/>
          <p:cNvSpPr txBox="1">
            <a:spLocks noGrp="1"/>
          </p:cNvSpPr>
          <p:nvPr>
            <p:ph type="subTitle" idx="8"/>
          </p:nvPr>
        </p:nvSpPr>
        <p:spPr>
          <a:xfrm>
            <a:off x="96301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4"/>
          <p:cNvSpPr txBox="1">
            <a:spLocks noGrp="1"/>
          </p:cNvSpPr>
          <p:nvPr>
            <p:ph type="subTitle" idx="9"/>
          </p:nvPr>
        </p:nvSpPr>
        <p:spPr>
          <a:xfrm>
            <a:off x="3524596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24"/>
          <p:cNvSpPr txBox="1">
            <a:spLocks noGrp="1"/>
          </p:cNvSpPr>
          <p:nvPr>
            <p:ph type="subTitle" idx="13"/>
          </p:nvPr>
        </p:nvSpPr>
        <p:spPr>
          <a:xfrm>
            <a:off x="608280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4"/>
          <p:cNvSpPr txBox="1">
            <a:spLocks noGrp="1"/>
          </p:cNvSpPr>
          <p:nvPr>
            <p:ph type="subTitle" idx="14"/>
          </p:nvPr>
        </p:nvSpPr>
        <p:spPr>
          <a:xfrm>
            <a:off x="8670067" y="4843600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24"/>
          <p:cNvSpPr txBox="1">
            <a:spLocks noGrp="1"/>
          </p:cNvSpPr>
          <p:nvPr>
            <p:ph type="ctrTitle" idx="15"/>
          </p:nvPr>
        </p:nvSpPr>
        <p:spPr>
          <a:xfrm>
            <a:off x="982195" y="497367"/>
            <a:ext cx="10230000" cy="770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397812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463413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"/>
          <p:cNvSpPr txBox="1">
            <a:spLocks noGrp="1"/>
          </p:cNvSpPr>
          <p:nvPr>
            <p:ph type="title"/>
          </p:nvPr>
        </p:nvSpPr>
        <p:spPr>
          <a:xfrm>
            <a:off x="2693933" y="3109367"/>
            <a:ext cx="6804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0" name="Google Shape;400;p3"/>
          <p:cNvSpPr txBox="1">
            <a:spLocks noGrp="1"/>
          </p:cNvSpPr>
          <p:nvPr>
            <p:ph type="subTitle" idx="1"/>
          </p:nvPr>
        </p:nvSpPr>
        <p:spPr>
          <a:xfrm>
            <a:off x="3189233" y="4176233"/>
            <a:ext cx="5813600" cy="95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/>
          </p:nvPr>
        </p:nvSpPr>
        <p:spPr>
          <a:xfrm>
            <a:off x="5204700" y="1783767"/>
            <a:ext cx="1776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09031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8"/>
          <p:cNvSpPr txBox="1">
            <a:spLocks noGrp="1"/>
          </p:cNvSpPr>
          <p:nvPr>
            <p:ph type="title"/>
          </p:nvPr>
        </p:nvSpPr>
        <p:spPr>
          <a:xfrm>
            <a:off x="1300467" y="594967"/>
            <a:ext cx="95908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title" idx="2"/>
          </p:nvPr>
        </p:nvSpPr>
        <p:spPr>
          <a:xfrm>
            <a:off x="2284233" y="1644133"/>
            <a:ext cx="3467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3" name="Google Shape;583;p28"/>
          <p:cNvSpPr txBox="1">
            <a:spLocks noGrp="1"/>
          </p:cNvSpPr>
          <p:nvPr>
            <p:ph type="title" idx="3"/>
          </p:nvPr>
        </p:nvSpPr>
        <p:spPr>
          <a:xfrm>
            <a:off x="2284175" y="2194437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 idx="4"/>
          </p:nvPr>
        </p:nvSpPr>
        <p:spPr>
          <a:xfrm>
            <a:off x="2284233" y="3170397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5" name="Google Shape;585;p28"/>
          <p:cNvSpPr txBox="1">
            <a:spLocks noGrp="1"/>
          </p:cNvSpPr>
          <p:nvPr>
            <p:ph type="title" idx="5"/>
          </p:nvPr>
        </p:nvSpPr>
        <p:spPr>
          <a:xfrm>
            <a:off x="2284175" y="3720693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title" idx="6"/>
          </p:nvPr>
        </p:nvSpPr>
        <p:spPr>
          <a:xfrm>
            <a:off x="2284233" y="4696635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title" idx="7"/>
          </p:nvPr>
        </p:nvSpPr>
        <p:spPr>
          <a:xfrm>
            <a:off x="2284175" y="5246949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7675102"/>
      </p:ext>
    </p:extLst>
  </p:cSld>
  <p:clrMapOvr>
    <a:masterClrMapping/>
  </p:clrMapOvr>
  <p:transition spd="slow" advClick="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33660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AD1056B2-BAC7-44F3-B746-2E9CADA669B1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425683"/>
      </p:ext>
    </p:extLst>
  </p:cSld>
  <p:clrMapOvr>
    <a:masterClrMapping/>
  </p:clrMapOvr>
  <p:transition spd="slow" advClick="0">
    <p:push dir="u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E7EA9-E401-436B-8B5D-7076241808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BFE2-60A7-4022-ADDB-8A0755FAC99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3925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97F3-0C03-4DE6-9DA7-2D8473697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EC3A-D6C1-442D-AC62-F26BF8F1F65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9141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6BC60-5B17-4B75-B28F-331C2C06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4457-13C5-4DB3-869B-4730145223E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9DEC0-AFCA-4512-A94A-293A81FA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F42524-CA27-42CE-9E87-B2BF7D8F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0D17-3FA6-4DB6-9E44-F0AD930A93B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7213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E03C-283B-4CDD-AB30-C3253D626C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9263-6502-4CED-9FE8-272883927FB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76499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4466-A5FE-4339-A8D5-FA7D8B05F7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2E4E-F55D-4D27-A4CF-9591EACC12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0286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970A-8674-4D73-994F-4D343C1BBD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8AB1-37CC-4877-B2AA-8BEC1C88949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21581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B86D-3DBC-4818-B12F-8CE836DA0D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FB67-8BB6-453F-BCEB-750001C6AF6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5627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1541-24B4-4343-929F-5C8B72C38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7DDB-CF21-4973-96ED-45EBB3E28F0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5060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B0DC3-7215-45DD-A8AA-70BD76F6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52E6-08FB-4221-B89D-8A1ED364D5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297DCD-3468-4DED-B792-C2D1AC8B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6EA929-99E5-4641-A9C1-04974444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742A-88ED-4E57-8721-BE8EFD6E646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723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2277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70C4A-405A-4670-8BBA-4F2FF0B22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A681-1675-480D-82AE-1D0C413CA29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4113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8509-E6FF-49C0-84C8-C7D609914C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5849-19EE-4783-BD00-EE4226CB71E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547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4425800" y="2549167"/>
            <a:ext cx="5431200" cy="8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4425800" y="3390900"/>
            <a:ext cx="5431200" cy="1774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38884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7095595D-68A3-44FD-9EE6-20A3A9F757AB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193529"/>
      </p:ext>
    </p:extLst>
  </p:cSld>
  <p:clrMapOvr>
    <a:masterClrMapping/>
  </p:clrMapOvr>
  <p:transition spd="slow" advClick="0">
    <p:push dir="u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Google Shape;8234;p23"/>
          <p:cNvSpPr txBox="1">
            <a:spLocks noGrp="1"/>
          </p:cNvSpPr>
          <p:nvPr>
            <p:ph type="title"/>
          </p:nvPr>
        </p:nvSpPr>
        <p:spPr>
          <a:xfrm>
            <a:off x="1694200" y="839167"/>
            <a:ext cx="9360000" cy="1605600"/>
          </a:xfrm>
          <a:prstGeom prst="rect">
            <a:avLst/>
          </a:prstGeom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15960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Number and text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24"/>
          <p:cNvSpPr txBox="1">
            <a:spLocks noGrp="1"/>
          </p:cNvSpPr>
          <p:nvPr>
            <p:ph type="title"/>
          </p:nvPr>
        </p:nvSpPr>
        <p:spPr>
          <a:xfrm>
            <a:off x="4054596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1" name="Google Shape;1441;p24"/>
          <p:cNvSpPr txBox="1">
            <a:spLocks noGrp="1"/>
          </p:cNvSpPr>
          <p:nvPr>
            <p:ph type="subTitle" idx="1"/>
          </p:nvPr>
        </p:nvSpPr>
        <p:spPr>
          <a:xfrm>
            <a:off x="6094403" y="4394633"/>
            <a:ext cx="25512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24"/>
          <p:cNvSpPr txBox="1">
            <a:spLocks noGrp="1"/>
          </p:cNvSpPr>
          <p:nvPr>
            <p:ph type="title" idx="2"/>
          </p:nvPr>
        </p:nvSpPr>
        <p:spPr>
          <a:xfrm>
            <a:off x="6612803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3" name="Google Shape;1443;p24"/>
          <p:cNvSpPr txBox="1">
            <a:spLocks noGrp="1"/>
          </p:cNvSpPr>
          <p:nvPr>
            <p:ph type="subTitle" idx="3"/>
          </p:nvPr>
        </p:nvSpPr>
        <p:spPr>
          <a:xfrm>
            <a:off x="3527596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4"/>
          <p:cNvSpPr txBox="1">
            <a:spLocks noGrp="1"/>
          </p:cNvSpPr>
          <p:nvPr>
            <p:ph type="title" idx="4"/>
          </p:nvPr>
        </p:nvSpPr>
        <p:spPr>
          <a:xfrm>
            <a:off x="9235267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5" name="Google Shape;1445;p24"/>
          <p:cNvSpPr txBox="1">
            <a:spLocks noGrp="1"/>
          </p:cNvSpPr>
          <p:nvPr>
            <p:ph type="subTitle" idx="5"/>
          </p:nvPr>
        </p:nvSpPr>
        <p:spPr>
          <a:xfrm>
            <a:off x="8677267" y="4394633"/>
            <a:ext cx="2560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24"/>
          <p:cNvSpPr txBox="1">
            <a:spLocks noGrp="1"/>
          </p:cNvSpPr>
          <p:nvPr>
            <p:ph type="title" idx="6"/>
          </p:nvPr>
        </p:nvSpPr>
        <p:spPr>
          <a:xfrm>
            <a:off x="1528213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7" name="Google Shape;1447;p24"/>
          <p:cNvSpPr txBox="1">
            <a:spLocks noGrp="1"/>
          </p:cNvSpPr>
          <p:nvPr>
            <p:ph type="subTitle" idx="7"/>
          </p:nvPr>
        </p:nvSpPr>
        <p:spPr>
          <a:xfrm>
            <a:off x="966013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24"/>
          <p:cNvSpPr txBox="1">
            <a:spLocks noGrp="1"/>
          </p:cNvSpPr>
          <p:nvPr>
            <p:ph type="subTitle" idx="8"/>
          </p:nvPr>
        </p:nvSpPr>
        <p:spPr>
          <a:xfrm>
            <a:off x="96301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4"/>
          <p:cNvSpPr txBox="1">
            <a:spLocks noGrp="1"/>
          </p:cNvSpPr>
          <p:nvPr>
            <p:ph type="subTitle" idx="9"/>
          </p:nvPr>
        </p:nvSpPr>
        <p:spPr>
          <a:xfrm>
            <a:off x="3524596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24"/>
          <p:cNvSpPr txBox="1">
            <a:spLocks noGrp="1"/>
          </p:cNvSpPr>
          <p:nvPr>
            <p:ph type="subTitle" idx="13"/>
          </p:nvPr>
        </p:nvSpPr>
        <p:spPr>
          <a:xfrm>
            <a:off x="608280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4"/>
          <p:cNvSpPr txBox="1">
            <a:spLocks noGrp="1"/>
          </p:cNvSpPr>
          <p:nvPr>
            <p:ph type="subTitle" idx="14"/>
          </p:nvPr>
        </p:nvSpPr>
        <p:spPr>
          <a:xfrm>
            <a:off x="8670067" y="4843600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24"/>
          <p:cNvSpPr txBox="1">
            <a:spLocks noGrp="1"/>
          </p:cNvSpPr>
          <p:nvPr>
            <p:ph type="ctrTitle" idx="15"/>
          </p:nvPr>
        </p:nvSpPr>
        <p:spPr>
          <a:xfrm>
            <a:off x="982195" y="497367"/>
            <a:ext cx="10230000" cy="770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641001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5214144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"/>
          <p:cNvSpPr txBox="1">
            <a:spLocks noGrp="1"/>
          </p:cNvSpPr>
          <p:nvPr>
            <p:ph type="title"/>
          </p:nvPr>
        </p:nvSpPr>
        <p:spPr>
          <a:xfrm>
            <a:off x="2693933" y="3109367"/>
            <a:ext cx="6804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0" name="Google Shape;400;p3"/>
          <p:cNvSpPr txBox="1">
            <a:spLocks noGrp="1"/>
          </p:cNvSpPr>
          <p:nvPr>
            <p:ph type="subTitle" idx="1"/>
          </p:nvPr>
        </p:nvSpPr>
        <p:spPr>
          <a:xfrm>
            <a:off x="3189233" y="4176233"/>
            <a:ext cx="5813600" cy="95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/>
          </p:nvPr>
        </p:nvSpPr>
        <p:spPr>
          <a:xfrm>
            <a:off x="5204700" y="1783767"/>
            <a:ext cx="1776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12068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8"/>
          <p:cNvSpPr txBox="1">
            <a:spLocks noGrp="1"/>
          </p:cNvSpPr>
          <p:nvPr>
            <p:ph type="title"/>
          </p:nvPr>
        </p:nvSpPr>
        <p:spPr>
          <a:xfrm>
            <a:off x="1300467" y="594967"/>
            <a:ext cx="95908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title" idx="2"/>
          </p:nvPr>
        </p:nvSpPr>
        <p:spPr>
          <a:xfrm>
            <a:off x="2284233" y="1644133"/>
            <a:ext cx="3467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3" name="Google Shape;583;p28"/>
          <p:cNvSpPr txBox="1">
            <a:spLocks noGrp="1"/>
          </p:cNvSpPr>
          <p:nvPr>
            <p:ph type="title" idx="3"/>
          </p:nvPr>
        </p:nvSpPr>
        <p:spPr>
          <a:xfrm>
            <a:off x="2284175" y="2194437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 idx="4"/>
          </p:nvPr>
        </p:nvSpPr>
        <p:spPr>
          <a:xfrm>
            <a:off x="2284233" y="3170397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5" name="Google Shape;585;p28"/>
          <p:cNvSpPr txBox="1">
            <a:spLocks noGrp="1"/>
          </p:cNvSpPr>
          <p:nvPr>
            <p:ph type="title" idx="5"/>
          </p:nvPr>
        </p:nvSpPr>
        <p:spPr>
          <a:xfrm>
            <a:off x="2284175" y="3720693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title" idx="6"/>
          </p:nvPr>
        </p:nvSpPr>
        <p:spPr>
          <a:xfrm>
            <a:off x="2284233" y="4696635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title" idx="7"/>
          </p:nvPr>
        </p:nvSpPr>
        <p:spPr>
          <a:xfrm>
            <a:off x="2284175" y="5246949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4941787"/>
      </p:ext>
    </p:extLst>
  </p:cSld>
  <p:clrMapOvr>
    <a:masterClrMapping/>
  </p:clrMapOvr>
  <p:transition spd="slow" advClick="0">
    <p:push dir="u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AD1056B2-BAC7-44F3-B746-2E9CADA669B1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459776"/>
      </p:ext>
    </p:extLst>
  </p:cSld>
  <p:clrMapOvr>
    <a:masterClrMapping/>
  </p:clrMapOvr>
  <p:transition spd="slow" advClick="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9414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E7EA9-E401-436B-8B5D-7076241808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BFE2-60A7-4022-ADDB-8A0755FAC99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960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97F3-0C03-4DE6-9DA7-2D8473697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EC3A-D6C1-442D-AC62-F26BF8F1F65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98479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6BC60-5B17-4B75-B28F-331C2C06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4457-13C5-4DB3-869B-4730145223E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9DEC0-AFCA-4512-A94A-293A81FA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F42524-CA27-42CE-9E87-B2BF7D8F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0D17-3FA6-4DB6-9E44-F0AD930A93B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9942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E03C-283B-4CDD-AB30-C3253D626C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9263-6502-4CED-9FE8-272883927FB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3983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4466-A5FE-4339-A8D5-FA7D8B05F7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2E4E-F55D-4D27-A4CF-9591EACC12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25903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970A-8674-4D73-994F-4D343C1BBD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8AB1-37CC-4877-B2AA-8BEC1C88949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31564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B86D-3DBC-4818-B12F-8CE836DA0D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FB67-8BB6-453F-BCEB-750001C6AF6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1746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1541-24B4-4343-929F-5C8B72C38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7DDB-CF21-4973-96ED-45EBB3E28F0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30529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B0DC3-7215-45DD-A8AA-70BD76F6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52E6-08FB-4221-B89D-8A1ED364D5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297DCD-3468-4DED-B792-C2D1AC8B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6EA929-99E5-4641-A9C1-04974444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742A-88ED-4E57-8721-BE8EFD6E646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999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70C4A-405A-4670-8BBA-4F2FF0B22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A681-1675-480D-82AE-1D0C413CA29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252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5794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8509-E6FF-49C0-84C8-C7D609914C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5849-19EE-4783-BD00-EE4226CB71E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8305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4425800" y="2549167"/>
            <a:ext cx="5431200" cy="8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4425800" y="3390900"/>
            <a:ext cx="5431200" cy="1774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04335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7095595D-68A3-44FD-9EE6-20A3A9F757AB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149211"/>
      </p:ext>
    </p:extLst>
  </p:cSld>
  <p:clrMapOvr>
    <a:masterClrMapping/>
  </p:clrMapOvr>
  <p:transition spd="slow" advClick="0">
    <p:push dir="u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Google Shape;8234;p23"/>
          <p:cNvSpPr txBox="1">
            <a:spLocks noGrp="1"/>
          </p:cNvSpPr>
          <p:nvPr>
            <p:ph type="title"/>
          </p:nvPr>
        </p:nvSpPr>
        <p:spPr>
          <a:xfrm>
            <a:off x="1694200" y="839167"/>
            <a:ext cx="9360000" cy="1605600"/>
          </a:xfrm>
          <a:prstGeom prst="rect">
            <a:avLst/>
          </a:prstGeom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089887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Number and text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24"/>
          <p:cNvSpPr txBox="1">
            <a:spLocks noGrp="1"/>
          </p:cNvSpPr>
          <p:nvPr>
            <p:ph type="title"/>
          </p:nvPr>
        </p:nvSpPr>
        <p:spPr>
          <a:xfrm>
            <a:off x="4054596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1" name="Google Shape;1441;p24"/>
          <p:cNvSpPr txBox="1">
            <a:spLocks noGrp="1"/>
          </p:cNvSpPr>
          <p:nvPr>
            <p:ph type="subTitle" idx="1"/>
          </p:nvPr>
        </p:nvSpPr>
        <p:spPr>
          <a:xfrm>
            <a:off x="6094403" y="4394633"/>
            <a:ext cx="25512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24"/>
          <p:cNvSpPr txBox="1">
            <a:spLocks noGrp="1"/>
          </p:cNvSpPr>
          <p:nvPr>
            <p:ph type="title" idx="2"/>
          </p:nvPr>
        </p:nvSpPr>
        <p:spPr>
          <a:xfrm>
            <a:off x="6612803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3" name="Google Shape;1443;p24"/>
          <p:cNvSpPr txBox="1">
            <a:spLocks noGrp="1"/>
          </p:cNvSpPr>
          <p:nvPr>
            <p:ph type="subTitle" idx="3"/>
          </p:nvPr>
        </p:nvSpPr>
        <p:spPr>
          <a:xfrm>
            <a:off x="3527596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4"/>
          <p:cNvSpPr txBox="1">
            <a:spLocks noGrp="1"/>
          </p:cNvSpPr>
          <p:nvPr>
            <p:ph type="title" idx="4"/>
          </p:nvPr>
        </p:nvSpPr>
        <p:spPr>
          <a:xfrm>
            <a:off x="9235267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5" name="Google Shape;1445;p24"/>
          <p:cNvSpPr txBox="1">
            <a:spLocks noGrp="1"/>
          </p:cNvSpPr>
          <p:nvPr>
            <p:ph type="subTitle" idx="5"/>
          </p:nvPr>
        </p:nvSpPr>
        <p:spPr>
          <a:xfrm>
            <a:off x="8677267" y="4394633"/>
            <a:ext cx="2560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24"/>
          <p:cNvSpPr txBox="1">
            <a:spLocks noGrp="1"/>
          </p:cNvSpPr>
          <p:nvPr>
            <p:ph type="title" idx="6"/>
          </p:nvPr>
        </p:nvSpPr>
        <p:spPr>
          <a:xfrm>
            <a:off x="1528213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7" name="Google Shape;1447;p24"/>
          <p:cNvSpPr txBox="1">
            <a:spLocks noGrp="1"/>
          </p:cNvSpPr>
          <p:nvPr>
            <p:ph type="subTitle" idx="7"/>
          </p:nvPr>
        </p:nvSpPr>
        <p:spPr>
          <a:xfrm>
            <a:off x="966013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24"/>
          <p:cNvSpPr txBox="1">
            <a:spLocks noGrp="1"/>
          </p:cNvSpPr>
          <p:nvPr>
            <p:ph type="subTitle" idx="8"/>
          </p:nvPr>
        </p:nvSpPr>
        <p:spPr>
          <a:xfrm>
            <a:off x="96301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4"/>
          <p:cNvSpPr txBox="1">
            <a:spLocks noGrp="1"/>
          </p:cNvSpPr>
          <p:nvPr>
            <p:ph type="subTitle" idx="9"/>
          </p:nvPr>
        </p:nvSpPr>
        <p:spPr>
          <a:xfrm>
            <a:off x="3524596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24"/>
          <p:cNvSpPr txBox="1">
            <a:spLocks noGrp="1"/>
          </p:cNvSpPr>
          <p:nvPr>
            <p:ph type="subTitle" idx="13"/>
          </p:nvPr>
        </p:nvSpPr>
        <p:spPr>
          <a:xfrm>
            <a:off x="608280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4"/>
          <p:cNvSpPr txBox="1">
            <a:spLocks noGrp="1"/>
          </p:cNvSpPr>
          <p:nvPr>
            <p:ph type="subTitle" idx="14"/>
          </p:nvPr>
        </p:nvSpPr>
        <p:spPr>
          <a:xfrm>
            <a:off x="8670067" y="4843600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24"/>
          <p:cNvSpPr txBox="1">
            <a:spLocks noGrp="1"/>
          </p:cNvSpPr>
          <p:nvPr>
            <p:ph type="ctrTitle" idx="15"/>
          </p:nvPr>
        </p:nvSpPr>
        <p:spPr>
          <a:xfrm>
            <a:off x="982195" y="497367"/>
            <a:ext cx="10230000" cy="770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803285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03916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"/>
          <p:cNvSpPr txBox="1">
            <a:spLocks noGrp="1"/>
          </p:cNvSpPr>
          <p:nvPr>
            <p:ph type="title"/>
          </p:nvPr>
        </p:nvSpPr>
        <p:spPr>
          <a:xfrm>
            <a:off x="2693933" y="3109367"/>
            <a:ext cx="6804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0" name="Google Shape;400;p3"/>
          <p:cNvSpPr txBox="1">
            <a:spLocks noGrp="1"/>
          </p:cNvSpPr>
          <p:nvPr>
            <p:ph type="subTitle" idx="1"/>
          </p:nvPr>
        </p:nvSpPr>
        <p:spPr>
          <a:xfrm>
            <a:off x="3189233" y="4176233"/>
            <a:ext cx="5813600" cy="95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/>
          </p:nvPr>
        </p:nvSpPr>
        <p:spPr>
          <a:xfrm>
            <a:off x="5204700" y="1783767"/>
            <a:ext cx="1776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261193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8"/>
          <p:cNvSpPr txBox="1">
            <a:spLocks noGrp="1"/>
          </p:cNvSpPr>
          <p:nvPr>
            <p:ph type="title"/>
          </p:nvPr>
        </p:nvSpPr>
        <p:spPr>
          <a:xfrm>
            <a:off x="1300467" y="594967"/>
            <a:ext cx="95908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title" idx="2"/>
          </p:nvPr>
        </p:nvSpPr>
        <p:spPr>
          <a:xfrm>
            <a:off x="2284233" y="1644133"/>
            <a:ext cx="3467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3" name="Google Shape;583;p28"/>
          <p:cNvSpPr txBox="1">
            <a:spLocks noGrp="1"/>
          </p:cNvSpPr>
          <p:nvPr>
            <p:ph type="title" idx="3"/>
          </p:nvPr>
        </p:nvSpPr>
        <p:spPr>
          <a:xfrm>
            <a:off x="2284175" y="2194437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 idx="4"/>
          </p:nvPr>
        </p:nvSpPr>
        <p:spPr>
          <a:xfrm>
            <a:off x="2284233" y="3170397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5" name="Google Shape;585;p28"/>
          <p:cNvSpPr txBox="1">
            <a:spLocks noGrp="1"/>
          </p:cNvSpPr>
          <p:nvPr>
            <p:ph type="title" idx="5"/>
          </p:nvPr>
        </p:nvSpPr>
        <p:spPr>
          <a:xfrm>
            <a:off x="2284175" y="3720693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title" idx="6"/>
          </p:nvPr>
        </p:nvSpPr>
        <p:spPr>
          <a:xfrm>
            <a:off x="2284233" y="4696635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title" idx="7"/>
          </p:nvPr>
        </p:nvSpPr>
        <p:spPr>
          <a:xfrm>
            <a:off x="2284175" y="5246949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8683327"/>
      </p:ext>
    </p:extLst>
  </p:cSld>
  <p:clrMapOvr>
    <a:masterClrMapping/>
  </p:clrMapOvr>
  <p:transition spd="slow" advClick="0">
    <p:push dir="u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AD1056B2-BAC7-44F3-B746-2E9CADA669B1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814176"/>
      </p:ext>
    </p:extLst>
  </p:cSld>
  <p:clrMapOvr>
    <a:masterClrMapping/>
  </p:clrMapOvr>
  <p:transition spd="slow" advClick="0">
    <p:push dir="u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E7EA9-E401-436B-8B5D-7076241808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BFE2-60A7-4022-ADDB-8A0755FAC99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027D-3BF3-4E2B-838F-041495E6147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6829-8D69-4CDE-9C7B-420936F5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256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8668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97F3-0C03-4DE6-9DA7-2D8473697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EC3A-D6C1-442D-AC62-F26BF8F1F65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98796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6BC60-5B17-4B75-B28F-331C2C06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4457-13C5-4DB3-869B-4730145223E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9DEC0-AFCA-4512-A94A-293A81FA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F42524-CA27-42CE-9E87-B2BF7D8F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0D17-3FA6-4DB6-9E44-F0AD930A93B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917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E03C-283B-4CDD-AB30-C3253D626C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9263-6502-4CED-9FE8-272883927FB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4821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4466-A5FE-4339-A8D5-FA7D8B05F7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2E4E-F55D-4D27-A4CF-9591EACC12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38953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970A-8674-4D73-994F-4D343C1BBD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8AB1-37CC-4877-B2AA-8BEC1C88949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4260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B86D-3DBC-4818-B12F-8CE836DA0D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FB67-8BB6-453F-BCEB-750001C6AF6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169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1541-24B4-4343-929F-5C8B72C38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7DDB-CF21-4973-96ED-45EBB3E28F0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9414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B0DC3-7215-45DD-A8AA-70BD76F6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52E6-08FB-4221-B89D-8A1ED364D5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297DCD-3468-4DED-B792-C2D1AC8B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6EA929-99E5-4641-A9C1-04974444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742A-88ED-4E57-8721-BE8EFD6E646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73724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70C4A-405A-4670-8BBA-4F2FF0B22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A681-1675-480D-82AE-1D0C413CA29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2068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8509-E6FF-49C0-84C8-C7D609914C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5849-19EE-4783-BD00-EE4226CB71E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5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4553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4425800" y="2549167"/>
            <a:ext cx="5431200" cy="8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4425800" y="3390900"/>
            <a:ext cx="5431200" cy="1774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48169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7095595D-68A3-44FD-9EE6-20A3A9F757AB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038992"/>
      </p:ext>
    </p:extLst>
  </p:cSld>
  <p:clrMapOvr>
    <a:masterClrMapping/>
  </p:clrMapOvr>
  <p:transition spd="slow" advClick="0">
    <p:push dir="u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Google Shape;8234;p23"/>
          <p:cNvSpPr txBox="1">
            <a:spLocks noGrp="1"/>
          </p:cNvSpPr>
          <p:nvPr>
            <p:ph type="title"/>
          </p:nvPr>
        </p:nvSpPr>
        <p:spPr>
          <a:xfrm>
            <a:off x="1694200" y="839167"/>
            <a:ext cx="9360000" cy="1605600"/>
          </a:xfrm>
          <a:prstGeom prst="rect">
            <a:avLst/>
          </a:prstGeom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985505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Number and text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24"/>
          <p:cNvSpPr txBox="1">
            <a:spLocks noGrp="1"/>
          </p:cNvSpPr>
          <p:nvPr>
            <p:ph type="title"/>
          </p:nvPr>
        </p:nvSpPr>
        <p:spPr>
          <a:xfrm>
            <a:off x="4054596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1" name="Google Shape;1441;p24"/>
          <p:cNvSpPr txBox="1">
            <a:spLocks noGrp="1"/>
          </p:cNvSpPr>
          <p:nvPr>
            <p:ph type="subTitle" idx="1"/>
          </p:nvPr>
        </p:nvSpPr>
        <p:spPr>
          <a:xfrm>
            <a:off x="6094403" y="4394633"/>
            <a:ext cx="25512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24"/>
          <p:cNvSpPr txBox="1">
            <a:spLocks noGrp="1"/>
          </p:cNvSpPr>
          <p:nvPr>
            <p:ph type="title" idx="2"/>
          </p:nvPr>
        </p:nvSpPr>
        <p:spPr>
          <a:xfrm>
            <a:off x="6612803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3" name="Google Shape;1443;p24"/>
          <p:cNvSpPr txBox="1">
            <a:spLocks noGrp="1"/>
          </p:cNvSpPr>
          <p:nvPr>
            <p:ph type="subTitle" idx="3"/>
          </p:nvPr>
        </p:nvSpPr>
        <p:spPr>
          <a:xfrm>
            <a:off x="3527596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4"/>
          <p:cNvSpPr txBox="1">
            <a:spLocks noGrp="1"/>
          </p:cNvSpPr>
          <p:nvPr>
            <p:ph type="title" idx="4"/>
          </p:nvPr>
        </p:nvSpPr>
        <p:spPr>
          <a:xfrm>
            <a:off x="9235267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5" name="Google Shape;1445;p24"/>
          <p:cNvSpPr txBox="1">
            <a:spLocks noGrp="1"/>
          </p:cNvSpPr>
          <p:nvPr>
            <p:ph type="subTitle" idx="5"/>
          </p:nvPr>
        </p:nvSpPr>
        <p:spPr>
          <a:xfrm>
            <a:off x="8677267" y="4394633"/>
            <a:ext cx="2560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24"/>
          <p:cNvSpPr txBox="1">
            <a:spLocks noGrp="1"/>
          </p:cNvSpPr>
          <p:nvPr>
            <p:ph type="title" idx="6"/>
          </p:nvPr>
        </p:nvSpPr>
        <p:spPr>
          <a:xfrm>
            <a:off x="1528213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7" name="Google Shape;1447;p24"/>
          <p:cNvSpPr txBox="1">
            <a:spLocks noGrp="1"/>
          </p:cNvSpPr>
          <p:nvPr>
            <p:ph type="subTitle" idx="7"/>
          </p:nvPr>
        </p:nvSpPr>
        <p:spPr>
          <a:xfrm>
            <a:off x="966013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24"/>
          <p:cNvSpPr txBox="1">
            <a:spLocks noGrp="1"/>
          </p:cNvSpPr>
          <p:nvPr>
            <p:ph type="subTitle" idx="8"/>
          </p:nvPr>
        </p:nvSpPr>
        <p:spPr>
          <a:xfrm>
            <a:off x="96301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4"/>
          <p:cNvSpPr txBox="1">
            <a:spLocks noGrp="1"/>
          </p:cNvSpPr>
          <p:nvPr>
            <p:ph type="subTitle" idx="9"/>
          </p:nvPr>
        </p:nvSpPr>
        <p:spPr>
          <a:xfrm>
            <a:off x="3524596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24"/>
          <p:cNvSpPr txBox="1">
            <a:spLocks noGrp="1"/>
          </p:cNvSpPr>
          <p:nvPr>
            <p:ph type="subTitle" idx="13"/>
          </p:nvPr>
        </p:nvSpPr>
        <p:spPr>
          <a:xfrm>
            <a:off x="608280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4"/>
          <p:cNvSpPr txBox="1">
            <a:spLocks noGrp="1"/>
          </p:cNvSpPr>
          <p:nvPr>
            <p:ph type="subTitle" idx="14"/>
          </p:nvPr>
        </p:nvSpPr>
        <p:spPr>
          <a:xfrm>
            <a:off x="8670067" y="4843600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24"/>
          <p:cNvSpPr txBox="1">
            <a:spLocks noGrp="1"/>
          </p:cNvSpPr>
          <p:nvPr>
            <p:ph type="ctrTitle" idx="15"/>
          </p:nvPr>
        </p:nvSpPr>
        <p:spPr>
          <a:xfrm>
            <a:off x="982195" y="497367"/>
            <a:ext cx="10230000" cy="770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180096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18315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"/>
          <p:cNvSpPr txBox="1">
            <a:spLocks noGrp="1"/>
          </p:cNvSpPr>
          <p:nvPr>
            <p:ph type="title"/>
          </p:nvPr>
        </p:nvSpPr>
        <p:spPr>
          <a:xfrm>
            <a:off x="2693933" y="3109367"/>
            <a:ext cx="6804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0" name="Google Shape;400;p3"/>
          <p:cNvSpPr txBox="1">
            <a:spLocks noGrp="1"/>
          </p:cNvSpPr>
          <p:nvPr>
            <p:ph type="subTitle" idx="1"/>
          </p:nvPr>
        </p:nvSpPr>
        <p:spPr>
          <a:xfrm>
            <a:off x="3189233" y="4176233"/>
            <a:ext cx="5813600" cy="95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/>
          </p:nvPr>
        </p:nvSpPr>
        <p:spPr>
          <a:xfrm>
            <a:off x="5204700" y="1783767"/>
            <a:ext cx="1776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3024411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8"/>
          <p:cNvSpPr txBox="1">
            <a:spLocks noGrp="1"/>
          </p:cNvSpPr>
          <p:nvPr>
            <p:ph type="title"/>
          </p:nvPr>
        </p:nvSpPr>
        <p:spPr>
          <a:xfrm>
            <a:off x="1300467" y="594967"/>
            <a:ext cx="95908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title" idx="2"/>
          </p:nvPr>
        </p:nvSpPr>
        <p:spPr>
          <a:xfrm>
            <a:off x="2284233" y="1644133"/>
            <a:ext cx="3467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3" name="Google Shape;583;p28"/>
          <p:cNvSpPr txBox="1">
            <a:spLocks noGrp="1"/>
          </p:cNvSpPr>
          <p:nvPr>
            <p:ph type="title" idx="3"/>
          </p:nvPr>
        </p:nvSpPr>
        <p:spPr>
          <a:xfrm>
            <a:off x="2284175" y="2194437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 idx="4"/>
          </p:nvPr>
        </p:nvSpPr>
        <p:spPr>
          <a:xfrm>
            <a:off x="2284233" y="3170397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5" name="Google Shape;585;p28"/>
          <p:cNvSpPr txBox="1">
            <a:spLocks noGrp="1"/>
          </p:cNvSpPr>
          <p:nvPr>
            <p:ph type="title" idx="5"/>
          </p:nvPr>
        </p:nvSpPr>
        <p:spPr>
          <a:xfrm>
            <a:off x="2284175" y="3720693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title" idx="6"/>
          </p:nvPr>
        </p:nvSpPr>
        <p:spPr>
          <a:xfrm>
            <a:off x="2284233" y="4696635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title" idx="7"/>
          </p:nvPr>
        </p:nvSpPr>
        <p:spPr>
          <a:xfrm>
            <a:off x="2284175" y="5246949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2083782"/>
      </p:ext>
    </p:extLst>
  </p:cSld>
  <p:clrMapOvr>
    <a:masterClrMapping/>
  </p:clrMapOvr>
  <p:transition spd="slow" advClick="0">
    <p:push dir="u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AD1056B2-BAC7-44F3-B746-2E9CADA669B1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121301"/>
      </p:ext>
    </p:extLst>
  </p:cSld>
  <p:clrMapOvr>
    <a:masterClrMapping/>
  </p:clrMapOvr>
  <p:transition spd="slow" advClick="0">
    <p:push dir="u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E7EA9-E401-436B-8B5D-7076241808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BFE2-60A7-4022-ADDB-8A0755FAC99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1398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97F3-0C03-4DE6-9DA7-2D8473697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EC3A-D6C1-442D-AC62-F26BF8F1F65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34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83599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6BC60-5B17-4B75-B28F-331C2C06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4457-13C5-4DB3-869B-4730145223E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9DEC0-AFCA-4512-A94A-293A81FA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F42524-CA27-42CE-9E87-B2BF7D8F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0D17-3FA6-4DB6-9E44-F0AD930A93B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7109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E03C-283B-4CDD-AB30-C3253D626C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9263-6502-4CED-9FE8-272883927FB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6717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4466-A5FE-4339-A8D5-FA7D8B05F7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2E4E-F55D-4D27-A4CF-9591EACC12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3556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970A-8674-4D73-994F-4D343C1BBD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8AB1-37CC-4877-B2AA-8BEC1C88949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9013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B86D-3DBC-4818-B12F-8CE836DA0D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FB67-8BB6-453F-BCEB-750001C6AF6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9970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1541-24B4-4343-929F-5C8B72C38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7DDB-CF21-4973-96ED-45EBB3E28F0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7565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B0DC3-7215-45DD-A8AA-70BD76F6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52E6-08FB-4221-B89D-8A1ED364D5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297DCD-3468-4DED-B792-C2D1AC8B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6EA929-99E5-4641-A9C1-04974444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742A-88ED-4E57-8721-BE8EFD6E646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26363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70C4A-405A-4670-8BBA-4F2FF0B22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A681-1675-480D-82AE-1D0C413CA29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7375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8509-E6FF-49C0-84C8-C7D609914C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5849-19EE-4783-BD00-EE4226CB71E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203147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4425800" y="2549167"/>
            <a:ext cx="5431200" cy="8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4425800" y="3390900"/>
            <a:ext cx="5431200" cy="1774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297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1922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7095595D-68A3-44FD-9EE6-20A3A9F757AB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180395"/>
      </p:ext>
    </p:extLst>
  </p:cSld>
  <p:clrMapOvr>
    <a:masterClrMapping/>
  </p:clrMapOvr>
  <p:transition spd="slow" advClick="0">
    <p:push dir="u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Google Shape;8234;p23"/>
          <p:cNvSpPr txBox="1">
            <a:spLocks noGrp="1"/>
          </p:cNvSpPr>
          <p:nvPr>
            <p:ph type="title"/>
          </p:nvPr>
        </p:nvSpPr>
        <p:spPr>
          <a:xfrm>
            <a:off x="1694200" y="839167"/>
            <a:ext cx="9360000" cy="1605600"/>
          </a:xfrm>
          <a:prstGeom prst="rect">
            <a:avLst/>
          </a:prstGeom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8006036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Number and text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24"/>
          <p:cNvSpPr txBox="1">
            <a:spLocks noGrp="1"/>
          </p:cNvSpPr>
          <p:nvPr>
            <p:ph type="title"/>
          </p:nvPr>
        </p:nvSpPr>
        <p:spPr>
          <a:xfrm>
            <a:off x="4054596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1" name="Google Shape;1441;p24"/>
          <p:cNvSpPr txBox="1">
            <a:spLocks noGrp="1"/>
          </p:cNvSpPr>
          <p:nvPr>
            <p:ph type="subTitle" idx="1"/>
          </p:nvPr>
        </p:nvSpPr>
        <p:spPr>
          <a:xfrm>
            <a:off x="6094403" y="4394633"/>
            <a:ext cx="25512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24"/>
          <p:cNvSpPr txBox="1">
            <a:spLocks noGrp="1"/>
          </p:cNvSpPr>
          <p:nvPr>
            <p:ph type="title" idx="2"/>
          </p:nvPr>
        </p:nvSpPr>
        <p:spPr>
          <a:xfrm>
            <a:off x="6612803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3" name="Google Shape;1443;p24"/>
          <p:cNvSpPr txBox="1">
            <a:spLocks noGrp="1"/>
          </p:cNvSpPr>
          <p:nvPr>
            <p:ph type="subTitle" idx="3"/>
          </p:nvPr>
        </p:nvSpPr>
        <p:spPr>
          <a:xfrm>
            <a:off x="3527596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4"/>
          <p:cNvSpPr txBox="1">
            <a:spLocks noGrp="1"/>
          </p:cNvSpPr>
          <p:nvPr>
            <p:ph type="title" idx="4"/>
          </p:nvPr>
        </p:nvSpPr>
        <p:spPr>
          <a:xfrm>
            <a:off x="9235267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5" name="Google Shape;1445;p24"/>
          <p:cNvSpPr txBox="1">
            <a:spLocks noGrp="1"/>
          </p:cNvSpPr>
          <p:nvPr>
            <p:ph type="subTitle" idx="5"/>
          </p:nvPr>
        </p:nvSpPr>
        <p:spPr>
          <a:xfrm>
            <a:off x="8677267" y="4394633"/>
            <a:ext cx="2560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24"/>
          <p:cNvSpPr txBox="1">
            <a:spLocks noGrp="1"/>
          </p:cNvSpPr>
          <p:nvPr>
            <p:ph type="title" idx="6"/>
          </p:nvPr>
        </p:nvSpPr>
        <p:spPr>
          <a:xfrm>
            <a:off x="1528213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7" name="Google Shape;1447;p24"/>
          <p:cNvSpPr txBox="1">
            <a:spLocks noGrp="1"/>
          </p:cNvSpPr>
          <p:nvPr>
            <p:ph type="subTitle" idx="7"/>
          </p:nvPr>
        </p:nvSpPr>
        <p:spPr>
          <a:xfrm>
            <a:off x="966013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24"/>
          <p:cNvSpPr txBox="1">
            <a:spLocks noGrp="1"/>
          </p:cNvSpPr>
          <p:nvPr>
            <p:ph type="subTitle" idx="8"/>
          </p:nvPr>
        </p:nvSpPr>
        <p:spPr>
          <a:xfrm>
            <a:off x="96301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4"/>
          <p:cNvSpPr txBox="1">
            <a:spLocks noGrp="1"/>
          </p:cNvSpPr>
          <p:nvPr>
            <p:ph type="subTitle" idx="9"/>
          </p:nvPr>
        </p:nvSpPr>
        <p:spPr>
          <a:xfrm>
            <a:off x="3524596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24"/>
          <p:cNvSpPr txBox="1">
            <a:spLocks noGrp="1"/>
          </p:cNvSpPr>
          <p:nvPr>
            <p:ph type="subTitle" idx="13"/>
          </p:nvPr>
        </p:nvSpPr>
        <p:spPr>
          <a:xfrm>
            <a:off x="608280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4"/>
          <p:cNvSpPr txBox="1">
            <a:spLocks noGrp="1"/>
          </p:cNvSpPr>
          <p:nvPr>
            <p:ph type="subTitle" idx="14"/>
          </p:nvPr>
        </p:nvSpPr>
        <p:spPr>
          <a:xfrm>
            <a:off x="8670067" y="4843600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24"/>
          <p:cNvSpPr txBox="1">
            <a:spLocks noGrp="1"/>
          </p:cNvSpPr>
          <p:nvPr>
            <p:ph type="ctrTitle" idx="15"/>
          </p:nvPr>
        </p:nvSpPr>
        <p:spPr>
          <a:xfrm>
            <a:off x="982195" y="497367"/>
            <a:ext cx="10230000" cy="770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94897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11068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"/>
          <p:cNvSpPr txBox="1">
            <a:spLocks noGrp="1"/>
          </p:cNvSpPr>
          <p:nvPr>
            <p:ph type="title"/>
          </p:nvPr>
        </p:nvSpPr>
        <p:spPr>
          <a:xfrm>
            <a:off x="2693933" y="3109367"/>
            <a:ext cx="6804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0" name="Google Shape;400;p3"/>
          <p:cNvSpPr txBox="1">
            <a:spLocks noGrp="1"/>
          </p:cNvSpPr>
          <p:nvPr>
            <p:ph type="subTitle" idx="1"/>
          </p:nvPr>
        </p:nvSpPr>
        <p:spPr>
          <a:xfrm>
            <a:off x="3189233" y="4176233"/>
            <a:ext cx="5813600" cy="95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/>
          </p:nvPr>
        </p:nvSpPr>
        <p:spPr>
          <a:xfrm>
            <a:off x="5204700" y="1783767"/>
            <a:ext cx="1776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5188938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8"/>
          <p:cNvSpPr txBox="1">
            <a:spLocks noGrp="1"/>
          </p:cNvSpPr>
          <p:nvPr>
            <p:ph type="title"/>
          </p:nvPr>
        </p:nvSpPr>
        <p:spPr>
          <a:xfrm>
            <a:off x="1300467" y="594967"/>
            <a:ext cx="95908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title" idx="2"/>
          </p:nvPr>
        </p:nvSpPr>
        <p:spPr>
          <a:xfrm>
            <a:off x="2284233" y="1644133"/>
            <a:ext cx="3467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3" name="Google Shape;583;p28"/>
          <p:cNvSpPr txBox="1">
            <a:spLocks noGrp="1"/>
          </p:cNvSpPr>
          <p:nvPr>
            <p:ph type="title" idx="3"/>
          </p:nvPr>
        </p:nvSpPr>
        <p:spPr>
          <a:xfrm>
            <a:off x="2284175" y="2194437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 idx="4"/>
          </p:nvPr>
        </p:nvSpPr>
        <p:spPr>
          <a:xfrm>
            <a:off x="2284233" y="3170397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5" name="Google Shape;585;p28"/>
          <p:cNvSpPr txBox="1">
            <a:spLocks noGrp="1"/>
          </p:cNvSpPr>
          <p:nvPr>
            <p:ph type="title" idx="5"/>
          </p:nvPr>
        </p:nvSpPr>
        <p:spPr>
          <a:xfrm>
            <a:off x="2284175" y="3720693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title" idx="6"/>
          </p:nvPr>
        </p:nvSpPr>
        <p:spPr>
          <a:xfrm>
            <a:off x="2284233" y="4696635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title" idx="7"/>
          </p:nvPr>
        </p:nvSpPr>
        <p:spPr>
          <a:xfrm>
            <a:off x="2284175" y="5246949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9209131"/>
      </p:ext>
    </p:extLst>
  </p:cSld>
  <p:clrMapOvr>
    <a:masterClrMapping/>
  </p:clrMapOvr>
  <p:transition spd="slow" advClick="0">
    <p:push dir="u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AD1056B2-BAC7-44F3-B746-2E9CADA669B1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052145"/>
      </p:ext>
    </p:extLst>
  </p:cSld>
  <p:clrMapOvr>
    <a:masterClrMapping/>
  </p:clrMapOvr>
  <p:transition spd="slow" advClick="0">
    <p:push dir="u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E7EA9-E401-436B-8B5D-7076241808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BFE2-60A7-4022-ADDB-8A0755FAC99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37872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97F3-0C03-4DE6-9DA7-2D8473697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EC3A-D6C1-442D-AC62-F26BF8F1F65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165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6BC60-5B17-4B75-B28F-331C2C06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4457-13C5-4DB3-869B-4730145223E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9DEC0-AFCA-4512-A94A-293A81FA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F42524-CA27-42CE-9E87-B2BF7D8F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0D17-3FA6-4DB6-9E44-F0AD930A93B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94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81532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E03C-283B-4CDD-AB30-C3253D626C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9263-6502-4CED-9FE8-272883927FB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4932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4466-A5FE-4339-A8D5-FA7D8B05F7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2E4E-F55D-4D27-A4CF-9591EACC12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38991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970A-8674-4D73-994F-4D343C1BBD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8AB1-37CC-4877-B2AA-8BEC1C88949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07597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B86D-3DBC-4818-B12F-8CE836DA0D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FB67-8BB6-453F-BCEB-750001C6AF6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3969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1541-24B4-4343-929F-5C8B72C38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7DDB-CF21-4973-96ED-45EBB3E28F0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4483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B0DC3-7215-45DD-A8AA-70BD76F6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52E6-08FB-4221-B89D-8A1ED364D5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297DCD-3468-4DED-B792-C2D1AC8B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6EA929-99E5-4641-A9C1-04974444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742A-88ED-4E57-8721-BE8EFD6E646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7772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70C4A-405A-4670-8BBA-4F2FF0B22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A681-1675-480D-82AE-1D0C413CA29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4143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8509-E6FF-49C0-84C8-C7D609914C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5849-19EE-4783-BD00-EE4226CB71E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91416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4425800" y="2549167"/>
            <a:ext cx="5431200" cy="8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4425800" y="3390900"/>
            <a:ext cx="5431200" cy="1774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708828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7095595D-68A3-44FD-9EE6-20A3A9F757AB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943793"/>
      </p:ext>
    </p:extLst>
  </p:cSld>
  <p:clrMapOvr>
    <a:masterClrMapping/>
  </p:clrMapOvr>
  <p:transition spd="slow" advClick="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466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Google Shape;8234;p23"/>
          <p:cNvSpPr txBox="1">
            <a:spLocks noGrp="1"/>
          </p:cNvSpPr>
          <p:nvPr>
            <p:ph type="title"/>
          </p:nvPr>
        </p:nvSpPr>
        <p:spPr>
          <a:xfrm>
            <a:off x="1694200" y="839167"/>
            <a:ext cx="9360000" cy="1605600"/>
          </a:xfrm>
          <a:prstGeom prst="rect">
            <a:avLst/>
          </a:prstGeom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79937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Number and text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24"/>
          <p:cNvSpPr txBox="1">
            <a:spLocks noGrp="1"/>
          </p:cNvSpPr>
          <p:nvPr>
            <p:ph type="title"/>
          </p:nvPr>
        </p:nvSpPr>
        <p:spPr>
          <a:xfrm>
            <a:off x="4054596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1" name="Google Shape;1441;p24"/>
          <p:cNvSpPr txBox="1">
            <a:spLocks noGrp="1"/>
          </p:cNvSpPr>
          <p:nvPr>
            <p:ph type="subTitle" idx="1"/>
          </p:nvPr>
        </p:nvSpPr>
        <p:spPr>
          <a:xfrm>
            <a:off x="6094403" y="4394633"/>
            <a:ext cx="25512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24"/>
          <p:cNvSpPr txBox="1">
            <a:spLocks noGrp="1"/>
          </p:cNvSpPr>
          <p:nvPr>
            <p:ph type="title" idx="2"/>
          </p:nvPr>
        </p:nvSpPr>
        <p:spPr>
          <a:xfrm>
            <a:off x="6612803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3" name="Google Shape;1443;p24"/>
          <p:cNvSpPr txBox="1">
            <a:spLocks noGrp="1"/>
          </p:cNvSpPr>
          <p:nvPr>
            <p:ph type="subTitle" idx="3"/>
          </p:nvPr>
        </p:nvSpPr>
        <p:spPr>
          <a:xfrm>
            <a:off x="3527596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4"/>
          <p:cNvSpPr txBox="1">
            <a:spLocks noGrp="1"/>
          </p:cNvSpPr>
          <p:nvPr>
            <p:ph type="title" idx="4"/>
          </p:nvPr>
        </p:nvSpPr>
        <p:spPr>
          <a:xfrm>
            <a:off x="9235267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5" name="Google Shape;1445;p24"/>
          <p:cNvSpPr txBox="1">
            <a:spLocks noGrp="1"/>
          </p:cNvSpPr>
          <p:nvPr>
            <p:ph type="subTitle" idx="5"/>
          </p:nvPr>
        </p:nvSpPr>
        <p:spPr>
          <a:xfrm>
            <a:off x="8677267" y="4394633"/>
            <a:ext cx="2560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24"/>
          <p:cNvSpPr txBox="1">
            <a:spLocks noGrp="1"/>
          </p:cNvSpPr>
          <p:nvPr>
            <p:ph type="title" idx="6"/>
          </p:nvPr>
        </p:nvSpPr>
        <p:spPr>
          <a:xfrm>
            <a:off x="1528213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7" name="Google Shape;1447;p24"/>
          <p:cNvSpPr txBox="1">
            <a:spLocks noGrp="1"/>
          </p:cNvSpPr>
          <p:nvPr>
            <p:ph type="subTitle" idx="7"/>
          </p:nvPr>
        </p:nvSpPr>
        <p:spPr>
          <a:xfrm>
            <a:off x="966013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24"/>
          <p:cNvSpPr txBox="1">
            <a:spLocks noGrp="1"/>
          </p:cNvSpPr>
          <p:nvPr>
            <p:ph type="subTitle" idx="8"/>
          </p:nvPr>
        </p:nvSpPr>
        <p:spPr>
          <a:xfrm>
            <a:off x="96301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4"/>
          <p:cNvSpPr txBox="1">
            <a:spLocks noGrp="1"/>
          </p:cNvSpPr>
          <p:nvPr>
            <p:ph type="subTitle" idx="9"/>
          </p:nvPr>
        </p:nvSpPr>
        <p:spPr>
          <a:xfrm>
            <a:off x="3524596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24"/>
          <p:cNvSpPr txBox="1">
            <a:spLocks noGrp="1"/>
          </p:cNvSpPr>
          <p:nvPr>
            <p:ph type="subTitle" idx="13"/>
          </p:nvPr>
        </p:nvSpPr>
        <p:spPr>
          <a:xfrm>
            <a:off x="608280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4"/>
          <p:cNvSpPr txBox="1">
            <a:spLocks noGrp="1"/>
          </p:cNvSpPr>
          <p:nvPr>
            <p:ph type="subTitle" idx="14"/>
          </p:nvPr>
        </p:nvSpPr>
        <p:spPr>
          <a:xfrm>
            <a:off x="8670067" y="4843600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24"/>
          <p:cNvSpPr txBox="1">
            <a:spLocks noGrp="1"/>
          </p:cNvSpPr>
          <p:nvPr>
            <p:ph type="ctrTitle" idx="15"/>
          </p:nvPr>
        </p:nvSpPr>
        <p:spPr>
          <a:xfrm>
            <a:off x="982195" y="497367"/>
            <a:ext cx="10230000" cy="770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310437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329563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"/>
          <p:cNvSpPr txBox="1">
            <a:spLocks noGrp="1"/>
          </p:cNvSpPr>
          <p:nvPr>
            <p:ph type="title"/>
          </p:nvPr>
        </p:nvSpPr>
        <p:spPr>
          <a:xfrm>
            <a:off x="2693933" y="3109367"/>
            <a:ext cx="6804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0" name="Google Shape;400;p3"/>
          <p:cNvSpPr txBox="1">
            <a:spLocks noGrp="1"/>
          </p:cNvSpPr>
          <p:nvPr>
            <p:ph type="subTitle" idx="1"/>
          </p:nvPr>
        </p:nvSpPr>
        <p:spPr>
          <a:xfrm>
            <a:off x="3189233" y="4176233"/>
            <a:ext cx="5813600" cy="95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/>
          </p:nvPr>
        </p:nvSpPr>
        <p:spPr>
          <a:xfrm>
            <a:off x="5204700" y="1783767"/>
            <a:ext cx="1776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734532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8"/>
          <p:cNvSpPr txBox="1">
            <a:spLocks noGrp="1"/>
          </p:cNvSpPr>
          <p:nvPr>
            <p:ph type="title"/>
          </p:nvPr>
        </p:nvSpPr>
        <p:spPr>
          <a:xfrm>
            <a:off x="1300467" y="594967"/>
            <a:ext cx="95908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title" idx="2"/>
          </p:nvPr>
        </p:nvSpPr>
        <p:spPr>
          <a:xfrm>
            <a:off x="2284233" y="1644133"/>
            <a:ext cx="3467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3" name="Google Shape;583;p28"/>
          <p:cNvSpPr txBox="1">
            <a:spLocks noGrp="1"/>
          </p:cNvSpPr>
          <p:nvPr>
            <p:ph type="title" idx="3"/>
          </p:nvPr>
        </p:nvSpPr>
        <p:spPr>
          <a:xfrm>
            <a:off x="2284175" y="2194437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 idx="4"/>
          </p:nvPr>
        </p:nvSpPr>
        <p:spPr>
          <a:xfrm>
            <a:off x="2284233" y="3170397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5" name="Google Shape;585;p28"/>
          <p:cNvSpPr txBox="1">
            <a:spLocks noGrp="1"/>
          </p:cNvSpPr>
          <p:nvPr>
            <p:ph type="title" idx="5"/>
          </p:nvPr>
        </p:nvSpPr>
        <p:spPr>
          <a:xfrm>
            <a:off x="2284175" y="3720693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title" idx="6"/>
          </p:nvPr>
        </p:nvSpPr>
        <p:spPr>
          <a:xfrm>
            <a:off x="2284233" y="4696635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title" idx="7"/>
          </p:nvPr>
        </p:nvSpPr>
        <p:spPr>
          <a:xfrm>
            <a:off x="2284175" y="5246949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4600599"/>
      </p:ext>
    </p:extLst>
  </p:cSld>
  <p:clrMapOvr>
    <a:masterClrMapping/>
  </p:clrMapOvr>
  <p:transition spd="slow" advClick="0">
    <p:push dir="u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AD1056B2-BAC7-44F3-B746-2E9CADA669B1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591866"/>
      </p:ext>
    </p:extLst>
  </p:cSld>
  <p:clrMapOvr>
    <a:masterClrMapping/>
  </p:clrMapOvr>
  <p:transition spd="slow" advClick="0">
    <p:push dir="u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E7EA9-E401-436B-8B5D-7076241808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BFE2-60A7-4022-ADDB-8A0755FAC99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664026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97F3-0C03-4DE6-9DA7-2D8473697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EC3A-D6C1-442D-AC62-F26BF8F1F65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7521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6BC60-5B17-4B75-B28F-331C2C06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4457-13C5-4DB3-869B-4730145223E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9DEC0-AFCA-4512-A94A-293A81FA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F42524-CA27-42CE-9E87-B2BF7D8F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0D17-3FA6-4DB6-9E44-F0AD930A93B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110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E03C-283B-4CDD-AB30-C3253D626C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9263-6502-4CED-9FE8-272883927FB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0953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601421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4466-A5FE-4339-A8D5-FA7D8B05F7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2E4E-F55D-4D27-A4CF-9591EACC12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4499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970A-8674-4D73-994F-4D343C1BBD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8AB1-37CC-4877-B2AA-8BEC1C88949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81966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B86D-3DBC-4818-B12F-8CE836DA0D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FB67-8BB6-453F-BCEB-750001C6AF6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3569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1541-24B4-4343-929F-5C8B72C38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7DDB-CF21-4973-96ED-45EBB3E28F0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261415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B0DC3-7215-45DD-A8AA-70BD76F6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52E6-08FB-4221-B89D-8A1ED364D5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297DCD-3468-4DED-B792-C2D1AC8B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6EA929-99E5-4641-A9C1-04974444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742A-88ED-4E57-8721-BE8EFD6E646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057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70C4A-405A-4670-8BBA-4F2FF0B22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A681-1675-480D-82AE-1D0C413CA29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53119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8509-E6FF-49C0-84C8-C7D609914C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5849-19EE-4783-BD00-EE4226CB71E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16777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4425800" y="2549167"/>
            <a:ext cx="5431200" cy="8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4425800" y="3390900"/>
            <a:ext cx="5431200" cy="1774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182330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7095595D-68A3-44FD-9EE6-20A3A9F757AB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383100"/>
      </p:ext>
    </p:extLst>
  </p:cSld>
  <p:clrMapOvr>
    <a:masterClrMapping/>
  </p:clrMapOvr>
  <p:transition spd="slow" advClick="0">
    <p:push dir="u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Google Shape;8234;p23"/>
          <p:cNvSpPr txBox="1">
            <a:spLocks noGrp="1"/>
          </p:cNvSpPr>
          <p:nvPr>
            <p:ph type="title"/>
          </p:nvPr>
        </p:nvSpPr>
        <p:spPr>
          <a:xfrm>
            <a:off x="1694200" y="839167"/>
            <a:ext cx="9360000" cy="1605600"/>
          </a:xfrm>
          <a:prstGeom prst="rect">
            <a:avLst/>
          </a:prstGeom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9781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10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Number and text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24"/>
          <p:cNvSpPr txBox="1">
            <a:spLocks noGrp="1"/>
          </p:cNvSpPr>
          <p:nvPr>
            <p:ph type="title"/>
          </p:nvPr>
        </p:nvSpPr>
        <p:spPr>
          <a:xfrm>
            <a:off x="4054596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1" name="Google Shape;1441;p24"/>
          <p:cNvSpPr txBox="1">
            <a:spLocks noGrp="1"/>
          </p:cNvSpPr>
          <p:nvPr>
            <p:ph type="subTitle" idx="1"/>
          </p:nvPr>
        </p:nvSpPr>
        <p:spPr>
          <a:xfrm>
            <a:off x="6094403" y="4394633"/>
            <a:ext cx="25512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24"/>
          <p:cNvSpPr txBox="1">
            <a:spLocks noGrp="1"/>
          </p:cNvSpPr>
          <p:nvPr>
            <p:ph type="title" idx="2"/>
          </p:nvPr>
        </p:nvSpPr>
        <p:spPr>
          <a:xfrm>
            <a:off x="6612803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3" name="Google Shape;1443;p24"/>
          <p:cNvSpPr txBox="1">
            <a:spLocks noGrp="1"/>
          </p:cNvSpPr>
          <p:nvPr>
            <p:ph type="subTitle" idx="3"/>
          </p:nvPr>
        </p:nvSpPr>
        <p:spPr>
          <a:xfrm>
            <a:off x="3527596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4"/>
          <p:cNvSpPr txBox="1">
            <a:spLocks noGrp="1"/>
          </p:cNvSpPr>
          <p:nvPr>
            <p:ph type="title" idx="4"/>
          </p:nvPr>
        </p:nvSpPr>
        <p:spPr>
          <a:xfrm>
            <a:off x="9235267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5" name="Google Shape;1445;p24"/>
          <p:cNvSpPr txBox="1">
            <a:spLocks noGrp="1"/>
          </p:cNvSpPr>
          <p:nvPr>
            <p:ph type="subTitle" idx="5"/>
          </p:nvPr>
        </p:nvSpPr>
        <p:spPr>
          <a:xfrm>
            <a:off x="8677267" y="4394633"/>
            <a:ext cx="2560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24"/>
          <p:cNvSpPr txBox="1">
            <a:spLocks noGrp="1"/>
          </p:cNvSpPr>
          <p:nvPr>
            <p:ph type="title" idx="6"/>
          </p:nvPr>
        </p:nvSpPr>
        <p:spPr>
          <a:xfrm>
            <a:off x="1528213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7" name="Google Shape;1447;p24"/>
          <p:cNvSpPr txBox="1">
            <a:spLocks noGrp="1"/>
          </p:cNvSpPr>
          <p:nvPr>
            <p:ph type="subTitle" idx="7"/>
          </p:nvPr>
        </p:nvSpPr>
        <p:spPr>
          <a:xfrm>
            <a:off x="966013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24"/>
          <p:cNvSpPr txBox="1">
            <a:spLocks noGrp="1"/>
          </p:cNvSpPr>
          <p:nvPr>
            <p:ph type="subTitle" idx="8"/>
          </p:nvPr>
        </p:nvSpPr>
        <p:spPr>
          <a:xfrm>
            <a:off x="96301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4"/>
          <p:cNvSpPr txBox="1">
            <a:spLocks noGrp="1"/>
          </p:cNvSpPr>
          <p:nvPr>
            <p:ph type="subTitle" idx="9"/>
          </p:nvPr>
        </p:nvSpPr>
        <p:spPr>
          <a:xfrm>
            <a:off x="3524596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24"/>
          <p:cNvSpPr txBox="1">
            <a:spLocks noGrp="1"/>
          </p:cNvSpPr>
          <p:nvPr>
            <p:ph type="subTitle" idx="13"/>
          </p:nvPr>
        </p:nvSpPr>
        <p:spPr>
          <a:xfrm>
            <a:off x="608280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4"/>
          <p:cNvSpPr txBox="1">
            <a:spLocks noGrp="1"/>
          </p:cNvSpPr>
          <p:nvPr>
            <p:ph type="subTitle" idx="14"/>
          </p:nvPr>
        </p:nvSpPr>
        <p:spPr>
          <a:xfrm>
            <a:off x="8670067" y="4843600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24"/>
          <p:cNvSpPr txBox="1">
            <a:spLocks noGrp="1"/>
          </p:cNvSpPr>
          <p:nvPr>
            <p:ph type="ctrTitle" idx="15"/>
          </p:nvPr>
        </p:nvSpPr>
        <p:spPr>
          <a:xfrm>
            <a:off x="982195" y="497367"/>
            <a:ext cx="10230000" cy="770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366498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5318194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"/>
          <p:cNvSpPr txBox="1">
            <a:spLocks noGrp="1"/>
          </p:cNvSpPr>
          <p:nvPr>
            <p:ph type="title"/>
          </p:nvPr>
        </p:nvSpPr>
        <p:spPr>
          <a:xfrm>
            <a:off x="2693933" y="3109367"/>
            <a:ext cx="6804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0" name="Google Shape;400;p3"/>
          <p:cNvSpPr txBox="1">
            <a:spLocks noGrp="1"/>
          </p:cNvSpPr>
          <p:nvPr>
            <p:ph type="subTitle" idx="1"/>
          </p:nvPr>
        </p:nvSpPr>
        <p:spPr>
          <a:xfrm>
            <a:off x="3189233" y="4176233"/>
            <a:ext cx="5813600" cy="95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/>
          </p:nvPr>
        </p:nvSpPr>
        <p:spPr>
          <a:xfrm>
            <a:off x="5204700" y="1783767"/>
            <a:ext cx="1776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5940565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8"/>
          <p:cNvSpPr txBox="1">
            <a:spLocks noGrp="1"/>
          </p:cNvSpPr>
          <p:nvPr>
            <p:ph type="title"/>
          </p:nvPr>
        </p:nvSpPr>
        <p:spPr>
          <a:xfrm>
            <a:off x="1300467" y="594967"/>
            <a:ext cx="95908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title" idx="2"/>
          </p:nvPr>
        </p:nvSpPr>
        <p:spPr>
          <a:xfrm>
            <a:off x="2284233" y="1644133"/>
            <a:ext cx="3467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3" name="Google Shape;583;p28"/>
          <p:cNvSpPr txBox="1">
            <a:spLocks noGrp="1"/>
          </p:cNvSpPr>
          <p:nvPr>
            <p:ph type="title" idx="3"/>
          </p:nvPr>
        </p:nvSpPr>
        <p:spPr>
          <a:xfrm>
            <a:off x="2284175" y="2194437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 idx="4"/>
          </p:nvPr>
        </p:nvSpPr>
        <p:spPr>
          <a:xfrm>
            <a:off x="2284233" y="3170397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5" name="Google Shape;585;p28"/>
          <p:cNvSpPr txBox="1">
            <a:spLocks noGrp="1"/>
          </p:cNvSpPr>
          <p:nvPr>
            <p:ph type="title" idx="5"/>
          </p:nvPr>
        </p:nvSpPr>
        <p:spPr>
          <a:xfrm>
            <a:off x="2284175" y="3720693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title" idx="6"/>
          </p:nvPr>
        </p:nvSpPr>
        <p:spPr>
          <a:xfrm>
            <a:off x="2284233" y="4696635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title" idx="7"/>
          </p:nvPr>
        </p:nvSpPr>
        <p:spPr>
          <a:xfrm>
            <a:off x="2284175" y="5246949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3473475"/>
      </p:ext>
    </p:extLst>
  </p:cSld>
  <p:clrMapOvr>
    <a:masterClrMapping/>
  </p:clrMapOvr>
  <p:transition spd="slow" advClick="0">
    <p:push dir="u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AD1056B2-BAC7-44F3-B746-2E9CADA669B1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8664292"/>
      </p:ext>
    </p:extLst>
  </p:cSld>
  <p:clrMapOvr>
    <a:masterClrMapping/>
  </p:clrMapOvr>
  <p:transition spd="slow" advClick="0">
    <p:push dir="u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E7EA9-E401-436B-8B5D-7076241808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BFE2-60A7-4022-ADDB-8A0755FAC99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5065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97F3-0C03-4DE6-9DA7-2D8473697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EC3A-D6C1-442D-AC62-F26BF8F1F65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9576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6BC60-5B17-4B75-B28F-331C2C06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4457-13C5-4DB3-869B-4730145223E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9DEC0-AFCA-4512-A94A-293A81FA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F42524-CA27-42CE-9E87-B2BF7D8F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0D17-3FA6-4DB6-9E44-F0AD930A93B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4627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E03C-283B-4CDD-AB30-C3253D626C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9263-6502-4CED-9FE8-272883927FB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4084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4466-A5FE-4339-A8D5-FA7D8B05F7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2E4E-F55D-4D27-A4CF-9591EACC12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952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4010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970A-8674-4D73-994F-4D343C1BBD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8AB1-37CC-4877-B2AA-8BEC1C88949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4828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B86D-3DBC-4818-B12F-8CE836DA0D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FB67-8BB6-453F-BCEB-750001C6AF6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5359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1541-24B4-4343-929F-5C8B72C38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7DDB-CF21-4973-96ED-45EBB3E28F0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85456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B0DC3-7215-45DD-A8AA-70BD76F6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52E6-08FB-4221-B89D-8A1ED364D5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297DCD-3468-4DED-B792-C2D1AC8B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6EA929-99E5-4641-A9C1-04974444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742A-88ED-4E57-8721-BE8EFD6E646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60010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70C4A-405A-4670-8BBA-4F2FF0B22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A681-1675-480D-82AE-1D0C413CA29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3020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8509-E6FF-49C0-84C8-C7D609914C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5849-19EE-4783-BD00-EE4226CB71E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9438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4425800" y="2549167"/>
            <a:ext cx="5431200" cy="8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4425800" y="3390900"/>
            <a:ext cx="5431200" cy="1774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609019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7095595D-68A3-44FD-9EE6-20A3A9F757AB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709685"/>
      </p:ext>
    </p:extLst>
  </p:cSld>
  <p:clrMapOvr>
    <a:masterClrMapping/>
  </p:clrMapOvr>
  <p:transition spd="slow" advClick="0">
    <p:push dir="u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Google Shape;8234;p23"/>
          <p:cNvSpPr txBox="1">
            <a:spLocks noGrp="1"/>
          </p:cNvSpPr>
          <p:nvPr>
            <p:ph type="title"/>
          </p:nvPr>
        </p:nvSpPr>
        <p:spPr>
          <a:xfrm>
            <a:off x="1694200" y="839167"/>
            <a:ext cx="9360000" cy="1605600"/>
          </a:xfrm>
          <a:prstGeom prst="rect">
            <a:avLst/>
          </a:prstGeom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490968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Number and text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24"/>
          <p:cNvSpPr txBox="1">
            <a:spLocks noGrp="1"/>
          </p:cNvSpPr>
          <p:nvPr>
            <p:ph type="title"/>
          </p:nvPr>
        </p:nvSpPr>
        <p:spPr>
          <a:xfrm>
            <a:off x="4054596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1" name="Google Shape;1441;p24"/>
          <p:cNvSpPr txBox="1">
            <a:spLocks noGrp="1"/>
          </p:cNvSpPr>
          <p:nvPr>
            <p:ph type="subTitle" idx="1"/>
          </p:nvPr>
        </p:nvSpPr>
        <p:spPr>
          <a:xfrm>
            <a:off x="6094403" y="4394633"/>
            <a:ext cx="25512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24"/>
          <p:cNvSpPr txBox="1">
            <a:spLocks noGrp="1"/>
          </p:cNvSpPr>
          <p:nvPr>
            <p:ph type="title" idx="2"/>
          </p:nvPr>
        </p:nvSpPr>
        <p:spPr>
          <a:xfrm>
            <a:off x="6612803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3" name="Google Shape;1443;p24"/>
          <p:cNvSpPr txBox="1">
            <a:spLocks noGrp="1"/>
          </p:cNvSpPr>
          <p:nvPr>
            <p:ph type="subTitle" idx="3"/>
          </p:nvPr>
        </p:nvSpPr>
        <p:spPr>
          <a:xfrm>
            <a:off x="3527596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4"/>
          <p:cNvSpPr txBox="1">
            <a:spLocks noGrp="1"/>
          </p:cNvSpPr>
          <p:nvPr>
            <p:ph type="title" idx="4"/>
          </p:nvPr>
        </p:nvSpPr>
        <p:spPr>
          <a:xfrm>
            <a:off x="9235267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5" name="Google Shape;1445;p24"/>
          <p:cNvSpPr txBox="1">
            <a:spLocks noGrp="1"/>
          </p:cNvSpPr>
          <p:nvPr>
            <p:ph type="subTitle" idx="5"/>
          </p:nvPr>
        </p:nvSpPr>
        <p:spPr>
          <a:xfrm>
            <a:off x="8677267" y="4394633"/>
            <a:ext cx="2560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24"/>
          <p:cNvSpPr txBox="1">
            <a:spLocks noGrp="1"/>
          </p:cNvSpPr>
          <p:nvPr>
            <p:ph type="title" idx="6"/>
          </p:nvPr>
        </p:nvSpPr>
        <p:spPr>
          <a:xfrm>
            <a:off x="1528213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7" name="Google Shape;1447;p24"/>
          <p:cNvSpPr txBox="1">
            <a:spLocks noGrp="1"/>
          </p:cNvSpPr>
          <p:nvPr>
            <p:ph type="subTitle" idx="7"/>
          </p:nvPr>
        </p:nvSpPr>
        <p:spPr>
          <a:xfrm>
            <a:off x="966013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24"/>
          <p:cNvSpPr txBox="1">
            <a:spLocks noGrp="1"/>
          </p:cNvSpPr>
          <p:nvPr>
            <p:ph type="subTitle" idx="8"/>
          </p:nvPr>
        </p:nvSpPr>
        <p:spPr>
          <a:xfrm>
            <a:off x="96301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4"/>
          <p:cNvSpPr txBox="1">
            <a:spLocks noGrp="1"/>
          </p:cNvSpPr>
          <p:nvPr>
            <p:ph type="subTitle" idx="9"/>
          </p:nvPr>
        </p:nvSpPr>
        <p:spPr>
          <a:xfrm>
            <a:off x="3524596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24"/>
          <p:cNvSpPr txBox="1">
            <a:spLocks noGrp="1"/>
          </p:cNvSpPr>
          <p:nvPr>
            <p:ph type="subTitle" idx="13"/>
          </p:nvPr>
        </p:nvSpPr>
        <p:spPr>
          <a:xfrm>
            <a:off x="608280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4"/>
          <p:cNvSpPr txBox="1">
            <a:spLocks noGrp="1"/>
          </p:cNvSpPr>
          <p:nvPr>
            <p:ph type="subTitle" idx="14"/>
          </p:nvPr>
        </p:nvSpPr>
        <p:spPr>
          <a:xfrm>
            <a:off x="8670067" y="4843600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24"/>
          <p:cNvSpPr txBox="1">
            <a:spLocks noGrp="1"/>
          </p:cNvSpPr>
          <p:nvPr>
            <p:ph type="ctrTitle" idx="15"/>
          </p:nvPr>
        </p:nvSpPr>
        <p:spPr>
          <a:xfrm>
            <a:off x="982195" y="497367"/>
            <a:ext cx="10230000" cy="770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1061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069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11077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"/>
          <p:cNvSpPr txBox="1">
            <a:spLocks noGrp="1"/>
          </p:cNvSpPr>
          <p:nvPr>
            <p:ph type="title"/>
          </p:nvPr>
        </p:nvSpPr>
        <p:spPr>
          <a:xfrm>
            <a:off x="2693933" y="3109367"/>
            <a:ext cx="6804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0" name="Google Shape;400;p3"/>
          <p:cNvSpPr txBox="1">
            <a:spLocks noGrp="1"/>
          </p:cNvSpPr>
          <p:nvPr>
            <p:ph type="subTitle" idx="1"/>
          </p:nvPr>
        </p:nvSpPr>
        <p:spPr>
          <a:xfrm>
            <a:off x="3189233" y="4176233"/>
            <a:ext cx="5813600" cy="95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/>
          </p:nvPr>
        </p:nvSpPr>
        <p:spPr>
          <a:xfrm>
            <a:off x="5204700" y="1783767"/>
            <a:ext cx="1776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9472505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8"/>
          <p:cNvSpPr txBox="1">
            <a:spLocks noGrp="1"/>
          </p:cNvSpPr>
          <p:nvPr>
            <p:ph type="title"/>
          </p:nvPr>
        </p:nvSpPr>
        <p:spPr>
          <a:xfrm>
            <a:off x="1300467" y="594967"/>
            <a:ext cx="95908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title" idx="2"/>
          </p:nvPr>
        </p:nvSpPr>
        <p:spPr>
          <a:xfrm>
            <a:off x="2284233" y="1644133"/>
            <a:ext cx="3467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3" name="Google Shape;583;p28"/>
          <p:cNvSpPr txBox="1">
            <a:spLocks noGrp="1"/>
          </p:cNvSpPr>
          <p:nvPr>
            <p:ph type="title" idx="3"/>
          </p:nvPr>
        </p:nvSpPr>
        <p:spPr>
          <a:xfrm>
            <a:off x="2284175" y="2194437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 idx="4"/>
          </p:nvPr>
        </p:nvSpPr>
        <p:spPr>
          <a:xfrm>
            <a:off x="2284233" y="3170397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5" name="Google Shape;585;p28"/>
          <p:cNvSpPr txBox="1">
            <a:spLocks noGrp="1"/>
          </p:cNvSpPr>
          <p:nvPr>
            <p:ph type="title" idx="5"/>
          </p:nvPr>
        </p:nvSpPr>
        <p:spPr>
          <a:xfrm>
            <a:off x="2284175" y="3720693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title" idx="6"/>
          </p:nvPr>
        </p:nvSpPr>
        <p:spPr>
          <a:xfrm>
            <a:off x="2284233" y="4696635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title" idx="7"/>
          </p:nvPr>
        </p:nvSpPr>
        <p:spPr>
          <a:xfrm>
            <a:off x="2284175" y="5246949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1081717"/>
      </p:ext>
    </p:extLst>
  </p:cSld>
  <p:clrMapOvr>
    <a:masterClrMapping/>
  </p:clrMapOvr>
  <p:transition spd="slow" advClick="0">
    <p:push dir="u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AD1056B2-BAC7-44F3-B746-2E9CADA669B1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118139"/>
      </p:ext>
    </p:extLst>
  </p:cSld>
  <p:clrMapOvr>
    <a:masterClrMapping/>
  </p:clrMapOvr>
  <p:transition spd="slow" advClick="0">
    <p:push dir="u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E7EA9-E401-436B-8B5D-7076241808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8BFE2-60A7-4022-ADDB-8A0755FAC99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3653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97F3-0C03-4DE6-9DA7-2D8473697D1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DEC3A-D6C1-442D-AC62-F26BF8F1F650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96148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6BC60-5B17-4B75-B28F-331C2C06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4457-13C5-4DB3-869B-4730145223E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9DEC0-AFCA-4512-A94A-293A81FA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F42524-CA27-42CE-9E87-B2BF7D8F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30D17-3FA6-4DB6-9E44-F0AD930A93B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6203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E03C-283B-4CDD-AB30-C3253D626C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9263-6502-4CED-9FE8-272883927FB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65750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F4466-A5FE-4339-A8D5-FA7D8B05F70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2E4E-F55D-4D27-A4CF-9591EACC122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5583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0970A-8674-4D73-994F-4D343C1BBD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A8AB1-37CC-4877-B2AA-8BEC1C889495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8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027D-3BF3-4E2B-838F-041495E6147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6829-8D69-4CDE-9C7B-420936F5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479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4788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B86D-3DBC-4818-B12F-8CE836DA0D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EFB67-8BB6-453F-BCEB-750001C6AF6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0559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1541-24B4-4343-929F-5C8B72C389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A7DDB-CF21-4973-96ED-45EBB3E28F0A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7627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B0DC3-7215-45DD-A8AA-70BD76F6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452E6-08FB-4221-B89D-8A1ED364D5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297DCD-3468-4DED-B792-C2D1AC8B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6EA929-99E5-4641-A9C1-04974444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742A-88ED-4E57-8721-BE8EFD6E646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0998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70C4A-405A-4670-8BBA-4F2FF0B22F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9A681-1675-480D-82AE-1D0C413CA29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7208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98509-E6FF-49C0-84C8-C7D609914C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75849-19EE-4783-BD00-EE4226CB71E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9027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4425800" y="2549167"/>
            <a:ext cx="5431200" cy="8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4425800" y="3390900"/>
            <a:ext cx="5431200" cy="1774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348007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7095595D-68A3-44FD-9EE6-20A3A9F757AB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9025906"/>
      </p:ext>
    </p:extLst>
  </p:cSld>
  <p:clrMapOvr>
    <a:masterClrMapping/>
  </p:clrMapOvr>
  <p:transition spd="slow" advClick="0">
    <p:push dir="u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Google Shape;8234;p23"/>
          <p:cNvSpPr txBox="1">
            <a:spLocks noGrp="1"/>
          </p:cNvSpPr>
          <p:nvPr>
            <p:ph type="title"/>
          </p:nvPr>
        </p:nvSpPr>
        <p:spPr>
          <a:xfrm>
            <a:off x="1694200" y="839167"/>
            <a:ext cx="9360000" cy="1605600"/>
          </a:xfrm>
          <a:prstGeom prst="rect">
            <a:avLst/>
          </a:prstGeom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728835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Number and text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24"/>
          <p:cNvSpPr txBox="1">
            <a:spLocks noGrp="1"/>
          </p:cNvSpPr>
          <p:nvPr>
            <p:ph type="title"/>
          </p:nvPr>
        </p:nvSpPr>
        <p:spPr>
          <a:xfrm>
            <a:off x="4054596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1" name="Google Shape;1441;p24"/>
          <p:cNvSpPr txBox="1">
            <a:spLocks noGrp="1"/>
          </p:cNvSpPr>
          <p:nvPr>
            <p:ph type="subTitle" idx="1"/>
          </p:nvPr>
        </p:nvSpPr>
        <p:spPr>
          <a:xfrm>
            <a:off x="6094403" y="4394633"/>
            <a:ext cx="25512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24"/>
          <p:cNvSpPr txBox="1">
            <a:spLocks noGrp="1"/>
          </p:cNvSpPr>
          <p:nvPr>
            <p:ph type="title" idx="2"/>
          </p:nvPr>
        </p:nvSpPr>
        <p:spPr>
          <a:xfrm>
            <a:off x="6612803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3" name="Google Shape;1443;p24"/>
          <p:cNvSpPr txBox="1">
            <a:spLocks noGrp="1"/>
          </p:cNvSpPr>
          <p:nvPr>
            <p:ph type="subTitle" idx="3"/>
          </p:nvPr>
        </p:nvSpPr>
        <p:spPr>
          <a:xfrm>
            <a:off x="3527596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4"/>
          <p:cNvSpPr txBox="1">
            <a:spLocks noGrp="1"/>
          </p:cNvSpPr>
          <p:nvPr>
            <p:ph type="title" idx="4"/>
          </p:nvPr>
        </p:nvSpPr>
        <p:spPr>
          <a:xfrm>
            <a:off x="9235267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5" name="Google Shape;1445;p24"/>
          <p:cNvSpPr txBox="1">
            <a:spLocks noGrp="1"/>
          </p:cNvSpPr>
          <p:nvPr>
            <p:ph type="subTitle" idx="5"/>
          </p:nvPr>
        </p:nvSpPr>
        <p:spPr>
          <a:xfrm>
            <a:off x="8677267" y="4394633"/>
            <a:ext cx="2560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24"/>
          <p:cNvSpPr txBox="1">
            <a:spLocks noGrp="1"/>
          </p:cNvSpPr>
          <p:nvPr>
            <p:ph type="title" idx="6"/>
          </p:nvPr>
        </p:nvSpPr>
        <p:spPr>
          <a:xfrm>
            <a:off x="1528213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7" name="Google Shape;1447;p24"/>
          <p:cNvSpPr txBox="1">
            <a:spLocks noGrp="1"/>
          </p:cNvSpPr>
          <p:nvPr>
            <p:ph type="subTitle" idx="7"/>
          </p:nvPr>
        </p:nvSpPr>
        <p:spPr>
          <a:xfrm>
            <a:off x="966013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24"/>
          <p:cNvSpPr txBox="1">
            <a:spLocks noGrp="1"/>
          </p:cNvSpPr>
          <p:nvPr>
            <p:ph type="subTitle" idx="8"/>
          </p:nvPr>
        </p:nvSpPr>
        <p:spPr>
          <a:xfrm>
            <a:off x="96301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4"/>
          <p:cNvSpPr txBox="1">
            <a:spLocks noGrp="1"/>
          </p:cNvSpPr>
          <p:nvPr>
            <p:ph type="subTitle" idx="9"/>
          </p:nvPr>
        </p:nvSpPr>
        <p:spPr>
          <a:xfrm>
            <a:off x="3524596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24"/>
          <p:cNvSpPr txBox="1">
            <a:spLocks noGrp="1"/>
          </p:cNvSpPr>
          <p:nvPr>
            <p:ph type="subTitle" idx="13"/>
          </p:nvPr>
        </p:nvSpPr>
        <p:spPr>
          <a:xfrm>
            <a:off x="608280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4"/>
          <p:cNvSpPr txBox="1">
            <a:spLocks noGrp="1"/>
          </p:cNvSpPr>
          <p:nvPr>
            <p:ph type="subTitle" idx="14"/>
          </p:nvPr>
        </p:nvSpPr>
        <p:spPr>
          <a:xfrm>
            <a:off x="8670067" y="4843600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24"/>
          <p:cNvSpPr txBox="1">
            <a:spLocks noGrp="1"/>
          </p:cNvSpPr>
          <p:nvPr>
            <p:ph type="ctrTitle" idx="15"/>
          </p:nvPr>
        </p:nvSpPr>
        <p:spPr>
          <a:xfrm>
            <a:off x="982195" y="497367"/>
            <a:ext cx="10230000" cy="770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609775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0580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88319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"/>
          <p:cNvSpPr txBox="1">
            <a:spLocks noGrp="1"/>
          </p:cNvSpPr>
          <p:nvPr>
            <p:ph type="title"/>
          </p:nvPr>
        </p:nvSpPr>
        <p:spPr>
          <a:xfrm>
            <a:off x="2693933" y="3109367"/>
            <a:ext cx="6804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0" name="Google Shape;400;p3"/>
          <p:cNvSpPr txBox="1">
            <a:spLocks noGrp="1"/>
          </p:cNvSpPr>
          <p:nvPr>
            <p:ph type="subTitle" idx="1"/>
          </p:nvPr>
        </p:nvSpPr>
        <p:spPr>
          <a:xfrm>
            <a:off x="3189233" y="4176233"/>
            <a:ext cx="5813600" cy="95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/>
          </p:nvPr>
        </p:nvSpPr>
        <p:spPr>
          <a:xfrm>
            <a:off x="5204700" y="1783767"/>
            <a:ext cx="1776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01851513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8"/>
          <p:cNvSpPr txBox="1">
            <a:spLocks noGrp="1"/>
          </p:cNvSpPr>
          <p:nvPr>
            <p:ph type="title"/>
          </p:nvPr>
        </p:nvSpPr>
        <p:spPr>
          <a:xfrm>
            <a:off x="1300467" y="594967"/>
            <a:ext cx="95908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title" idx="2"/>
          </p:nvPr>
        </p:nvSpPr>
        <p:spPr>
          <a:xfrm>
            <a:off x="2284233" y="1644133"/>
            <a:ext cx="3467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3" name="Google Shape;583;p28"/>
          <p:cNvSpPr txBox="1">
            <a:spLocks noGrp="1"/>
          </p:cNvSpPr>
          <p:nvPr>
            <p:ph type="title" idx="3"/>
          </p:nvPr>
        </p:nvSpPr>
        <p:spPr>
          <a:xfrm>
            <a:off x="2284175" y="2194437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 idx="4"/>
          </p:nvPr>
        </p:nvSpPr>
        <p:spPr>
          <a:xfrm>
            <a:off x="2284233" y="3170397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5" name="Google Shape;585;p28"/>
          <p:cNvSpPr txBox="1">
            <a:spLocks noGrp="1"/>
          </p:cNvSpPr>
          <p:nvPr>
            <p:ph type="title" idx="5"/>
          </p:nvPr>
        </p:nvSpPr>
        <p:spPr>
          <a:xfrm>
            <a:off x="2284175" y="3720693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title" idx="6"/>
          </p:nvPr>
        </p:nvSpPr>
        <p:spPr>
          <a:xfrm>
            <a:off x="2284233" y="4696635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title" idx="7"/>
          </p:nvPr>
        </p:nvSpPr>
        <p:spPr>
          <a:xfrm>
            <a:off x="2284175" y="5246949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1359023"/>
      </p:ext>
    </p:extLst>
  </p:cSld>
  <p:clrMapOvr>
    <a:masterClrMapping/>
  </p:clrMapOvr>
  <p:transition spd="slow" advClick="0">
    <p:push dir="u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AD1056B2-BAC7-44F3-B746-2E9CADA669B1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3529019"/>
      </p:ext>
    </p:extLst>
  </p:cSld>
  <p:clrMapOvr>
    <a:masterClrMapping/>
  </p:clrMapOvr>
  <p:transition spd="slow" advClick="0">
    <p:push dir="u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5C78-BB05-4E80-BB61-AA675048E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80EC2-CF07-4FF7-B218-0B2465646AC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3904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02B2A-6174-4592-90C3-9BDAF7E82E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7C5BA-58E2-43AE-92D3-2FC839A3CFA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0574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6BC60-5B17-4B75-B28F-331C2C06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70D0C-D2E3-4AC2-8290-ED81572ADD8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9DEC0-AFCA-4512-A94A-293A81FA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F42524-CA27-42CE-9E87-B2BF7D8F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082C-5C4D-47A4-897B-F40540111C5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8612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A0011-074E-468B-AFB9-8045293776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4C34-744A-4F42-B834-D6741FF159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68757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051CD-AFBE-46DF-B8FC-69DACF2DF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29CFF-CCB1-47D3-AAE7-D253F4FFB68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11386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86F43-9653-489F-872A-12A7B658B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AA1AF-5B82-4709-854E-2E131B1A5EA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33659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7B89-BF05-482B-8412-55B5AA8200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9619-E084-4056-92A3-776833EEAC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20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07440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C033B-8765-415E-84B4-2802DD0A5E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69A2-D2F7-4A30-BCB1-3D35C909627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6348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B0DC3-7215-45DD-A8AA-70BD76F6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FC7C-CDA8-4F76-BAE3-E69E0DD7B9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297DCD-3468-4DED-B792-C2D1AC8B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6EA929-99E5-4641-A9C1-04974444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DCEC0-CC32-406B-B303-9D25C998103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7288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72A8-C1AF-438A-BB8B-643A81283F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8AF2-3D7E-422E-9648-456C2695A93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457690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E641-4049-4937-A3C6-2F0D393EDD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8EA3D-F6E6-4180-807B-426F842759B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3283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4425800" y="2549167"/>
            <a:ext cx="5431200" cy="8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4425800" y="3390900"/>
            <a:ext cx="5431200" cy="1774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61759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7095595D-68A3-44FD-9EE6-20A3A9F757AB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507762"/>
      </p:ext>
    </p:extLst>
  </p:cSld>
  <p:clrMapOvr>
    <a:masterClrMapping/>
  </p:clrMapOvr>
  <p:transition spd="slow" advClick="0">
    <p:push dir="u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Google Shape;8234;p23"/>
          <p:cNvSpPr txBox="1">
            <a:spLocks noGrp="1"/>
          </p:cNvSpPr>
          <p:nvPr>
            <p:ph type="title"/>
          </p:nvPr>
        </p:nvSpPr>
        <p:spPr>
          <a:xfrm>
            <a:off x="1694200" y="839167"/>
            <a:ext cx="9360000" cy="1605600"/>
          </a:xfrm>
          <a:prstGeom prst="rect">
            <a:avLst/>
          </a:prstGeom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5056430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Number and text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24"/>
          <p:cNvSpPr txBox="1">
            <a:spLocks noGrp="1"/>
          </p:cNvSpPr>
          <p:nvPr>
            <p:ph type="title"/>
          </p:nvPr>
        </p:nvSpPr>
        <p:spPr>
          <a:xfrm>
            <a:off x="4054596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1" name="Google Shape;1441;p24"/>
          <p:cNvSpPr txBox="1">
            <a:spLocks noGrp="1"/>
          </p:cNvSpPr>
          <p:nvPr>
            <p:ph type="subTitle" idx="1"/>
          </p:nvPr>
        </p:nvSpPr>
        <p:spPr>
          <a:xfrm>
            <a:off x="6094403" y="4394633"/>
            <a:ext cx="25512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24"/>
          <p:cNvSpPr txBox="1">
            <a:spLocks noGrp="1"/>
          </p:cNvSpPr>
          <p:nvPr>
            <p:ph type="title" idx="2"/>
          </p:nvPr>
        </p:nvSpPr>
        <p:spPr>
          <a:xfrm>
            <a:off x="6612803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3" name="Google Shape;1443;p24"/>
          <p:cNvSpPr txBox="1">
            <a:spLocks noGrp="1"/>
          </p:cNvSpPr>
          <p:nvPr>
            <p:ph type="subTitle" idx="3"/>
          </p:nvPr>
        </p:nvSpPr>
        <p:spPr>
          <a:xfrm>
            <a:off x="3527596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4"/>
          <p:cNvSpPr txBox="1">
            <a:spLocks noGrp="1"/>
          </p:cNvSpPr>
          <p:nvPr>
            <p:ph type="title" idx="4"/>
          </p:nvPr>
        </p:nvSpPr>
        <p:spPr>
          <a:xfrm>
            <a:off x="9235267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5" name="Google Shape;1445;p24"/>
          <p:cNvSpPr txBox="1">
            <a:spLocks noGrp="1"/>
          </p:cNvSpPr>
          <p:nvPr>
            <p:ph type="subTitle" idx="5"/>
          </p:nvPr>
        </p:nvSpPr>
        <p:spPr>
          <a:xfrm>
            <a:off x="8677267" y="4394633"/>
            <a:ext cx="2560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24"/>
          <p:cNvSpPr txBox="1">
            <a:spLocks noGrp="1"/>
          </p:cNvSpPr>
          <p:nvPr>
            <p:ph type="title" idx="6"/>
          </p:nvPr>
        </p:nvSpPr>
        <p:spPr>
          <a:xfrm>
            <a:off x="1528213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7" name="Google Shape;1447;p24"/>
          <p:cNvSpPr txBox="1">
            <a:spLocks noGrp="1"/>
          </p:cNvSpPr>
          <p:nvPr>
            <p:ph type="subTitle" idx="7"/>
          </p:nvPr>
        </p:nvSpPr>
        <p:spPr>
          <a:xfrm>
            <a:off x="966013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24"/>
          <p:cNvSpPr txBox="1">
            <a:spLocks noGrp="1"/>
          </p:cNvSpPr>
          <p:nvPr>
            <p:ph type="subTitle" idx="8"/>
          </p:nvPr>
        </p:nvSpPr>
        <p:spPr>
          <a:xfrm>
            <a:off x="96301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4"/>
          <p:cNvSpPr txBox="1">
            <a:spLocks noGrp="1"/>
          </p:cNvSpPr>
          <p:nvPr>
            <p:ph type="subTitle" idx="9"/>
          </p:nvPr>
        </p:nvSpPr>
        <p:spPr>
          <a:xfrm>
            <a:off x="3524596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24"/>
          <p:cNvSpPr txBox="1">
            <a:spLocks noGrp="1"/>
          </p:cNvSpPr>
          <p:nvPr>
            <p:ph type="subTitle" idx="13"/>
          </p:nvPr>
        </p:nvSpPr>
        <p:spPr>
          <a:xfrm>
            <a:off x="608280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4"/>
          <p:cNvSpPr txBox="1">
            <a:spLocks noGrp="1"/>
          </p:cNvSpPr>
          <p:nvPr>
            <p:ph type="subTitle" idx="14"/>
          </p:nvPr>
        </p:nvSpPr>
        <p:spPr>
          <a:xfrm>
            <a:off x="8670067" y="4843600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24"/>
          <p:cNvSpPr txBox="1">
            <a:spLocks noGrp="1"/>
          </p:cNvSpPr>
          <p:nvPr>
            <p:ph type="ctrTitle" idx="15"/>
          </p:nvPr>
        </p:nvSpPr>
        <p:spPr>
          <a:xfrm>
            <a:off x="982195" y="497367"/>
            <a:ext cx="10230000" cy="770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47364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5734704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"/>
          <p:cNvSpPr txBox="1">
            <a:spLocks noGrp="1"/>
          </p:cNvSpPr>
          <p:nvPr>
            <p:ph type="title"/>
          </p:nvPr>
        </p:nvSpPr>
        <p:spPr>
          <a:xfrm>
            <a:off x="2693933" y="3109367"/>
            <a:ext cx="6804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0" name="Google Shape;400;p3"/>
          <p:cNvSpPr txBox="1">
            <a:spLocks noGrp="1"/>
          </p:cNvSpPr>
          <p:nvPr>
            <p:ph type="subTitle" idx="1"/>
          </p:nvPr>
        </p:nvSpPr>
        <p:spPr>
          <a:xfrm>
            <a:off x="3189233" y="4176233"/>
            <a:ext cx="5813600" cy="95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/>
          </p:nvPr>
        </p:nvSpPr>
        <p:spPr>
          <a:xfrm>
            <a:off x="5204700" y="1783767"/>
            <a:ext cx="1776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7516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5606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8"/>
          <p:cNvSpPr txBox="1">
            <a:spLocks noGrp="1"/>
          </p:cNvSpPr>
          <p:nvPr>
            <p:ph type="title"/>
          </p:nvPr>
        </p:nvSpPr>
        <p:spPr>
          <a:xfrm>
            <a:off x="1300467" y="594967"/>
            <a:ext cx="95908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title" idx="2"/>
          </p:nvPr>
        </p:nvSpPr>
        <p:spPr>
          <a:xfrm>
            <a:off x="2284233" y="1644133"/>
            <a:ext cx="3467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3" name="Google Shape;583;p28"/>
          <p:cNvSpPr txBox="1">
            <a:spLocks noGrp="1"/>
          </p:cNvSpPr>
          <p:nvPr>
            <p:ph type="title" idx="3"/>
          </p:nvPr>
        </p:nvSpPr>
        <p:spPr>
          <a:xfrm>
            <a:off x="2284175" y="2194437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 idx="4"/>
          </p:nvPr>
        </p:nvSpPr>
        <p:spPr>
          <a:xfrm>
            <a:off x="2284233" y="3170397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5" name="Google Shape;585;p28"/>
          <p:cNvSpPr txBox="1">
            <a:spLocks noGrp="1"/>
          </p:cNvSpPr>
          <p:nvPr>
            <p:ph type="title" idx="5"/>
          </p:nvPr>
        </p:nvSpPr>
        <p:spPr>
          <a:xfrm>
            <a:off x="2284175" y="3720693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title" idx="6"/>
          </p:nvPr>
        </p:nvSpPr>
        <p:spPr>
          <a:xfrm>
            <a:off x="2284233" y="4696635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title" idx="7"/>
          </p:nvPr>
        </p:nvSpPr>
        <p:spPr>
          <a:xfrm>
            <a:off x="2284175" y="5246949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9606511"/>
      </p:ext>
    </p:extLst>
  </p:cSld>
  <p:clrMapOvr>
    <a:masterClrMapping/>
  </p:clrMapOvr>
  <p:transition spd="slow" advClick="0">
    <p:push dir="u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AD1056B2-BAC7-44F3-B746-2E9CADA669B1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113542"/>
      </p:ext>
    </p:extLst>
  </p:cSld>
  <p:clrMapOvr>
    <a:masterClrMapping/>
  </p:clrMapOvr>
  <p:transition spd="slow" advClick="0">
    <p:push dir="u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5C78-BB05-4E80-BB61-AA675048E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80EC2-CF07-4FF7-B218-0B2465646AC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7061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02B2A-6174-4592-90C3-9BDAF7E82E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7C5BA-58E2-43AE-92D3-2FC839A3CFA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7715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6BC60-5B17-4B75-B28F-331C2C06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70D0C-D2E3-4AC2-8290-ED81572ADD8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9DEC0-AFCA-4512-A94A-293A81FA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F42524-CA27-42CE-9E87-B2BF7D8F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082C-5C4D-47A4-897B-F40540111C5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463191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A0011-074E-468B-AFB9-8045293776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4C34-744A-4F42-B834-D6741FF159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2244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051CD-AFBE-46DF-B8FC-69DACF2DF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29CFF-CCB1-47D3-AAE7-D253F4FFB68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46239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86F43-9653-489F-872A-12A7B658B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AA1AF-5B82-4709-854E-2E131B1A5EA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436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7B89-BF05-482B-8412-55B5AA8200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9619-E084-4056-92A3-776833EEAC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679194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C033B-8765-415E-84B4-2802DD0A5E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69A2-D2F7-4A30-BCB1-3D35C909627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56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2875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B0DC3-7215-45DD-A8AA-70BD76F6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FC7C-CDA8-4F76-BAE3-E69E0DD7B9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297DCD-3468-4DED-B792-C2D1AC8B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6EA929-99E5-4641-A9C1-04974444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DCEC0-CC32-406B-B303-9D25C998103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775095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72A8-C1AF-438A-BB8B-643A81283F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8AF2-3D7E-422E-9648-456C2695A93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28620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E641-4049-4937-A3C6-2F0D393EDD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8EA3D-F6E6-4180-807B-426F842759B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2010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4425800" y="2549167"/>
            <a:ext cx="5431200" cy="8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4425800" y="3390900"/>
            <a:ext cx="5431200" cy="1774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3563345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7095595D-68A3-44FD-9EE6-20A3A9F757AB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260223"/>
      </p:ext>
    </p:extLst>
  </p:cSld>
  <p:clrMapOvr>
    <a:masterClrMapping/>
  </p:clrMapOvr>
  <p:transition spd="slow" advClick="0">
    <p:push dir="u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Google Shape;8234;p23"/>
          <p:cNvSpPr txBox="1">
            <a:spLocks noGrp="1"/>
          </p:cNvSpPr>
          <p:nvPr>
            <p:ph type="title"/>
          </p:nvPr>
        </p:nvSpPr>
        <p:spPr>
          <a:xfrm>
            <a:off x="1694200" y="839167"/>
            <a:ext cx="9360000" cy="1605600"/>
          </a:xfrm>
          <a:prstGeom prst="rect">
            <a:avLst/>
          </a:prstGeom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2195291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Number and text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24"/>
          <p:cNvSpPr txBox="1">
            <a:spLocks noGrp="1"/>
          </p:cNvSpPr>
          <p:nvPr>
            <p:ph type="title"/>
          </p:nvPr>
        </p:nvSpPr>
        <p:spPr>
          <a:xfrm>
            <a:off x="4054596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1" name="Google Shape;1441;p24"/>
          <p:cNvSpPr txBox="1">
            <a:spLocks noGrp="1"/>
          </p:cNvSpPr>
          <p:nvPr>
            <p:ph type="subTitle" idx="1"/>
          </p:nvPr>
        </p:nvSpPr>
        <p:spPr>
          <a:xfrm>
            <a:off x="6094403" y="4394633"/>
            <a:ext cx="25512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24"/>
          <p:cNvSpPr txBox="1">
            <a:spLocks noGrp="1"/>
          </p:cNvSpPr>
          <p:nvPr>
            <p:ph type="title" idx="2"/>
          </p:nvPr>
        </p:nvSpPr>
        <p:spPr>
          <a:xfrm>
            <a:off x="6612803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3" name="Google Shape;1443;p24"/>
          <p:cNvSpPr txBox="1">
            <a:spLocks noGrp="1"/>
          </p:cNvSpPr>
          <p:nvPr>
            <p:ph type="subTitle" idx="3"/>
          </p:nvPr>
        </p:nvSpPr>
        <p:spPr>
          <a:xfrm>
            <a:off x="3527596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4"/>
          <p:cNvSpPr txBox="1">
            <a:spLocks noGrp="1"/>
          </p:cNvSpPr>
          <p:nvPr>
            <p:ph type="title" idx="4"/>
          </p:nvPr>
        </p:nvSpPr>
        <p:spPr>
          <a:xfrm>
            <a:off x="9235267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5" name="Google Shape;1445;p24"/>
          <p:cNvSpPr txBox="1">
            <a:spLocks noGrp="1"/>
          </p:cNvSpPr>
          <p:nvPr>
            <p:ph type="subTitle" idx="5"/>
          </p:nvPr>
        </p:nvSpPr>
        <p:spPr>
          <a:xfrm>
            <a:off x="8677267" y="4394633"/>
            <a:ext cx="2560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24"/>
          <p:cNvSpPr txBox="1">
            <a:spLocks noGrp="1"/>
          </p:cNvSpPr>
          <p:nvPr>
            <p:ph type="title" idx="6"/>
          </p:nvPr>
        </p:nvSpPr>
        <p:spPr>
          <a:xfrm>
            <a:off x="1528213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7" name="Google Shape;1447;p24"/>
          <p:cNvSpPr txBox="1">
            <a:spLocks noGrp="1"/>
          </p:cNvSpPr>
          <p:nvPr>
            <p:ph type="subTitle" idx="7"/>
          </p:nvPr>
        </p:nvSpPr>
        <p:spPr>
          <a:xfrm>
            <a:off x="966013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24"/>
          <p:cNvSpPr txBox="1">
            <a:spLocks noGrp="1"/>
          </p:cNvSpPr>
          <p:nvPr>
            <p:ph type="subTitle" idx="8"/>
          </p:nvPr>
        </p:nvSpPr>
        <p:spPr>
          <a:xfrm>
            <a:off x="96301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4"/>
          <p:cNvSpPr txBox="1">
            <a:spLocks noGrp="1"/>
          </p:cNvSpPr>
          <p:nvPr>
            <p:ph type="subTitle" idx="9"/>
          </p:nvPr>
        </p:nvSpPr>
        <p:spPr>
          <a:xfrm>
            <a:off x="3524596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24"/>
          <p:cNvSpPr txBox="1">
            <a:spLocks noGrp="1"/>
          </p:cNvSpPr>
          <p:nvPr>
            <p:ph type="subTitle" idx="13"/>
          </p:nvPr>
        </p:nvSpPr>
        <p:spPr>
          <a:xfrm>
            <a:off x="608280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4"/>
          <p:cNvSpPr txBox="1">
            <a:spLocks noGrp="1"/>
          </p:cNvSpPr>
          <p:nvPr>
            <p:ph type="subTitle" idx="14"/>
          </p:nvPr>
        </p:nvSpPr>
        <p:spPr>
          <a:xfrm>
            <a:off x="8670067" y="4843600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24"/>
          <p:cNvSpPr txBox="1">
            <a:spLocks noGrp="1"/>
          </p:cNvSpPr>
          <p:nvPr>
            <p:ph type="ctrTitle" idx="15"/>
          </p:nvPr>
        </p:nvSpPr>
        <p:spPr>
          <a:xfrm>
            <a:off x="982195" y="497367"/>
            <a:ext cx="10230000" cy="770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596910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0654937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"/>
          <p:cNvSpPr txBox="1">
            <a:spLocks noGrp="1"/>
          </p:cNvSpPr>
          <p:nvPr>
            <p:ph type="title"/>
          </p:nvPr>
        </p:nvSpPr>
        <p:spPr>
          <a:xfrm>
            <a:off x="2693933" y="3109367"/>
            <a:ext cx="6804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0" name="Google Shape;400;p3"/>
          <p:cNvSpPr txBox="1">
            <a:spLocks noGrp="1"/>
          </p:cNvSpPr>
          <p:nvPr>
            <p:ph type="subTitle" idx="1"/>
          </p:nvPr>
        </p:nvSpPr>
        <p:spPr>
          <a:xfrm>
            <a:off x="3189233" y="4176233"/>
            <a:ext cx="5813600" cy="95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/>
          </p:nvPr>
        </p:nvSpPr>
        <p:spPr>
          <a:xfrm>
            <a:off x="5204700" y="1783767"/>
            <a:ext cx="1776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981110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8"/>
          <p:cNvSpPr txBox="1">
            <a:spLocks noGrp="1"/>
          </p:cNvSpPr>
          <p:nvPr>
            <p:ph type="title"/>
          </p:nvPr>
        </p:nvSpPr>
        <p:spPr>
          <a:xfrm>
            <a:off x="1300467" y="594967"/>
            <a:ext cx="95908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title" idx="2"/>
          </p:nvPr>
        </p:nvSpPr>
        <p:spPr>
          <a:xfrm>
            <a:off x="2284233" y="1644133"/>
            <a:ext cx="3467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3" name="Google Shape;583;p28"/>
          <p:cNvSpPr txBox="1">
            <a:spLocks noGrp="1"/>
          </p:cNvSpPr>
          <p:nvPr>
            <p:ph type="title" idx="3"/>
          </p:nvPr>
        </p:nvSpPr>
        <p:spPr>
          <a:xfrm>
            <a:off x="2284175" y="2194437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 idx="4"/>
          </p:nvPr>
        </p:nvSpPr>
        <p:spPr>
          <a:xfrm>
            <a:off x="2284233" y="3170397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5" name="Google Shape;585;p28"/>
          <p:cNvSpPr txBox="1">
            <a:spLocks noGrp="1"/>
          </p:cNvSpPr>
          <p:nvPr>
            <p:ph type="title" idx="5"/>
          </p:nvPr>
        </p:nvSpPr>
        <p:spPr>
          <a:xfrm>
            <a:off x="2284175" y="3720693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title" idx="6"/>
          </p:nvPr>
        </p:nvSpPr>
        <p:spPr>
          <a:xfrm>
            <a:off x="2284233" y="4696635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title" idx="7"/>
          </p:nvPr>
        </p:nvSpPr>
        <p:spPr>
          <a:xfrm>
            <a:off x="2284175" y="5246949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601056"/>
      </p:ext>
    </p:extLst>
  </p:cSld>
  <p:clrMapOvr>
    <a:masterClrMapping/>
  </p:clrMapOvr>
  <p:transition spd="slow" advClick="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003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AD1056B2-BAC7-44F3-B746-2E9CADA669B1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6688563"/>
      </p:ext>
    </p:extLst>
  </p:cSld>
  <p:clrMapOvr>
    <a:masterClrMapping/>
  </p:clrMapOvr>
  <p:transition spd="slow" advClick="0">
    <p:push dir="u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15C78-BB05-4E80-BB61-AA675048E03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80EC2-CF07-4FF7-B218-0B2465646AC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562078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02B2A-6174-4592-90C3-9BDAF7E82E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7C5BA-58E2-43AE-92D3-2FC839A3CFA4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9561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716BC60-5B17-4B75-B28F-331C2C069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70D0C-D2E3-4AC2-8290-ED81572ADD82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07/10/2024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09DEC0-AFCA-4512-A94A-293A81FA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F42524-CA27-42CE-9E87-B2BF7D8F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E082C-5C4D-47A4-897B-F40540111C58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9735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A0011-074E-468B-AFB9-8045293776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54C34-744A-4F42-B834-D6741FF159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0146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051CD-AFBE-46DF-B8FC-69DACF2DF6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29CFF-CCB1-47D3-AAE7-D253F4FFB687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27381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86F43-9653-489F-872A-12A7B658BE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AA1AF-5B82-4709-854E-2E131B1A5EA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271885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87B89-BF05-482B-8412-55B5AA8200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09619-E084-4056-92A3-776833EEACEF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92470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C033B-8765-415E-84B4-2802DD0A5EE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B69A2-D2F7-4A30-BCB1-3D35C909627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49344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3B0DC3-7215-45DD-A8AA-70BD76F6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FC7C-CDA8-4F76-BAE3-E69E0DD7B9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297DCD-3468-4DED-B792-C2D1AC8B6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96EA929-99E5-4641-A9C1-049744446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DCEC0-CC32-406B-B303-9D25C998103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01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719839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72A8-C1AF-438A-BB8B-643A81283F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8AF2-3D7E-422E-9648-456C2695A93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58074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3E641-4049-4937-A3C6-2F0D393EDDF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8EA3D-F6E6-4180-807B-426F842759B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16107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9"/>
          <p:cNvSpPr txBox="1">
            <a:spLocks noGrp="1"/>
          </p:cNvSpPr>
          <p:nvPr>
            <p:ph type="title"/>
          </p:nvPr>
        </p:nvSpPr>
        <p:spPr>
          <a:xfrm>
            <a:off x="4425800" y="2549167"/>
            <a:ext cx="5431200" cy="8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23" name="Google Shape;923;p9"/>
          <p:cNvSpPr txBox="1">
            <a:spLocks noGrp="1"/>
          </p:cNvSpPr>
          <p:nvPr>
            <p:ph type="subTitle" idx="1"/>
          </p:nvPr>
        </p:nvSpPr>
        <p:spPr>
          <a:xfrm>
            <a:off x="4425800" y="3390900"/>
            <a:ext cx="5431200" cy="17744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912498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7095595D-68A3-44FD-9EE6-20A3A9F757AB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995209"/>
      </p:ext>
    </p:extLst>
  </p:cSld>
  <p:clrMapOvr>
    <a:masterClrMapping/>
  </p:clrMapOvr>
  <p:transition spd="slow" advClick="0">
    <p:push dir="u"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7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Google Shape;8234;p23"/>
          <p:cNvSpPr txBox="1">
            <a:spLocks noGrp="1"/>
          </p:cNvSpPr>
          <p:nvPr>
            <p:ph type="title"/>
          </p:nvPr>
        </p:nvSpPr>
        <p:spPr>
          <a:xfrm>
            <a:off x="1694200" y="839167"/>
            <a:ext cx="9360000" cy="1605600"/>
          </a:xfrm>
          <a:prstGeom prst="rect">
            <a:avLst/>
          </a:prstGeom>
          <a:ln>
            <a:noFill/>
          </a:ln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06051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Number and text"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24"/>
          <p:cNvSpPr txBox="1">
            <a:spLocks noGrp="1"/>
          </p:cNvSpPr>
          <p:nvPr>
            <p:ph type="title"/>
          </p:nvPr>
        </p:nvSpPr>
        <p:spPr>
          <a:xfrm>
            <a:off x="4054596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1" name="Google Shape;1441;p24"/>
          <p:cNvSpPr txBox="1">
            <a:spLocks noGrp="1"/>
          </p:cNvSpPr>
          <p:nvPr>
            <p:ph type="subTitle" idx="1"/>
          </p:nvPr>
        </p:nvSpPr>
        <p:spPr>
          <a:xfrm>
            <a:off x="6094403" y="4394633"/>
            <a:ext cx="25512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24"/>
          <p:cNvSpPr txBox="1">
            <a:spLocks noGrp="1"/>
          </p:cNvSpPr>
          <p:nvPr>
            <p:ph type="title" idx="2"/>
          </p:nvPr>
        </p:nvSpPr>
        <p:spPr>
          <a:xfrm>
            <a:off x="6612803" y="2656100"/>
            <a:ext cx="1514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3" name="Google Shape;1443;p24"/>
          <p:cNvSpPr txBox="1">
            <a:spLocks noGrp="1"/>
          </p:cNvSpPr>
          <p:nvPr>
            <p:ph type="subTitle" idx="3"/>
          </p:nvPr>
        </p:nvSpPr>
        <p:spPr>
          <a:xfrm>
            <a:off x="3527596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4"/>
          <p:cNvSpPr txBox="1">
            <a:spLocks noGrp="1"/>
          </p:cNvSpPr>
          <p:nvPr>
            <p:ph type="title" idx="4"/>
          </p:nvPr>
        </p:nvSpPr>
        <p:spPr>
          <a:xfrm>
            <a:off x="9235267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5" name="Google Shape;1445;p24"/>
          <p:cNvSpPr txBox="1">
            <a:spLocks noGrp="1"/>
          </p:cNvSpPr>
          <p:nvPr>
            <p:ph type="subTitle" idx="5"/>
          </p:nvPr>
        </p:nvSpPr>
        <p:spPr>
          <a:xfrm>
            <a:off x="8677267" y="4394633"/>
            <a:ext cx="2560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24"/>
          <p:cNvSpPr txBox="1">
            <a:spLocks noGrp="1"/>
          </p:cNvSpPr>
          <p:nvPr>
            <p:ph type="title" idx="6"/>
          </p:nvPr>
        </p:nvSpPr>
        <p:spPr>
          <a:xfrm>
            <a:off x="1528213" y="2656100"/>
            <a:ext cx="14440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47" name="Google Shape;1447;p24"/>
          <p:cNvSpPr txBox="1">
            <a:spLocks noGrp="1"/>
          </p:cNvSpPr>
          <p:nvPr>
            <p:ph type="subTitle" idx="7"/>
          </p:nvPr>
        </p:nvSpPr>
        <p:spPr>
          <a:xfrm>
            <a:off x="966013" y="4394633"/>
            <a:ext cx="2568400" cy="59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24"/>
          <p:cNvSpPr txBox="1">
            <a:spLocks noGrp="1"/>
          </p:cNvSpPr>
          <p:nvPr>
            <p:ph type="subTitle" idx="8"/>
          </p:nvPr>
        </p:nvSpPr>
        <p:spPr>
          <a:xfrm>
            <a:off x="96301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4"/>
          <p:cNvSpPr txBox="1">
            <a:spLocks noGrp="1"/>
          </p:cNvSpPr>
          <p:nvPr>
            <p:ph type="subTitle" idx="9"/>
          </p:nvPr>
        </p:nvSpPr>
        <p:spPr>
          <a:xfrm>
            <a:off x="3524596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0" name="Google Shape;1450;p24"/>
          <p:cNvSpPr txBox="1">
            <a:spLocks noGrp="1"/>
          </p:cNvSpPr>
          <p:nvPr>
            <p:ph type="subTitle" idx="13"/>
          </p:nvPr>
        </p:nvSpPr>
        <p:spPr>
          <a:xfrm>
            <a:off x="6082803" y="4843595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1" name="Google Shape;1451;p24"/>
          <p:cNvSpPr txBox="1">
            <a:spLocks noGrp="1"/>
          </p:cNvSpPr>
          <p:nvPr>
            <p:ph type="subTitle" idx="14"/>
          </p:nvPr>
        </p:nvSpPr>
        <p:spPr>
          <a:xfrm>
            <a:off x="8670067" y="4843600"/>
            <a:ext cx="2574400" cy="10756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2" name="Google Shape;1492;p24"/>
          <p:cNvSpPr txBox="1">
            <a:spLocks noGrp="1"/>
          </p:cNvSpPr>
          <p:nvPr>
            <p:ph type="ctrTitle" idx="15"/>
          </p:nvPr>
        </p:nvSpPr>
        <p:spPr>
          <a:xfrm>
            <a:off x="982195" y="497367"/>
            <a:ext cx="10230000" cy="770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10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305739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558427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"/>
          <p:cNvSpPr txBox="1">
            <a:spLocks noGrp="1"/>
          </p:cNvSpPr>
          <p:nvPr>
            <p:ph type="title"/>
          </p:nvPr>
        </p:nvSpPr>
        <p:spPr>
          <a:xfrm>
            <a:off x="2693933" y="3109367"/>
            <a:ext cx="6804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00" name="Google Shape;400;p3"/>
          <p:cNvSpPr txBox="1">
            <a:spLocks noGrp="1"/>
          </p:cNvSpPr>
          <p:nvPr>
            <p:ph type="subTitle" idx="1"/>
          </p:nvPr>
        </p:nvSpPr>
        <p:spPr>
          <a:xfrm>
            <a:off x="3189233" y="4176233"/>
            <a:ext cx="5813600" cy="951200"/>
          </a:xfrm>
          <a:prstGeom prst="rect">
            <a:avLst/>
          </a:prstGeom>
        </p:spPr>
        <p:txBody>
          <a:bodyPr spcFirstLastPara="1" lIns="91425" tIns="91425" rIns="91425" bIns="91425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1" name="Google Shape;401;p3"/>
          <p:cNvSpPr txBox="1">
            <a:spLocks noGrp="1"/>
          </p:cNvSpPr>
          <p:nvPr>
            <p:ph type="title" idx="2"/>
          </p:nvPr>
        </p:nvSpPr>
        <p:spPr>
          <a:xfrm>
            <a:off x="5204700" y="1783767"/>
            <a:ext cx="1776000" cy="11224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821054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8"/>
          <p:cNvSpPr txBox="1">
            <a:spLocks noGrp="1"/>
          </p:cNvSpPr>
          <p:nvPr>
            <p:ph type="title"/>
          </p:nvPr>
        </p:nvSpPr>
        <p:spPr>
          <a:xfrm>
            <a:off x="1300467" y="594967"/>
            <a:ext cx="9590800" cy="763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8"/>
          <p:cNvSpPr txBox="1">
            <a:spLocks noGrp="1"/>
          </p:cNvSpPr>
          <p:nvPr>
            <p:ph type="title" idx="2"/>
          </p:nvPr>
        </p:nvSpPr>
        <p:spPr>
          <a:xfrm>
            <a:off x="2284233" y="1644133"/>
            <a:ext cx="3467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3" name="Google Shape;583;p28"/>
          <p:cNvSpPr txBox="1">
            <a:spLocks noGrp="1"/>
          </p:cNvSpPr>
          <p:nvPr>
            <p:ph type="title" idx="3"/>
          </p:nvPr>
        </p:nvSpPr>
        <p:spPr>
          <a:xfrm>
            <a:off x="2284175" y="2194437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4" name="Google Shape;584;p28"/>
          <p:cNvSpPr txBox="1">
            <a:spLocks noGrp="1"/>
          </p:cNvSpPr>
          <p:nvPr>
            <p:ph type="title" idx="4"/>
          </p:nvPr>
        </p:nvSpPr>
        <p:spPr>
          <a:xfrm>
            <a:off x="2284233" y="3170397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5" name="Google Shape;585;p28"/>
          <p:cNvSpPr txBox="1">
            <a:spLocks noGrp="1"/>
          </p:cNvSpPr>
          <p:nvPr>
            <p:ph type="title" idx="5"/>
          </p:nvPr>
        </p:nvSpPr>
        <p:spPr>
          <a:xfrm>
            <a:off x="2284175" y="3720693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86" name="Google Shape;586;p28"/>
          <p:cNvSpPr txBox="1">
            <a:spLocks noGrp="1"/>
          </p:cNvSpPr>
          <p:nvPr>
            <p:ph type="title" idx="6"/>
          </p:nvPr>
        </p:nvSpPr>
        <p:spPr>
          <a:xfrm>
            <a:off x="2284233" y="4696635"/>
            <a:ext cx="3551600" cy="708800"/>
          </a:xfrm>
          <a:prstGeom prst="rect">
            <a:avLst/>
          </a:prstGeom>
        </p:spPr>
        <p:txBody>
          <a:bodyPr spcFirstLastPara="1" lIns="91425" tIns="91425" rIns="91425" bIns="91425" anchor="b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5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587" name="Google Shape;587;p28"/>
          <p:cNvSpPr txBox="1">
            <a:spLocks noGrp="1"/>
          </p:cNvSpPr>
          <p:nvPr>
            <p:ph type="title" idx="7"/>
          </p:nvPr>
        </p:nvSpPr>
        <p:spPr>
          <a:xfrm>
            <a:off x="2284175" y="5246949"/>
            <a:ext cx="3551600" cy="10044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209428"/>
      </p:ext>
    </p:extLst>
  </p:cSld>
  <p:clrMapOvr>
    <a:masterClrMapping/>
  </p:clrMapOvr>
  <p:transition spd="slow" advClick="0">
    <p:push dir="u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8">
            <a:extLst>
              <a:ext uri="{FF2B5EF4-FFF2-40B4-BE49-F238E27FC236}">
                <a16:creationId xmlns:a16="http://schemas.microsoft.com/office/drawing/2014/main" xmlns="" id="{AD1056B2-BAC7-44F3-B746-2E9CADA669B1}"/>
              </a:ext>
            </a:extLst>
          </p:cNvPr>
          <p:cNvSpPr/>
          <p:nvPr userDrawn="1"/>
        </p:nvSpPr>
        <p:spPr>
          <a:xfrm>
            <a:off x="354013" y="315913"/>
            <a:ext cx="11483975" cy="629761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3" descr="美术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25"/>
            <a:ext cx="57435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4" descr="美术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5294313"/>
            <a:ext cx="5875337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7872233"/>
      </p:ext>
    </p:extLst>
  </p:cSld>
  <p:clrMapOvr>
    <a:masterClrMapping/>
  </p:clrMapOvr>
  <p:transition spd="slow" advClick="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67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3555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21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027D-3BF3-4E2B-838F-041495E6147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6829-8D69-4CDE-9C7B-420936F5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3133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071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7625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385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7332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694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284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779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761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4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5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027D-3BF3-4E2B-838F-041495E6147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6829-8D69-4CDE-9C7B-420936F5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658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747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490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937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9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326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9718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517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702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391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77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027D-3BF3-4E2B-838F-041495E6147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6829-8D69-4CDE-9C7B-420936F5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180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5110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4080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128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44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1804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256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6087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2841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6689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49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027D-3BF3-4E2B-838F-041495E6147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6829-8D69-4CDE-9C7B-420936F5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080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064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929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805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058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4412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791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7375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683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99777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73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027D-3BF3-4E2B-838F-041495E6147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6829-8D69-4CDE-9C7B-420936F5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277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805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392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694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567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2743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757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540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430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5774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69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F027D-3BF3-4E2B-838F-041495E6147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66829-8D69-4CDE-9C7B-420936F5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90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939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194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5408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7554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792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4695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56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1600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3576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1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1.jp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theme" Target="../theme/theme12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3.xml"/><Relationship Id="rId16" Type="http://schemas.openxmlformats.org/officeDocument/2006/relationships/slideLayout" Target="../slideLayouts/slideLayout157.xml"/><Relationship Id="rId20" Type="http://schemas.openxmlformats.org/officeDocument/2006/relationships/theme" Target="../theme/theme1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1.xml"/><Relationship Id="rId1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slideLayout" Target="../slideLayouts/slideLayout173.xml"/><Relationship Id="rId18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17" Type="http://schemas.openxmlformats.org/officeDocument/2006/relationships/slideLayout" Target="../slideLayouts/slideLayout177.xml"/><Relationship Id="rId2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76.xml"/><Relationship Id="rId20" Type="http://schemas.openxmlformats.org/officeDocument/2006/relationships/theme" Target="../theme/theme14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0.xml"/><Relationship Id="rId19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slideLayout" Target="../slideLayouts/slideLayout17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7.xml"/><Relationship Id="rId13" Type="http://schemas.openxmlformats.org/officeDocument/2006/relationships/slideLayout" Target="../slideLayouts/slideLayout192.xml"/><Relationship Id="rId18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2.xml"/><Relationship Id="rId7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1.xml"/><Relationship Id="rId17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1.xml"/><Relationship Id="rId16" Type="http://schemas.openxmlformats.org/officeDocument/2006/relationships/slideLayout" Target="../slideLayouts/slideLayout195.xml"/><Relationship Id="rId20" Type="http://schemas.openxmlformats.org/officeDocument/2006/relationships/theme" Target="../theme/theme15.xml"/><Relationship Id="rId1" Type="http://schemas.openxmlformats.org/officeDocument/2006/relationships/slideLayout" Target="../slideLayouts/slideLayout180.xml"/><Relationship Id="rId6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84.xml"/><Relationship Id="rId15" Type="http://schemas.openxmlformats.org/officeDocument/2006/relationships/slideLayout" Target="../slideLayouts/slideLayout194.xml"/><Relationship Id="rId10" Type="http://schemas.openxmlformats.org/officeDocument/2006/relationships/slideLayout" Target="../slideLayouts/slideLayout189.xml"/><Relationship Id="rId19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83.xml"/><Relationship Id="rId9" Type="http://schemas.openxmlformats.org/officeDocument/2006/relationships/slideLayout" Target="../slideLayouts/slideLayout188.xml"/><Relationship Id="rId14" Type="http://schemas.openxmlformats.org/officeDocument/2006/relationships/slideLayout" Target="../slideLayouts/slideLayout19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slideLayout" Target="../slideLayouts/slideLayout211.xml"/><Relationship Id="rId18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5.xml"/><Relationship Id="rId2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14.xml"/><Relationship Id="rId20" Type="http://schemas.openxmlformats.org/officeDocument/2006/relationships/theme" Target="../theme/theme16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10" Type="http://schemas.openxmlformats.org/officeDocument/2006/relationships/slideLayout" Target="../slideLayouts/slideLayout208.xml"/><Relationship Id="rId19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18" Type="http://schemas.openxmlformats.org/officeDocument/2006/relationships/slideLayout" Target="../slideLayouts/slideLayout235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17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19.xml"/><Relationship Id="rId16" Type="http://schemas.openxmlformats.org/officeDocument/2006/relationships/slideLayout" Target="../slideLayouts/slideLayout233.xml"/><Relationship Id="rId20" Type="http://schemas.openxmlformats.org/officeDocument/2006/relationships/theme" Target="../theme/theme17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27.xml"/><Relationship Id="rId19" Type="http://schemas.openxmlformats.org/officeDocument/2006/relationships/slideLayout" Target="../slideLayouts/slideLayout236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slideLayout" Target="../slideLayouts/slideLayout23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slideLayout" Target="../slideLayouts/slideLayout249.xml"/><Relationship Id="rId1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48.xml"/><Relationship Id="rId17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38.xml"/><Relationship Id="rId16" Type="http://schemas.openxmlformats.org/officeDocument/2006/relationships/slideLayout" Target="../slideLayouts/slideLayout252.xml"/><Relationship Id="rId20" Type="http://schemas.openxmlformats.org/officeDocument/2006/relationships/theme" Target="../theme/theme1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46.xml"/><Relationship Id="rId19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Relationship Id="rId14" Type="http://schemas.openxmlformats.org/officeDocument/2006/relationships/slideLayout" Target="../slideLayouts/slideLayout250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18" Type="http://schemas.openxmlformats.org/officeDocument/2006/relationships/slideLayout" Target="../slideLayouts/slideLayout273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17" Type="http://schemas.openxmlformats.org/officeDocument/2006/relationships/slideLayout" Target="../slideLayouts/slideLayout272.xml"/><Relationship Id="rId2" Type="http://schemas.openxmlformats.org/officeDocument/2006/relationships/slideLayout" Target="../slideLayouts/slideLayout257.xml"/><Relationship Id="rId16" Type="http://schemas.openxmlformats.org/officeDocument/2006/relationships/slideLayout" Target="../slideLayouts/slideLayout271.xml"/><Relationship Id="rId20" Type="http://schemas.openxmlformats.org/officeDocument/2006/relationships/theme" Target="../theme/theme19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65.xml"/><Relationship Id="rId19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2.xml"/><Relationship Id="rId13" Type="http://schemas.openxmlformats.org/officeDocument/2006/relationships/slideLayout" Target="../slideLayouts/slideLayout287.xml"/><Relationship Id="rId18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77.xml"/><Relationship Id="rId7" Type="http://schemas.openxmlformats.org/officeDocument/2006/relationships/slideLayout" Target="../slideLayouts/slideLayout281.xml"/><Relationship Id="rId12" Type="http://schemas.openxmlformats.org/officeDocument/2006/relationships/slideLayout" Target="../slideLayouts/slideLayout286.xml"/><Relationship Id="rId17" Type="http://schemas.openxmlformats.org/officeDocument/2006/relationships/slideLayout" Target="../slideLayouts/slideLayout291.xml"/><Relationship Id="rId2" Type="http://schemas.openxmlformats.org/officeDocument/2006/relationships/slideLayout" Target="../slideLayouts/slideLayout276.xml"/><Relationship Id="rId16" Type="http://schemas.openxmlformats.org/officeDocument/2006/relationships/slideLayout" Target="../slideLayouts/slideLayout290.xml"/><Relationship Id="rId20" Type="http://schemas.openxmlformats.org/officeDocument/2006/relationships/theme" Target="../theme/theme20.x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Relationship Id="rId11" Type="http://schemas.openxmlformats.org/officeDocument/2006/relationships/slideLayout" Target="../slideLayouts/slideLayout285.xml"/><Relationship Id="rId5" Type="http://schemas.openxmlformats.org/officeDocument/2006/relationships/slideLayout" Target="../slideLayouts/slideLayout279.xml"/><Relationship Id="rId15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84.xml"/><Relationship Id="rId19" Type="http://schemas.openxmlformats.org/officeDocument/2006/relationships/slideLayout" Target="../slideLayouts/slideLayout293.xml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13" Type="http://schemas.openxmlformats.org/officeDocument/2006/relationships/slideLayout" Target="../slideLayouts/slideLayout306.xml"/><Relationship Id="rId18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slideLayout" Target="../slideLayouts/slideLayout305.xml"/><Relationship Id="rId17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295.xml"/><Relationship Id="rId16" Type="http://schemas.openxmlformats.org/officeDocument/2006/relationships/slideLayout" Target="../slideLayouts/slideLayout309.xml"/><Relationship Id="rId20" Type="http://schemas.openxmlformats.org/officeDocument/2006/relationships/theme" Target="../theme/theme21.xml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5" Type="http://schemas.openxmlformats.org/officeDocument/2006/relationships/slideLayout" Target="../slideLayouts/slideLayout308.xml"/><Relationship Id="rId10" Type="http://schemas.openxmlformats.org/officeDocument/2006/relationships/slideLayout" Target="../slideLayouts/slideLayout303.xml"/><Relationship Id="rId19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Relationship Id="rId14" Type="http://schemas.openxmlformats.org/officeDocument/2006/relationships/slideLayout" Target="../slideLayouts/slideLayout307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slideLayout" Target="../slideLayouts/slideLayout325.xml"/><Relationship Id="rId18" Type="http://schemas.openxmlformats.org/officeDocument/2006/relationships/slideLayout" Target="../slideLayouts/slideLayout330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17" Type="http://schemas.openxmlformats.org/officeDocument/2006/relationships/slideLayout" Target="../slideLayouts/slideLayout329.xml"/><Relationship Id="rId2" Type="http://schemas.openxmlformats.org/officeDocument/2006/relationships/slideLayout" Target="../slideLayouts/slideLayout314.xml"/><Relationship Id="rId16" Type="http://schemas.openxmlformats.org/officeDocument/2006/relationships/slideLayout" Target="../slideLayouts/slideLayout328.xml"/><Relationship Id="rId20" Type="http://schemas.openxmlformats.org/officeDocument/2006/relationships/theme" Target="../theme/theme22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22.xml"/><Relationship Id="rId19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slideLayout" Target="../slideLayouts/slideLayout326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13" Type="http://schemas.openxmlformats.org/officeDocument/2006/relationships/slideLayout" Target="../slideLayouts/slideLayout344.xml"/><Relationship Id="rId1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slideLayout" Target="../slideLayouts/slideLayout343.xml"/><Relationship Id="rId17" Type="http://schemas.openxmlformats.org/officeDocument/2006/relationships/slideLayout" Target="../slideLayouts/slideLayout348.xml"/><Relationship Id="rId2" Type="http://schemas.openxmlformats.org/officeDocument/2006/relationships/slideLayout" Target="../slideLayouts/slideLayout333.xml"/><Relationship Id="rId16" Type="http://schemas.openxmlformats.org/officeDocument/2006/relationships/slideLayout" Target="../slideLayouts/slideLayout347.xml"/><Relationship Id="rId20" Type="http://schemas.openxmlformats.org/officeDocument/2006/relationships/theme" Target="../theme/theme2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36.xml"/><Relationship Id="rId1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41.xml"/><Relationship Id="rId19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Relationship Id="rId14" Type="http://schemas.openxmlformats.org/officeDocument/2006/relationships/slideLayout" Target="../slideLayouts/slideLayout345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8.xml"/><Relationship Id="rId13" Type="http://schemas.openxmlformats.org/officeDocument/2006/relationships/slideLayout" Target="../slideLayouts/slideLayout363.xml"/><Relationship Id="rId18" Type="http://schemas.openxmlformats.org/officeDocument/2006/relationships/slideLayout" Target="../slideLayouts/slideLayout368.xml"/><Relationship Id="rId3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57.xml"/><Relationship Id="rId12" Type="http://schemas.openxmlformats.org/officeDocument/2006/relationships/slideLayout" Target="../slideLayouts/slideLayout362.xml"/><Relationship Id="rId17" Type="http://schemas.openxmlformats.org/officeDocument/2006/relationships/slideLayout" Target="../slideLayouts/slideLayout367.xml"/><Relationship Id="rId2" Type="http://schemas.openxmlformats.org/officeDocument/2006/relationships/slideLayout" Target="../slideLayouts/slideLayout352.xml"/><Relationship Id="rId16" Type="http://schemas.openxmlformats.org/officeDocument/2006/relationships/slideLayout" Target="../slideLayouts/slideLayout366.xml"/><Relationship Id="rId20" Type="http://schemas.openxmlformats.org/officeDocument/2006/relationships/theme" Target="../theme/theme24.xml"/><Relationship Id="rId1" Type="http://schemas.openxmlformats.org/officeDocument/2006/relationships/slideLayout" Target="../slideLayouts/slideLayout351.xml"/><Relationship Id="rId6" Type="http://schemas.openxmlformats.org/officeDocument/2006/relationships/slideLayout" Target="../slideLayouts/slideLayout356.xml"/><Relationship Id="rId11" Type="http://schemas.openxmlformats.org/officeDocument/2006/relationships/slideLayout" Target="../slideLayouts/slideLayout361.xml"/><Relationship Id="rId5" Type="http://schemas.openxmlformats.org/officeDocument/2006/relationships/slideLayout" Target="../slideLayouts/slideLayout355.xml"/><Relationship Id="rId15" Type="http://schemas.openxmlformats.org/officeDocument/2006/relationships/slideLayout" Target="../slideLayouts/slideLayout365.xml"/><Relationship Id="rId10" Type="http://schemas.openxmlformats.org/officeDocument/2006/relationships/slideLayout" Target="../slideLayouts/slideLayout360.xml"/><Relationship Id="rId19" Type="http://schemas.openxmlformats.org/officeDocument/2006/relationships/slideLayout" Target="../slideLayouts/slideLayout369.xml"/><Relationship Id="rId4" Type="http://schemas.openxmlformats.org/officeDocument/2006/relationships/slideLayout" Target="../slideLayouts/slideLayout354.xml"/><Relationship Id="rId9" Type="http://schemas.openxmlformats.org/officeDocument/2006/relationships/slideLayout" Target="../slideLayouts/slideLayout359.xml"/><Relationship Id="rId14" Type="http://schemas.openxmlformats.org/officeDocument/2006/relationships/slideLayout" Target="../slideLayouts/slideLayout3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F027D-3BF3-4E2B-838F-041495E6147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66829-8D69-4CDE-9C7B-420936F51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8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0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2024/10/7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2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04493E-BE1F-4F8D-8C2D-5C6070059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058E48-ACA2-4269-A3CA-517484B5416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02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04493E-BE1F-4F8D-8C2D-5C6070059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058E48-ACA2-4269-A3CA-517484B5416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04493E-BE1F-4F8D-8C2D-5C6070059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058E48-ACA2-4269-A3CA-517484B5416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0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04493E-BE1F-4F8D-8C2D-5C6070059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058E48-ACA2-4269-A3CA-517484B5416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6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  <p:sldLayoutId id="2147483886" r:id="rId12"/>
    <p:sldLayoutId id="2147483887" r:id="rId13"/>
    <p:sldLayoutId id="2147483888" r:id="rId14"/>
    <p:sldLayoutId id="2147483889" r:id="rId15"/>
    <p:sldLayoutId id="2147483890" r:id="rId16"/>
    <p:sldLayoutId id="2147483891" r:id="rId17"/>
    <p:sldLayoutId id="2147483892" r:id="rId18"/>
    <p:sldLayoutId id="2147483893" r:id="rId1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04493E-BE1F-4F8D-8C2D-5C6070059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058E48-ACA2-4269-A3CA-517484B5416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1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04493E-BE1F-4F8D-8C2D-5C6070059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058E48-ACA2-4269-A3CA-517484B5416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  <p:sldLayoutId id="2147483930" r:id="rId16"/>
    <p:sldLayoutId id="2147483931" r:id="rId17"/>
    <p:sldLayoutId id="2147483932" r:id="rId18"/>
    <p:sldLayoutId id="2147483933" r:id="rId1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04493E-BE1F-4F8D-8C2D-5C6070059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058E48-ACA2-4269-A3CA-517484B5416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7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  <p:sldLayoutId id="2147483948" r:id="rId14"/>
    <p:sldLayoutId id="2147483949" r:id="rId15"/>
    <p:sldLayoutId id="2147483950" r:id="rId16"/>
    <p:sldLayoutId id="2147483951" r:id="rId17"/>
    <p:sldLayoutId id="2147483952" r:id="rId18"/>
    <p:sldLayoutId id="2147483953" r:id="rId1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04493E-BE1F-4F8D-8C2D-5C6070059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058E48-ACA2-4269-A3CA-517484B5416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67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  <p:sldLayoutId id="2147483972" r:id="rId18"/>
    <p:sldLayoutId id="2147483973" r:id="rId1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3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04493E-BE1F-4F8D-8C2D-5C6070059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058E48-ACA2-4269-A3CA-517484B5416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1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  <p:sldLayoutId id="2147483987" r:id="rId13"/>
    <p:sldLayoutId id="2147483988" r:id="rId14"/>
    <p:sldLayoutId id="2147483989" r:id="rId15"/>
    <p:sldLayoutId id="2147483990" r:id="rId16"/>
    <p:sldLayoutId id="2147483991" r:id="rId17"/>
    <p:sldLayoutId id="2147483992" r:id="rId18"/>
    <p:sldLayoutId id="2147483993" r:id="rId1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304493E-BE1F-4F8D-8C2D-5C60700597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A058E48-ACA2-4269-A3CA-517484B5416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1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  <p:sldLayoutId id="2147484012" r:id="rId18"/>
    <p:sldLayoutId id="2147484013" r:id="rId1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69314A-DBE8-4503-9256-DB9F1643E0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6678B9-BAC4-4861-B4AB-D0CC8BFE317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7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  <p:sldLayoutId id="2147484032" r:id="rId18"/>
    <p:sldLayoutId id="2147484033" r:id="rId1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69314A-DBE8-4503-9256-DB9F1643E0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6678B9-BAC4-4861-B4AB-D0CC8BFE317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5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  <p:sldLayoutId id="2147484052" r:id="rId18"/>
    <p:sldLayoutId id="2147484053" r:id="rId1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772B7C-ADE4-4481-B2CF-E4D408104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69314A-DBE8-4503-9256-DB9F1643E0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DB4678-92F3-4853-AE55-F36576CB7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613916-B87F-42D0-9043-8AEE6E4528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56678B9-BAC4-4861-B4AB-D0CC8BFE317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10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  <p:sldLayoutId id="2147484066" r:id="rId12"/>
    <p:sldLayoutId id="2147484067" r:id="rId13"/>
    <p:sldLayoutId id="2147484068" r:id="rId14"/>
    <p:sldLayoutId id="2147484069" r:id="rId15"/>
    <p:sldLayoutId id="2147484070" r:id="rId16"/>
    <p:sldLayoutId id="2147484071" r:id="rId17"/>
    <p:sldLayoutId id="2147484072" r:id="rId18"/>
    <p:sldLayoutId id="2147484073" r:id="rId19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71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02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64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8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82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0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9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5.xml"/><Relationship Id="rId6" Type="http://schemas.openxmlformats.org/officeDocument/2006/relationships/image" Target="NULL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6.xml"/><Relationship Id="rId6" Type="http://schemas.openxmlformats.org/officeDocument/2006/relationships/image" Target="NULL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9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NUL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58723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ĐÀN MƯA</a:t>
            </a:r>
            <a:endParaRPr lang="en-US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8687" y="3241430"/>
            <a:ext cx="2979313" cy="660869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063" y="463616"/>
            <a:ext cx="3747751" cy="84261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 BẢN 2: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40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1F66356E-257C-D3B0-1F62-A2CFE82F93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9830" y="330200"/>
          <a:ext cx="10040970" cy="6400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8194">
                  <a:extLst>
                    <a:ext uri="{9D8B030D-6E8A-4147-A177-3AD203B41FA5}">
                      <a16:colId xmlns="" xmlns:a16="http://schemas.microsoft.com/office/drawing/2014/main" val="936907902"/>
                    </a:ext>
                  </a:extLst>
                </a:gridCol>
                <a:gridCol w="2008194">
                  <a:extLst>
                    <a:ext uri="{9D8B030D-6E8A-4147-A177-3AD203B41FA5}">
                      <a16:colId xmlns="" xmlns:a16="http://schemas.microsoft.com/office/drawing/2014/main" val="1712257426"/>
                    </a:ext>
                  </a:extLst>
                </a:gridCol>
                <a:gridCol w="2008194">
                  <a:extLst>
                    <a:ext uri="{9D8B030D-6E8A-4147-A177-3AD203B41FA5}">
                      <a16:colId xmlns="" xmlns:a16="http://schemas.microsoft.com/office/drawing/2014/main" val="4029692124"/>
                    </a:ext>
                  </a:extLst>
                </a:gridCol>
                <a:gridCol w="2008194">
                  <a:extLst>
                    <a:ext uri="{9D8B030D-6E8A-4147-A177-3AD203B41FA5}">
                      <a16:colId xmlns="" xmlns:a16="http://schemas.microsoft.com/office/drawing/2014/main" val="1838763709"/>
                    </a:ext>
                  </a:extLst>
                </a:gridCol>
                <a:gridCol w="2008194">
                  <a:extLst>
                    <a:ext uri="{9D8B030D-6E8A-4147-A177-3AD203B41FA5}">
                      <a16:colId xmlns="" xmlns:a16="http://schemas.microsoft.com/office/drawing/2014/main" val="966820727"/>
                    </a:ext>
                  </a:extLst>
                </a:gridCol>
              </a:tblGrid>
              <a:tr h="595391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3756387"/>
                  </a:ext>
                </a:extLst>
              </a:tr>
              <a:tr h="967568">
                <a:tc>
                  <a:txBody>
                    <a:bodyPr/>
                    <a:lstStyle/>
                    <a:p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9245009"/>
                  </a:ext>
                </a:extLst>
              </a:tr>
              <a:tr h="967568">
                <a:tc>
                  <a:txBody>
                    <a:bodyPr/>
                    <a:lstStyle/>
                    <a:p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651389"/>
                  </a:ext>
                </a:extLst>
              </a:tr>
              <a:tr h="967568">
                <a:tc>
                  <a:txBody>
                    <a:bodyPr/>
                    <a:lstStyle/>
                    <a:p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1442342"/>
                  </a:ext>
                </a:extLst>
              </a:tr>
              <a:tr h="967568">
                <a:tc>
                  <a:txBody>
                    <a:bodyPr/>
                    <a:lstStyle/>
                    <a:p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84297"/>
                  </a:ext>
                </a:extLst>
              </a:tr>
              <a:tr h="967568">
                <a:tc>
                  <a:txBody>
                    <a:bodyPr/>
                    <a:lstStyle/>
                    <a:p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4035363"/>
                  </a:ext>
                </a:extLst>
              </a:tr>
              <a:tr h="967568">
                <a:tc>
                  <a:txBody>
                    <a:bodyPr/>
                    <a:lstStyle/>
                    <a:p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4926837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="" xmlns:a16="http://schemas.microsoft.com/office/drawing/2014/main" id="{5B256999-969D-3444-36B3-9125D0C3724E}"/>
              </a:ext>
            </a:extLst>
          </p:cNvPr>
          <p:cNvSpPr/>
          <p:nvPr/>
        </p:nvSpPr>
        <p:spPr>
          <a:xfrm>
            <a:off x="8788539" y="1020996"/>
            <a:ext cx="812800" cy="76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67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BF6725CF-B8A1-1700-6022-6BDE8358D087}"/>
              </a:ext>
            </a:extLst>
          </p:cNvPr>
          <p:cNvSpPr/>
          <p:nvPr/>
        </p:nvSpPr>
        <p:spPr>
          <a:xfrm>
            <a:off x="6832523" y="1912295"/>
            <a:ext cx="812800" cy="76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67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8E3929B7-2458-55DE-58F6-D0633ABF87AD}"/>
              </a:ext>
            </a:extLst>
          </p:cNvPr>
          <p:cNvSpPr/>
          <p:nvPr/>
        </p:nvSpPr>
        <p:spPr>
          <a:xfrm>
            <a:off x="6830249" y="3010841"/>
            <a:ext cx="812800" cy="76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67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A5899378-789B-A488-8370-733ABD68AC5A}"/>
              </a:ext>
            </a:extLst>
          </p:cNvPr>
          <p:cNvSpPr/>
          <p:nvPr/>
        </p:nvSpPr>
        <p:spPr>
          <a:xfrm>
            <a:off x="4775199" y="3875792"/>
            <a:ext cx="812800" cy="76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67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8B4AB1F0-78C4-1512-7D42-F89627A6B58F}"/>
              </a:ext>
            </a:extLst>
          </p:cNvPr>
          <p:cNvSpPr/>
          <p:nvPr/>
        </p:nvSpPr>
        <p:spPr>
          <a:xfrm>
            <a:off x="8839200" y="4892208"/>
            <a:ext cx="812800" cy="76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67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Pentagon 7">
            <a:extLst>
              <a:ext uri="{FF2B5EF4-FFF2-40B4-BE49-F238E27FC236}">
                <a16:creationId xmlns="" xmlns:a16="http://schemas.microsoft.com/office/drawing/2014/main" id="{168CD7BB-9BCA-FDC9-5173-F2719D29097F}"/>
              </a:ext>
            </a:extLst>
          </p:cNvPr>
          <p:cNvSpPr/>
          <p:nvPr/>
        </p:nvSpPr>
        <p:spPr>
          <a:xfrm>
            <a:off x="2794000" y="1993899"/>
            <a:ext cx="812800" cy="762000"/>
          </a:xfrm>
          <a:prstGeom prst="pentag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67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9" name="Pentagon 8">
            <a:extLst>
              <a:ext uri="{FF2B5EF4-FFF2-40B4-BE49-F238E27FC236}">
                <a16:creationId xmlns="" xmlns:a16="http://schemas.microsoft.com/office/drawing/2014/main" id="{C74E788A-77C7-E875-1CE8-7F26132925AD}"/>
              </a:ext>
            </a:extLst>
          </p:cNvPr>
          <p:cNvSpPr/>
          <p:nvPr/>
        </p:nvSpPr>
        <p:spPr>
          <a:xfrm>
            <a:off x="2794000" y="2956602"/>
            <a:ext cx="812800" cy="762000"/>
          </a:xfrm>
          <a:prstGeom prst="pentag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67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Pentagon 9">
            <a:extLst>
              <a:ext uri="{FF2B5EF4-FFF2-40B4-BE49-F238E27FC236}">
                <a16:creationId xmlns="" xmlns:a16="http://schemas.microsoft.com/office/drawing/2014/main" id="{07C8FBBC-DEB0-DBD0-CD12-D3168B94E5C9}"/>
              </a:ext>
            </a:extLst>
          </p:cNvPr>
          <p:cNvSpPr/>
          <p:nvPr/>
        </p:nvSpPr>
        <p:spPr>
          <a:xfrm>
            <a:off x="2794000" y="5765800"/>
            <a:ext cx="812800" cy="762000"/>
          </a:xfrm>
          <a:prstGeom prst="pentag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67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="" xmlns:a16="http://schemas.microsoft.com/office/drawing/2014/main" id="{6A1BD22E-6E7E-146E-8E05-9FCA056FDDD3}"/>
              </a:ext>
            </a:extLst>
          </p:cNvPr>
          <p:cNvSpPr/>
          <p:nvPr/>
        </p:nvSpPr>
        <p:spPr>
          <a:xfrm>
            <a:off x="4775199" y="4922428"/>
            <a:ext cx="812800" cy="762000"/>
          </a:xfrm>
          <a:prstGeom prst="pentag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67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="" xmlns:a16="http://schemas.microsoft.com/office/drawing/2014/main" id="{B859C634-B492-BBB1-6C38-8F8EF05047C6}"/>
              </a:ext>
            </a:extLst>
          </p:cNvPr>
          <p:cNvCxnSpPr>
            <a:cxnSpLocks/>
            <a:stCxn id="8" idx="0"/>
            <a:endCxn id="3" idx="2"/>
          </p:cNvCxnSpPr>
          <p:nvPr/>
        </p:nvCxnSpPr>
        <p:spPr>
          <a:xfrm rot="5400000" flipH="1" flipV="1">
            <a:off x="5698519" y="-1096121"/>
            <a:ext cx="591903" cy="5588139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="" xmlns:a16="http://schemas.microsoft.com/office/drawing/2014/main" id="{048A8AD2-CD72-B103-600C-0AAD76105387}"/>
              </a:ext>
            </a:extLst>
          </p:cNvPr>
          <p:cNvCxnSpPr>
            <a:cxnSpLocks/>
            <a:stCxn id="9" idx="5"/>
            <a:endCxn id="4" idx="2"/>
          </p:cNvCxnSpPr>
          <p:nvPr/>
        </p:nvCxnSpPr>
        <p:spPr>
          <a:xfrm flipV="1">
            <a:off x="3606800" y="2293295"/>
            <a:ext cx="3225723" cy="954365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="" xmlns:a16="http://schemas.microsoft.com/office/drawing/2014/main" id="{D8EAEA39-6B1B-9BB5-A73B-8F9D5D7799D4}"/>
              </a:ext>
            </a:extLst>
          </p:cNvPr>
          <p:cNvCxnSpPr>
            <a:cxnSpLocks/>
            <a:endCxn id="5" idx="2"/>
          </p:cNvCxnSpPr>
          <p:nvPr/>
        </p:nvCxnSpPr>
        <p:spPr>
          <a:xfrm rot="5400000" flipH="1" flipV="1">
            <a:off x="5840699" y="3020110"/>
            <a:ext cx="617819" cy="1361281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="" xmlns:a16="http://schemas.microsoft.com/office/drawing/2014/main" id="{12AFB01F-2CB7-47C8-DCAD-F59F10BB686C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3352801" y="5273209"/>
            <a:ext cx="5486399" cy="1163939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="" xmlns:a16="http://schemas.microsoft.com/office/drawing/2014/main" id="{21B283C2-5D1F-2C5D-4C98-CEBD646490F9}"/>
              </a:ext>
            </a:extLst>
          </p:cNvPr>
          <p:cNvCxnSpPr>
            <a:cxnSpLocks/>
            <a:endCxn id="6" idx="4"/>
          </p:cNvCxnSpPr>
          <p:nvPr/>
        </p:nvCxnSpPr>
        <p:spPr>
          <a:xfrm rot="16200000" flipV="1">
            <a:off x="5073850" y="4745542"/>
            <a:ext cx="269408" cy="53909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CC0E4E84-B778-84C1-8E4C-4B165DC53029}"/>
              </a:ext>
            </a:extLst>
          </p:cNvPr>
          <p:cNvSpPr/>
          <p:nvPr/>
        </p:nvSpPr>
        <p:spPr>
          <a:xfrm>
            <a:off x="10759281" y="2355618"/>
            <a:ext cx="812800" cy="762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67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29" name="Pentagon 28">
            <a:extLst>
              <a:ext uri="{FF2B5EF4-FFF2-40B4-BE49-F238E27FC236}">
                <a16:creationId xmlns="" xmlns:a16="http://schemas.microsoft.com/office/drawing/2014/main" id="{17848ECE-8472-D861-7C14-F493ECB6B2C5}"/>
              </a:ext>
            </a:extLst>
          </p:cNvPr>
          <p:cNvSpPr/>
          <p:nvPr/>
        </p:nvSpPr>
        <p:spPr>
          <a:xfrm>
            <a:off x="10766229" y="441792"/>
            <a:ext cx="812800" cy="762000"/>
          </a:xfrm>
          <a:prstGeom prst="pentagon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67" baseline="-25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9EB7129-1396-AA85-087C-4600F472E088}"/>
              </a:ext>
            </a:extLst>
          </p:cNvPr>
          <p:cNvSpPr txBox="1"/>
          <p:nvPr/>
        </p:nvSpPr>
        <p:spPr>
          <a:xfrm>
            <a:off x="10406341" y="1392199"/>
            <a:ext cx="17780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AF81D5-10BB-F1E3-0CE3-896E805B5181}"/>
              </a:ext>
            </a:extLst>
          </p:cNvPr>
          <p:cNvSpPr txBox="1"/>
          <p:nvPr/>
        </p:nvSpPr>
        <p:spPr>
          <a:xfrm>
            <a:off x="10410890" y="3429000"/>
            <a:ext cx="17780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230152F5-5E0D-3344-3611-70B46962CA9B}"/>
              </a:ext>
            </a:extLst>
          </p:cNvPr>
          <p:cNvSpPr txBox="1"/>
          <p:nvPr/>
        </p:nvSpPr>
        <p:spPr>
          <a:xfrm>
            <a:off x="10350807" y="5152285"/>
            <a:ext cx="17780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="" xmlns:a16="http://schemas.microsoft.com/office/drawing/2014/main" id="{72CF3F55-C6E4-B255-A984-74976D5A957E}"/>
              </a:ext>
            </a:extLst>
          </p:cNvPr>
          <p:cNvCxnSpPr>
            <a:cxnSpLocks/>
          </p:cNvCxnSpPr>
          <p:nvPr/>
        </p:nvCxnSpPr>
        <p:spPr>
          <a:xfrm rot="10800000">
            <a:off x="10534520" y="4500858"/>
            <a:ext cx="1044509" cy="499191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066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07431" y="1113082"/>
            <a:ext cx="6850252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 hoa rụng, mưa hoa xuân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</a:pP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 xuống lầu, mưa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</a:pP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Mưa 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ngoài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nẻo 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dặm ngàn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</a:pP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 non rả rích giọng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vi-VN" sz="32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mưa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vi-VN" sz="32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</a:pPr>
            <a:r>
              <a:rPr lang="en-US" sz="32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Lầu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 xuống, thêm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 </a:t>
            </a:r>
            <a:r>
              <a:rPr lang="en-US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mưa xuống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</a:pPr>
            <a:endParaRPr lang="vi-VN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3986" y="379055"/>
            <a:ext cx="4711485" cy="44358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Bài thơ gồm 4 tổ hợp song thất lục bát, tương ứng với 4 kh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thơ.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lnSpc>
                <a:spcPct val="150000"/>
              </a:lnSpc>
            </a:pPr>
            <a:r>
              <a:rPr lang="vi-VN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Mỗi tổ hợp song thất lục bát tuân thủ các đặc điểm của luật thơ:</a:t>
            </a:r>
            <a:endParaRPr 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inus 3"/>
          <p:cNvSpPr/>
          <p:nvPr/>
        </p:nvSpPr>
        <p:spPr>
          <a:xfrm>
            <a:off x="8405713" y="1661425"/>
            <a:ext cx="976393" cy="216976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Minus 4"/>
          <p:cNvSpPr/>
          <p:nvPr/>
        </p:nvSpPr>
        <p:spPr>
          <a:xfrm>
            <a:off x="10060859" y="1681876"/>
            <a:ext cx="976393" cy="216976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Minus 5"/>
          <p:cNvSpPr/>
          <p:nvPr/>
        </p:nvSpPr>
        <p:spPr>
          <a:xfrm>
            <a:off x="10714501" y="2445674"/>
            <a:ext cx="976393" cy="216976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Minus 6"/>
          <p:cNvSpPr/>
          <p:nvPr/>
        </p:nvSpPr>
        <p:spPr>
          <a:xfrm>
            <a:off x="8797164" y="2398014"/>
            <a:ext cx="976393" cy="216976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Minus 7"/>
          <p:cNvSpPr/>
          <p:nvPr/>
        </p:nvSpPr>
        <p:spPr>
          <a:xfrm>
            <a:off x="7064642" y="2455943"/>
            <a:ext cx="976393" cy="216976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Minus 8"/>
          <p:cNvSpPr/>
          <p:nvPr/>
        </p:nvSpPr>
        <p:spPr>
          <a:xfrm>
            <a:off x="5947468" y="3077727"/>
            <a:ext cx="805914" cy="375664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Minus 9"/>
          <p:cNvSpPr/>
          <p:nvPr/>
        </p:nvSpPr>
        <p:spPr>
          <a:xfrm>
            <a:off x="7638078" y="3066949"/>
            <a:ext cx="805914" cy="375664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Minus 10"/>
          <p:cNvSpPr/>
          <p:nvPr/>
        </p:nvSpPr>
        <p:spPr>
          <a:xfrm>
            <a:off x="9100084" y="3030449"/>
            <a:ext cx="805914" cy="375664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Minus 11"/>
          <p:cNvSpPr/>
          <p:nvPr/>
        </p:nvSpPr>
        <p:spPr>
          <a:xfrm>
            <a:off x="10623977" y="3793542"/>
            <a:ext cx="926142" cy="360811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Minus 12"/>
          <p:cNvSpPr/>
          <p:nvPr/>
        </p:nvSpPr>
        <p:spPr>
          <a:xfrm>
            <a:off x="9181100" y="3821572"/>
            <a:ext cx="805914" cy="375664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Minus 13"/>
          <p:cNvSpPr/>
          <p:nvPr/>
        </p:nvSpPr>
        <p:spPr>
          <a:xfrm>
            <a:off x="7354563" y="3778689"/>
            <a:ext cx="805914" cy="375664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Minus 14"/>
          <p:cNvSpPr/>
          <p:nvPr/>
        </p:nvSpPr>
        <p:spPr>
          <a:xfrm>
            <a:off x="6127754" y="3773609"/>
            <a:ext cx="947977" cy="395598"/>
          </a:xfrm>
          <a:prstGeom prst="mathMin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07423" y="1663785"/>
            <a:ext cx="69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76555" y="1706710"/>
            <a:ext cx="69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95112" y="2496918"/>
            <a:ext cx="69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7937" y="2445674"/>
            <a:ext cx="69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77743" y="2453107"/>
            <a:ext cx="69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58537" y="3170488"/>
            <a:ext cx="69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65382" y="3164992"/>
            <a:ext cx="69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37230" y="3150225"/>
            <a:ext cx="69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855274" y="3942142"/>
            <a:ext cx="69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292169" y="3957073"/>
            <a:ext cx="69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17959" y="3890887"/>
            <a:ext cx="69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93736" y="3876819"/>
            <a:ext cx="694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92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="" xmlns:a16="http://schemas.microsoft.com/office/drawing/2014/main" id="{DD4B93BD-9639-AD08-CD42-66ACF76532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199" y="177801"/>
          <a:ext cx="11836404" cy="6502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156">
                  <a:extLst>
                    <a:ext uri="{9D8B030D-6E8A-4147-A177-3AD203B41FA5}">
                      <a16:colId xmlns="" xmlns:a16="http://schemas.microsoft.com/office/drawing/2014/main" val="2646141263"/>
                    </a:ext>
                  </a:extLst>
                </a:gridCol>
                <a:gridCol w="1315156">
                  <a:extLst>
                    <a:ext uri="{9D8B030D-6E8A-4147-A177-3AD203B41FA5}">
                      <a16:colId xmlns="" xmlns:a16="http://schemas.microsoft.com/office/drawing/2014/main" val="2227028027"/>
                    </a:ext>
                  </a:extLst>
                </a:gridCol>
                <a:gridCol w="1315156">
                  <a:extLst>
                    <a:ext uri="{9D8B030D-6E8A-4147-A177-3AD203B41FA5}">
                      <a16:colId xmlns="" xmlns:a16="http://schemas.microsoft.com/office/drawing/2014/main" val="2835913341"/>
                    </a:ext>
                  </a:extLst>
                </a:gridCol>
                <a:gridCol w="1315156">
                  <a:extLst>
                    <a:ext uri="{9D8B030D-6E8A-4147-A177-3AD203B41FA5}">
                      <a16:colId xmlns="" xmlns:a16="http://schemas.microsoft.com/office/drawing/2014/main" val="3117672813"/>
                    </a:ext>
                  </a:extLst>
                </a:gridCol>
                <a:gridCol w="1315156">
                  <a:extLst>
                    <a:ext uri="{9D8B030D-6E8A-4147-A177-3AD203B41FA5}">
                      <a16:colId xmlns="" xmlns:a16="http://schemas.microsoft.com/office/drawing/2014/main" val="1504202940"/>
                    </a:ext>
                  </a:extLst>
                </a:gridCol>
                <a:gridCol w="1315156">
                  <a:extLst>
                    <a:ext uri="{9D8B030D-6E8A-4147-A177-3AD203B41FA5}">
                      <a16:colId xmlns="" xmlns:a16="http://schemas.microsoft.com/office/drawing/2014/main" val="2489292016"/>
                    </a:ext>
                  </a:extLst>
                </a:gridCol>
                <a:gridCol w="1315156">
                  <a:extLst>
                    <a:ext uri="{9D8B030D-6E8A-4147-A177-3AD203B41FA5}">
                      <a16:colId xmlns="" xmlns:a16="http://schemas.microsoft.com/office/drawing/2014/main" val="1551809645"/>
                    </a:ext>
                  </a:extLst>
                </a:gridCol>
                <a:gridCol w="1315156">
                  <a:extLst>
                    <a:ext uri="{9D8B030D-6E8A-4147-A177-3AD203B41FA5}">
                      <a16:colId xmlns="" xmlns:a16="http://schemas.microsoft.com/office/drawing/2014/main" val="3968317211"/>
                    </a:ext>
                  </a:extLst>
                </a:gridCol>
                <a:gridCol w="1315156">
                  <a:extLst>
                    <a:ext uri="{9D8B030D-6E8A-4147-A177-3AD203B41FA5}">
                      <a16:colId xmlns="" xmlns:a16="http://schemas.microsoft.com/office/drawing/2014/main" val="3819068727"/>
                    </a:ext>
                  </a:extLst>
                </a:gridCol>
              </a:tblGrid>
              <a:tr h="1158799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8963094"/>
                  </a:ext>
                </a:extLst>
              </a:tr>
              <a:tr h="622401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giọt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endParaRPr lang="en-US" sz="2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7474502"/>
                  </a:ext>
                </a:extLst>
              </a:tr>
              <a:tr h="1158799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Đầm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nẻo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đồi</a:t>
                      </a:r>
                      <a:endParaRPr lang="en-US" sz="2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endParaRPr lang="en-US" sz="2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6814651"/>
                  </a:ext>
                </a:extLst>
              </a:tr>
              <a:tr h="1158799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rụng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endParaRPr lang="en-US" sz="2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endParaRPr lang="en-US" sz="2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8129624"/>
                  </a:ext>
                </a:extLst>
              </a:tr>
              <a:tr h="622401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endParaRPr lang="en-US" sz="2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7162438"/>
                  </a:ext>
                </a:extLst>
              </a:tr>
              <a:tr h="622401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1150834"/>
                  </a:ext>
                </a:extLst>
              </a:tr>
              <a:tr h="1158799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endParaRPr lang="en-US" sz="29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rả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rích</a:t>
                      </a:r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50518130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534E314F-6C54-556E-29A9-8A43A88A65D8}"/>
              </a:ext>
            </a:extLst>
          </p:cNvPr>
          <p:cNvCxnSpPr>
            <a:cxnSpLocks/>
          </p:cNvCxnSpPr>
          <p:nvPr/>
        </p:nvCxnSpPr>
        <p:spPr>
          <a:xfrm flipV="1">
            <a:off x="7772400" y="1911998"/>
            <a:ext cx="3251200" cy="55180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7D31831C-BE82-32EB-7E60-7383F427D521}"/>
              </a:ext>
            </a:extLst>
          </p:cNvPr>
          <p:cNvCxnSpPr>
            <a:cxnSpLocks/>
          </p:cNvCxnSpPr>
          <p:nvPr/>
        </p:nvCxnSpPr>
        <p:spPr>
          <a:xfrm flipV="1">
            <a:off x="7772400" y="2819401"/>
            <a:ext cx="2438400" cy="81279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201DC976-2ADF-82CF-974A-C49F42C17F56}"/>
              </a:ext>
            </a:extLst>
          </p:cNvPr>
          <p:cNvCxnSpPr>
            <a:cxnSpLocks/>
          </p:cNvCxnSpPr>
          <p:nvPr/>
        </p:nvCxnSpPr>
        <p:spPr>
          <a:xfrm flipV="1">
            <a:off x="8839200" y="3962400"/>
            <a:ext cx="762000" cy="47119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9210744E-E0E0-EF1B-92D2-005B4C6D9C59}"/>
              </a:ext>
            </a:extLst>
          </p:cNvPr>
          <p:cNvCxnSpPr>
            <a:cxnSpLocks/>
          </p:cNvCxnSpPr>
          <p:nvPr/>
        </p:nvCxnSpPr>
        <p:spPr>
          <a:xfrm flipV="1">
            <a:off x="8178800" y="4648201"/>
            <a:ext cx="0" cy="57279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914BA494-BDF7-CE9E-DB58-9966AB919951}"/>
              </a:ext>
            </a:extLst>
          </p:cNvPr>
          <p:cNvCxnSpPr>
            <a:cxnSpLocks/>
          </p:cNvCxnSpPr>
          <p:nvPr/>
        </p:nvCxnSpPr>
        <p:spPr>
          <a:xfrm flipV="1">
            <a:off x="7835331" y="5562600"/>
            <a:ext cx="3098800" cy="45720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86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3EEE821-6E3B-D8B3-32A2-B447736D9A92}"/>
              </a:ext>
            </a:extLst>
          </p:cNvPr>
          <p:cNvSpPr txBox="1"/>
          <p:nvPr/>
        </p:nvSpPr>
        <p:spPr>
          <a:xfrm>
            <a:off x="4165600" y="1600200"/>
            <a:ext cx="767080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(B) –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(T)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="" xmlns:a16="http://schemas.microsoft.com/office/drawing/2014/main" id="{2770A856-6BDA-A602-4FC7-8D2E83B608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0198" y="2839960"/>
          <a:ext cx="11404602" cy="358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262">
                  <a:extLst>
                    <a:ext uri="{9D8B030D-6E8A-4147-A177-3AD203B41FA5}">
                      <a16:colId xmlns="" xmlns:a16="http://schemas.microsoft.com/office/drawing/2014/main" val="2646141263"/>
                    </a:ext>
                  </a:extLst>
                </a:gridCol>
                <a:gridCol w="600094">
                  <a:extLst>
                    <a:ext uri="{9D8B030D-6E8A-4147-A177-3AD203B41FA5}">
                      <a16:colId xmlns="" xmlns:a16="http://schemas.microsoft.com/office/drawing/2014/main" val="2227028027"/>
                    </a:ext>
                  </a:extLst>
                </a:gridCol>
                <a:gridCol w="1267178">
                  <a:extLst>
                    <a:ext uri="{9D8B030D-6E8A-4147-A177-3AD203B41FA5}">
                      <a16:colId xmlns="" xmlns:a16="http://schemas.microsoft.com/office/drawing/2014/main" val="2835913341"/>
                    </a:ext>
                  </a:extLst>
                </a:gridCol>
                <a:gridCol w="1267178">
                  <a:extLst>
                    <a:ext uri="{9D8B030D-6E8A-4147-A177-3AD203B41FA5}">
                      <a16:colId xmlns="" xmlns:a16="http://schemas.microsoft.com/office/drawing/2014/main" val="3117672813"/>
                    </a:ext>
                  </a:extLst>
                </a:gridCol>
                <a:gridCol w="1267178">
                  <a:extLst>
                    <a:ext uri="{9D8B030D-6E8A-4147-A177-3AD203B41FA5}">
                      <a16:colId xmlns="" xmlns:a16="http://schemas.microsoft.com/office/drawing/2014/main" val="1504202940"/>
                    </a:ext>
                  </a:extLst>
                </a:gridCol>
                <a:gridCol w="1267178">
                  <a:extLst>
                    <a:ext uri="{9D8B030D-6E8A-4147-A177-3AD203B41FA5}">
                      <a16:colId xmlns="" xmlns:a16="http://schemas.microsoft.com/office/drawing/2014/main" val="2489292016"/>
                    </a:ext>
                  </a:extLst>
                </a:gridCol>
                <a:gridCol w="1267178">
                  <a:extLst>
                    <a:ext uri="{9D8B030D-6E8A-4147-A177-3AD203B41FA5}">
                      <a16:colId xmlns="" xmlns:a16="http://schemas.microsoft.com/office/drawing/2014/main" val="1551809645"/>
                    </a:ext>
                  </a:extLst>
                </a:gridCol>
                <a:gridCol w="1267178">
                  <a:extLst>
                    <a:ext uri="{9D8B030D-6E8A-4147-A177-3AD203B41FA5}">
                      <a16:colId xmlns="" xmlns:a16="http://schemas.microsoft.com/office/drawing/2014/main" val="3968317211"/>
                    </a:ext>
                  </a:extLst>
                </a:gridCol>
                <a:gridCol w="1267178">
                  <a:extLst>
                    <a:ext uri="{9D8B030D-6E8A-4147-A177-3AD203B41FA5}">
                      <a16:colId xmlns="" xmlns:a16="http://schemas.microsoft.com/office/drawing/2014/main" val="3819068727"/>
                    </a:ext>
                  </a:extLst>
                </a:gridCol>
              </a:tblGrid>
              <a:tr h="717248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endParaRPr lang="en-US" sz="2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EB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38963094"/>
                  </a:ext>
                </a:extLst>
              </a:tr>
              <a:tr h="717248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97474502"/>
                  </a:ext>
                </a:extLst>
              </a:tr>
              <a:tr h="717248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6814651"/>
                  </a:ext>
                </a:extLst>
              </a:tr>
              <a:tr h="717248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lục</a:t>
                      </a:r>
                      <a:endParaRPr lang="en-US" sz="2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8129624"/>
                  </a:ext>
                </a:extLst>
              </a:tr>
              <a:tr h="717248">
                <a:tc>
                  <a:txBody>
                    <a:bodyPr/>
                    <a:lstStyle/>
                    <a:p>
                      <a:pPr algn="ctr"/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9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bát</a:t>
                      </a:r>
                      <a:endParaRPr lang="en-US" sz="2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60960" marR="60960" marT="30480" marB="304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1716243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820BBC8-90C1-0DBE-A2D7-948FC394641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3" b="89941" l="2417" r="90000">
                        <a14:foregroundMark x1="2417" y1="52959" x2="7667" y2="55917"/>
                        <a14:backgroundMark x1="24583" y1="18639" x2="38333" y2="41124"/>
                        <a14:backgroundMark x1="38333" y1="41124" x2="47250" y2="27219"/>
                        <a14:backgroundMark x1="47250" y1="27219" x2="31333" y2="21893"/>
                        <a14:backgroundMark x1="31333" y1="21893" x2="30250" y2="23669"/>
                        <a14:backgroundMark x1="96333" y1="7101" x2="99833" y2="592"/>
                        <a14:backgroundMark x1="22583" y1="30473" x2="49417" y2="18639"/>
                        <a14:backgroundMark x1="51250" y1="11243" x2="44917" y2="36095"/>
                        <a14:backgroundMark x1="44917" y1="36095" x2="38083" y2="45562"/>
                        <a14:backgroundMark x1="38083" y1="45562" x2="28583" y2="34911"/>
                        <a14:backgroundMark x1="28583" y1="34911" x2="22583" y2="6509"/>
                        <a14:backgroundMark x1="22583" y1="6509" x2="22167" y2="1183"/>
                        <a14:backgroundMark x1="25583" y1="31953" x2="34500" y2="31953"/>
                        <a14:backgroundMark x1="34500" y1="31953" x2="44583" y2="30769"/>
                        <a14:backgroundMark x1="44583" y1="30769" x2="49417" y2="8284"/>
                        <a14:backgroundMark x1="49417" y1="8284" x2="45750" y2="28994"/>
                        <a14:backgroundMark x1="45750" y1="28994" x2="36333" y2="40828"/>
                        <a14:backgroundMark x1="36333" y1="40828" x2="27333" y2="34911"/>
                        <a14:backgroundMark x1="27333" y1="34911" x2="23833" y2="3550"/>
                        <a14:backgroundMark x1="46000" y1="6213" x2="44917" y2="17751"/>
                        <a14:backgroundMark x1="48417" y1="6213" x2="45417" y2="34024"/>
                        <a14:backgroundMark x1="45417" y1="34024" x2="34750" y2="40533"/>
                        <a14:backgroundMark x1="34750" y1="40533" x2="24333" y2="4142"/>
                        <a14:backgroundMark x1="32917" y1="45858" x2="42417" y2="44970"/>
                        <a14:backgroundMark x1="42417" y1="44970" x2="41583" y2="29290"/>
                        <a14:backgroundMark x1="29083" y1="42899" x2="43917" y2="36391"/>
                        <a14:backgroundMark x1="42333" y1="42012" x2="32250" y2="41124"/>
                        <a14:backgroundMark x1="32250" y1="41124" x2="29417" y2="37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-1117600" y="1532015"/>
            <a:ext cx="4877223" cy="1373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E1BDAD6-09E3-E1ED-C39C-341B5D48807C}"/>
              </a:ext>
            </a:extLst>
          </p:cNvPr>
          <p:cNvSpPr txBox="1"/>
          <p:nvPr/>
        </p:nvSpPr>
        <p:spPr>
          <a:xfrm>
            <a:off x="1574800" y="1418818"/>
            <a:ext cx="27940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lang="en-US" sz="29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5711A60-C348-7AF7-2375-A3DCB8D154F4}"/>
              </a:ext>
            </a:extLst>
          </p:cNvPr>
          <p:cNvSpPr txBox="1"/>
          <p:nvPr/>
        </p:nvSpPr>
        <p:spPr>
          <a:xfrm>
            <a:off x="863600" y="533400"/>
            <a:ext cx="721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9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="" xmlns:a16="http://schemas.microsoft.com/office/drawing/2014/main" id="{8C449C2A-9D91-13B1-C0E5-46FD5BBA2BEF}"/>
              </a:ext>
            </a:extLst>
          </p:cNvPr>
          <p:cNvSpPr/>
          <p:nvPr/>
        </p:nvSpPr>
        <p:spPr>
          <a:xfrm>
            <a:off x="10575746" y="-632425"/>
            <a:ext cx="2318109" cy="2094929"/>
          </a:xfrm>
          <a:custGeom>
            <a:avLst/>
            <a:gdLst/>
            <a:ahLst/>
            <a:cxnLst/>
            <a:rect l="l" t="t" r="r" b="b"/>
            <a:pathLst>
              <a:path w="4744528" h="4114800">
                <a:moveTo>
                  <a:pt x="0" y="0"/>
                </a:moveTo>
                <a:lnTo>
                  <a:pt x="4744529" y="0"/>
                </a:lnTo>
                <a:lnTo>
                  <a:pt x="47445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9630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B8FA8D0-7689-9E18-2089-E69C8DE50B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3" b="89941" l="2417" r="90000">
                        <a14:foregroundMark x1="2417" y1="52959" x2="7667" y2="55917"/>
                        <a14:backgroundMark x1="24583" y1="18639" x2="38333" y2="41124"/>
                        <a14:backgroundMark x1="38333" y1="41124" x2="47250" y2="27219"/>
                        <a14:backgroundMark x1="47250" y1="27219" x2="31333" y2="21893"/>
                        <a14:backgroundMark x1="31333" y1="21893" x2="30250" y2="23669"/>
                        <a14:backgroundMark x1="96333" y1="7101" x2="99833" y2="592"/>
                        <a14:backgroundMark x1="22583" y1="30473" x2="49417" y2="18639"/>
                        <a14:backgroundMark x1="51250" y1="11243" x2="44917" y2="36095"/>
                        <a14:backgroundMark x1="44917" y1="36095" x2="38083" y2="45562"/>
                        <a14:backgroundMark x1="38083" y1="45562" x2="28583" y2="34911"/>
                        <a14:backgroundMark x1="28583" y1="34911" x2="22583" y2="6509"/>
                        <a14:backgroundMark x1="22583" y1="6509" x2="22167" y2="1183"/>
                        <a14:backgroundMark x1="25583" y1="31953" x2="34500" y2="31953"/>
                        <a14:backgroundMark x1="34500" y1="31953" x2="44583" y2="30769"/>
                        <a14:backgroundMark x1="44583" y1="30769" x2="49417" y2="8284"/>
                        <a14:backgroundMark x1="49417" y1="8284" x2="45750" y2="28994"/>
                        <a14:backgroundMark x1="45750" y1="28994" x2="36333" y2="40828"/>
                        <a14:backgroundMark x1="36333" y1="40828" x2="27333" y2="34911"/>
                        <a14:backgroundMark x1="27333" y1="34911" x2="23833" y2="3550"/>
                        <a14:backgroundMark x1="46000" y1="6213" x2="44917" y2="17751"/>
                        <a14:backgroundMark x1="48417" y1="6213" x2="45417" y2="34024"/>
                        <a14:backgroundMark x1="45417" y1="34024" x2="34750" y2="40533"/>
                        <a14:backgroundMark x1="34750" y1="40533" x2="24333" y2="4142"/>
                        <a14:backgroundMark x1="32917" y1="45858" x2="42417" y2="44970"/>
                        <a14:backgroundMark x1="42417" y1="44970" x2="41583" y2="29290"/>
                        <a14:backgroundMark x1="29083" y1="42899" x2="43917" y2="36391"/>
                        <a14:backgroundMark x1="42333" y1="42012" x2="32250" y2="41124"/>
                        <a14:backgroundMark x1="32250" y1="41124" x2="29417" y2="37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-1117600" y="1532015"/>
            <a:ext cx="4877223" cy="1373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386D6B-2291-0674-9132-4DAA52D2573E}"/>
              </a:ext>
            </a:extLst>
          </p:cNvPr>
          <p:cNvSpPr txBox="1"/>
          <p:nvPr/>
        </p:nvSpPr>
        <p:spPr>
          <a:xfrm>
            <a:off x="1574800" y="1418818"/>
            <a:ext cx="27940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endParaRPr lang="en-US" sz="29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1314BEE-E124-4238-D9E4-69EEC1658DAB}"/>
              </a:ext>
            </a:extLst>
          </p:cNvPr>
          <p:cNvSpPr txBox="1"/>
          <p:nvPr/>
        </p:nvSpPr>
        <p:spPr>
          <a:xfrm>
            <a:off x="863600" y="533400"/>
            <a:ext cx="721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9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3EEE821-6E3B-D8B3-32A2-B447736D9A92}"/>
              </a:ext>
            </a:extLst>
          </p:cNvPr>
          <p:cNvSpPr txBox="1"/>
          <p:nvPr/>
        </p:nvSpPr>
        <p:spPr>
          <a:xfrm>
            <a:off x="1879600" y="2567241"/>
            <a:ext cx="9855200" cy="2800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(3/2/2 hay 3/4). </a:t>
            </a:r>
          </a:p>
          <a:p>
            <a:pPr algn="just"/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Freeform 3">
            <a:extLst>
              <a:ext uri="{FF2B5EF4-FFF2-40B4-BE49-F238E27FC236}">
                <a16:creationId xmlns="" xmlns:a16="http://schemas.microsoft.com/office/drawing/2014/main" id="{59233D9D-0867-AA9C-55A1-A06ACABDC7C0}"/>
              </a:ext>
            </a:extLst>
          </p:cNvPr>
          <p:cNvSpPr/>
          <p:nvPr/>
        </p:nvSpPr>
        <p:spPr>
          <a:xfrm>
            <a:off x="9601200" y="4800600"/>
            <a:ext cx="3877315" cy="2743200"/>
          </a:xfrm>
          <a:custGeom>
            <a:avLst/>
            <a:gdLst/>
            <a:ahLst/>
            <a:cxnLst/>
            <a:rect l="l" t="t" r="r" b="b"/>
            <a:pathLst>
              <a:path w="5815972" h="4114800">
                <a:moveTo>
                  <a:pt x="0" y="0"/>
                </a:moveTo>
                <a:lnTo>
                  <a:pt x="5815972" y="0"/>
                </a:lnTo>
                <a:lnTo>
                  <a:pt x="581597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7">
            <a:extLst>
              <a:ext uri="{FF2B5EF4-FFF2-40B4-BE49-F238E27FC236}">
                <a16:creationId xmlns="" xmlns:a16="http://schemas.microsoft.com/office/drawing/2014/main" id="{448FD6D0-23FA-8A8B-D1E0-6F945170E41E}"/>
              </a:ext>
            </a:extLst>
          </p:cNvPr>
          <p:cNvSpPr/>
          <p:nvPr/>
        </p:nvSpPr>
        <p:spPr>
          <a:xfrm rot="10800000">
            <a:off x="9956800" y="-1803400"/>
            <a:ext cx="2534031" cy="2743200"/>
          </a:xfrm>
          <a:custGeom>
            <a:avLst/>
            <a:gdLst/>
            <a:ahLst/>
            <a:cxnLst/>
            <a:rect l="l" t="t" r="r" b="b"/>
            <a:pathLst>
              <a:path w="3801046" h="4114800">
                <a:moveTo>
                  <a:pt x="0" y="0"/>
                </a:moveTo>
                <a:lnTo>
                  <a:pt x="3801046" y="0"/>
                </a:lnTo>
                <a:lnTo>
                  <a:pt x="38010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17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688"/>
            <a:ext cx="12192000" cy="6762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TextBox 4"/>
          <p:cNvSpPr txBox="1">
            <a:spLocks noChangeArrowheads="1"/>
          </p:cNvSpPr>
          <p:nvPr/>
        </p:nvSpPr>
        <p:spPr bwMode="auto">
          <a:xfrm>
            <a:off x="425450" y="3038475"/>
            <a:ext cx="47656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khổ có: 2 câu 7 tiếng, một câu 6 tiếng, 1 câu 8 tiếng; (4 khổ/bài).</a:t>
            </a:r>
          </a:p>
        </p:txBody>
      </p:sp>
      <p:sp>
        <p:nvSpPr>
          <p:cNvPr id="121860" name="TextBox 5"/>
          <p:cNvSpPr txBox="1">
            <a:spLocks noChangeArrowheads="1"/>
          </p:cNvSpPr>
          <p:nvPr/>
        </p:nvSpPr>
        <p:spPr bwMode="auto">
          <a:xfrm>
            <a:off x="7085013" y="661988"/>
            <a:ext cx="47371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Vần lưng (yêu vận): </a:t>
            </a:r>
            <a:r>
              <a:rPr lang="en-US" altLang="en-US" sz="2000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 - ngàn, xuống - rụng</a:t>
            </a:r>
            <a:endParaRPr lang="en-US" altLang="en-US" sz="20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Vần chân (cước vận): </a:t>
            </a:r>
            <a:r>
              <a:rPr lang="en-US" altLang="en-US" sz="2000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- ngàn - đàn</a:t>
            </a:r>
            <a:endParaRPr lang="en-US" altLang="en-US" sz="20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8543513-720F-4E7B-A31F-09E990ECC0A8}"/>
              </a:ext>
            </a:extLst>
          </p:cNvPr>
          <p:cNvSpPr/>
          <p:nvPr/>
        </p:nvSpPr>
        <p:spPr>
          <a:xfrm>
            <a:off x="8053388" y="1985963"/>
            <a:ext cx="2882900" cy="646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ĐIỆU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862" name="TextBox 6"/>
          <p:cNvSpPr txBox="1">
            <a:spLocks noChangeArrowheads="1"/>
          </p:cNvSpPr>
          <p:nvPr/>
        </p:nvSpPr>
        <p:spPr bwMode="auto">
          <a:xfrm>
            <a:off x="6964363" y="2438400"/>
            <a:ext cx="50339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Tuân thủ thanh bằng (B) – trắc (T) của các tiếng ở một số vị trí trong câu thơ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863" name="Rectangle 8"/>
          <p:cNvSpPr>
            <a:spLocks noChangeArrowheads="1"/>
          </p:cNvSpPr>
          <p:nvPr/>
        </p:nvSpPr>
        <p:spPr bwMode="auto">
          <a:xfrm>
            <a:off x="609600" y="5497513"/>
            <a:ext cx="609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88900" algn="l"/>
                <a:tab pos="17938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8900" algn="l"/>
                <a:tab pos="17938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8900" algn="l"/>
                <a:tab pos="17938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Cặp song thất:</a:t>
            </a:r>
            <a:r>
              <a:rPr lang="en-US" altLang="en-US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 trước, chẵn sau </a:t>
            </a:r>
            <a:r>
              <a:rPr lang="en-US" altLang="en-US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(3/4) </a:t>
            </a:r>
            <a:endParaRPr lang="en-US" altLang="en-US" sz="20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lục bát:</a:t>
            </a:r>
            <a:r>
              <a:rPr lang="en-US" altLang="en-US" sz="20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thể lục bát (4/2), (4/4) hoặc (2/4), (2/2/2/2)</a:t>
            </a:r>
            <a:endParaRPr lang="en-US" altLang="en-US" sz="20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864" name="TextBox 9"/>
          <p:cNvSpPr txBox="1">
            <a:spLocks noChangeArrowheads="1"/>
          </p:cNvSpPr>
          <p:nvPr/>
        </p:nvSpPr>
        <p:spPr bwMode="auto">
          <a:xfrm>
            <a:off x="7351713" y="4903788"/>
            <a:ext cx="46466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có đặc điểm hình thức của thể song thất lục bát..</a:t>
            </a:r>
          </a:p>
        </p:txBody>
      </p:sp>
    </p:spTree>
    <p:extLst>
      <p:ext uri="{BB962C8B-B14F-4D97-AF65-F5344CB8AC3E}">
        <p14:creationId xmlns:p14="http://schemas.microsoft.com/office/powerpoint/2010/main" val="5971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 bwMode="auto">
          <a:xfrm>
            <a:off x="155396" y="646279"/>
            <a:ext cx="11706896" cy="619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</a:t>
            </a:r>
            <a:r>
              <a:rPr lang="vi-V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(4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alt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(B) –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(T)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(3/4)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+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(4/2), (4/4)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(2/4), (2/2/2/2)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518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313"/>
            <a:ext cx="12269788" cy="695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Callout 2 (Border and Accent Bar) 1">
            <a:extLst>
              <a:ext uri="{FF2B5EF4-FFF2-40B4-BE49-F238E27FC236}">
                <a16:creationId xmlns:a16="http://schemas.microsoft.com/office/drawing/2014/main" xmlns="" id="{F95517C9-7FCC-4BC3-BEFE-5D4FE9990F0C}"/>
              </a:ext>
            </a:extLst>
          </p:cNvPr>
          <p:cNvSpPr/>
          <p:nvPr/>
        </p:nvSpPr>
        <p:spPr>
          <a:xfrm>
            <a:off x="2660650" y="1754188"/>
            <a:ext cx="6761163" cy="309562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0199"/>
              <a:gd name="adj6" fmla="val -2993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-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đề:Tiếng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Ba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105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69225" y="490450"/>
            <a:ext cx="9235440" cy="83127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 bài </a:t>
            </a:r>
            <a:r>
              <a:rPr lang="en-US" sz="32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qua ba </a:t>
            </a:r>
            <a:r>
              <a:rPr lang="en-US" sz="32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 âm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968731" y="2837411"/>
            <a:ext cx="2527069" cy="11637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 tiếng mưa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206538" y="2837411"/>
            <a:ext cx="2527069" cy="11637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 tiếng đàn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76459" y="2837411"/>
            <a:ext cx="2527069" cy="11637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thanh tiếng lòng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EA278526-4C74-B970-5FA7-2D4F747F3840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3232266" y="1321723"/>
            <a:ext cx="3043843" cy="1515688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EA278526-4C74-B970-5FA7-2D4F747F3840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276109" y="1321723"/>
            <a:ext cx="3363885" cy="1515688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EA278526-4C74-B970-5FA7-2D4F747F3840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6276109" y="1321723"/>
            <a:ext cx="193964" cy="1515688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619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265025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DEDC2E4E-F9BC-40C8-AB6D-B0C57A9309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277038"/>
              </p:ext>
            </p:extLst>
          </p:nvPr>
        </p:nvGraphicFramePr>
        <p:xfrm>
          <a:off x="628650" y="1652588"/>
          <a:ext cx="11314113" cy="5032377"/>
        </p:xfrm>
        <a:graphic>
          <a:graphicData uri="http://schemas.openxmlformats.org/drawingml/2006/table">
            <a:tbl>
              <a:tblPr/>
              <a:tblGrid>
                <a:gridCol w="646113">
                  <a:extLst>
                    <a:ext uri="{9D8B030D-6E8A-4147-A177-3AD203B41FA5}">
                      <a16:colId xmlns:a16="http://schemas.microsoft.com/office/drawing/2014/main" xmlns="" val="20895003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3012987926"/>
                    </a:ext>
                  </a:extLst>
                </a:gridCol>
                <a:gridCol w="1177925">
                  <a:extLst>
                    <a:ext uri="{9D8B030D-6E8A-4147-A177-3AD203B41FA5}">
                      <a16:colId xmlns:a16="http://schemas.microsoft.com/office/drawing/2014/main" xmlns="" val="1463845482"/>
                    </a:ext>
                  </a:extLst>
                </a:gridCol>
                <a:gridCol w="8518525">
                  <a:extLst>
                    <a:ext uri="{9D8B030D-6E8A-4147-A177-3AD203B41FA5}">
                      <a16:colId xmlns:a16="http://schemas.microsoft.com/office/drawing/2014/main" xmlns="" val="2029473426"/>
                    </a:ext>
                  </a:extLst>
                </a:gridCol>
              </a:tblGrid>
              <a:tr h="72707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TT</a:t>
                      </a:r>
                      <a:endParaRPr kumimoji="0" lang="en-US" alt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ngữ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lần xuất hiện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 dụng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40709179"/>
                  </a:ext>
                </a:extLst>
              </a:tr>
              <a:tr h="3984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0463768"/>
                  </a:ext>
                </a:extLst>
              </a:tr>
              <a:tr h="4302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27142184"/>
                  </a:ext>
                </a:extLst>
              </a:tr>
              <a:tr h="3984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60224546"/>
                  </a:ext>
                </a:extLst>
              </a:tr>
              <a:tr h="3984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xuống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2317084"/>
                  </a:ext>
                </a:extLst>
              </a:tr>
              <a:tr h="3984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rụng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5411381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xuân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1861498"/>
                  </a:ext>
                </a:extLst>
              </a:tr>
              <a:tr h="5032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khách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1" i="1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Symbola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56711363"/>
                  </a:ext>
                </a:extLst>
              </a:tr>
              <a:tr h="1195387"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kumimoji="0" lang="en-US" alt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mưa</a:t>
                      </a:r>
                      <a:r>
                        <a:rPr kumimoji="0" lang="en-US" alt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rơi</a:t>
                      </a:r>
                      <a:r>
                        <a:rPr kumimoji="0" lang="en-US" alt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alt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vi-VN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“khách tha hương”</a:t>
                      </a:r>
                      <a:r>
                        <a:rPr kumimoji="0" lang="en-US" alt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378951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E67E40D-5A35-4D2C-9E5F-41433DFD1CA4}"/>
              </a:ext>
            </a:extLst>
          </p:cNvPr>
          <p:cNvSpPr txBox="1"/>
          <p:nvPr/>
        </p:nvSpPr>
        <p:spPr>
          <a:xfrm>
            <a:off x="609600" y="5811838"/>
            <a:ext cx="112776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“khách tha hương</a:t>
            </a:r>
            <a:r>
              <a:rPr lang="vi-VN" sz="2000" spc="-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Symbol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59150" y="5044709"/>
            <a:ext cx="8453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altLang="en-US" sz="2000" dirty="0" smtClean="0">
              <a:solidFill>
                <a:prstClr val="black"/>
              </a:solidFill>
              <a:latin typeface="Times New Roman" panose="02020603050405020304" pitchFamily="18" charset="0"/>
              <a:ea typeface="Symbola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33763" y="4449763"/>
            <a:ext cx="8453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 smtClean="0">
              <a:solidFill>
                <a:prstClr val="black"/>
              </a:solidFill>
              <a:latin typeface="Times New Roman" panose="02020603050405020304" pitchFamily="18" charset="0"/>
              <a:ea typeface="Symbola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506788" y="3275013"/>
            <a:ext cx="83804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nỗi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 smtClean="0">
              <a:solidFill>
                <a:prstClr val="black"/>
              </a:solidFill>
              <a:latin typeface="Times New Roman" panose="02020603050405020304" pitchFamily="18" charset="0"/>
              <a:ea typeface="Symbola" charset="0"/>
              <a:cs typeface="Times New Roman" panose="02020603050405020304" pitchFamily="18" charset="0"/>
            </a:endParaRPr>
          </a:p>
        </p:txBody>
      </p:sp>
      <p:sp>
        <p:nvSpPr>
          <p:cNvPr id="129078" name="TextBox 11"/>
          <p:cNvSpPr txBox="1">
            <a:spLocks noChangeArrowheads="1"/>
          </p:cNvSpPr>
          <p:nvPr/>
        </p:nvSpPr>
        <p:spPr bwMode="auto">
          <a:xfrm>
            <a:off x="3506788" y="2787650"/>
            <a:ext cx="83804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 smtClean="0">
              <a:solidFill>
                <a:prstClr val="black"/>
              </a:solidFill>
              <a:latin typeface="Times New Roman" panose="02020603050405020304" pitchFamily="18" charset="0"/>
              <a:ea typeface="Symbola" charset="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 smtClean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432175" y="2362200"/>
            <a:ext cx="8307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trùm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 smtClean="0">
              <a:solidFill>
                <a:prstClr val="black"/>
              </a:solidFill>
              <a:latin typeface="Times New Roman" panose="02020603050405020304" pitchFamily="18" charset="0"/>
              <a:ea typeface="Symbola" charset="0"/>
              <a:cs typeface="Times New Roman" panose="02020603050405020304" pitchFamily="18" charset="0"/>
            </a:endParaRPr>
          </a:p>
        </p:txBody>
      </p:sp>
      <p:sp>
        <p:nvSpPr>
          <p:cNvPr id="129080" name="Rectangle 13"/>
          <p:cNvSpPr>
            <a:spLocks noChangeArrowheads="1"/>
          </p:cNvSpPr>
          <p:nvPr/>
        </p:nvSpPr>
        <p:spPr bwMode="auto">
          <a:xfrm>
            <a:off x="628650" y="511175"/>
            <a:ext cx="107870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98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i="1" smtClean="0">
                <a:solidFill>
                  <a:srgbClr val="7030A0"/>
                </a:solidFill>
                <a:latin typeface="Times New Roman" panose="02020603050405020304" pitchFamily="18" charset="0"/>
                <a:ea typeface="Symbola" charset="0"/>
                <a:cs typeface="Symbola" charset="0"/>
              </a:rPr>
              <a:t>- Liệt kê các sự vật, hiện tượng xuất hiện trong bài thơ. Mỗi sự vật hiện tượng đó được nhăc lại mấy lần? Tác dụng của sự lặp lại? </a:t>
            </a:r>
            <a:endParaRPr lang="en-US" altLang="en-US" sz="1400" b="1" i="1" smtClean="0">
              <a:solidFill>
                <a:srgbClr val="7030A0"/>
              </a:solidFill>
              <a:latin typeface="Symbola" charset="0"/>
              <a:ea typeface="Symbola" charset="0"/>
              <a:cs typeface="Symbola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i="1" smtClean="0">
                <a:solidFill>
                  <a:srgbClr val="7030A0"/>
                </a:solidFill>
                <a:latin typeface="Times New Roman" panose="02020603050405020304" pitchFamily="18" charset="0"/>
                <a:ea typeface="Symbola" charset="0"/>
                <a:cs typeface="Symbola" charset="0"/>
              </a:rPr>
              <a:t>- Cảm nhận của em về cảnh mưa rơi và tâm trạng của </a:t>
            </a:r>
            <a:r>
              <a:rPr lang="vi-VN" altLang="en-US" sz="1800" b="1" i="1" smtClean="0">
                <a:solidFill>
                  <a:srgbClr val="7030A0"/>
                </a:solidFill>
                <a:latin typeface="Times New Roman" panose="02020603050405020304" pitchFamily="18" charset="0"/>
                <a:ea typeface="Symbola" charset="0"/>
                <a:cs typeface="Symbola" charset="0"/>
              </a:rPr>
              <a:t>“</a:t>
            </a:r>
            <a:r>
              <a:rPr lang="vi-VN" altLang="en-US" sz="1800" b="1" i="1" smtClean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Symbola" charset="0"/>
              </a:rPr>
              <a:t>khách tha hương</a:t>
            </a:r>
            <a:r>
              <a:rPr lang="vi-VN" altLang="en-US" sz="1800" b="1" i="1" smtClean="0">
                <a:solidFill>
                  <a:srgbClr val="7030A0"/>
                </a:solidFill>
                <a:latin typeface="Times New Roman" panose="02020603050405020304" pitchFamily="18" charset="0"/>
                <a:ea typeface="Symbola" charset="0"/>
                <a:cs typeface="Symbola" charset="0"/>
              </a:rPr>
              <a:t>”</a:t>
            </a:r>
            <a:r>
              <a:rPr lang="en-US" altLang="en-US" sz="1800" b="1" i="1" smtClean="0">
                <a:solidFill>
                  <a:srgbClr val="7030A0"/>
                </a:solidFill>
                <a:latin typeface="Symbola" charset="0"/>
                <a:ea typeface="Symbola" charset="0"/>
                <a:cs typeface="Symbola" charset="0"/>
              </a:rPr>
              <a:t>.</a:t>
            </a:r>
            <a:endParaRPr lang="en-US" altLang="en-US" sz="1400" b="1" i="1" smtClean="0">
              <a:solidFill>
                <a:srgbClr val="7030A0"/>
              </a:solidFill>
              <a:latin typeface="Symbola" charset="0"/>
              <a:ea typeface="Symbola" charset="0"/>
              <a:cs typeface="Symbola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CBD1EFA-2CA4-4866-AB92-E501A2613705}"/>
              </a:ext>
            </a:extLst>
          </p:cNvPr>
          <p:cNvSpPr txBox="1"/>
          <p:nvPr/>
        </p:nvSpPr>
        <p:spPr>
          <a:xfrm>
            <a:off x="1330036" y="30928"/>
            <a:ext cx="1003249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SỐ `</a:t>
            </a:r>
          </a:p>
        </p:txBody>
      </p:sp>
    </p:spTree>
    <p:extLst>
      <p:ext uri="{BB962C8B-B14F-4D97-AF65-F5344CB8AC3E}">
        <p14:creationId xmlns:p14="http://schemas.microsoft.com/office/powerpoint/2010/main" val="259294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9078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38688" y="5486400"/>
            <a:ext cx="4776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 Khê</a:t>
            </a:r>
            <a:endParaRPr lang="vi-VN" altLang="en-US" b="1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06852CE-381F-4153-8FFF-AF321A422D8B}"/>
              </a:ext>
            </a:extLst>
          </p:cNvPr>
          <p:cNvSpPr txBox="1"/>
          <p:nvPr/>
        </p:nvSpPr>
        <p:spPr>
          <a:xfrm>
            <a:off x="1662113" y="895350"/>
            <a:ext cx="4821237" cy="45243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(1916 – 1946)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Ngãi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do),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bạo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tòi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(1932-1945).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(1939),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(1988),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i="1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4472C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(1997),…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6D71E5A-29FE-46DE-9D66-B6D38FA54078}"/>
              </a:ext>
            </a:extLst>
          </p:cNvPr>
          <p:cNvSpPr/>
          <p:nvPr/>
        </p:nvSpPr>
        <p:spPr>
          <a:xfrm>
            <a:off x="2558477" y="120078"/>
            <a:ext cx="3001817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TÁC GIẢ: </a:t>
            </a:r>
            <a:endParaRPr lang="en-US" sz="32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4931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313"/>
            <a:ext cx="12269788" cy="695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Callout 2 (Border and Accent Bar) 1">
            <a:extLst>
              <a:ext uri="{FF2B5EF4-FFF2-40B4-BE49-F238E27FC236}">
                <a16:creationId xmlns:a16="http://schemas.microsoft.com/office/drawing/2014/main" xmlns="" id="{2012B065-F8CA-4B53-A5D9-53494E8EE6A0}"/>
              </a:ext>
            </a:extLst>
          </p:cNvPr>
          <p:cNvSpPr/>
          <p:nvPr/>
        </p:nvSpPr>
        <p:spPr>
          <a:xfrm>
            <a:off x="2632075" y="1754188"/>
            <a:ext cx="6872288" cy="381476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0199"/>
              <a:gd name="adj6" fmla="val -2993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2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2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2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2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2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2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b="1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Qua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19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-112713"/>
            <a:ext cx="12192000" cy="696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34D2DD-6B39-4197-8909-FDEC69FE14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4050" y="1143000"/>
            <a:ext cx="11114088" cy="4171398"/>
          </a:xfrm>
        </p:spPr>
        <p:txBody>
          <a:bodyPr>
            <a:sp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3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nẻo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alt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0088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22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Callout 2 (Border and Accent Bar) 1">
            <a:extLst>
              <a:ext uri="{FF2B5EF4-FFF2-40B4-BE49-F238E27FC236}">
                <a16:creationId xmlns:a16="http://schemas.microsoft.com/office/drawing/2014/main" xmlns="" id="{CCB7997B-BA9E-4530-AFDF-0D12AC3739FE}"/>
              </a:ext>
            </a:extLst>
          </p:cNvPr>
          <p:cNvSpPr/>
          <p:nvPr/>
        </p:nvSpPr>
        <p:spPr>
          <a:xfrm>
            <a:off x="2379663" y="2133600"/>
            <a:ext cx="7439025" cy="2633663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8840"/>
              <a:gd name="adj6" fmla="val -268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92AF8B12-0C85-4CF0-9723-290B9A112B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153" y="5257800"/>
            <a:ext cx="2080540" cy="1141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942A0F-4AC6-41CC-9346-1C1C75ABF38F}"/>
              </a:ext>
            </a:extLst>
          </p:cNvPr>
          <p:cNvSpPr txBox="1"/>
          <p:nvPr/>
        </p:nvSpPr>
        <p:spPr>
          <a:xfrm>
            <a:off x="0" y="6511335"/>
            <a:ext cx="2831976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77643B9-809A-4F69-8BEC-7AF2A4F8DF7D}"/>
              </a:ext>
            </a:extLst>
          </p:cNvPr>
          <p:cNvSpPr/>
          <p:nvPr/>
        </p:nvSpPr>
        <p:spPr>
          <a:xfrm>
            <a:off x="1469984" y="439834"/>
            <a:ext cx="3541853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CHỦ ĐỀ CỦA VĂN BẢN</a:t>
            </a:r>
            <a:endParaRPr lang="en-US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80624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88" y="0"/>
            <a:ext cx="12331701" cy="684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1FF8095D-5FF4-4342-B741-7EF4D4E19B4B}"/>
              </a:ext>
            </a:extLst>
          </p:cNvPr>
          <p:cNvSpPr txBox="1"/>
          <p:nvPr/>
        </p:nvSpPr>
        <p:spPr>
          <a:xfrm>
            <a:off x="-115669" y="674888"/>
            <a:ext cx="5410200" cy="68050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ctr">
              <a:lnSpc>
                <a:spcPts val="5164"/>
              </a:lnSpc>
              <a:defRPr/>
            </a:pP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</a:t>
            </a:r>
          </a:p>
        </p:txBody>
      </p:sp>
      <p:sp>
        <p:nvSpPr>
          <p:cNvPr id="137220" name="TextBox 2"/>
          <p:cNvSpPr txBox="1">
            <a:spLocks noChangeArrowheads="1"/>
          </p:cNvSpPr>
          <p:nvPr/>
        </p:nvSpPr>
        <p:spPr bwMode="auto">
          <a:xfrm>
            <a:off x="498475" y="1635125"/>
            <a:ext cx="46291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thơ khám phá vẻ đẹp mong manh, tinh tế của bức tranh mưa xuân đẹp mong manh nhưng cũng tái hiện tâm trạng u buồn, sự cô đơn và nỗi lo lắng cho quê hương, đất nước – Đó là cung những cung bậc tâm trạng của người khách tha hương.</a:t>
            </a: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AB6715-4402-E9C9-AC65-D264F1278DB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3971636"/>
            <a:ext cx="4840644" cy="34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1231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088"/>
            <a:ext cx="121920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FA5C0E6-92F0-47A8-A665-CBC225ABB809}"/>
              </a:ext>
            </a:extLst>
          </p:cNvPr>
          <p:cNvSpPr/>
          <p:nvPr/>
        </p:nvSpPr>
        <p:spPr>
          <a:xfrm>
            <a:off x="3881344" y="72583"/>
            <a:ext cx="6081032" cy="69115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VIẾT KẾT NỐI VỚI ĐỌC</a:t>
            </a:r>
            <a:endParaRPr lang="en-US" sz="3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64DEE3-DC16-4A81-89BE-8D32E460A569}"/>
              </a:ext>
            </a:extLst>
          </p:cNvPr>
          <p:cNvSpPr txBox="1"/>
          <p:nvPr/>
        </p:nvSpPr>
        <p:spPr>
          <a:xfrm>
            <a:off x="369059" y="1733724"/>
            <a:ext cx="181927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ln w="12700">
                  <a:solidFill>
                    <a:srgbClr val="5B9BD5"/>
                  </a:solidFill>
                  <a:prstDash val="solid"/>
                </a:ln>
                <a:pattFill prst="pct50">
                  <a:fgClr>
                    <a:srgbClr val="5B9BD5"/>
                  </a:fgClr>
                  <a:bgClr>
                    <a:srgbClr val="5B9BD5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5B9BD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CÁ NHÂN</a:t>
            </a:r>
          </a:p>
        </p:txBody>
      </p:sp>
      <p:grpSp>
        <p:nvGrpSpPr>
          <p:cNvPr id="138245" name="Group 9"/>
          <p:cNvGrpSpPr>
            <a:grpSpLocks/>
          </p:cNvGrpSpPr>
          <p:nvPr/>
        </p:nvGrpSpPr>
        <p:grpSpPr bwMode="auto">
          <a:xfrm>
            <a:off x="246063" y="101600"/>
            <a:ext cx="1958975" cy="1479550"/>
            <a:chOff x="1866579" y="994939"/>
            <a:chExt cx="2225740" cy="222550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656A5138-D2E4-45E1-BA63-7531179A658E}"/>
                </a:ext>
              </a:extLst>
            </p:cNvPr>
            <p:cNvSpPr/>
            <p:nvPr/>
          </p:nvSpPr>
          <p:spPr>
            <a:xfrm>
              <a:off x="1866579" y="994939"/>
              <a:ext cx="2225740" cy="2225503"/>
            </a:xfrm>
            <a:prstGeom prst="ellipse">
              <a:avLst/>
            </a:prstGeom>
            <a:blipFill rotWithShape="0">
              <a:blip r:embed="rId4" cstate="email"/>
              <a:srcRect/>
              <a:stretch>
                <a:fillRect l="-18000" r="-18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xmlns="" id="{10D80DA1-1FDF-4991-A9C7-AA424BC56359}"/>
                </a:ext>
              </a:extLst>
            </p:cNvPr>
            <p:cNvSpPr txBox="1"/>
            <p:nvPr/>
          </p:nvSpPr>
          <p:spPr>
            <a:xfrm>
              <a:off x="2184027" y="1312528"/>
              <a:ext cx="1590845" cy="1590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9690" tIns="59690" rIns="59690" bIns="59690" spcCol="1270" anchor="ctr"/>
            <a:lstStyle/>
            <a:p>
              <a:pPr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47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4B6BAD2-5755-4943-AEED-84A63A0FEAC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230" t="-4849" r="66223" b="100000"/>
          <a:stretch>
            <a:fillRect/>
          </a:stretch>
        </p:blipFill>
        <p:spPr>
          <a:xfrm>
            <a:off x="4346224" y="2521974"/>
            <a:ext cx="225776" cy="180754"/>
          </a:xfrm>
          <a:custGeom>
            <a:avLst/>
            <a:gdLst>
              <a:gd name="connsiteX0" fmla="*/ 0 w 225776"/>
              <a:gd name="connsiteY0" fmla="*/ 0 h 180754"/>
              <a:gd name="connsiteX1" fmla="*/ 225776 w 225776"/>
              <a:gd name="connsiteY1" fmla="*/ 0 h 180754"/>
              <a:gd name="connsiteX2" fmla="*/ 225776 w 225776"/>
              <a:gd name="connsiteY2" fmla="*/ 180754 h 180754"/>
              <a:gd name="connsiteX3" fmla="*/ 0 w 225776"/>
              <a:gd name="connsiteY3" fmla="*/ 180754 h 180754"/>
              <a:gd name="connsiteX4" fmla="*/ 0 w 225776"/>
              <a:gd name="connsiteY4" fmla="*/ 0 h 1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776" h="180754">
                <a:moveTo>
                  <a:pt x="0" y="0"/>
                </a:moveTo>
                <a:lnTo>
                  <a:pt x="225776" y="0"/>
                </a:lnTo>
                <a:lnTo>
                  <a:pt x="225776" y="180754"/>
                </a:lnTo>
                <a:lnTo>
                  <a:pt x="0" y="18075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B5B4E62-E27D-4569-B863-F0C496A2B645}"/>
              </a:ext>
            </a:extLst>
          </p:cNvPr>
          <p:cNvSpPr/>
          <p:nvPr/>
        </p:nvSpPr>
        <p:spPr>
          <a:xfrm>
            <a:off x="246063" y="3059113"/>
            <a:ext cx="11652250" cy="18002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ts val="9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262626"/>
              </a:buClr>
              <a:buFont typeface="Garamond" panose="02020404030301010803" pitchFamily="18" charset="0"/>
              <a:buChar char="◦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Garamond" panose="02020404030301010803" pitchFamily="18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0" fontAlgn="base" hangingPunct="0">
              <a:spcAft>
                <a:spcPct val="0"/>
              </a:spcAft>
              <a:buFont typeface="Garamond" panose="02020404030301010803" pitchFamily="18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dung. T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rình bày cảm nghĩ của em về “Tiếng đàn mưa”.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Aft>
                <a:spcPct val="0"/>
              </a:spcAft>
              <a:buFont typeface="Garamond" panose="02020404030301010803" pitchFamily="18" charset="0"/>
              <a:buNone/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lữ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B9A217-F309-8776-30B5-24A8DCF668C4}"/>
              </a:ext>
            </a:extLst>
          </p:cNvPr>
          <p:cNvSpPr txBox="1"/>
          <p:nvPr/>
        </p:nvSpPr>
        <p:spPr>
          <a:xfrm>
            <a:off x="3149600" y="1557338"/>
            <a:ext cx="7324725" cy="12001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371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ts val="1125"/>
              </a:spcAft>
              <a:defRPr/>
            </a:pPr>
            <a:r>
              <a:rPr lang="en-US" altLang="en-US" sz="24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(khoảng 7-9 câu) phân tích cảm xúc của nhân vật “khách tha hương” trong bài thơ “Tiếng đàn mưa”.</a:t>
            </a:r>
          </a:p>
        </p:txBody>
      </p:sp>
    </p:spTree>
    <p:extLst>
      <p:ext uri="{BB962C8B-B14F-4D97-AF65-F5344CB8AC3E}">
        <p14:creationId xmlns:p14="http://schemas.microsoft.com/office/powerpoint/2010/main" val="78983842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9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49508" name="Picture 2" descr="Tải 84 Background Powerpoint Đẹp Chuyên Nghiệp Miễn Phí - Slidemall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" t="2766" r="2330" b="393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2921F91-8BDE-4028-A9F5-00390BAD475F}"/>
              </a:ext>
            </a:extLst>
          </p:cNvPr>
          <p:cNvSpPr txBox="1"/>
          <p:nvPr/>
        </p:nvSpPr>
        <p:spPr>
          <a:xfrm>
            <a:off x="1412240" y="1186641"/>
            <a:ext cx="46837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28675" y="2066925"/>
            <a:ext cx="10434638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en-US" sz="24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gì trong bài thơ “Tiếng đàn mưa”  đã tác động đến tâm hồn em?</a:t>
            </a:r>
          </a:p>
          <a:p>
            <a:pPr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en-US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ý.</a:t>
            </a:r>
            <a:endParaRPr lang="en-US" altLang="en-US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alt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thiên nhiên, đất nước hay cảm xúc, tâm trạng của lữ khách?</a:t>
            </a:r>
          </a:p>
          <a:p>
            <a:pPr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alt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tác động ấy đã gieo vào tâm hồn em những tình cảm gì?</a:t>
            </a:r>
          </a:p>
        </p:txBody>
      </p:sp>
    </p:spTree>
    <p:extLst>
      <p:ext uri="{BB962C8B-B14F-4D97-AF65-F5344CB8AC3E}">
        <p14:creationId xmlns:p14="http://schemas.microsoft.com/office/powerpoint/2010/main" val="16224026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2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52580" name="Picture 2" descr="Tải 84 Background Powerpoint Đẹp Chuyên Nghiệp Miễn Phí - Slidemall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1" name="Rectangle 4"/>
          <p:cNvSpPr>
            <a:spLocks noChangeArrowheads="1"/>
          </p:cNvSpPr>
          <p:nvPr/>
        </p:nvSpPr>
        <p:spPr bwMode="auto">
          <a:xfrm>
            <a:off x="974725" y="2112963"/>
            <a:ext cx="1019175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b="1" i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đọc trên mạng Internet một bài thơ song thất lục bát. Chỉ ra hình thức của bài thơ nội dung chính và chủ đề.</a:t>
            </a:r>
          </a:p>
          <a:p>
            <a:pPr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en-US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ý. </a:t>
            </a:r>
            <a:endParaRPr lang="en-US" altLang="en-US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vi-VN" alt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Hình thức: đếm số tiếng trong mỗi dòng; </a:t>
            </a:r>
            <a:r>
              <a:rPr lang="en-US" alt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các yếu tố thể hiện hình thức của bài thơ.</a:t>
            </a:r>
          </a:p>
          <a:p>
            <a:pPr eaLnBrk="0" fontAlgn="base" hangingPunct="0"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Nội dung: Thể hiện tình yêu thiên nhiên, yêu quê hương, đất nước.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F9F21B-E03D-4D7D-8F48-9A780956809C}"/>
              </a:ext>
            </a:extLst>
          </p:cNvPr>
          <p:cNvSpPr txBox="1"/>
          <p:nvPr/>
        </p:nvSpPr>
        <p:spPr>
          <a:xfrm>
            <a:off x="1412240" y="1280160"/>
            <a:ext cx="468376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109096257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39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295275"/>
            <a:ext cx="8572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740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462">
            <a:off x="-66675" y="4699000"/>
            <a:ext cx="116840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ED0CB879-602A-4732-BD1F-236A5926A223}"/>
              </a:ext>
            </a:extLst>
          </p:cNvPr>
          <p:cNvSpPr txBox="1"/>
          <p:nvPr/>
        </p:nvSpPr>
        <p:spPr>
          <a:xfrm>
            <a:off x="2150161" y="831461"/>
            <a:ext cx="3147934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TÁC PHẨM</a:t>
            </a:r>
          </a:p>
        </p:txBody>
      </p:sp>
      <p:pic>
        <p:nvPicPr>
          <p:cNvPr id="11674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0136">
            <a:off x="157163" y="122238"/>
            <a:ext cx="8032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75D7723-AC8C-497F-A4C4-6445EC897DFE}"/>
              </a:ext>
            </a:extLst>
          </p:cNvPr>
          <p:cNvSpPr/>
          <p:nvPr/>
        </p:nvSpPr>
        <p:spPr>
          <a:xfrm>
            <a:off x="852488" y="2006600"/>
            <a:ext cx="5743575" cy="1385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i="1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i="1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b="1" i="1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altLang="en-US" sz="2800" b="1" i="1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Khê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1938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1944)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6AB6715-4402-E9C9-AC65-D264F1278DB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0175" y="2800459"/>
            <a:ext cx="4840644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6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313"/>
            <a:ext cx="12269788" cy="695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Callout 2 (Border and Accent Bar) 1">
            <a:extLst>
              <a:ext uri="{FF2B5EF4-FFF2-40B4-BE49-F238E27FC236}">
                <a16:creationId xmlns:a16="http://schemas.microsoft.com/office/drawing/2014/main" xmlns="" id="{69A8B45E-3638-43DD-A0DB-0C674D82AB84}"/>
              </a:ext>
            </a:extLst>
          </p:cNvPr>
          <p:cNvSpPr/>
          <p:nvPr/>
        </p:nvSpPr>
        <p:spPr>
          <a:xfrm>
            <a:off x="2660650" y="1754188"/>
            <a:ext cx="6761163" cy="309562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0199"/>
              <a:gd name="adj6" fmla="val -2993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Chia </a:t>
            </a: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 SGK </a:t>
            </a: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-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lầu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hềm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nẻo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96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F0CAC50-6173-FD35-8867-C87A69E7C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67"/>
            <a:ext cx="12192000" cy="682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0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CFE206B-4652-7D26-6333-03BC9646364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8695" y="1594898"/>
            <a:ext cx="11380186" cy="24873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C3A860-2C4A-EFBC-691B-2EF19E79D0CB}"/>
              </a:ext>
            </a:extLst>
          </p:cNvPr>
          <p:cNvSpPr txBox="1"/>
          <p:nvPr/>
        </p:nvSpPr>
        <p:spPr>
          <a:xfrm>
            <a:off x="762000" y="431800"/>
            <a:ext cx="721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29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3EEE821-6E3B-D8B3-32A2-B447736D9A92}"/>
              </a:ext>
            </a:extLst>
          </p:cNvPr>
          <p:cNvSpPr txBox="1"/>
          <p:nvPr/>
        </p:nvSpPr>
        <p:spPr>
          <a:xfrm>
            <a:off x="755176" y="1905001"/>
            <a:ext cx="10827224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xen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(song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Freeform 2">
            <a:extLst>
              <a:ext uri="{FF2B5EF4-FFF2-40B4-BE49-F238E27FC236}">
                <a16:creationId xmlns="" xmlns:a16="http://schemas.microsoft.com/office/drawing/2014/main" id="{3654C0C1-8E99-BB29-0D63-6317D9E59DF7}"/>
              </a:ext>
            </a:extLst>
          </p:cNvPr>
          <p:cNvSpPr/>
          <p:nvPr/>
        </p:nvSpPr>
        <p:spPr>
          <a:xfrm>
            <a:off x="-152400" y="4495800"/>
            <a:ext cx="3200718" cy="2715276"/>
          </a:xfrm>
          <a:custGeom>
            <a:avLst/>
            <a:gdLst/>
            <a:ahLst/>
            <a:cxnLst/>
            <a:rect l="l" t="t" r="r" b="b"/>
            <a:pathLst>
              <a:path w="4801077" h="4072914">
                <a:moveTo>
                  <a:pt x="0" y="0"/>
                </a:moveTo>
                <a:lnTo>
                  <a:pt x="4801077" y="0"/>
                </a:lnTo>
                <a:lnTo>
                  <a:pt x="4801077" y="4072914"/>
                </a:lnTo>
                <a:lnTo>
                  <a:pt x="0" y="4072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6038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85FC693-026A-9CC1-7856-94D06390AB5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517" y="0"/>
            <a:ext cx="713248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4C74C24-9749-DD56-7B60-5CDFDD1FA74F}"/>
              </a:ext>
            </a:extLst>
          </p:cNvPr>
          <p:cNvSpPr txBox="1"/>
          <p:nvPr/>
        </p:nvSpPr>
        <p:spPr>
          <a:xfrm>
            <a:off x="660400" y="778302"/>
            <a:ext cx="6451600" cy="4975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lầy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150000"/>
              </a:lnSpc>
            </a:pP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thây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đành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(Phan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Bính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67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667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</a:t>
            </a:r>
            <a:r>
              <a:rPr lang="en-US" sz="2667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2667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hịch</a:t>
            </a:r>
            <a:r>
              <a:rPr lang="en-US" sz="2667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667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DF87939-D3E8-2798-F917-A2B5D0373033}"/>
              </a:ext>
            </a:extLst>
          </p:cNvPr>
          <p:cNvSpPr txBox="1"/>
          <p:nvPr/>
        </p:nvSpPr>
        <p:spPr>
          <a:xfrm>
            <a:off x="7608627" y="1041400"/>
            <a:ext cx="168777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Brace 7">
            <a:extLst>
              <a:ext uri="{FF2B5EF4-FFF2-40B4-BE49-F238E27FC236}">
                <a16:creationId xmlns="" xmlns:a16="http://schemas.microsoft.com/office/drawing/2014/main" id="{8C2A6692-9E70-5A9D-8519-8B60AC7AA2B4}"/>
              </a:ext>
            </a:extLst>
          </p:cNvPr>
          <p:cNvSpPr/>
          <p:nvPr/>
        </p:nvSpPr>
        <p:spPr>
          <a:xfrm>
            <a:off x="6299201" y="889000"/>
            <a:ext cx="1055427" cy="1117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="" xmlns:a16="http://schemas.microsoft.com/office/drawing/2014/main" id="{97539E0D-E1E0-C8DE-D5CF-7BEA86CC1103}"/>
              </a:ext>
            </a:extLst>
          </p:cNvPr>
          <p:cNvSpPr/>
          <p:nvPr/>
        </p:nvSpPr>
        <p:spPr>
          <a:xfrm>
            <a:off x="7081672" y="2282621"/>
            <a:ext cx="1055427" cy="1117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5D5D8B7-0012-C0BB-E106-390AA882EAFB}"/>
              </a:ext>
            </a:extLst>
          </p:cNvPr>
          <p:cNvSpPr txBox="1"/>
          <p:nvPr/>
        </p:nvSpPr>
        <p:spPr>
          <a:xfrm>
            <a:off x="8382000" y="2514600"/>
            <a:ext cx="1687773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eform 3">
            <a:extLst>
              <a:ext uri="{FF2B5EF4-FFF2-40B4-BE49-F238E27FC236}">
                <a16:creationId xmlns="" xmlns:a16="http://schemas.microsoft.com/office/drawing/2014/main" id="{68D7AC61-8DE9-3C17-3763-1FA10FE42B69}"/>
              </a:ext>
            </a:extLst>
          </p:cNvPr>
          <p:cNvSpPr/>
          <p:nvPr/>
        </p:nvSpPr>
        <p:spPr>
          <a:xfrm>
            <a:off x="10586884" y="4851400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4">
            <a:extLst>
              <a:ext uri="{FF2B5EF4-FFF2-40B4-BE49-F238E27FC236}">
                <a16:creationId xmlns="" xmlns:a16="http://schemas.microsoft.com/office/drawing/2014/main" id="{FFC47AE8-E625-05B2-B9AB-F17F8D9FBE35}"/>
              </a:ext>
            </a:extLst>
          </p:cNvPr>
          <p:cNvSpPr/>
          <p:nvPr/>
        </p:nvSpPr>
        <p:spPr>
          <a:xfrm>
            <a:off x="9702800" y="4191000"/>
            <a:ext cx="6079113" cy="5486400"/>
          </a:xfrm>
          <a:custGeom>
            <a:avLst/>
            <a:gdLst/>
            <a:ahLst/>
            <a:cxnLst/>
            <a:rect l="l" t="t" r="r" b="b"/>
            <a:pathLst>
              <a:path w="9118670" h="8229600">
                <a:moveTo>
                  <a:pt x="0" y="0"/>
                </a:moveTo>
                <a:lnTo>
                  <a:pt x="9118670" y="0"/>
                </a:lnTo>
                <a:lnTo>
                  <a:pt x="911867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6466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 animBg="1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80A0F1B-1004-545B-3265-DDD64F84C3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56233" y="25400"/>
            <a:ext cx="7132483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82B4FE-FD0C-EA39-EC48-4CBB2ABD381C}"/>
              </a:ext>
            </a:extLst>
          </p:cNvPr>
          <p:cNvSpPr txBox="1"/>
          <p:nvPr/>
        </p:nvSpPr>
        <p:spPr>
          <a:xfrm>
            <a:off x="3230716" y="560568"/>
            <a:ext cx="6756400" cy="5959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Giang,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endParaRPr lang="en-US" sz="2933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Phèng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endParaRPr lang="en-US" sz="2933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933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933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2933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Quăng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xiềng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chửa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933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Giang</a:t>
            </a:r>
          </a:p>
          <a:p>
            <a:pPr algn="just"/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933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xơ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tan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933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</a:t>
            </a:r>
          </a:p>
          <a:p>
            <a:pPr algn="just"/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29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933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933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933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15B650-64D2-137C-8DE8-5E6BFEEE6EDF}"/>
              </a:ext>
            </a:extLst>
          </p:cNvPr>
          <p:cNvSpPr txBox="1"/>
          <p:nvPr/>
        </p:nvSpPr>
        <p:spPr>
          <a:xfrm>
            <a:off x="10261600" y="740816"/>
            <a:ext cx="1879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46670F5-4F19-03AB-2D9B-1BE856C32709}"/>
              </a:ext>
            </a:extLst>
          </p:cNvPr>
          <p:cNvSpPr txBox="1"/>
          <p:nvPr/>
        </p:nvSpPr>
        <p:spPr>
          <a:xfrm>
            <a:off x="10515600" y="2634002"/>
            <a:ext cx="1879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33FE663-5052-7D90-9636-66A74320DE21}"/>
              </a:ext>
            </a:extLst>
          </p:cNvPr>
          <p:cNvSpPr txBox="1"/>
          <p:nvPr/>
        </p:nvSpPr>
        <p:spPr>
          <a:xfrm>
            <a:off x="906118" y="1694915"/>
            <a:ext cx="177489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694B43C-845F-FBF5-D137-3815881A1F47}"/>
              </a:ext>
            </a:extLst>
          </p:cNvPr>
          <p:cNvSpPr txBox="1"/>
          <p:nvPr/>
        </p:nvSpPr>
        <p:spPr>
          <a:xfrm>
            <a:off x="1079743" y="3582868"/>
            <a:ext cx="177489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619786E-EDC1-FD19-7122-019C88192E43}"/>
              </a:ext>
            </a:extLst>
          </p:cNvPr>
          <p:cNvSpPr txBox="1"/>
          <p:nvPr/>
        </p:nvSpPr>
        <p:spPr>
          <a:xfrm>
            <a:off x="10106154" y="4527187"/>
            <a:ext cx="177489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511362B-08DC-D920-7253-3276711CD654}"/>
              </a:ext>
            </a:extLst>
          </p:cNvPr>
          <p:cNvSpPr txBox="1"/>
          <p:nvPr/>
        </p:nvSpPr>
        <p:spPr>
          <a:xfrm>
            <a:off x="906117" y="5507015"/>
            <a:ext cx="177489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="" xmlns:a16="http://schemas.microsoft.com/office/drawing/2014/main" id="{B5E339AB-2F95-6FD9-4D06-3EBFFAABE220}"/>
              </a:ext>
            </a:extLst>
          </p:cNvPr>
          <p:cNvSpPr/>
          <p:nvPr/>
        </p:nvSpPr>
        <p:spPr>
          <a:xfrm>
            <a:off x="8717117" y="423983"/>
            <a:ext cx="1055427" cy="11176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="" xmlns:a16="http://schemas.microsoft.com/office/drawing/2014/main" id="{5B7C730F-F27D-2727-69CE-7D6C69FC26BF}"/>
              </a:ext>
            </a:extLst>
          </p:cNvPr>
          <p:cNvSpPr/>
          <p:nvPr/>
        </p:nvSpPr>
        <p:spPr>
          <a:xfrm rot="10800000">
            <a:off x="2467566" y="3398102"/>
            <a:ext cx="977333" cy="88249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="" xmlns:a16="http://schemas.microsoft.com/office/drawing/2014/main" id="{97123AAB-F06C-8A5C-DE34-FA942F0A335F}"/>
              </a:ext>
            </a:extLst>
          </p:cNvPr>
          <p:cNvSpPr/>
          <p:nvPr/>
        </p:nvSpPr>
        <p:spPr>
          <a:xfrm>
            <a:off x="9119731" y="2397646"/>
            <a:ext cx="1055427" cy="98567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="" xmlns:a16="http://schemas.microsoft.com/office/drawing/2014/main" id="{66BF3D77-0A00-24A2-10AB-C507043AB19B}"/>
              </a:ext>
            </a:extLst>
          </p:cNvPr>
          <p:cNvSpPr/>
          <p:nvPr/>
        </p:nvSpPr>
        <p:spPr>
          <a:xfrm rot="10800000">
            <a:off x="2507384" y="1677790"/>
            <a:ext cx="977333" cy="88249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="" xmlns:a16="http://schemas.microsoft.com/office/drawing/2014/main" id="{CC03FC34-C3A0-9B49-7595-30768AC89C3B}"/>
              </a:ext>
            </a:extLst>
          </p:cNvPr>
          <p:cNvSpPr/>
          <p:nvPr/>
        </p:nvSpPr>
        <p:spPr>
          <a:xfrm rot="10800000">
            <a:off x="2405784" y="5306705"/>
            <a:ext cx="977333" cy="88249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="" xmlns:a16="http://schemas.microsoft.com/office/drawing/2014/main" id="{16056E2E-3B59-C8DD-3CBE-B800594D6ED2}"/>
              </a:ext>
            </a:extLst>
          </p:cNvPr>
          <p:cNvSpPr/>
          <p:nvPr/>
        </p:nvSpPr>
        <p:spPr>
          <a:xfrm>
            <a:off x="8727011" y="4224868"/>
            <a:ext cx="1055427" cy="98567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="" xmlns:a16="http://schemas.microsoft.com/office/drawing/2014/main" id="{2704949E-DC02-146B-898B-B56DA292EDA2}"/>
              </a:ext>
            </a:extLst>
          </p:cNvPr>
          <p:cNvSpPr/>
          <p:nvPr/>
        </p:nvSpPr>
        <p:spPr>
          <a:xfrm rot="16200000">
            <a:off x="0" y="-192315"/>
            <a:ext cx="660400" cy="1574800"/>
          </a:xfrm>
          <a:custGeom>
            <a:avLst/>
            <a:gdLst/>
            <a:ahLst/>
            <a:cxnLst/>
            <a:rect l="l" t="t" r="r" b="b"/>
            <a:pathLst>
              <a:path w="660400" h="985294">
                <a:moveTo>
                  <a:pt x="220252" y="966225"/>
                </a:moveTo>
                <a:cubicBezTo>
                  <a:pt x="254109" y="977739"/>
                  <a:pt x="292600" y="985294"/>
                  <a:pt x="330378" y="985294"/>
                </a:cubicBezTo>
                <a:cubicBezTo>
                  <a:pt x="368157" y="985294"/>
                  <a:pt x="404509" y="978817"/>
                  <a:pt x="438009" y="967304"/>
                </a:cubicBezTo>
                <a:cubicBezTo>
                  <a:pt x="438723" y="966944"/>
                  <a:pt x="439435" y="966944"/>
                  <a:pt x="440148" y="966585"/>
                </a:cubicBezTo>
                <a:cubicBezTo>
                  <a:pt x="565955" y="920529"/>
                  <a:pt x="658618" y="798916"/>
                  <a:pt x="660400" y="652961"/>
                </a:cubicBezTo>
                <a:lnTo>
                  <a:pt x="660400" y="0"/>
                </a:lnTo>
                <a:lnTo>
                  <a:pt x="0" y="0"/>
                </a:lnTo>
                <a:lnTo>
                  <a:pt x="0" y="652476"/>
                </a:lnTo>
                <a:cubicBezTo>
                  <a:pt x="1782" y="799634"/>
                  <a:pt x="93019" y="921250"/>
                  <a:pt x="220252" y="966225"/>
                </a:cubicBezTo>
                <a:close/>
              </a:path>
            </a:pathLst>
          </a:custGeom>
          <a:solidFill>
            <a:srgbClr val="E4CEBB"/>
          </a:solidFill>
        </p:spPr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CB7BBD3-2A77-DC56-7006-D86530EE1635}"/>
              </a:ext>
            </a:extLst>
          </p:cNvPr>
          <p:cNvSpPr txBox="1"/>
          <p:nvPr/>
        </p:nvSpPr>
        <p:spPr>
          <a:xfrm>
            <a:off x="1117600" y="338605"/>
            <a:ext cx="15224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9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9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0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1F792EF-C3BB-8BFB-BFEE-A34864B4E7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3" b="89941" l="2417" r="90000">
                        <a14:foregroundMark x1="2417" y1="52959" x2="7667" y2="55917"/>
                        <a14:backgroundMark x1="24583" y1="18639" x2="38333" y2="41124"/>
                        <a14:backgroundMark x1="38333" y1="41124" x2="47250" y2="27219"/>
                        <a14:backgroundMark x1="47250" y1="27219" x2="31333" y2="21893"/>
                        <a14:backgroundMark x1="31333" y1="21893" x2="30250" y2="23669"/>
                        <a14:backgroundMark x1="96333" y1="7101" x2="99833" y2="592"/>
                        <a14:backgroundMark x1="22583" y1="30473" x2="49417" y2="18639"/>
                        <a14:backgroundMark x1="51250" y1="11243" x2="44917" y2="36095"/>
                        <a14:backgroundMark x1="44917" y1="36095" x2="38083" y2="45562"/>
                        <a14:backgroundMark x1="38083" y1="45562" x2="28583" y2="34911"/>
                        <a14:backgroundMark x1="28583" y1="34911" x2="22583" y2="6509"/>
                        <a14:backgroundMark x1="22583" y1="6509" x2="22167" y2="1183"/>
                        <a14:backgroundMark x1="25583" y1="31953" x2="34500" y2="31953"/>
                        <a14:backgroundMark x1="34500" y1="31953" x2="44583" y2="30769"/>
                        <a14:backgroundMark x1="44583" y1="30769" x2="49417" y2="8284"/>
                        <a14:backgroundMark x1="49417" y1="8284" x2="45750" y2="28994"/>
                        <a14:backgroundMark x1="45750" y1="28994" x2="36333" y2="40828"/>
                        <a14:backgroundMark x1="36333" y1="40828" x2="27333" y2="34911"/>
                        <a14:backgroundMark x1="27333" y1="34911" x2="23833" y2="3550"/>
                        <a14:backgroundMark x1="46000" y1="6213" x2="44917" y2="17751"/>
                        <a14:backgroundMark x1="48417" y1="6213" x2="45417" y2="34024"/>
                        <a14:backgroundMark x1="45417" y1="34024" x2="34750" y2="40533"/>
                        <a14:backgroundMark x1="34750" y1="40533" x2="24333" y2="4142"/>
                        <a14:backgroundMark x1="32917" y1="45858" x2="42417" y2="44970"/>
                        <a14:backgroundMark x1="42417" y1="44970" x2="41583" y2="29290"/>
                        <a14:backgroundMark x1="29083" y1="42899" x2="43917" y2="36391"/>
                        <a14:backgroundMark x1="42333" y1="42012" x2="32250" y2="41124"/>
                        <a14:backgroundMark x1="32250" y1="41124" x2="29417" y2="372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-1117600" y="2819401"/>
            <a:ext cx="4877223" cy="13737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C3A860-2C4A-EFBC-691B-2EF19E79D0CB}"/>
              </a:ext>
            </a:extLst>
          </p:cNvPr>
          <p:cNvSpPr txBox="1"/>
          <p:nvPr/>
        </p:nvSpPr>
        <p:spPr>
          <a:xfrm>
            <a:off x="1524000" y="2839493"/>
            <a:ext cx="1574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endParaRPr lang="en-US" sz="29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3EEE821-6E3B-D8B3-32A2-B447736D9A92}"/>
              </a:ext>
            </a:extLst>
          </p:cNvPr>
          <p:cNvSpPr txBox="1"/>
          <p:nvPr/>
        </p:nvSpPr>
        <p:spPr>
          <a:xfrm>
            <a:off x="3962400" y="1651000"/>
            <a:ext cx="7721600" cy="415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cước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FC6A89-2F74-6897-C5F3-63135C74559E}"/>
              </a:ext>
            </a:extLst>
          </p:cNvPr>
          <p:cNvSpPr txBox="1"/>
          <p:nvPr/>
        </p:nvSpPr>
        <p:spPr>
          <a:xfrm>
            <a:off x="863600" y="533400"/>
            <a:ext cx="72136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29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="" xmlns:a16="http://schemas.microsoft.com/office/drawing/2014/main" id="{0B6785F8-A013-5447-76B3-ABD2100C6A8B}"/>
              </a:ext>
            </a:extLst>
          </p:cNvPr>
          <p:cNvSpPr/>
          <p:nvPr/>
        </p:nvSpPr>
        <p:spPr>
          <a:xfrm>
            <a:off x="7264400" y="0"/>
            <a:ext cx="5094247" cy="1212006"/>
          </a:xfrm>
          <a:custGeom>
            <a:avLst/>
            <a:gdLst/>
            <a:ahLst/>
            <a:cxnLst/>
            <a:rect l="l" t="t" r="r" b="b"/>
            <a:pathLst>
              <a:path w="7641370" h="1818009">
                <a:moveTo>
                  <a:pt x="0" y="0"/>
                </a:moveTo>
                <a:lnTo>
                  <a:pt x="7641370" y="0"/>
                </a:lnTo>
                <a:lnTo>
                  <a:pt x="7641370" y="1818009"/>
                </a:lnTo>
                <a:lnTo>
                  <a:pt x="0" y="18180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a:blipFill>
        </p:spPr>
      </p:sp>
      <p:sp>
        <p:nvSpPr>
          <p:cNvPr id="9" name="Freeform 4">
            <a:extLst>
              <a:ext uri="{FF2B5EF4-FFF2-40B4-BE49-F238E27FC236}">
                <a16:creationId xmlns="" xmlns:a16="http://schemas.microsoft.com/office/drawing/2014/main" id="{688E879E-DBB9-7401-4900-57C791E73825}"/>
              </a:ext>
            </a:extLst>
          </p:cNvPr>
          <p:cNvSpPr/>
          <p:nvPr/>
        </p:nvSpPr>
        <p:spPr>
          <a:xfrm>
            <a:off x="-2032000" y="5359400"/>
            <a:ext cx="6079113" cy="5486400"/>
          </a:xfrm>
          <a:custGeom>
            <a:avLst/>
            <a:gdLst/>
            <a:ahLst/>
            <a:cxnLst/>
            <a:rect l="l" t="t" r="r" b="b"/>
            <a:pathLst>
              <a:path w="9118670" h="8229600">
                <a:moveTo>
                  <a:pt x="0" y="0"/>
                </a:moveTo>
                <a:lnTo>
                  <a:pt x="9118670" y="0"/>
                </a:lnTo>
                <a:lnTo>
                  <a:pt x="911867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4397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2283</Words>
  <Application>Microsoft Office PowerPoint</Application>
  <PresentationFormat>Widescreen</PresentationFormat>
  <Paragraphs>328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24</vt:i4>
      </vt:variant>
      <vt:variant>
        <vt:lpstr>Slide Titles</vt:lpstr>
      </vt:variant>
      <vt:variant>
        <vt:i4>26</vt:i4>
      </vt:variant>
    </vt:vector>
  </HeadingPairs>
  <TitlesOfParts>
    <vt:vector size="62" baseType="lpstr">
      <vt:lpstr>等线</vt:lpstr>
      <vt:lpstr>Arial</vt:lpstr>
      <vt:lpstr>Calibri</vt:lpstr>
      <vt:lpstr>Calibri Light</vt:lpstr>
      <vt:lpstr>Gantari ExtraBold</vt:lpstr>
      <vt:lpstr>Garamond</vt:lpstr>
      <vt:lpstr>Nunito</vt:lpstr>
      <vt:lpstr>Overpass Black</vt:lpstr>
      <vt:lpstr>Pangolin</vt:lpstr>
      <vt:lpstr>Symbola</vt:lpstr>
      <vt:lpstr>Times New Roman</vt:lpstr>
      <vt:lpstr>等线 Light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千图网拥有20W+精美PPT模板 更多PPT模板下载至：www.58pic.com/office/ppt​​</vt:lpstr>
      <vt:lpstr>10_Office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11_Office Theme</vt:lpstr>
      <vt:lpstr>21_Office Theme</vt:lpstr>
      <vt:lpstr>22_Office Theme</vt:lpstr>
      <vt:lpstr>TIẾNG ĐÀN MƯA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ĐÀN MƯA</dc:title>
  <dc:creator>MAY02</dc:creator>
  <cp:lastModifiedBy>MAY02</cp:lastModifiedBy>
  <cp:revision>10</cp:revision>
  <dcterms:created xsi:type="dcterms:W3CDTF">2024-10-04T15:01:25Z</dcterms:created>
  <dcterms:modified xsi:type="dcterms:W3CDTF">2024-10-07T15:04:45Z</dcterms:modified>
</cp:coreProperties>
</file>