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276" r:id="rId3"/>
    <p:sldId id="282" r:id="rId4"/>
    <p:sldId id="277" r:id="rId5"/>
    <p:sldId id="278" r:id="rId6"/>
    <p:sldId id="279" r:id="rId7"/>
    <p:sldId id="283" r:id="rId8"/>
    <p:sldId id="284" r:id="rId9"/>
    <p:sldId id="285" r:id="rId10"/>
    <p:sldId id="286" r:id="rId11"/>
    <p:sldId id="287" r:id="rId12"/>
    <p:sldId id="257" r:id="rId13"/>
    <p:sldId id="288" r:id="rId14"/>
    <p:sldId id="289" r:id="rId15"/>
    <p:sldId id="290" r:id="rId16"/>
    <p:sldId id="291" r:id="rId17"/>
    <p:sldId id="292" r:id="rId18"/>
    <p:sldId id="293" r:id="rId19"/>
    <p:sldId id="294" r:id="rId20"/>
    <p:sldId id="295" r:id="rId21"/>
    <p:sldId id="296" r:id="rId22"/>
    <p:sldId id="297" r:id="rId23"/>
    <p:sldId id="267" r:id="rId24"/>
    <p:sldId id="298" r:id="rId25"/>
    <p:sldId id="266" r:id="rId26"/>
    <p:sldId id="299" r:id="rId27"/>
    <p:sldId id="258" r:id="rId28"/>
    <p:sldId id="300" r:id="rId29"/>
    <p:sldId id="281"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svg"/><Relationship Id="rId15" Type="http://schemas.openxmlformats.org/officeDocument/2006/relationships/image" Target="../media/image37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7.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4.jpeg"/><Relationship Id="rId7" Type="http://schemas.openxmlformats.org/officeDocument/2006/relationships/image" Target="../media/image27.png"/><Relationship Id="rId12"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svg"/><Relationship Id="rId3" Type="http://schemas.openxmlformats.org/officeDocument/2006/relationships/image" Target="../media/image57.svg"/><Relationship Id="rId7" Type="http://schemas.openxmlformats.org/officeDocument/2006/relationships/image" Target="../media/image107.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svg"/><Relationship Id="rId5" Type="http://schemas.openxmlformats.org/officeDocument/2006/relationships/image" Target="../media/image10.svg"/><Relationship Id="rId49" Type="http://schemas.openxmlformats.org/officeDocument/2006/relationships/image" Target="../media/image92.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8.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 Id="rId27" Type="http://schemas.openxmlformats.org/officeDocument/2006/relationships/image" Target="../media/image118.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svg"/><Relationship Id="rId5" Type="http://schemas.openxmlformats.org/officeDocument/2006/relationships/image" Target="../media/image35.svg"/><Relationship Id="rId10" Type="http://schemas.openxmlformats.org/officeDocument/2006/relationships/image" Target="../media/image10.png"/><Relationship Id="rId9" Type="http://schemas.openxmlformats.org/officeDocument/2006/relationships/image" Target="../media/image37.sv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0.svg"/><Relationship Id="rId7" Type="http://schemas.openxmlformats.org/officeDocument/2006/relationships/image" Target="../media/image14.svg"/><Relationship Id="rId12"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svg"/><Relationship Id="rId3" Type="http://schemas.openxmlformats.org/officeDocument/2006/relationships/image" Target="../media/image57.svg"/><Relationship Id="rId7" Type="http://schemas.openxmlformats.org/officeDocument/2006/relationships/image" Target="../media/image107.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svg"/><Relationship Id="rId5" Type="http://schemas.openxmlformats.org/officeDocument/2006/relationships/image" Target="../media/image10.svg"/><Relationship Id="rId49" Type="http://schemas.openxmlformats.org/officeDocument/2006/relationships/image" Target="../media/image92.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0.svg"/><Relationship Id="rId3" Type="http://schemas.openxmlformats.org/officeDocument/2006/relationships/image" Target="../media/image570.svg"/><Relationship Id="rId7" Type="http://schemas.openxmlformats.org/officeDocument/2006/relationships/image" Target="../media/image1070.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0.svg"/><Relationship Id="rId5" Type="http://schemas.openxmlformats.org/officeDocument/2006/relationships/image" Target="../media/image100.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0.sv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0.svg"/><Relationship Id="rId3" Type="http://schemas.openxmlformats.org/officeDocument/2006/relationships/image" Target="../media/image570.svg"/><Relationship Id="rId7" Type="http://schemas.openxmlformats.org/officeDocument/2006/relationships/image" Target="../media/image1070.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0.svg"/><Relationship Id="rId5" Type="http://schemas.openxmlformats.org/officeDocument/2006/relationships/image" Target="../media/image100.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0.sv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4" Type="http://schemas.openxmlformats.org/officeDocument/2006/relationships/image" Target="../media/image1250.svg"/><Relationship Id="rId7" Type="http://schemas.openxmlformats.org/officeDocument/2006/relationships/image" Target="../media/image99.svg"/><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svg"/><Relationship Id="rId5" Type="http://schemas.openxmlformats.org/officeDocument/2006/relationships/image" Target="../media/image97.svg"/><Relationship Id="rId10" Type="http://schemas.openxmlformats.org/officeDocument/2006/relationships/image" Target="../media/image43.png"/><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99.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svg"/><Relationship Id="rId5" Type="http://schemas.openxmlformats.org/officeDocument/2006/relationships/image" Target="../media/image97.svg"/><Relationship Id="rId10" Type="http://schemas.openxmlformats.org/officeDocument/2006/relationships/image" Target="../media/image43.png"/><Relationship Id="rId9" Type="http://schemas.openxmlformats.org/officeDocument/2006/relationships/image" Target="../media/image45.sv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10.svg"/><Relationship Id="rId3" Type="http://schemas.openxmlformats.org/officeDocument/2006/relationships/image" Target="../media/image210.svg"/><Relationship Id="rId7" Type="http://schemas.openxmlformats.org/officeDocument/2006/relationships/image" Target="../media/image250.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90.svg"/><Relationship Id="rId5" Type="http://schemas.openxmlformats.org/officeDocument/2006/relationships/image" Target="../media/image230.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270.sv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3.svg"/><Relationship Id="rId3" Type="http://schemas.openxmlformats.org/officeDocument/2006/relationships/image" Target="../media/image661.svg"/><Relationship Id="rId7" Type="http://schemas.openxmlformats.org/officeDocument/2006/relationships/image" Target="../media/image89.svg"/><Relationship Id="rId12"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91.svg"/><Relationship Id="rId5" Type="http://schemas.openxmlformats.org/officeDocument/2006/relationships/image" Target="../media/image87.sv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101.sv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svg"/><Relationship Id="rId15" Type="http://schemas.openxmlformats.org/officeDocument/2006/relationships/image" Target="../media/image370.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7.sv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14.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0.svg"/><Relationship Id="rId7" Type="http://schemas.openxmlformats.org/officeDocument/2006/relationships/image" Target="../media/image57.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image" Target="../media/image29.svg"/><Relationship Id="rId15" Type="http://schemas.openxmlformats.org/officeDocument/2006/relationships/image" Target="../media/image398.svg"/><Relationship Id="rId10"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6.svg"/><Relationship Id="rId3" Type="http://schemas.openxmlformats.org/officeDocument/2006/relationships/image" Target="../media/image57.svg"/><Relationship Id="rId7" Type="http://schemas.openxmlformats.org/officeDocument/2006/relationships/image" Target="../media/image107.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11.svg"/><Relationship Id="rId5" Type="http://schemas.openxmlformats.org/officeDocument/2006/relationships/image" Target="../media/image10.svg"/><Relationship Id="rId49" Type="http://schemas.openxmlformats.org/officeDocument/2006/relationships/image" Target="../media/image92.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4.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28.jp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31.jpg"/><Relationship Id="rId7" Type="http://schemas.openxmlformats.org/officeDocument/2006/relationships/image" Target="../media/image27.png"/><Relationship Id="rId12" Type="http://schemas.openxmlformats.org/officeDocument/2006/relationships/image" Target="../media/image30.jp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29.jp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26.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271" r="7259" b="62451"/>
          <a:stretch>
            <a:fillRect/>
          </a:stretch>
        </p:blipFill>
        <p:spPr>
          <a:xfrm rot="-10800000">
            <a:off x="14524311" y="0"/>
            <a:ext cx="3763689" cy="34365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8028" b="13083"/>
          <a:stretch>
            <a:fillRect/>
          </a:stretch>
        </p:blipFill>
        <p:spPr>
          <a:xfrm rot="-5400000" flipV="1">
            <a:off x="256003" y="-256003"/>
            <a:ext cx="3436516" cy="39485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028700"/>
            <a:ext cx="1834499" cy="168544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10600" y="1589410"/>
            <a:ext cx="1151139" cy="116169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4719776" y="747289"/>
            <a:ext cx="2539524" cy="1730051"/>
          </a:xfrm>
          <a:prstGeom prst="rect">
            <a:avLst/>
          </a:prstGeom>
        </p:spPr>
      </p:pic>
      <p:sp>
        <p:nvSpPr>
          <p:cNvPr id="8" name="TextBox 8"/>
          <p:cNvSpPr txBox="1"/>
          <p:nvPr/>
        </p:nvSpPr>
        <p:spPr>
          <a:xfrm>
            <a:off x="1295400" y="2901390"/>
            <a:ext cx="16136494" cy="3127651"/>
          </a:xfrm>
          <a:prstGeom prst="rect">
            <a:avLst/>
          </a:prstGeom>
        </p:spPr>
        <p:txBody>
          <a:bodyPr wrap="square" lIns="0" tIns="0" rIns="0" bIns="0" rtlCol="0" anchor="t">
            <a:spAutoFit/>
          </a:bodyPr>
          <a:lstStyle/>
          <a:p>
            <a:pPr algn="ctr">
              <a:lnSpc>
                <a:spcPts val="12999"/>
              </a:lnSpc>
              <a:spcBef>
                <a:spcPct val="0"/>
              </a:spcBef>
            </a:pPr>
            <a:r>
              <a:rPr lang="en-US" sz="7200" b="1" dirty="0" smtClean="0">
                <a:solidFill>
                  <a:srgbClr val="E17795"/>
                </a:solidFill>
                <a:latin typeface="Arial" panose="020B0604020202020204" pitchFamily="34" charset="0"/>
                <a:cs typeface="Arial" panose="020B0604020202020204" pitchFamily="34" charset="0"/>
              </a:rPr>
              <a:t>KÍNH CHÀO QUÝ THẦY CÔ VÀ CÁC BẠN ĐẾN VỚI BUỔI HỌC HÔM NAY</a:t>
            </a:r>
            <a:r>
              <a:rPr lang="vi-VN" sz="7200" b="1" dirty="0" smtClean="0">
                <a:solidFill>
                  <a:srgbClr val="E17795"/>
                </a:solidFill>
                <a:latin typeface="Arial" panose="020B0604020202020204" pitchFamily="34" charset="0"/>
                <a:cs typeface="Arial" panose="020B0604020202020204" pitchFamily="34" charset="0"/>
              </a:rPr>
              <a:t>!</a:t>
            </a:r>
            <a:endParaRPr lang="en-US" sz="7200" b="1" u="none" dirty="0">
              <a:solidFill>
                <a:srgbClr val="E17795"/>
              </a:solidFill>
              <a:latin typeface="Arial" panose="020B0604020202020204" pitchFamily="34" charset="0"/>
              <a:cs typeface="Arial" panose="020B0604020202020204" pitchFamily="34" charset="0"/>
            </a:endParaRPr>
          </a:p>
        </p:txBody>
      </p:sp>
      <p:pic>
        <p:nvPicPr>
          <p:cNvPr id="10"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54303" y="6224815"/>
            <a:ext cx="9063731" cy="4257959"/>
          </a:xfrm>
          <a:prstGeom prst="rect">
            <a:avLst/>
          </a:prstGeom>
        </p:spPr>
      </p:pic>
    </p:spTree>
    <p:extLst>
      <p:ext uri="{BB962C8B-B14F-4D97-AF65-F5344CB8AC3E}">
        <p14:creationId xmlns:p14="http://schemas.microsoft.com/office/powerpoint/2010/main" val="2157864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lgn="ctr"/>
            <a:r>
              <a:rPr lang="en-US" sz="5200" b="1" u="none" dirty="0" smtClean="0">
                <a:solidFill>
                  <a:srgbClr val="995599"/>
                </a:solidFill>
                <a:latin typeface="Arial" panose="020B0604020202020204" pitchFamily="34" charset="0"/>
                <a:cs typeface="Arial" panose="020B0604020202020204" pitchFamily="34" charset="0"/>
              </a:rPr>
              <a:t>2. </a:t>
            </a:r>
            <a:r>
              <a:rPr lang="en-US" sz="5200" b="1" u="none" dirty="0" err="1" smtClean="0">
                <a:solidFill>
                  <a:srgbClr val="995599"/>
                </a:solidFill>
                <a:latin typeface="Arial" panose="020B0604020202020204" pitchFamily="34" charset="0"/>
                <a:cs typeface="Arial" panose="020B0604020202020204" pitchFamily="34" charset="0"/>
              </a:rPr>
              <a:t>Tác</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phẩm</a:t>
            </a:r>
            <a:r>
              <a:rPr lang="en-US" sz="5200" b="1" u="none" dirty="0" smtClean="0">
                <a:solidFill>
                  <a:srgbClr val="995599"/>
                </a:solidFill>
                <a:latin typeface="Arial" panose="020B0604020202020204" pitchFamily="34" charset="0"/>
                <a:cs typeface="Arial" panose="020B0604020202020204" pitchFamily="34" charset="0"/>
              </a:rPr>
              <a:t> Chuyện </a:t>
            </a:r>
            <a:r>
              <a:rPr lang="en-US" sz="5200" b="1" u="none" dirty="0" err="1" smtClean="0">
                <a:solidFill>
                  <a:srgbClr val="995599"/>
                </a:solidFill>
                <a:latin typeface="Arial" panose="020B0604020202020204" pitchFamily="34" charset="0"/>
                <a:cs typeface="Arial" panose="020B0604020202020204" pitchFamily="34" charset="0"/>
              </a:rPr>
              <a:t>cơm</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Hến</a:t>
            </a:r>
            <a:endParaRPr lang="en-US" sz="5200" b="1" u="none" dirty="0">
              <a:solidFill>
                <a:srgbClr val="995599"/>
              </a:solidFill>
              <a:latin typeface="Arial" panose="020B0604020202020204" pitchFamily="34" charset="0"/>
              <a:cs typeface="Arial" panose="020B0604020202020204" pitchFamily="34" charset="0"/>
            </a:endParaRPr>
          </a:p>
        </p:txBody>
      </p:sp>
      <p:pic>
        <p:nvPicPr>
          <p:cNvPr id="8" name="Picture 7" descr="Đi Huế mùa này có một đặc sản mà không phải ai cũng từng thử qua - Ảnh 1."/>
          <p:cNvPicPr/>
          <p:nvPr/>
        </p:nvPicPr>
        <p:blipFill>
          <a:blip r:embed="rId11">
            <a:extLst>
              <a:ext uri="{28A0092B-C50C-407E-A947-70E740481C1C}">
                <a14:useLocalDpi xmlns:a14="http://schemas.microsoft.com/office/drawing/2010/main" val="0"/>
              </a:ext>
            </a:extLst>
          </a:blip>
          <a:srcRect/>
          <a:stretch>
            <a:fillRect/>
          </a:stretch>
        </p:blipFill>
        <p:spPr bwMode="auto">
          <a:xfrm>
            <a:off x="563502" y="1866900"/>
            <a:ext cx="5414639" cy="4277718"/>
          </a:xfrm>
          <a:prstGeom prst="rect">
            <a:avLst/>
          </a:prstGeom>
          <a:noFill/>
          <a:ln>
            <a:noFill/>
          </a:ln>
        </p:spPr>
      </p:pic>
      <p:pic>
        <p:nvPicPr>
          <p:cNvPr id="11" name="Picture 10" descr="Những dòng sông hế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1440" y="2705100"/>
            <a:ext cx="5412364" cy="4277718"/>
          </a:xfrm>
          <a:prstGeom prst="rect">
            <a:avLst/>
          </a:prstGeom>
          <a:noFill/>
          <a:ln>
            <a:noFill/>
          </a:ln>
        </p:spPr>
      </p:pic>
      <p:pic>
        <p:nvPicPr>
          <p:cNvPr id="12" name="Picture 11" descr="Tháng Giêng ăn ruốc biển Phú Yên - Báo Đắk Lắk điện tử"/>
          <p:cNvPicPr/>
          <p:nvPr/>
        </p:nvPicPr>
        <p:blipFill>
          <a:blip r:embed="rId13">
            <a:extLst>
              <a:ext uri="{28A0092B-C50C-407E-A947-70E740481C1C}">
                <a14:useLocalDpi xmlns:a14="http://schemas.microsoft.com/office/drawing/2010/main" val="0"/>
              </a:ext>
            </a:extLst>
          </a:blip>
          <a:srcRect/>
          <a:stretch>
            <a:fillRect/>
          </a:stretch>
        </p:blipFill>
        <p:spPr bwMode="auto">
          <a:xfrm>
            <a:off x="12325064" y="4136641"/>
            <a:ext cx="5412364" cy="4293072"/>
          </a:xfrm>
          <a:prstGeom prst="rect">
            <a:avLst/>
          </a:prstGeom>
          <a:noFill/>
          <a:ln>
            <a:noFill/>
          </a:ln>
        </p:spPr>
      </p:pic>
      <p:sp>
        <p:nvSpPr>
          <p:cNvPr id="2" name="TextBox 1"/>
          <p:cNvSpPr txBox="1"/>
          <p:nvPr/>
        </p:nvSpPr>
        <p:spPr>
          <a:xfrm>
            <a:off x="1856791" y="6394910"/>
            <a:ext cx="2888932" cy="830997"/>
          </a:xfrm>
          <a:prstGeom prst="rect">
            <a:avLst/>
          </a:prstGeom>
          <a:noFill/>
        </p:spPr>
        <p:txBody>
          <a:bodyPr wrap="none" rtlCol="0">
            <a:spAutoFit/>
          </a:bodyPr>
          <a:lstStyle/>
          <a:p>
            <a:pPr algn="ctr"/>
            <a:r>
              <a:rPr lang="vi-VN" sz="4800" dirty="0" smtClean="0"/>
              <a:t>Nấm tràm</a:t>
            </a:r>
            <a:endParaRPr lang="en-US" sz="4800" dirty="0"/>
          </a:p>
        </p:txBody>
      </p:sp>
      <p:sp>
        <p:nvSpPr>
          <p:cNvPr id="13" name="TextBox 12"/>
          <p:cNvSpPr txBox="1"/>
          <p:nvPr/>
        </p:nvSpPr>
        <p:spPr>
          <a:xfrm>
            <a:off x="8532874" y="7225907"/>
            <a:ext cx="1314784" cy="830997"/>
          </a:xfrm>
          <a:prstGeom prst="rect">
            <a:avLst/>
          </a:prstGeom>
          <a:noFill/>
        </p:spPr>
        <p:txBody>
          <a:bodyPr wrap="none" rtlCol="0">
            <a:spAutoFit/>
          </a:bodyPr>
          <a:lstStyle/>
          <a:p>
            <a:pPr algn="ctr"/>
            <a:r>
              <a:rPr lang="vi-VN" sz="4800" dirty="0" smtClean="0"/>
              <a:t>Hến</a:t>
            </a:r>
            <a:endParaRPr lang="en-US" sz="4800" dirty="0"/>
          </a:p>
        </p:txBody>
      </p:sp>
      <p:sp>
        <p:nvSpPr>
          <p:cNvPr id="14" name="TextBox 13"/>
          <p:cNvSpPr txBox="1"/>
          <p:nvPr/>
        </p:nvSpPr>
        <p:spPr>
          <a:xfrm>
            <a:off x="13792719" y="8599583"/>
            <a:ext cx="2685352" cy="830997"/>
          </a:xfrm>
          <a:prstGeom prst="rect">
            <a:avLst/>
          </a:prstGeom>
          <a:noFill/>
        </p:spPr>
        <p:txBody>
          <a:bodyPr wrap="none" rtlCol="0">
            <a:spAutoFit/>
          </a:bodyPr>
          <a:lstStyle/>
          <a:p>
            <a:pPr algn="ctr"/>
            <a:r>
              <a:rPr lang="vi-VN" sz="4800" dirty="0" smtClean="0"/>
              <a:t>Con ruốc</a:t>
            </a:r>
            <a:endParaRPr lang="en-US" sz="4800" dirty="0"/>
          </a:p>
        </p:txBody>
      </p:sp>
    </p:spTree>
    <p:extLst>
      <p:ext uri="{BB962C8B-B14F-4D97-AF65-F5344CB8AC3E}">
        <p14:creationId xmlns:p14="http://schemas.microsoft.com/office/powerpoint/2010/main" val="1209907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out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224213" y="2581487"/>
            <a:ext cx="12244387" cy="1477328"/>
          </a:xfrm>
          <a:prstGeom prst="rect">
            <a:avLst/>
          </a:prstGeom>
        </p:spPr>
        <p:txBody>
          <a:bodyPr wrap="square" lIns="0" tIns="0" rIns="0" bIns="0" rtlCol="0" anchor="t">
            <a:spAutoFit/>
          </a:bodyPr>
          <a:lstStyle/>
          <a:p>
            <a:pPr marL="0" lvl="1" indent="0" algn="ctr">
              <a:spcBef>
                <a:spcPct val="0"/>
              </a:spcBef>
            </a:pPr>
            <a:r>
              <a:rPr lang="vi-VN" sz="9600" b="1" dirty="0" smtClean="0">
                <a:solidFill>
                  <a:srgbClr val="E17795"/>
                </a:solidFill>
                <a:latin typeface="Arial" panose="020B0604020202020204" pitchFamily="34" charset="0"/>
                <a:cs typeface="Arial" panose="020B0604020202020204" pitchFamily="34" charset="0"/>
              </a:rPr>
              <a:t>II. TÌM HIỂU CHI TIẾT</a:t>
            </a:r>
            <a:endParaRPr lang="en-US" sz="9600" b="1" u="none" dirty="0">
              <a:solidFill>
                <a:srgbClr val="E17795"/>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03805" y="-1670845"/>
            <a:ext cx="3088916" cy="47705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5414865" y="-1563109"/>
            <a:ext cx="3019494" cy="466331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7377" b="21037"/>
          <a:stretch>
            <a:fillRect/>
          </a:stretch>
        </p:blipFill>
        <p:spPr>
          <a:xfrm>
            <a:off x="14848971" y="6722480"/>
            <a:ext cx="3439029" cy="356452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946361" y="7730030"/>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19652" b="31607"/>
          <a:stretch>
            <a:fillRect/>
          </a:stretch>
        </p:blipFill>
        <p:spPr>
          <a:xfrm>
            <a:off x="-1" y="7200900"/>
            <a:ext cx="2765453" cy="30521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45859" y="4525232"/>
            <a:ext cx="2196271" cy="505142"/>
          </a:xfrm>
          <a:prstGeom prst="rect">
            <a:avLst/>
          </a:prstGeom>
        </p:spPr>
      </p:pic>
      <p:pic>
        <p:nvPicPr>
          <p:cNvPr id="14"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49"/>
              </a:ext>
            </a:extLst>
          </a:blip>
          <a:srcRect/>
          <a:stretch>
            <a:fillRect/>
          </a:stretch>
        </p:blipFill>
        <p:spPr>
          <a:xfrm>
            <a:off x="2433685" y="5030374"/>
            <a:ext cx="12870031" cy="5863476"/>
          </a:xfrm>
          <a:prstGeom prst="rect">
            <a:avLst/>
          </a:prstGeom>
        </p:spPr>
      </p:pic>
    </p:spTree>
    <p:extLst>
      <p:ext uri="{BB962C8B-B14F-4D97-AF65-F5344CB8AC3E}">
        <p14:creationId xmlns:p14="http://schemas.microsoft.com/office/powerpoint/2010/main" val="2411297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641124" y="520956"/>
            <a:ext cx="13005750" cy="800219"/>
          </a:xfrm>
          <a:prstGeom prst="rect">
            <a:avLst/>
          </a:prstGeom>
        </p:spPr>
        <p:txBody>
          <a:bodyPr wrap="square" lIns="0" tIns="0" rIns="0" bIns="0" rtlCol="0" anchor="t">
            <a:spAutoFit/>
          </a:bodyPr>
          <a:lstStyle/>
          <a:p>
            <a:pPr lvl="0"/>
            <a:r>
              <a:rPr lang="vi-VN" sz="5200" b="1" dirty="0" smtClean="0">
                <a:solidFill>
                  <a:srgbClr val="995599"/>
                </a:solidFill>
              </a:rPr>
              <a:t>1. Nét </a:t>
            </a:r>
            <a:r>
              <a:rPr lang="vi-VN" sz="5200" b="1" dirty="0">
                <a:solidFill>
                  <a:srgbClr val="995599"/>
                </a:solidFill>
              </a:rPr>
              <a:t>riêng trong khẩu vị của người Huế</a:t>
            </a:r>
            <a:endParaRPr lang="en-US" sz="5200" b="1" u="none" dirty="0">
              <a:solidFill>
                <a:srgbClr val="995599"/>
              </a:solidFill>
            </a:endParaRPr>
          </a:p>
        </p:txBody>
      </p:sp>
      <p:sp>
        <p:nvSpPr>
          <p:cNvPr id="5" name="Rectangle 4"/>
          <p:cNvSpPr/>
          <p:nvPr/>
        </p:nvSpPr>
        <p:spPr>
          <a:xfrm>
            <a:off x="4740693" y="2247900"/>
            <a:ext cx="11430091" cy="6324808"/>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khẩu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với các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ở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 Chi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 nói lên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gì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nói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riêng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7525289" y="1534737"/>
            <a:ext cx="5860900" cy="830997"/>
          </a:xfrm>
          <a:prstGeom prst="rect">
            <a:avLst/>
          </a:prstGeom>
          <a:noFill/>
        </p:spPr>
        <p:txBody>
          <a:bodyPr wrap="none" rtlCol="0">
            <a:spAutoFit/>
          </a:bodyPr>
          <a:lstStyle/>
          <a:p>
            <a:r>
              <a:rPr lang="vi-VN" sz="4800" b="1" dirty="0" smtClean="0">
                <a:solidFill>
                  <a:srgbClr val="FF0000"/>
                </a:solidFill>
              </a:rPr>
              <a:t>THẢO LUẬN NHÓM</a:t>
            </a:r>
            <a:endParaRPr lang="en-US" sz="4800" b="1" dirty="0">
              <a:solidFill>
                <a:srgbClr val="FF0000"/>
              </a:solidFill>
            </a:endParaRPr>
          </a:p>
        </p:txBody>
      </p:sp>
      <p:pic>
        <p:nvPicPr>
          <p:cNvPr id="10"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738647" y="1637989"/>
            <a:ext cx="3602318" cy="86802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500"/>
                                        <p:tgtEl>
                                          <p:spTgt spid="6"/>
                                        </p:tgtEl>
                                      </p:cBhvr>
                                    </p:animEffect>
                                  </p:childTnLst>
                                </p:cTn>
                              </p:par>
                              <p:par>
                                <p:cTn id="11" presetID="2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edg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641124" y="520956"/>
            <a:ext cx="13005750" cy="800219"/>
          </a:xfrm>
          <a:prstGeom prst="rect">
            <a:avLst/>
          </a:prstGeom>
        </p:spPr>
        <p:txBody>
          <a:bodyPr wrap="square" lIns="0" tIns="0" rIns="0" bIns="0" rtlCol="0" anchor="t">
            <a:spAutoFit/>
          </a:bodyPr>
          <a:lstStyle/>
          <a:p>
            <a:pPr lvl="0"/>
            <a:r>
              <a:rPr lang="vi-VN" sz="5200" b="1" dirty="0" smtClean="0">
                <a:solidFill>
                  <a:srgbClr val="995599"/>
                </a:solidFill>
              </a:rPr>
              <a:t>1. Nét </a:t>
            </a:r>
            <a:r>
              <a:rPr lang="vi-VN" sz="5200" b="1" dirty="0">
                <a:solidFill>
                  <a:srgbClr val="995599"/>
                </a:solidFill>
              </a:rPr>
              <a:t>riêng trong khẩu vị của người Huế</a:t>
            </a:r>
            <a:endParaRPr lang="en-US" sz="5200" b="1" u="none" dirty="0">
              <a:solidFill>
                <a:srgbClr val="995599"/>
              </a:solidFill>
            </a:endParaRPr>
          </a:p>
        </p:txBody>
      </p:sp>
      <p:sp>
        <p:nvSpPr>
          <p:cNvPr id="7" name="Rectangle 6"/>
          <p:cNvSpPr/>
          <p:nvPr/>
        </p:nvSpPr>
        <p:spPr>
          <a:xfrm>
            <a:off x="1524000" y="1321175"/>
            <a:ext cx="14478000" cy="5286062"/>
          </a:xfrm>
          <a:prstGeom prst="rect">
            <a:avLst/>
          </a:prstGeom>
        </p:spPr>
        <p:txBody>
          <a:bodyPr wrap="square">
            <a:spAutoFit/>
          </a:bodyPr>
          <a:lstStyle/>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Thích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thú</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cay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cay với đủ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diễn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cay.</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gây</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ấn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người đọc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khẩu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cay khác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thường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so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địa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9339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5" name="Rectangle 4"/>
          <p:cNvSpPr/>
          <p:nvPr/>
        </p:nvSpPr>
        <p:spPr>
          <a:xfrm>
            <a:off x="609600" y="1453078"/>
            <a:ext cx="11125200" cy="7363554"/>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làm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nguyên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về các loại nguyên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này?</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Cách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thưởng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thấy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cách ăn uống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34800" y="2705100"/>
            <a:ext cx="6243851" cy="5791200"/>
          </a:xfrm>
          <a:prstGeom prst="ellipse">
            <a:avLst/>
          </a:prstGeom>
          <a:ln>
            <a:noFill/>
          </a:ln>
          <a:effectLst>
            <a:softEdge rad="112500"/>
          </a:effectLst>
        </p:spPr>
      </p:pic>
    </p:spTree>
    <p:extLst>
      <p:ext uri="{BB962C8B-B14F-4D97-AF65-F5344CB8AC3E}">
        <p14:creationId xmlns:p14="http://schemas.microsoft.com/office/powerpoint/2010/main" val="41421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4554200" cy="6324808"/>
          </a:xfrm>
          <a:prstGeom prst="rect">
            <a:avLst/>
          </a:prstGeom>
        </p:spPr>
        <p:txBody>
          <a:bodyPr wrap="square">
            <a:spAutoFit/>
          </a:bodyPr>
          <a:lstStyle/>
          <a:p>
            <a:pPr algn="just">
              <a:lnSpc>
                <a:spcPct val="150000"/>
              </a:lnSpc>
              <a:tabLst>
                <a:tab pos="90170" algn="l"/>
                <a:tab pos="180340" algn="l"/>
              </a:tabLst>
            </a:pPr>
            <a:r>
              <a:rPr lang="en-US" sz="4500" i="1" dirty="0">
                <a:solidFill>
                  <a:srgbClr val="000000"/>
                </a:solidFill>
                <a:latin typeface="Arial" panose="020B0604020202020204" pitchFamily="34" charset="0"/>
                <a:ea typeface="Times New Roman" panose="02020603050405020304" pitchFamily="18" charset="0"/>
                <a:cs typeface="Arial" panose="020B0604020202020204" pitchFamily="34" charset="0"/>
              </a:rPr>
              <a:t>a. Nguyên </a:t>
            </a:r>
            <a:r>
              <a:rPr lang="en-US" sz="45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thứ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dễ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thể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trở</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thành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chủ</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nguội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ruột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măng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sống, thịt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heo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rẻ</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tiền, dễ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heo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tóp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mỡ,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ớt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muối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mè</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673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barn(outVertical)">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999595"/>
            <a:ext cx="15087600" cy="8402300"/>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b. Thưởng thức</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Ai cũng có thể thưởng thức vì nó phù hợp với túi tiền của tất cả mọi người.</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Mang đậm phong cách ăn uống người Huế: Món cơm huế có 3 loại ớt (ớt tương, ớt màu, ớt dầm mắm), vị cay đến trào nước mắt.</a:t>
            </a:r>
          </a:p>
          <a:p>
            <a:pPr algn="just">
              <a:lnSpc>
                <a:spcPct val="150000"/>
              </a:lnSpc>
              <a:tabLst>
                <a:tab pos="90170" algn="l"/>
                <a:tab pos="180340" algn="l"/>
              </a:tabLst>
            </a:pPr>
            <a:r>
              <a:rPr lang="vi-VN" sz="4500" b="1" dirty="0">
                <a:solidFill>
                  <a:srgbClr val="FF0000"/>
                </a:solidFill>
                <a:ea typeface="Times New Roman" panose="02020603050405020304" pitchFamily="18" charset="0"/>
                <a:cs typeface="Arial" panose="020B0604020202020204" pitchFamily="34" charset="0"/>
              </a:rPr>
              <a:t>Nhận xét: </a:t>
            </a:r>
            <a:r>
              <a:rPr lang="vi-VN" sz="4500" dirty="0" smtClean="0">
                <a:solidFill>
                  <a:srgbClr val="000000"/>
                </a:solidFill>
                <a:ea typeface="Times New Roman" panose="02020603050405020304" pitchFamily="18" charset="0"/>
                <a:cs typeface="Arial" panose="020B0604020202020204" pitchFamily="34" charset="0"/>
              </a:rPr>
              <a:t>Món </a:t>
            </a:r>
            <a:r>
              <a:rPr lang="vi-VN" sz="4500" dirty="0">
                <a:solidFill>
                  <a:srgbClr val="000000"/>
                </a:solidFill>
                <a:ea typeface="Times New Roman" panose="02020603050405020304" pitchFamily="18" charset="0"/>
                <a:cs typeface="Arial" panose="020B0604020202020204" pitchFamily="34" charset="0"/>
              </a:rPr>
              <a:t>ăn được chế biến cầu kì, tỉ mỉ nhưng lại rất bình dân từ nguyên liệu </a:t>
            </a:r>
            <a:r>
              <a:rPr lang="vi-VN" sz="4500" dirty="0" smtClean="0">
                <a:solidFill>
                  <a:srgbClr val="000000"/>
                </a:solidFill>
                <a:ea typeface="Times New Roman" panose="02020603050405020304" pitchFamily="18" charset="0"/>
                <a:cs typeface="Arial" panose="020B0604020202020204" pitchFamily="34" charset="0"/>
              </a:rPr>
              <a:t>đến </a:t>
            </a:r>
            <a:r>
              <a:rPr lang="vi-VN" sz="4500" dirty="0">
                <a:solidFill>
                  <a:srgbClr val="000000"/>
                </a:solidFill>
                <a:ea typeface="Times New Roman" panose="02020603050405020304" pitchFamily="18" charset="0"/>
                <a:cs typeface="Arial" panose="020B0604020202020204" pitchFamily="34" charset="0"/>
              </a:rPr>
              <a:t>cách ăn.</a:t>
            </a:r>
          </a:p>
        </p:txBody>
      </p:sp>
    </p:spTree>
    <p:extLst>
      <p:ext uri="{BB962C8B-B14F-4D97-AF65-F5344CB8AC3E}">
        <p14:creationId xmlns:p14="http://schemas.microsoft.com/office/powerpoint/2010/main" val="19447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out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p:cTn id="17"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5087600" cy="6196440"/>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c. Hình ảnh chị bán hàng rong và bếp lửa</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Hình ảnh người bán hàng rong: dáng gầy mỏng manh, chiếc áo dài cũ kĩ, chiếc nón cời, tiếng rao lanh lảnh  gợi ra hình ảnh người bán hàng trên phố, nghèo nhưng vẫn tươm tất, chỉnh tề.</a:t>
            </a:r>
          </a:p>
          <a:p>
            <a:pPr algn="just">
              <a:lnSpc>
                <a:spcPct val="150000"/>
              </a:lnSpc>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sym typeface="Wingdings" panose="05000000000000000000" pitchFamily="2" charset="2"/>
              </a:rPr>
              <a:t></a:t>
            </a:r>
            <a:r>
              <a:rPr lang="vi-VN" sz="4500" dirty="0" smtClean="0">
                <a:solidFill>
                  <a:srgbClr val="000000"/>
                </a:solidFill>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cốt cách nền nã của người cố đô.</a:t>
            </a:r>
          </a:p>
        </p:txBody>
      </p:sp>
    </p:spTree>
    <p:extLst>
      <p:ext uri="{BB962C8B-B14F-4D97-AF65-F5344CB8AC3E}">
        <p14:creationId xmlns:p14="http://schemas.microsoft.com/office/powerpoint/2010/main" val="5732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heel(2)">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5087600" cy="7363554"/>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c. Hình ảnh chị bán hàng rong và bếp lửa</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Bát cơm có mười bốn vị, mỗi bát có 500 đồng </a:t>
            </a:r>
            <a:r>
              <a:rPr lang="vi-VN" sz="4500" dirty="0" smtClean="0">
                <a:solidFill>
                  <a:srgbClr val="000000"/>
                </a:solidFill>
                <a:ea typeface="Times New Roman" panose="02020603050405020304" pitchFamily="18" charset="0"/>
                <a:cs typeface="Arial" panose="020B0604020202020204" pitchFamily="34" charset="0"/>
                <a:sym typeface="Wingdings" panose="05000000000000000000" pitchFamily="2" charset="2"/>
              </a:rPr>
              <a:t></a:t>
            </a:r>
            <a:r>
              <a:rPr lang="vi-VN" sz="4500" dirty="0" smtClean="0">
                <a:solidFill>
                  <a:srgbClr val="000000"/>
                </a:solidFill>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bát cơm rẻ nhưng vẫn đủ vị, thể hiện lòng tự tôn văn hóa truyền thống.</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Câu nói của chị bán hàng thể hiện thái độ ứng xử với văn hóa truyền thống, nó được bảo tồn và lưu giữ từ chính cuộc sống bình dị, tự nhiên của cộng đồng dân cư.</a:t>
            </a:r>
          </a:p>
        </p:txBody>
      </p:sp>
    </p:spTree>
    <p:extLst>
      <p:ext uri="{BB962C8B-B14F-4D97-AF65-F5344CB8AC3E}">
        <p14:creationId xmlns:p14="http://schemas.microsoft.com/office/powerpoint/2010/main" val="427490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5663961" y="520956"/>
            <a:ext cx="6960076" cy="800219"/>
          </a:xfrm>
          <a:prstGeom prst="rect">
            <a:avLst/>
          </a:prstGeom>
        </p:spPr>
        <p:txBody>
          <a:bodyPr wrap="square" lIns="0" tIns="0" rIns="0" bIns="0" rtlCol="0" anchor="t">
            <a:spAutoFit/>
          </a:bodyPr>
          <a:lstStyle/>
          <a:p>
            <a:pPr lvl="0" algn="ctr"/>
            <a:r>
              <a:rPr lang="vi-VN" sz="5200" b="1" dirty="0" smtClean="0">
                <a:solidFill>
                  <a:srgbClr val="995599"/>
                </a:solidFill>
              </a:rPr>
              <a:t>2. Cơm Hến xứ Huế</a:t>
            </a:r>
            <a:endParaRPr lang="en-US" sz="5200" b="1" u="none" dirty="0">
              <a:solidFill>
                <a:srgbClr val="995599"/>
              </a:solidFill>
            </a:endParaRPr>
          </a:p>
        </p:txBody>
      </p:sp>
      <p:sp>
        <p:nvSpPr>
          <p:cNvPr id="7" name="Rectangle 6"/>
          <p:cNvSpPr/>
          <p:nvPr/>
        </p:nvSpPr>
        <p:spPr>
          <a:xfrm>
            <a:off x="1447800" y="1321175"/>
            <a:ext cx="15087600" cy="6324808"/>
          </a:xfrm>
          <a:prstGeom prst="rect">
            <a:avLst/>
          </a:prstGeom>
        </p:spPr>
        <p:txBody>
          <a:bodyPr wrap="square">
            <a:spAutoFit/>
          </a:bodyPr>
          <a:lstStyle/>
          <a:p>
            <a:pPr algn="just">
              <a:lnSpc>
                <a:spcPct val="150000"/>
              </a:lnSpc>
              <a:tabLst>
                <a:tab pos="90170" algn="l"/>
                <a:tab pos="180340" algn="l"/>
              </a:tabLst>
            </a:pPr>
            <a:r>
              <a:rPr lang="vi-VN" sz="4500" i="1" dirty="0">
                <a:solidFill>
                  <a:srgbClr val="000000"/>
                </a:solidFill>
                <a:ea typeface="Times New Roman" panose="02020603050405020304" pitchFamily="18" charset="0"/>
                <a:cs typeface="Arial" panose="020B0604020202020204" pitchFamily="34" charset="0"/>
              </a:rPr>
              <a:t>c. Hình ảnh chị bán hàng rong và bếp lửa</a:t>
            </a:r>
          </a:p>
          <a:p>
            <a:pPr algn="just">
              <a:lnSpc>
                <a:spcPct val="150000"/>
              </a:lnSpc>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 Hình ảnh “bếp lửa” vừa thực vừa mang nghĩa tượng trưng: Đó là bị  thứ 15 của món cơm hến, vị của tình cảm con người với nghề, của ý thức nỗ lực giữ gìn chất Huế, vị của tâm hồn, của niềm tin vào những điều không dễ mất trong cuộc sống.</a:t>
            </a:r>
          </a:p>
        </p:txBody>
      </p:sp>
    </p:spTree>
    <p:extLst>
      <p:ext uri="{BB962C8B-B14F-4D97-AF65-F5344CB8AC3E}">
        <p14:creationId xmlns:p14="http://schemas.microsoft.com/office/powerpoint/2010/main" val="375188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2807" t="6582"/>
          <a:stretch>
            <a:fillRect/>
          </a:stretch>
        </p:blipFill>
        <p:spPr>
          <a:xfrm>
            <a:off x="0" y="0"/>
            <a:ext cx="2515893" cy="24765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80052"/>
          <a:stretch>
            <a:fillRect/>
          </a:stretch>
        </p:blipFill>
        <p:spPr>
          <a:xfrm>
            <a:off x="-85614" y="8951947"/>
            <a:ext cx="18459227" cy="133505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18135"/>
          <a:stretch>
            <a:fillRect/>
          </a:stretch>
        </p:blipFill>
        <p:spPr>
          <a:xfrm flipH="1">
            <a:off x="14963597" y="6362701"/>
            <a:ext cx="3697116" cy="3924300"/>
          </a:xfrm>
          <a:prstGeom prst="rect">
            <a:avLst/>
          </a:prstGeom>
        </p:spPr>
      </p:pic>
      <p:sp>
        <p:nvSpPr>
          <p:cNvPr id="11" name="Rectangle 10"/>
          <p:cNvSpPr/>
          <p:nvPr/>
        </p:nvSpPr>
        <p:spPr>
          <a:xfrm>
            <a:off x="7659056" y="2169651"/>
            <a:ext cx="9209966" cy="5286062"/>
          </a:xfrm>
          <a:prstGeom prst="rect">
            <a:avLst/>
          </a:prstGeom>
        </p:spPr>
        <p:txBody>
          <a:bodyPr wrap="square">
            <a:spAutoFit/>
          </a:bodyPr>
          <a:lstStyle/>
          <a:p>
            <a:pPr indent="270510" algn="just">
              <a:lnSpc>
                <a:spcPct val="150000"/>
              </a:lnSpc>
              <a:tabLst>
                <a:tab pos="172085" algn="l"/>
              </a:tabLst>
            </a:pP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500" dirty="0">
                <a:solidFill>
                  <a:srgbClr val="000000"/>
                </a:solidFill>
                <a:ea typeface="Times New Roman" panose="02020603050405020304" pitchFamily="18" charset="0"/>
                <a:cs typeface="Arial" panose="020B0604020202020204" pitchFamily="34" charset="0"/>
              </a:rPr>
              <a:t>Hãy quan sát video và em có nhận xét gì về cách chế </a:t>
            </a:r>
            <a:r>
              <a:rPr lang="vi-VN" sz="4500" dirty="0" smtClean="0">
                <a:solidFill>
                  <a:srgbClr val="000000"/>
                </a:solidFill>
                <a:ea typeface="Times New Roman" panose="02020603050405020304" pitchFamily="18" charset="0"/>
                <a:cs typeface="Arial" panose="020B0604020202020204" pitchFamily="34" charset="0"/>
              </a:rPr>
              <a:t>biến món </a:t>
            </a:r>
            <a:r>
              <a:rPr lang="vi-VN" sz="4500" dirty="0">
                <a:solidFill>
                  <a:srgbClr val="000000"/>
                </a:solidFill>
                <a:ea typeface="Times New Roman" panose="02020603050405020304" pitchFamily="18" charset="0"/>
                <a:cs typeface="Arial" panose="020B0604020202020204" pitchFamily="34" charset="0"/>
              </a:rPr>
              <a:t>ăn ấy. Quê hương em có món ăn đặc nào không? Hãy chia sẻ cho các bạn cùng </a:t>
            </a:r>
            <a:r>
              <a:rPr lang="vi-VN" sz="4500" dirty="0" smtClean="0">
                <a:solidFill>
                  <a:srgbClr val="000000"/>
                </a:solidFill>
                <a:ea typeface="Times New Roman" panose="02020603050405020304" pitchFamily="18" charset="0"/>
                <a:cs typeface="Arial" panose="020B0604020202020204" pitchFamily="34" charset="0"/>
              </a:rPr>
              <a:t>biết.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577132" y="-2357847"/>
            <a:ext cx="1438538" cy="7162801"/>
          </a:xfrm>
          <a:prstGeom prst="rect">
            <a:avLst/>
          </a:prstGeom>
        </p:spPr>
      </p:pic>
      <p:sp>
        <p:nvSpPr>
          <p:cNvPr id="8" name="TextBox 8"/>
          <p:cNvSpPr txBox="1"/>
          <p:nvPr/>
        </p:nvSpPr>
        <p:spPr>
          <a:xfrm>
            <a:off x="6515101" y="731112"/>
            <a:ext cx="5562600" cy="984885"/>
          </a:xfrm>
          <a:prstGeom prst="rect">
            <a:avLst/>
          </a:prstGeom>
        </p:spPr>
        <p:txBody>
          <a:bodyPr wrap="square" lIns="0" tIns="0" rIns="0" bIns="0" rtlCol="0" anchor="t">
            <a:spAutoFit/>
          </a:bodyPr>
          <a:lstStyle/>
          <a:p>
            <a:pPr marL="0" lvl="1" indent="0" algn="ctr">
              <a:spcBef>
                <a:spcPct val="0"/>
              </a:spcBef>
            </a:pPr>
            <a:r>
              <a:rPr lang="vi-VN" sz="6400" b="1" u="none" dirty="0" smtClean="0">
                <a:solidFill>
                  <a:srgbClr val="FF0000"/>
                </a:solidFill>
                <a:latin typeface="Arial" panose="020B0604020202020204" pitchFamily="34" charset="0"/>
                <a:cs typeface="Arial" panose="020B0604020202020204" pitchFamily="34" charset="0"/>
              </a:rPr>
              <a:t>KHỞI ĐỘNG</a:t>
            </a:r>
            <a:endParaRPr lang="en-US" sz="6400" b="1" u="none"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l="12343" r="13696"/>
          <a:stretch/>
        </p:blipFill>
        <p:spPr>
          <a:xfrm>
            <a:off x="1137" y="2505501"/>
            <a:ext cx="7824715" cy="5434007"/>
          </a:xfrm>
          <a:prstGeom prst="rect">
            <a:avLst/>
          </a:prstGeom>
        </p:spPr>
      </p:pic>
    </p:spTree>
    <p:extLst>
      <p:ext uri="{BB962C8B-B14F-4D97-AF65-F5344CB8AC3E}">
        <p14:creationId xmlns:p14="http://schemas.microsoft.com/office/powerpoint/2010/main" val="5130026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539806" y="520956"/>
            <a:ext cx="13157394" cy="800219"/>
          </a:xfrm>
          <a:prstGeom prst="rect">
            <a:avLst/>
          </a:prstGeom>
        </p:spPr>
        <p:txBody>
          <a:bodyPr wrap="square" lIns="0" tIns="0" rIns="0" bIns="0" rtlCol="0" anchor="t">
            <a:spAutoFit/>
          </a:bodyPr>
          <a:lstStyle/>
          <a:p>
            <a:pPr lvl="0" algn="ctr"/>
            <a:r>
              <a:rPr lang="vi-VN" sz="5200" b="1" dirty="0" smtClean="0">
                <a:solidFill>
                  <a:srgbClr val="995599"/>
                </a:solidFill>
              </a:rPr>
              <a:t>3. Tình cảm của tác giả với món cơm Hến</a:t>
            </a:r>
            <a:endParaRPr lang="en-US" sz="5200" b="1" u="none" dirty="0">
              <a:solidFill>
                <a:srgbClr val="995599"/>
              </a:solidFill>
            </a:endParaRPr>
          </a:p>
        </p:txBody>
      </p:sp>
      <p:sp>
        <p:nvSpPr>
          <p:cNvPr id="5" name="Rectangle 4"/>
          <p:cNvSpPr/>
          <p:nvPr/>
        </p:nvSpPr>
        <p:spPr>
          <a:xfrm>
            <a:off x="1295400" y="1302346"/>
            <a:ext cx="15163800" cy="7363554"/>
          </a:xfrm>
          <a:prstGeom prst="rect">
            <a:avLst/>
          </a:prstGeom>
        </p:spPr>
        <p:txBody>
          <a:bodyPr wrap="square">
            <a:spAutoFit/>
          </a:bodyPr>
          <a:lstStyle/>
          <a:p>
            <a:pPr marL="685800" indent="-685800" algn="just">
              <a:lnSpc>
                <a:spcPct val="150000"/>
              </a:lnSpc>
              <a:buFont typeface="Wingdings" panose="05000000000000000000" pitchFamily="2" charset="2"/>
              <a:buChar char="v"/>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Chuyện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giống các bài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dạy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nấu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Vì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Trong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cách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ẩm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người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vùng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nữa ở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nào?</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buFont typeface="Wingdings" panose="05000000000000000000" pitchFamily="2" charset="2"/>
              <a:buChar char="v"/>
              <a:tabLst>
                <a:tab pos="90170" algn="l"/>
                <a:tab pos="180340" algn="l"/>
              </a:tabLst>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gì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685800" indent="-685800" algn="just">
              <a:lnSpc>
                <a:spcPct val="150000"/>
              </a:lnSpc>
              <a:buFont typeface="Wingdings" panose="05000000000000000000" pitchFamily="2" charset="2"/>
              <a:buChar char="v"/>
              <a:tabLst>
                <a:tab pos="90170" algn="l"/>
                <a:tab pos="180340" algn="l"/>
              </a:tabLst>
            </a:pP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Theo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lại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rằng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một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cũng giống như một di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3597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0052"/>
          <a:stretch>
            <a:fillRect/>
          </a:stretch>
        </p:blipFill>
        <p:spPr>
          <a:xfrm>
            <a:off x="-85614" y="8951947"/>
            <a:ext cx="18459227" cy="1335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80782" y="-241696"/>
            <a:ext cx="2820866" cy="14104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08551">
            <a:off x="16175036" y="16008"/>
            <a:ext cx="3466859" cy="230546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88022">
            <a:off x="826838" y="358311"/>
            <a:ext cx="1670272" cy="543597"/>
          </a:xfrm>
          <a:prstGeom prst="rect">
            <a:avLst/>
          </a:prstGeom>
        </p:spPr>
      </p:pic>
      <p:sp>
        <p:nvSpPr>
          <p:cNvPr id="11" name="TextBox 11"/>
          <p:cNvSpPr txBox="1"/>
          <p:nvPr/>
        </p:nvSpPr>
        <p:spPr>
          <a:xfrm>
            <a:off x="2539806" y="520956"/>
            <a:ext cx="13157394" cy="800219"/>
          </a:xfrm>
          <a:prstGeom prst="rect">
            <a:avLst/>
          </a:prstGeom>
        </p:spPr>
        <p:txBody>
          <a:bodyPr wrap="square" lIns="0" tIns="0" rIns="0" bIns="0" rtlCol="0" anchor="t">
            <a:spAutoFit/>
          </a:bodyPr>
          <a:lstStyle/>
          <a:p>
            <a:pPr lvl="0" algn="ctr"/>
            <a:r>
              <a:rPr lang="vi-VN" sz="5200" b="1" dirty="0" smtClean="0">
                <a:solidFill>
                  <a:srgbClr val="995599"/>
                </a:solidFill>
              </a:rPr>
              <a:t>3. Tình cảm của tác giả với món cơm Hến</a:t>
            </a:r>
            <a:endParaRPr lang="en-US" sz="5200" b="1" u="none" dirty="0">
              <a:solidFill>
                <a:srgbClr val="995599"/>
              </a:solidFill>
            </a:endParaRPr>
          </a:p>
        </p:txBody>
      </p:sp>
      <p:sp>
        <p:nvSpPr>
          <p:cNvPr id="6" name="Rectangle 5"/>
          <p:cNvSpPr/>
          <p:nvPr/>
        </p:nvSpPr>
        <p:spPr>
          <a:xfrm>
            <a:off x="1371600" y="1336529"/>
            <a:ext cx="14903959" cy="6324808"/>
          </a:xfrm>
          <a:prstGeom prst="rect">
            <a:avLst/>
          </a:prstGeom>
        </p:spPr>
        <p:txBody>
          <a:bodyPr wrap="square">
            <a:spAutoFit/>
          </a:bodyPr>
          <a:lstStyle/>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lấy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tự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để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phong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tục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gìn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gắn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tabLst>
                <a:tab pos="90170" algn="l"/>
                <a:tab pos="180340" algn="l"/>
              </a:tabLst>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Có ý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biết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trân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 –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lịch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gắn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với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từ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nhỏ</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nhất.</a:t>
            </a:r>
            <a:endParaRPr lang="en-US" sz="4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206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out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224213" y="2581487"/>
            <a:ext cx="12244387" cy="1477328"/>
          </a:xfrm>
          <a:prstGeom prst="rect">
            <a:avLst/>
          </a:prstGeom>
        </p:spPr>
        <p:txBody>
          <a:bodyPr wrap="square" lIns="0" tIns="0" rIns="0" bIns="0" rtlCol="0" anchor="t">
            <a:spAutoFit/>
          </a:bodyPr>
          <a:lstStyle/>
          <a:p>
            <a:pPr marL="0" lvl="1" indent="0" algn="ctr">
              <a:spcBef>
                <a:spcPct val="0"/>
              </a:spcBef>
            </a:pPr>
            <a:r>
              <a:rPr lang="vi-VN" sz="9600" b="1" dirty="0" smtClean="0">
                <a:solidFill>
                  <a:srgbClr val="E17795"/>
                </a:solidFill>
                <a:latin typeface="Arial" panose="020B0604020202020204" pitchFamily="34" charset="0"/>
                <a:cs typeface="Arial" panose="020B0604020202020204" pitchFamily="34" charset="0"/>
              </a:rPr>
              <a:t>III. TỔNG KẾT</a:t>
            </a:r>
            <a:endParaRPr lang="en-US" sz="9600" b="1" u="none" dirty="0">
              <a:solidFill>
                <a:srgbClr val="E17795"/>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03805" y="-1670845"/>
            <a:ext cx="3088916" cy="47705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5414865" y="-1563109"/>
            <a:ext cx="3019494" cy="466331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7377" b="21037"/>
          <a:stretch>
            <a:fillRect/>
          </a:stretch>
        </p:blipFill>
        <p:spPr>
          <a:xfrm>
            <a:off x="14848971" y="6722480"/>
            <a:ext cx="3439029" cy="356452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946361" y="7730030"/>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19652" b="31607"/>
          <a:stretch>
            <a:fillRect/>
          </a:stretch>
        </p:blipFill>
        <p:spPr>
          <a:xfrm>
            <a:off x="-1" y="7200900"/>
            <a:ext cx="2765453" cy="30521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45859" y="4525232"/>
            <a:ext cx="2196271" cy="505142"/>
          </a:xfrm>
          <a:prstGeom prst="rect">
            <a:avLst/>
          </a:prstGeom>
        </p:spPr>
      </p:pic>
      <p:pic>
        <p:nvPicPr>
          <p:cNvPr id="14"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49"/>
              </a:ext>
            </a:extLst>
          </a:blip>
          <a:srcRect/>
          <a:stretch>
            <a:fillRect/>
          </a:stretch>
        </p:blipFill>
        <p:spPr>
          <a:xfrm>
            <a:off x="2433685" y="5030374"/>
            <a:ext cx="12870031" cy="5863476"/>
          </a:xfrm>
          <a:prstGeom prst="rect">
            <a:avLst/>
          </a:prstGeom>
        </p:spPr>
      </p:pic>
    </p:spTree>
    <p:extLst>
      <p:ext uri="{BB962C8B-B14F-4D97-AF65-F5344CB8AC3E}">
        <p14:creationId xmlns:p14="http://schemas.microsoft.com/office/powerpoint/2010/main" val="2687203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29200" y="552366"/>
            <a:ext cx="7987648" cy="1413675"/>
            <a:chOff x="0" y="0"/>
            <a:chExt cx="2420499" cy="271467"/>
          </a:xfrm>
        </p:grpSpPr>
        <p:sp>
          <p:nvSpPr>
            <p:cNvPr id="3" name="Freeform 3"/>
            <p:cNvSpPr/>
            <p:nvPr/>
          </p:nvSpPr>
          <p:spPr>
            <a:xfrm>
              <a:off x="10160" y="16510"/>
              <a:ext cx="2397639" cy="243527"/>
            </a:xfrm>
            <a:custGeom>
              <a:avLst/>
              <a:gdLst/>
              <a:ahLst/>
              <a:cxnLst/>
              <a:rect l="l" t="t" r="r" b="b"/>
              <a:pathLst>
                <a:path w="2397639" h="243527">
                  <a:moveTo>
                    <a:pt x="2397639" y="243527"/>
                  </a:moveTo>
                  <a:lnTo>
                    <a:pt x="0" y="235907"/>
                  </a:lnTo>
                  <a:lnTo>
                    <a:pt x="0" y="97688"/>
                  </a:lnTo>
                  <a:lnTo>
                    <a:pt x="17780" y="19050"/>
                  </a:lnTo>
                  <a:lnTo>
                    <a:pt x="1193459" y="0"/>
                  </a:lnTo>
                  <a:lnTo>
                    <a:pt x="2378589" y="5080"/>
                  </a:lnTo>
                  <a:close/>
                </a:path>
              </a:pathLst>
            </a:custGeom>
            <a:solidFill>
              <a:srgbClr val="ABDEE6"/>
            </a:solidFill>
          </p:spPr>
        </p:sp>
        <p:sp>
          <p:nvSpPr>
            <p:cNvPr id="4" name="Freeform 4"/>
            <p:cNvSpPr/>
            <p:nvPr/>
          </p:nvSpPr>
          <p:spPr>
            <a:xfrm>
              <a:off x="-3810" y="0"/>
              <a:ext cx="2426850" cy="270197"/>
            </a:xfrm>
            <a:custGeom>
              <a:avLst/>
              <a:gdLst/>
              <a:ahLst/>
              <a:cxnLst/>
              <a:rect l="l" t="t" r="r" b="b"/>
              <a:pathLst>
                <a:path w="2426850" h="270197">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solidFill>
              <a:srgbClr val="ABDEE6"/>
            </a:solidFill>
          </p:spPr>
        </p:sp>
      </p:grpSp>
      <p:sp>
        <p:nvSpPr>
          <p:cNvPr id="5" name="TextBox 5"/>
          <p:cNvSpPr txBox="1"/>
          <p:nvPr/>
        </p:nvSpPr>
        <p:spPr>
          <a:xfrm>
            <a:off x="6279824" y="763453"/>
            <a:ext cx="5774330" cy="984885"/>
          </a:xfrm>
          <a:prstGeom prst="rect">
            <a:avLst/>
          </a:prstGeom>
        </p:spPr>
        <p:txBody>
          <a:bodyPr lIns="0" tIns="0" rIns="0" bIns="0" rtlCol="0" anchor="t">
            <a:spAutoFit/>
          </a:bodyPr>
          <a:lstStyle/>
          <a:p>
            <a:pPr marL="0" lvl="0" indent="0" algn="ctr">
              <a:spcBef>
                <a:spcPct val="0"/>
              </a:spcBef>
            </a:pPr>
            <a:r>
              <a:rPr lang="vi-VN" sz="6400" b="1" spc="210" dirty="0" smtClean="0">
                <a:solidFill>
                  <a:srgbClr val="FF0000"/>
                </a:solidFill>
                <a:latin typeface="Arial" panose="020B0604020202020204" pitchFamily="34" charset="0"/>
                <a:cs typeface="Arial" panose="020B0604020202020204" pitchFamily="34" charset="0"/>
              </a:rPr>
              <a:t>NỘI DUNG</a:t>
            </a:r>
            <a:endParaRPr lang="en-US" sz="6400" b="1" u="none" spc="210" dirty="0">
              <a:solidFill>
                <a:srgbClr val="FF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27294" y="-1307915"/>
            <a:ext cx="2526926" cy="390258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5888368" y="-1307915"/>
            <a:ext cx="2526926" cy="390258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7377" b="21037"/>
          <a:stretch>
            <a:fillRect/>
          </a:stretch>
        </p:blipFill>
        <p:spPr>
          <a:xfrm>
            <a:off x="15156831" y="7062794"/>
            <a:ext cx="3131169" cy="324542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302798" y="7631778"/>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19652" b="31607"/>
          <a:stretch>
            <a:fillRect/>
          </a:stretch>
        </p:blipFill>
        <p:spPr>
          <a:xfrm>
            <a:off x="0" y="7404950"/>
            <a:ext cx="2580570" cy="284809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382000" y="8591431"/>
            <a:ext cx="2196271" cy="505142"/>
          </a:xfrm>
          <a:prstGeom prst="rect">
            <a:avLst/>
          </a:prstGeom>
        </p:spPr>
      </p:pic>
      <p:sp>
        <p:nvSpPr>
          <p:cNvPr id="14" name="Rectangle 13"/>
          <p:cNvSpPr/>
          <p:nvPr/>
        </p:nvSpPr>
        <p:spPr>
          <a:xfrm>
            <a:off x="1938522" y="2045403"/>
            <a:ext cx="14410956" cy="6324808"/>
          </a:xfrm>
          <a:prstGeom prst="rect">
            <a:avLst/>
          </a:prstGeom>
        </p:spPr>
        <p:txBody>
          <a:bodyPr wrap="square">
            <a:spAutoFit/>
          </a:bodyPr>
          <a:lstStyle/>
          <a:p>
            <a:pPr algn="just">
              <a:lnSpc>
                <a:spcPct val="150000"/>
              </a:lnSpc>
            </a:pP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Văn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bản đã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về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 một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ẩm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xứ</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Huế</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hến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chỉ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là văn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giới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món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a:t>
            </a:r>
            <a:r>
              <a:rPr lang="vi-VN"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ả</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còn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giới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thiệu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đến người đọc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câu chuyện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khẳng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định giá trị văn hóa tinh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thần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món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ăn</a:t>
            </a:r>
            <a:r>
              <a:rPr lang="vi-VN"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500" dirty="0">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50176" y="1562100"/>
            <a:ext cx="7987648" cy="1413675"/>
            <a:chOff x="0" y="0"/>
            <a:chExt cx="2420499" cy="271467"/>
          </a:xfrm>
        </p:grpSpPr>
        <p:sp>
          <p:nvSpPr>
            <p:cNvPr id="3" name="Freeform 3"/>
            <p:cNvSpPr/>
            <p:nvPr/>
          </p:nvSpPr>
          <p:spPr>
            <a:xfrm>
              <a:off x="10160" y="16510"/>
              <a:ext cx="2397639" cy="243527"/>
            </a:xfrm>
            <a:custGeom>
              <a:avLst/>
              <a:gdLst/>
              <a:ahLst/>
              <a:cxnLst/>
              <a:rect l="l" t="t" r="r" b="b"/>
              <a:pathLst>
                <a:path w="2397639" h="243527">
                  <a:moveTo>
                    <a:pt x="2397639" y="243527"/>
                  </a:moveTo>
                  <a:lnTo>
                    <a:pt x="0" y="235907"/>
                  </a:lnTo>
                  <a:lnTo>
                    <a:pt x="0" y="97688"/>
                  </a:lnTo>
                  <a:lnTo>
                    <a:pt x="17780" y="19050"/>
                  </a:lnTo>
                  <a:lnTo>
                    <a:pt x="1193459" y="0"/>
                  </a:lnTo>
                  <a:lnTo>
                    <a:pt x="2378589" y="5080"/>
                  </a:lnTo>
                  <a:close/>
                </a:path>
              </a:pathLst>
            </a:custGeom>
            <a:solidFill>
              <a:srgbClr val="ABDEE6"/>
            </a:solidFill>
          </p:spPr>
        </p:sp>
        <p:sp>
          <p:nvSpPr>
            <p:cNvPr id="4" name="Freeform 4"/>
            <p:cNvSpPr/>
            <p:nvPr/>
          </p:nvSpPr>
          <p:spPr>
            <a:xfrm>
              <a:off x="-3810" y="0"/>
              <a:ext cx="2426850" cy="270197"/>
            </a:xfrm>
            <a:custGeom>
              <a:avLst/>
              <a:gdLst/>
              <a:ahLst/>
              <a:cxnLst/>
              <a:rect l="l" t="t" r="r" b="b"/>
              <a:pathLst>
                <a:path w="2426850" h="270197">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solidFill>
              <a:srgbClr val="ABDEE6"/>
            </a:solidFill>
          </p:spPr>
        </p:sp>
      </p:grpSp>
      <p:sp>
        <p:nvSpPr>
          <p:cNvPr id="5" name="TextBox 5"/>
          <p:cNvSpPr txBox="1"/>
          <p:nvPr/>
        </p:nvSpPr>
        <p:spPr>
          <a:xfrm>
            <a:off x="6400800" y="1773187"/>
            <a:ext cx="5774330" cy="984885"/>
          </a:xfrm>
          <a:prstGeom prst="rect">
            <a:avLst/>
          </a:prstGeom>
        </p:spPr>
        <p:txBody>
          <a:bodyPr lIns="0" tIns="0" rIns="0" bIns="0" rtlCol="0" anchor="t">
            <a:spAutoFit/>
          </a:bodyPr>
          <a:lstStyle/>
          <a:p>
            <a:pPr marL="0" lvl="0" indent="0" algn="ctr">
              <a:spcBef>
                <a:spcPct val="0"/>
              </a:spcBef>
            </a:pPr>
            <a:r>
              <a:rPr lang="vi-VN" sz="6400" b="1" spc="210" dirty="0" smtClean="0">
                <a:solidFill>
                  <a:srgbClr val="FF0000"/>
                </a:solidFill>
                <a:latin typeface="Arial" panose="020B0604020202020204" pitchFamily="34" charset="0"/>
                <a:cs typeface="Arial" panose="020B0604020202020204" pitchFamily="34" charset="0"/>
              </a:rPr>
              <a:t>NGHỆ THUẬT</a:t>
            </a:r>
            <a:endParaRPr lang="en-US" sz="6400" b="1" u="none" spc="210" dirty="0">
              <a:solidFill>
                <a:srgbClr val="FF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27294" y="-1307915"/>
            <a:ext cx="2526926" cy="390258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5888368" y="-1307915"/>
            <a:ext cx="2526926" cy="390258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7377" b="21037"/>
          <a:stretch>
            <a:fillRect/>
          </a:stretch>
        </p:blipFill>
        <p:spPr>
          <a:xfrm>
            <a:off x="15156831" y="7062794"/>
            <a:ext cx="3131169" cy="324542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302798" y="7631778"/>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19652" b="31607"/>
          <a:stretch>
            <a:fillRect/>
          </a:stretch>
        </p:blipFill>
        <p:spPr>
          <a:xfrm>
            <a:off x="0" y="7404950"/>
            <a:ext cx="2580570" cy="284809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382000" y="8591431"/>
            <a:ext cx="2196271" cy="505142"/>
          </a:xfrm>
          <a:prstGeom prst="rect">
            <a:avLst/>
          </a:prstGeom>
        </p:spPr>
      </p:pic>
      <p:sp>
        <p:nvSpPr>
          <p:cNvPr id="6" name="Rectangle 5"/>
          <p:cNvSpPr/>
          <p:nvPr/>
        </p:nvSpPr>
        <p:spPr>
          <a:xfrm>
            <a:off x="3231735" y="3518258"/>
            <a:ext cx="12496800" cy="3080202"/>
          </a:xfrm>
          <a:prstGeom prst="rect">
            <a:avLst/>
          </a:prstGeom>
        </p:spPr>
        <p:txBody>
          <a:bodyPr wrap="square">
            <a:spAutoFit/>
          </a:bodyPr>
          <a:lstStyle/>
          <a:p>
            <a:pPr>
              <a:lnSpc>
                <a:spcPct val="150000"/>
              </a:lnSpc>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bình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dị,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đậm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chất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viết</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cuốn</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hấp</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dẫn</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tôi</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hóa</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thực</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85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222917" y="1409917"/>
            <a:ext cx="1207379" cy="82252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57704" y="1409917"/>
            <a:ext cx="1207379" cy="82252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57577" y="6683487"/>
            <a:ext cx="3628593" cy="403737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3003" b="6030"/>
          <a:stretch>
            <a:fillRect/>
          </a:stretch>
        </p:blipFill>
        <p:spPr>
          <a:xfrm>
            <a:off x="0" y="7894286"/>
            <a:ext cx="2596345" cy="239271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1937" y="9333892"/>
            <a:ext cx="912011" cy="1093866"/>
          </a:xfrm>
          <a:prstGeom prst="rect">
            <a:avLst/>
          </a:prstGeom>
        </p:spPr>
      </p:pic>
      <p:sp>
        <p:nvSpPr>
          <p:cNvPr id="11" name="TextBox 11"/>
          <p:cNvSpPr txBox="1"/>
          <p:nvPr/>
        </p:nvSpPr>
        <p:spPr>
          <a:xfrm>
            <a:off x="6781800" y="1424133"/>
            <a:ext cx="5569310" cy="984885"/>
          </a:xfrm>
          <a:prstGeom prst="rect">
            <a:avLst/>
          </a:prstGeom>
        </p:spPr>
        <p:txBody>
          <a:bodyPr wrap="square" lIns="0" tIns="0" rIns="0" bIns="0" rtlCol="0" anchor="t">
            <a:spAutoFit/>
          </a:bodyPr>
          <a:lstStyle/>
          <a:p>
            <a:pPr marL="0" lvl="0" indent="0" algn="ctr">
              <a:spcBef>
                <a:spcPct val="0"/>
              </a:spcBef>
            </a:pPr>
            <a:r>
              <a:rPr lang="vi-VN" sz="6400" b="1" spc="210" dirty="0" smtClean="0">
                <a:solidFill>
                  <a:srgbClr val="995599"/>
                </a:solidFill>
                <a:latin typeface="Arial" panose="020B0604020202020204" pitchFamily="34" charset="0"/>
                <a:cs typeface="Arial" panose="020B0604020202020204" pitchFamily="34" charset="0"/>
              </a:rPr>
              <a:t>LUYỆN TẬP</a:t>
            </a:r>
            <a:endParaRPr lang="en-US" sz="6400" b="1" u="none" spc="210" dirty="0">
              <a:solidFill>
                <a:srgbClr val="995599"/>
              </a:solidFill>
              <a:latin typeface="Arial" panose="020B0604020202020204" pitchFamily="34" charset="0"/>
              <a:cs typeface="Arial" panose="020B0604020202020204" pitchFamily="34" charset="0"/>
            </a:endParaRPr>
          </a:p>
        </p:txBody>
      </p:sp>
      <p:pic>
        <p:nvPicPr>
          <p:cNvPr id="21"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5715000" y="5462834"/>
            <a:ext cx="8526759" cy="4796302"/>
          </a:xfrm>
          <a:prstGeom prst="rect">
            <a:avLst/>
          </a:prstGeom>
        </p:spPr>
      </p:pic>
      <p:sp>
        <p:nvSpPr>
          <p:cNvPr id="22" name="Rectangle 21"/>
          <p:cNvSpPr/>
          <p:nvPr/>
        </p:nvSpPr>
        <p:spPr>
          <a:xfrm>
            <a:off x="2448313" y="2978505"/>
            <a:ext cx="14236283" cy="2308324"/>
          </a:xfrm>
          <a:prstGeom prst="rect">
            <a:avLst/>
          </a:prstGeom>
        </p:spPr>
        <p:txBody>
          <a:bodyPr wrap="square">
            <a:spAutoFit/>
          </a:bodyPr>
          <a:lstStyle/>
          <a:p>
            <a:pPr algn="just">
              <a:lnSpc>
                <a:spcPct val="150000"/>
              </a:lnSpc>
            </a:pP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Qua </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văn bản,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cảm của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dành</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quê</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hương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như thế nào?</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119100" y="677661"/>
            <a:ext cx="1207379" cy="82252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53887" y="677661"/>
            <a:ext cx="1207379" cy="82252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57577" y="6683487"/>
            <a:ext cx="3628593" cy="403737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3003" b="6030"/>
          <a:stretch>
            <a:fillRect/>
          </a:stretch>
        </p:blipFill>
        <p:spPr>
          <a:xfrm>
            <a:off x="0" y="7894286"/>
            <a:ext cx="2596345" cy="239271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1937" y="9333892"/>
            <a:ext cx="912011" cy="1093866"/>
          </a:xfrm>
          <a:prstGeom prst="rect">
            <a:avLst/>
          </a:prstGeom>
        </p:spPr>
      </p:pic>
      <p:sp>
        <p:nvSpPr>
          <p:cNvPr id="11" name="TextBox 11"/>
          <p:cNvSpPr txBox="1"/>
          <p:nvPr/>
        </p:nvSpPr>
        <p:spPr>
          <a:xfrm>
            <a:off x="6677983" y="691877"/>
            <a:ext cx="5569310" cy="984885"/>
          </a:xfrm>
          <a:prstGeom prst="rect">
            <a:avLst/>
          </a:prstGeom>
        </p:spPr>
        <p:txBody>
          <a:bodyPr wrap="square" lIns="0" tIns="0" rIns="0" bIns="0" rtlCol="0" anchor="t">
            <a:spAutoFit/>
          </a:bodyPr>
          <a:lstStyle/>
          <a:p>
            <a:pPr marL="0" lvl="0" indent="0" algn="ctr">
              <a:spcBef>
                <a:spcPct val="0"/>
              </a:spcBef>
            </a:pPr>
            <a:r>
              <a:rPr lang="vi-VN" sz="6400" b="1" spc="210" dirty="0" smtClean="0">
                <a:solidFill>
                  <a:srgbClr val="995599"/>
                </a:solidFill>
                <a:latin typeface="Arial" panose="020B0604020202020204" pitchFamily="34" charset="0"/>
                <a:cs typeface="Arial" panose="020B0604020202020204" pitchFamily="34" charset="0"/>
              </a:rPr>
              <a:t>LUYỆN TẬP</a:t>
            </a:r>
            <a:endParaRPr lang="en-US" sz="6400" b="1" u="none" spc="210" dirty="0">
              <a:solidFill>
                <a:srgbClr val="995599"/>
              </a:solidFill>
              <a:latin typeface="Arial" panose="020B0604020202020204" pitchFamily="34" charset="0"/>
              <a:cs typeface="Arial" panose="020B0604020202020204" pitchFamily="34" charset="0"/>
            </a:endParaRPr>
          </a:p>
        </p:txBody>
      </p:sp>
      <p:sp>
        <p:nvSpPr>
          <p:cNvPr id="22" name="Rectangle 21"/>
          <p:cNvSpPr/>
          <p:nvPr/>
        </p:nvSpPr>
        <p:spPr>
          <a:xfrm>
            <a:off x="1981200" y="1757228"/>
            <a:ext cx="13751466" cy="7363554"/>
          </a:xfrm>
          <a:prstGeom prst="rect">
            <a:avLst/>
          </a:prstGeom>
        </p:spPr>
        <p:txBody>
          <a:bodyPr wrap="square">
            <a:spAutoFit/>
          </a:bodyPr>
          <a:lstStyle/>
          <a:p>
            <a:pPr algn="just">
              <a:lnSpc>
                <a:spcPct val="150000"/>
              </a:lnSpc>
            </a:pPr>
            <a:r>
              <a:rPr lang="vi-VN" sz="4500" b="1" dirty="0" smtClean="0">
                <a:solidFill>
                  <a:srgbClr val="FF0000"/>
                </a:solidFill>
                <a:ea typeface="Times New Roman" panose="02020603050405020304" pitchFamily="18" charset="0"/>
                <a:cs typeface="Arial" panose="020B0604020202020204" pitchFamily="34" charset="0"/>
              </a:rPr>
              <a:t>GỢI Ý:</a:t>
            </a:r>
          </a:p>
          <a:p>
            <a:pPr marL="685800" indent="-685800" algn="just">
              <a:lnSpc>
                <a:spcPct val="150000"/>
              </a:lnSpc>
              <a:buFont typeface="Wingdings" panose="05000000000000000000" pitchFamily="2" charset="2"/>
              <a:buChar char="v"/>
            </a:pPr>
            <a:r>
              <a:rPr lang="vi-VN" sz="4500" dirty="0" smtClean="0">
                <a:solidFill>
                  <a:srgbClr val="000000"/>
                </a:solidFill>
                <a:ea typeface="Times New Roman" panose="02020603050405020304" pitchFamily="18" charset="0"/>
                <a:cs typeface="Arial" panose="020B0604020202020204" pitchFamily="34" charset="0"/>
              </a:rPr>
              <a:t>Tác </a:t>
            </a:r>
            <a:r>
              <a:rPr lang="vi-VN" sz="4500" dirty="0">
                <a:solidFill>
                  <a:srgbClr val="000000"/>
                </a:solidFill>
                <a:ea typeface="Times New Roman" panose="02020603050405020304" pitchFamily="18" charset="0"/>
                <a:cs typeface="Arial" panose="020B0604020202020204" pitchFamily="34" charset="0"/>
              </a:rPr>
              <a:t>giả đã </a:t>
            </a:r>
            <a:r>
              <a:rPr lang="vi-VN" sz="4500" dirty="0" smtClean="0">
                <a:solidFill>
                  <a:srgbClr val="000000"/>
                </a:solidFill>
                <a:ea typeface="Times New Roman" panose="02020603050405020304" pitchFamily="18" charset="0"/>
                <a:cs typeface="Arial" panose="020B0604020202020204" pitchFamily="34" charset="0"/>
              </a:rPr>
              <a:t>hiểu </a:t>
            </a:r>
            <a:r>
              <a:rPr lang="vi-VN" sz="4500" dirty="0">
                <a:solidFill>
                  <a:srgbClr val="000000"/>
                </a:solidFill>
                <a:ea typeface="Times New Roman" panose="02020603050405020304" pitchFamily="18" charset="0"/>
                <a:cs typeface="Arial" panose="020B0604020202020204" pitchFamily="34" charset="0"/>
              </a:rPr>
              <a:t>rõ về nét đặc sắc trong ẩm thực xứ Huế: thích thú với vị cay và đắng.</a:t>
            </a:r>
          </a:p>
          <a:p>
            <a:pPr marL="685800" indent="-685800" algn="just">
              <a:lnSpc>
                <a:spcPct val="150000"/>
              </a:lnSpc>
              <a:buFont typeface="Wingdings" panose="05000000000000000000" pitchFamily="2" charset="2"/>
              <a:buChar char="v"/>
            </a:pPr>
            <a:r>
              <a:rPr lang="vi-VN" sz="4500" dirty="0" smtClean="0">
                <a:solidFill>
                  <a:srgbClr val="000000"/>
                </a:solidFill>
                <a:ea typeface="Times New Roman" panose="02020603050405020304" pitchFamily="18" charset="0"/>
                <a:cs typeface="Arial" panose="020B0604020202020204" pitchFamily="34" charset="0"/>
              </a:rPr>
              <a:t>Hiểu </a:t>
            </a:r>
            <a:r>
              <a:rPr lang="vi-VN" sz="4500" dirty="0">
                <a:solidFill>
                  <a:srgbClr val="000000"/>
                </a:solidFill>
                <a:ea typeface="Times New Roman" panose="02020603050405020304" pitchFamily="18" charset="0"/>
                <a:cs typeface="Arial" panose="020B0604020202020204" pitchFamily="34" charset="0"/>
              </a:rPr>
              <a:t>rõ về món cơm hến: nguyên liệu, gia vị, cách xúc hến...</a:t>
            </a:r>
          </a:p>
          <a:p>
            <a:pPr marL="685800" indent="-685800" algn="just">
              <a:lnSpc>
                <a:spcPct val="150000"/>
              </a:lnSpc>
              <a:buFont typeface="Wingdings" panose="05000000000000000000" pitchFamily="2" charset="2"/>
              <a:buChar char="v"/>
            </a:pPr>
            <a:r>
              <a:rPr lang="vi-VN" sz="4500" dirty="0" smtClean="0">
                <a:solidFill>
                  <a:srgbClr val="000000"/>
                </a:solidFill>
                <a:ea typeface="Times New Roman" panose="02020603050405020304" pitchFamily="18" charset="0"/>
                <a:cs typeface="Arial" panose="020B0604020202020204" pitchFamily="34" charset="0"/>
              </a:rPr>
              <a:t>Phát </a:t>
            </a:r>
            <a:r>
              <a:rPr lang="vi-VN" sz="4500" dirty="0">
                <a:solidFill>
                  <a:srgbClr val="000000"/>
                </a:solidFill>
                <a:ea typeface="Times New Roman" panose="02020603050405020304" pitchFamily="18" charset="0"/>
                <a:cs typeface="Arial" panose="020B0604020202020204" pitchFamily="34" charset="0"/>
              </a:rPr>
              <a:t>hiện ra vẻ đẹp ẩn trong gánh cơm hến và người bán cơm hến</a:t>
            </a:r>
            <a:r>
              <a:rPr lang="vi-VN" sz="4500" dirty="0" smtClean="0">
                <a:solidFill>
                  <a:srgbClr val="000000"/>
                </a:solidFill>
                <a:ea typeface="Times New Roman" panose="02020603050405020304" pitchFamily="18" charset="0"/>
                <a:cs typeface="Arial" panose="020B0604020202020204" pitchFamily="34" charset="0"/>
              </a:rPr>
              <a:t>.</a:t>
            </a:r>
            <a:endParaRPr lang="vi-VN" sz="4500" dirty="0">
              <a:solidFill>
                <a:srgbClr val="0000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9794895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271" r="7259" b="62451"/>
          <a:stretch>
            <a:fillRect/>
          </a:stretch>
        </p:blipFill>
        <p:spPr>
          <a:xfrm rot="-10800000">
            <a:off x="14524311" y="0"/>
            <a:ext cx="3763689" cy="34365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8028" b="13083"/>
          <a:stretch>
            <a:fillRect/>
          </a:stretch>
        </p:blipFill>
        <p:spPr>
          <a:xfrm rot="-5400000" flipV="1">
            <a:off x="256003" y="-256003"/>
            <a:ext cx="3436516" cy="39485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028700"/>
            <a:ext cx="1834499" cy="168544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86800" y="747288"/>
            <a:ext cx="797913" cy="80523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8126665" y="-448155"/>
            <a:ext cx="1722908" cy="632460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4719776" y="747289"/>
            <a:ext cx="2539524" cy="1730051"/>
          </a:xfrm>
          <a:prstGeom prst="rect">
            <a:avLst/>
          </a:prstGeom>
        </p:spPr>
      </p:pic>
      <p:sp>
        <p:nvSpPr>
          <p:cNvPr id="9" name="TextBox 9"/>
          <p:cNvSpPr txBox="1"/>
          <p:nvPr/>
        </p:nvSpPr>
        <p:spPr>
          <a:xfrm>
            <a:off x="6395630" y="2221702"/>
            <a:ext cx="5353966" cy="984885"/>
          </a:xfrm>
          <a:prstGeom prst="rect">
            <a:avLst/>
          </a:prstGeom>
        </p:spPr>
        <p:txBody>
          <a:bodyPr lIns="0" tIns="0" rIns="0" bIns="0" rtlCol="0" anchor="t">
            <a:spAutoFit/>
          </a:bodyPr>
          <a:lstStyle/>
          <a:p>
            <a:pPr marL="0" lvl="0" indent="0" algn="ctr">
              <a:spcBef>
                <a:spcPct val="0"/>
              </a:spcBef>
            </a:pPr>
            <a:r>
              <a:rPr lang="vi-VN" sz="6400" b="1" spc="157" dirty="0" smtClean="0">
                <a:solidFill>
                  <a:srgbClr val="FF0000"/>
                </a:solidFill>
                <a:latin typeface="Arial" panose="020B0604020202020204" pitchFamily="34" charset="0"/>
                <a:cs typeface="Arial" panose="020B0604020202020204" pitchFamily="34" charset="0"/>
              </a:rPr>
              <a:t>VẬN DỤNG</a:t>
            </a:r>
            <a:endParaRPr lang="en-US" sz="6400" b="1" u="none" spc="157"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967436" y="3944611"/>
            <a:ext cx="14325600" cy="3416320"/>
          </a:xfrm>
          <a:prstGeom prst="rect">
            <a:avLst/>
          </a:prstGeom>
        </p:spPr>
        <p:txBody>
          <a:bodyPr wrap="square">
            <a:spAutoFit/>
          </a:bodyPr>
          <a:lstStyle/>
          <a:p>
            <a:pPr algn="just">
              <a:lnSpc>
                <a:spcPct val="150000"/>
              </a:lnSpc>
            </a:pP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Viết</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đoạn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5 - 7 câu) về một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nét</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sinh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hoạt</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thể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vẻ</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của con người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thống</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văn hóa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đang sống.</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714359" y="6388866"/>
            <a:ext cx="2677780" cy="6158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flipH="1">
            <a:off x="508289" y="1687983"/>
            <a:ext cx="1358349" cy="103975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7089" b="38686"/>
          <a:stretch>
            <a:fillRect/>
          </a:stretch>
        </p:blipFill>
        <p:spPr>
          <a:xfrm>
            <a:off x="0" y="7472315"/>
            <a:ext cx="4173334" cy="24717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80052"/>
          <a:stretch>
            <a:fillRect/>
          </a:stretch>
        </p:blipFill>
        <p:spPr>
          <a:xfrm>
            <a:off x="-85614" y="8951947"/>
            <a:ext cx="18459227" cy="133505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825621" y="6568138"/>
            <a:ext cx="1345407" cy="3942584"/>
          </a:xfrm>
          <a:prstGeom prst="rect">
            <a:avLst/>
          </a:prstGeom>
        </p:spPr>
      </p:pic>
      <p:grpSp>
        <p:nvGrpSpPr>
          <p:cNvPr id="7" name="Group 7"/>
          <p:cNvGrpSpPr/>
          <p:nvPr/>
        </p:nvGrpSpPr>
        <p:grpSpPr>
          <a:xfrm>
            <a:off x="9169855" y="994418"/>
            <a:ext cx="8271275" cy="2081202"/>
            <a:chOff x="0" y="0"/>
            <a:chExt cx="1589227" cy="541208"/>
          </a:xfrm>
        </p:grpSpPr>
        <p:sp>
          <p:nvSpPr>
            <p:cNvPr id="8" name="Freeform 8"/>
            <p:cNvSpPr/>
            <p:nvPr/>
          </p:nvSpPr>
          <p:spPr>
            <a:xfrm>
              <a:off x="10160" y="16510"/>
              <a:ext cx="1566367" cy="513268"/>
            </a:xfrm>
            <a:custGeom>
              <a:avLst/>
              <a:gdLst/>
              <a:ahLst/>
              <a:cxnLst/>
              <a:rect l="l" t="t" r="r" b="b"/>
              <a:pathLst>
                <a:path w="1566367" h="513268">
                  <a:moveTo>
                    <a:pt x="1566367" y="513268"/>
                  </a:moveTo>
                  <a:lnTo>
                    <a:pt x="0" y="505648"/>
                  </a:lnTo>
                  <a:lnTo>
                    <a:pt x="0" y="191242"/>
                  </a:lnTo>
                  <a:lnTo>
                    <a:pt x="17780" y="19050"/>
                  </a:lnTo>
                  <a:lnTo>
                    <a:pt x="778891" y="0"/>
                  </a:lnTo>
                  <a:lnTo>
                    <a:pt x="1547317" y="5080"/>
                  </a:lnTo>
                  <a:close/>
                </a:path>
              </a:pathLst>
            </a:custGeom>
            <a:solidFill>
              <a:srgbClr val="FFFFFF"/>
            </a:solidFill>
          </p:spPr>
        </p:sp>
        <p:sp>
          <p:nvSpPr>
            <p:cNvPr id="9" name="Freeform 9"/>
            <p:cNvSpPr/>
            <p:nvPr/>
          </p:nvSpPr>
          <p:spPr>
            <a:xfrm>
              <a:off x="-3810" y="0"/>
              <a:ext cx="1595577" cy="539938"/>
            </a:xfrm>
            <a:custGeom>
              <a:avLst/>
              <a:gdLst/>
              <a:ahLst/>
              <a:cxnLst/>
              <a:rect l="l" t="t" r="r" b="b"/>
              <a:pathLst>
                <a:path w="1595577" h="539938">
                  <a:moveTo>
                    <a:pt x="1561287" y="21590"/>
                  </a:moveTo>
                  <a:cubicBezTo>
                    <a:pt x="1562557" y="34290"/>
                    <a:pt x="1562557" y="44450"/>
                    <a:pt x="1563827" y="54610"/>
                  </a:cubicBezTo>
                  <a:cubicBezTo>
                    <a:pt x="1566367" y="70746"/>
                    <a:pt x="1567637" y="80012"/>
                    <a:pt x="1570177" y="88947"/>
                  </a:cubicBezTo>
                  <a:cubicBezTo>
                    <a:pt x="1570177" y="101853"/>
                    <a:pt x="1582877" y="356340"/>
                    <a:pt x="1589227" y="369246"/>
                  </a:cubicBezTo>
                  <a:cubicBezTo>
                    <a:pt x="1595577" y="388771"/>
                    <a:pt x="1591767" y="408627"/>
                    <a:pt x="1591767" y="428152"/>
                  </a:cubicBezTo>
                  <a:cubicBezTo>
                    <a:pt x="1591767" y="445361"/>
                    <a:pt x="1593037" y="461245"/>
                    <a:pt x="1594307" y="478978"/>
                  </a:cubicBezTo>
                  <a:cubicBezTo>
                    <a:pt x="1594307" y="500568"/>
                    <a:pt x="1594307" y="514538"/>
                    <a:pt x="1594307" y="538668"/>
                  </a:cubicBezTo>
                  <a:cubicBezTo>
                    <a:pt x="1571447" y="538668"/>
                    <a:pt x="1551127" y="539938"/>
                    <a:pt x="1531192" y="538668"/>
                  </a:cubicBezTo>
                  <a:cubicBezTo>
                    <a:pt x="1454773" y="533588"/>
                    <a:pt x="1377178" y="539938"/>
                    <a:pt x="1300758" y="534858"/>
                  </a:cubicBezTo>
                  <a:cubicBezTo>
                    <a:pt x="1254906" y="531048"/>
                    <a:pt x="1210230" y="533588"/>
                    <a:pt x="1164378" y="531048"/>
                  </a:cubicBezTo>
                  <a:cubicBezTo>
                    <a:pt x="1143216" y="529778"/>
                    <a:pt x="1122053" y="528508"/>
                    <a:pt x="1100891" y="527238"/>
                  </a:cubicBezTo>
                  <a:cubicBezTo>
                    <a:pt x="1087959" y="527238"/>
                    <a:pt x="1076202" y="528508"/>
                    <a:pt x="1063269" y="528508"/>
                  </a:cubicBezTo>
                  <a:cubicBezTo>
                    <a:pt x="1030350" y="527238"/>
                    <a:pt x="939822" y="528508"/>
                    <a:pt x="906903" y="527238"/>
                  </a:cubicBezTo>
                  <a:cubicBezTo>
                    <a:pt x="883389" y="525968"/>
                    <a:pt x="413114" y="534858"/>
                    <a:pt x="389601" y="533588"/>
                  </a:cubicBezTo>
                  <a:cubicBezTo>
                    <a:pt x="383722" y="533588"/>
                    <a:pt x="376668" y="534858"/>
                    <a:pt x="370790" y="534858"/>
                  </a:cubicBezTo>
                  <a:cubicBezTo>
                    <a:pt x="356682" y="534858"/>
                    <a:pt x="343749" y="536128"/>
                    <a:pt x="329641" y="536128"/>
                  </a:cubicBezTo>
                  <a:cubicBezTo>
                    <a:pt x="294370" y="536128"/>
                    <a:pt x="260275" y="534858"/>
                    <a:pt x="225005" y="533588"/>
                  </a:cubicBezTo>
                  <a:cubicBezTo>
                    <a:pt x="203842" y="532318"/>
                    <a:pt x="182680" y="531048"/>
                    <a:pt x="162693" y="529778"/>
                  </a:cubicBezTo>
                  <a:cubicBezTo>
                    <a:pt x="125071" y="528508"/>
                    <a:pt x="87449" y="527238"/>
                    <a:pt x="48260" y="527238"/>
                  </a:cubicBezTo>
                  <a:cubicBezTo>
                    <a:pt x="38100" y="527238"/>
                    <a:pt x="29210" y="527238"/>
                    <a:pt x="19050" y="525968"/>
                  </a:cubicBezTo>
                  <a:cubicBezTo>
                    <a:pt x="10160" y="524698"/>
                    <a:pt x="5080" y="518348"/>
                    <a:pt x="7620" y="509458"/>
                  </a:cubicBezTo>
                  <a:cubicBezTo>
                    <a:pt x="16510" y="477792"/>
                    <a:pt x="12700" y="469519"/>
                    <a:pt x="11430" y="460915"/>
                  </a:cubicBezTo>
                  <a:cubicBezTo>
                    <a:pt x="10160" y="443375"/>
                    <a:pt x="6350" y="426167"/>
                    <a:pt x="7620" y="408627"/>
                  </a:cubicBezTo>
                  <a:cubicBezTo>
                    <a:pt x="5080" y="386786"/>
                    <a:pt x="0" y="116414"/>
                    <a:pt x="7620" y="94242"/>
                  </a:cubicBezTo>
                  <a:cubicBezTo>
                    <a:pt x="8890" y="89940"/>
                    <a:pt x="7620" y="85307"/>
                    <a:pt x="8890" y="81005"/>
                  </a:cubicBezTo>
                  <a:cubicBezTo>
                    <a:pt x="10160" y="74055"/>
                    <a:pt x="12700" y="66444"/>
                    <a:pt x="13970" y="44450"/>
                  </a:cubicBezTo>
                  <a:cubicBezTo>
                    <a:pt x="13970" y="41910"/>
                    <a:pt x="15240" y="39370"/>
                    <a:pt x="16510" y="38100"/>
                  </a:cubicBezTo>
                  <a:cubicBezTo>
                    <a:pt x="38100" y="35560"/>
                    <a:pt x="58057" y="30480"/>
                    <a:pt x="76868" y="29210"/>
                  </a:cubicBezTo>
                  <a:cubicBezTo>
                    <a:pt x="108612" y="25400"/>
                    <a:pt x="140355" y="22860"/>
                    <a:pt x="173274" y="20320"/>
                  </a:cubicBezTo>
                  <a:cubicBezTo>
                    <a:pt x="195612" y="17780"/>
                    <a:pt x="217950" y="16510"/>
                    <a:pt x="239113" y="13970"/>
                  </a:cubicBezTo>
                  <a:cubicBezTo>
                    <a:pt x="260275" y="11430"/>
                    <a:pt x="282613" y="8890"/>
                    <a:pt x="303776" y="8890"/>
                  </a:cubicBezTo>
                  <a:cubicBezTo>
                    <a:pt x="327289" y="7620"/>
                    <a:pt x="350803" y="10160"/>
                    <a:pt x="374317" y="8890"/>
                  </a:cubicBezTo>
                  <a:cubicBezTo>
                    <a:pt x="403709" y="8890"/>
                    <a:pt x="936295" y="6350"/>
                    <a:pt x="965687" y="5080"/>
                  </a:cubicBezTo>
                  <a:cubicBezTo>
                    <a:pt x="993904" y="3810"/>
                    <a:pt x="1022120" y="2540"/>
                    <a:pt x="1051512" y="2540"/>
                  </a:cubicBezTo>
                  <a:cubicBezTo>
                    <a:pt x="1099715" y="1270"/>
                    <a:pt x="1146743" y="0"/>
                    <a:pt x="1194946" y="0"/>
                  </a:cubicBezTo>
                  <a:cubicBezTo>
                    <a:pt x="1214933" y="0"/>
                    <a:pt x="1236095" y="2540"/>
                    <a:pt x="1256082" y="2540"/>
                  </a:cubicBezTo>
                  <a:cubicBezTo>
                    <a:pt x="1311339" y="3810"/>
                    <a:pt x="1367772" y="5080"/>
                    <a:pt x="1423029" y="7620"/>
                  </a:cubicBezTo>
                  <a:cubicBezTo>
                    <a:pt x="1452421" y="8890"/>
                    <a:pt x="1481814" y="12700"/>
                    <a:pt x="1511206" y="16510"/>
                  </a:cubicBezTo>
                  <a:cubicBezTo>
                    <a:pt x="1518260" y="16510"/>
                    <a:pt x="1525314" y="16510"/>
                    <a:pt x="1531192" y="16510"/>
                  </a:cubicBezTo>
                  <a:cubicBezTo>
                    <a:pt x="1542237" y="17780"/>
                    <a:pt x="1551127" y="20320"/>
                    <a:pt x="1561287" y="21590"/>
                  </a:cubicBezTo>
                  <a:close/>
                  <a:moveTo>
                    <a:pt x="1571447" y="522158"/>
                  </a:moveTo>
                  <a:cubicBezTo>
                    <a:pt x="1572717" y="505648"/>
                    <a:pt x="1573987" y="492948"/>
                    <a:pt x="1573987" y="480248"/>
                  </a:cubicBezTo>
                  <a:cubicBezTo>
                    <a:pt x="1572717" y="459591"/>
                    <a:pt x="1571447" y="442051"/>
                    <a:pt x="1571447" y="423188"/>
                  </a:cubicBezTo>
                  <a:cubicBezTo>
                    <a:pt x="1571447" y="414584"/>
                    <a:pt x="1573987" y="405980"/>
                    <a:pt x="1572717" y="397376"/>
                  </a:cubicBezTo>
                  <a:cubicBezTo>
                    <a:pt x="1572717" y="389433"/>
                    <a:pt x="1571447" y="381160"/>
                    <a:pt x="1570177" y="373218"/>
                  </a:cubicBezTo>
                  <a:cubicBezTo>
                    <a:pt x="1565097" y="360973"/>
                    <a:pt x="1553667" y="107479"/>
                    <a:pt x="1553667" y="95235"/>
                  </a:cubicBezTo>
                  <a:cubicBezTo>
                    <a:pt x="1551127" y="84976"/>
                    <a:pt x="1548587" y="74386"/>
                    <a:pt x="1546047" y="63500"/>
                  </a:cubicBezTo>
                  <a:cubicBezTo>
                    <a:pt x="1544777" y="44450"/>
                    <a:pt x="1543507" y="43180"/>
                    <a:pt x="1527665" y="41910"/>
                  </a:cubicBezTo>
                  <a:cubicBezTo>
                    <a:pt x="1524138" y="41910"/>
                    <a:pt x="1521787" y="41910"/>
                    <a:pt x="1518260" y="40640"/>
                  </a:cubicBezTo>
                  <a:cubicBezTo>
                    <a:pt x="1488868" y="36830"/>
                    <a:pt x="1458300" y="31750"/>
                    <a:pt x="1428908" y="30480"/>
                  </a:cubicBezTo>
                  <a:cubicBezTo>
                    <a:pt x="1357191" y="26670"/>
                    <a:pt x="1284298" y="25400"/>
                    <a:pt x="1212581" y="22860"/>
                  </a:cubicBezTo>
                  <a:cubicBezTo>
                    <a:pt x="1202000" y="22860"/>
                    <a:pt x="1190243" y="22860"/>
                    <a:pt x="1179662" y="22860"/>
                  </a:cubicBezTo>
                  <a:cubicBezTo>
                    <a:pt x="1162027" y="22860"/>
                    <a:pt x="1144392" y="22860"/>
                    <a:pt x="1127932" y="22860"/>
                  </a:cubicBezTo>
                  <a:cubicBezTo>
                    <a:pt x="1090310" y="22860"/>
                    <a:pt x="1052688" y="22860"/>
                    <a:pt x="1016242" y="24130"/>
                  </a:cubicBezTo>
                  <a:cubicBezTo>
                    <a:pt x="984498" y="25400"/>
                    <a:pt x="449561" y="29210"/>
                    <a:pt x="417817" y="29210"/>
                  </a:cubicBezTo>
                  <a:cubicBezTo>
                    <a:pt x="366087" y="29210"/>
                    <a:pt x="314357" y="26670"/>
                    <a:pt x="262627" y="33020"/>
                  </a:cubicBezTo>
                  <a:cubicBezTo>
                    <a:pt x="235586" y="36830"/>
                    <a:pt x="209721" y="36830"/>
                    <a:pt x="183856" y="38100"/>
                  </a:cubicBezTo>
                  <a:cubicBezTo>
                    <a:pt x="139179" y="41910"/>
                    <a:pt x="94503" y="45720"/>
                    <a:pt x="49530" y="50800"/>
                  </a:cubicBezTo>
                  <a:cubicBezTo>
                    <a:pt x="36830" y="50800"/>
                    <a:pt x="34290" y="53340"/>
                    <a:pt x="33020" y="65451"/>
                  </a:cubicBezTo>
                  <a:cubicBezTo>
                    <a:pt x="31750" y="71408"/>
                    <a:pt x="31750" y="77364"/>
                    <a:pt x="30480" y="83321"/>
                  </a:cubicBezTo>
                  <a:cubicBezTo>
                    <a:pt x="29210" y="93249"/>
                    <a:pt x="26670" y="102846"/>
                    <a:pt x="25400" y="112774"/>
                  </a:cubicBezTo>
                  <a:cubicBezTo>
                    <a:pt x="20320" y="123364"/>
                    <a:pt x="26670" y="382153"/>
                    <a:pt x="29210" y="392743"/>
                  </a:cubicBezTo>
                  <a:cubicBezTo>
                    <a:pt x="29210" y="403994"/>
                    <a:pt x="29210" y="415577"/>
                    <a:pt x="30480" y="426829"/>
                  </a:cubicBezTo>
                  <a:cubicBezTo>
                    <a:pt x="30480" y="435102"/>
                    <a:pt x="33020" y="443375"/>
                    <a:pt x="33020" y="451648"/>
                  </a:cubicBezTo>
                  <a:cubicBezTo>
                    <a:pt x="33020" y="460584"/>
                    <a:pt x="33020" y="469519"/>
                    <a:pt x="31750" y="480248"/>
                  </a:cubicBezTo>
                  <a:cubicBezTo>
                    <a:pt x="31750" y="484058"/>
                    <a:pt x="31750" y="486598"/>
                    <a:pt x="31750" y="490408"/>
                  </a:cubicBezTo>
                  <a:cubicBezTo>
                    <a:pt x="31750" y="500568"/>
                    <a:pt x="35560" y="504378"/>
                    <a:pt x="44450" y="504378"/>
                  </a:cubicBezTo>
                  <a:cubicBezTo>
                    <a:pt x="60408" y="504378"/>
                    <a:pt x="76868" y="505648"/>
                    <a:pt x="92152" y="505648"/>
                  </a:cubicBezTo>
                  <a:cubicBezTo>
                    <a:pt x="114490" y="505648"/>
                    <a:pt x="138004" y="503108"/>
                    <a:pt x="160342" y="505648"/>
                  </a:cubicBezTo>
                  <a:cubicBezTo>
                    <a:pt x="196788" y="509458"/>
                    <a:pt x="233234" y="511998"/>
                    <a:pt x="269681" y="510728"/>
                  </a:cubicBezTo>
                  <a:cubicBezTo>
                    <a:pt x="293194" y="509458"/>
                    <a:pt x="315532" y="511998"/>
                    <a:pt x="339046" y="511998"/>
                  </a:cubicBezTo>
                  <a:cubicBezTo>
                    <a:pt x="373141" y="511998"/>
                    <a:pt x="407236" y="510728"/>
                    <a:pt x="441331" y="511998"/>
                  </a:cubicBezTo>
                  <a:cubicBezTo>
                    <a:pt x="491885" y="513268"/>
                    <a:pt x="1046810" y="503108"/>
                    <a:pt x="1098540" y="505648"/>
                  </a:cubicBezTo>
                  <a:cubicBezTo>
                    <a:pt x="1120878" y="506918"/>
                    <a:pt x="1143216" y="508188"/>
                    <a:pt x="1164378" y="508188"/>
                  </a:cubicBezTo>
                  <a:cubicBezTo>
                    <a:pt x="1203176" y="510728"/>
                    <a:pt x="1240798" y="506918"/>
                    <a:pt x="1279595" y="510728"/>
                  </a:cubicBezTo>
                  <a:cubicBezTo>
                    <a:pt x="1311339" y="513268"/>
                    <a:pt x="1343083" y="513268"/>
                    <a:pt x="1374826" y="515808"/>
                  </a:cubicBezTo>
                  <a:cubicBezTo>
                    <a:pt x="1421854" y="519618"/>
                    <a:pt x="1468881" y="522158"/>
                    <a:pt x="1515909" y="523428"/>
                  </a:cubicBezTo>
                  <a:cubicBezTo>
                    <a:pt x="1533544" y="523428"/>
                    <a:pt x="1551127" y="522158"/>
                    <a:pt x="1571447" y="522158"/>
                  </a:cubicBezTo>
                  <a:close/>
                </a:path>
              </a:pathLst>
            </a:custGeom>
            <a:solidFill>
              <a:srgbClr val="FFFFFF"/>
            </a:solidFill>
          </p:spPr>
        </p:sp>
      </p:grpSp>
      <p:grpSp>
        <p:nvGrpSpPr>
          <p:cNvPr id="10" name="Group 10"/>
          <p:cNvGrpSpPr/>
          <p:nvPr/>
        </p:nvGrpSpPr>
        <p:grpSpPr>
          <a:xfrm>
            <a:off x="7569014" y="1452089"/>
            <a:ext cx="1272157" cy="1239504"/>
            <a:chOff x="0" y="0"/>
            <a:chExt cx="1150499" cy="376877"/>
          </a:xfrm>
        </p:grpSpPr>
        <p:sp>
          <p:nvSpPr>
            <p:cNvPr id="11" name="Freeform 11"/>
            <p:cNvSpPr/>
            <p:nvPr/>
          </p:nvSpPr>
          <p:spPr>
            <a:xfrm>
              <a:off x="10160" y="16510"/>
              <a:ext cx="1127639" cy="348937"/>
            </a:xfrm>
            <a:custGeom>
              <a:avLst/>
              <a:gdLst/>
              <a:ahLst/>
              <a:cxnLst/>
              <a:rect l="l" t="t" r="r" b="b"/>
              <a:pathLst>
                <a:path w="1127639" h="348937">
                  <a:moveTo>
                    <a:pt x="1127639" y="348937"/>
                  </a:moveTo>
                  <a:lnTo>
                    <a:pt x="0" y="341317"/>
                  </a:lnTo>
                  <a:lnTo>
                    <a:pt x="0" y="134248"/>
                  </a:lnTo>
                  <a:lnTo>
                    <a:pt x="17780" y="19050"/>
                  </a:lnTo>
                  <a:lnTo>
                    <a:pt x="560092" y="0"/>
                  </a:lnTo>
                  <a:lnTo>
                    <a:pt x="1108589" y="5080"/>
                  </a:lnTo>
                  <a:close/>
                </a:path>
              </a:pathLst>
            </a:custGeom>
            <a:solidFill>
              <a:srgbClr val="ABDEE6"/>
            </a:solidFill>
          </p:spPr>
        </p:sp>
        <p:sp>
          <p:nvSpPr>
            <p:cNvPr id="12" name="Freeform 12"/>
            <p:cNvSpPr/>
            <p:nvPr/>
          </p:nvSpPr>
          <p:spPr>
            <a:xfrm>
              <a:off x="-3810" y="0"/>
              <a:ext cx="1156849" cy="375607"/>
            </a:xfrm>
            <a:custGeom>
              <a:avLst/>
              <a:gdLst/>
              <a:ahLst/>
              <a:cxnLst/>
              <a:rect l="l" t="t" r="r" b="b"/>
              <a:pathLst>
                <a:path w="1156849" h="375607">
                  <a:moveTo>
                    <a:pt x="1122559" y="21590"/>
                  </a:moveTo>
                  <a:cubicBezTo>
                    <a:pt x="1123829" y="34290"/>
                    <a:pt x="1123829" y="44450"/>
                    <a:pt x="1125099" y="54610"/>
                  </a:cubicBezTo>
                  <a:cubicBezTo>
                    <a:pt x="1127639" y="68203"/>
                    <a:pt x="1128909" y="73786"/>
                    <a:pt x="1131449" y="79170"/>
                  </a:cubicBezTo>
                  <a:cubicBezTo>
                    <a:pt x="1131449" y="86947"/>
                    <a:pt x="1144149" y="240291"/>
                    <a:pt x="1150499" y="248068"/>
                  </a:cubicBezTo>
                  <a:cubicBezTo>
                    <a:pt x="1156849" y="259833"/>
                    <a:pt x="1153039" y="271798"/>
                    <a:pt x="1153039" y="283563"/>
                  </a:cubicBezTo>
                  <a:cubicBezTo>
                    <a:pt x="1153039" y="293932"/>
                    <a:pt x="1154309" y="303503"/>
                    <a:pt x="1155579" y="314647"/>
                  </a:cubicBezTo>
                  <a:cubicBezTo>
                    <a:pt x="1155579" y="336237"/>
                    <a:pt x="1155579" y="350207"/>
                    <a:pt x="1155579" y="374337"/>
                  </a:cubicBezTo>
                  <a:cubicBezTo>
                    <a:pt x="1132719" y="374337"/>
                    <a:pt x="1112399" y="375607"/>
                    <a:pt x="1093888" y="374337"/>
                  </a:cubicBezTo>
                  <a:cubicBezTo>
                    <a:pt x="1040085" y="369257"/>
                    <a:pt x="985453" y="375607"/>
                    <a:pt x="931649" y="370527"/>
                  </a:cubicBezTo>
                  <a:cubicBezTo>
                    <a:pt x="899367" y="366717"/>
                    <a:pt x="867913" y="369257"/>
                    <a:pt x="835630" y="366717"/>
                  </a:cubicBezTo>
                  <a:cubicBezTo>
                    <a:pt x="820731" y="365447"/>
                    <a:pt x="805831" y="364177"/>
                    <a:pt x="790932" y="362907"/>
                  </a:cubicBezTo>
                  <a:cubicBezTo>
                    <a:pt x="781827" y="362907"/>
                    <a:pt x="773549" y="364177"/>
                    <a:pt x="764444" y="364177"/>
                  </a:cubicBezTo>
                  <a:cubicBezTo>
                    <a:pt x="741267" y="362907"/>
                    <a:pt x="677530" y="364177"/>
                    <a:pt x="654353" y="362907"/>
                  </a:cubicBezTo>
                  <a:cubicBezTo>
                    <a:pt x="637798" y="361637"/>
                    <a:pt x="306699" y="370527"/>
                    <a:pt x="290144" y="369257"/>
                  </a:cubicBezTo>
                  <a:cubicBezTo>
                    <a:pt x="286005" y="369257"/>
                    <a:pt x="281038" y="370527"/>
                    <a:pt x="276900" y="370527"/>
                  </a:cubicBezTo>
                  <a:cubicBezTo>
                    <a:pt x="266967" y="370527"/>
                    <a:pt x="257861" y="371797"/>
                    <a:pt x="247928" y="371797"/>
                  </a:cubicBezTo>
                  <a:cubicBezTo>
                    <a:pt x="223096" y="371797"/>
                    <a:pt x="199091" y="370527"/>
                    <a:pt x="174259" y="369257"/>
                  </a:cubicBezTo>
                  <a:cubicBezTo>
                    <a:pt x="159359" y="367987"/>
                    <a:pt x="144460" y="366717"/>
                    <a:pt x="130388" y="365447"/>
                  </a:cubicBezTo>
                  <a:cubicBezTo>
                    <a:pt x="103900" y="364177"/>
                    <a:pt x="77412" y="362907"/>
                    <a:pt x="48260" y="362907"/>
                  </a:cubicBezTo>
                  <a:cubicBezTo>
                    <a:pt x="38100" y="362907"/>
                    <a:pt x="29210" y="362907"/>
                    <a:pt x="19050" y="361637"/>
                  </a:cubicBezTo>
                  <a:cubicBezTo>
                    <a:pt x="10160" y="360367"/>
                    <a:pt x="5080" y="354017"/>
                    <a:pt x="7620" y="345127"/>
                  </a:cubicBezTo>
                  <a:cubicBezTo>
                    <a:pt x="16510" y="313474"/>
                    <a:pt x="12700" y="308488"/>
                    <a:pt x="11430" y="303304"/>
                  </a:cubicBezTo>
                  <a:cubicBezTo>
                    <a:pt x="10160" y="292735"/>
                    <a:pt x="6350" y="282366"/>
                    <a:pt x="7620" y="271798"/>
                  </a:cubicBezTo>
                  <a:cubicBezTo>
                    <a:pt x="5080" y="258637"/>
                    <a:pt x="0" y="95721"/>
                    <a:pt x="7620" y="82361"/>
                  </a:cubicBezTo>
                  <a:cubicBezTo>
                    <a:pt x="8890" y="79769"/>
                    <a:pt x="7620" y="76977"/>
                    <a:pt x="8890" y="74385"/>
                  </a:cubicBezTo>
                  <a:cubicBezTo>
                    <a:pt x="10160" y="70197"/>
                    <a:pt x="12700" y="65611"/>
                    <a:pt x="13970" y="44450"/>
                  </a:cubicBezTo>
                  <a:cubicBezTo>
                    <a:pt x="13970" y="41910"/>
                    <a:pt x="15240" y="39370"/>
                    <a:pt x="16510" y="38100"/>
                  </a:cubicBezTo>
                  <a:cubicBezTo>
                    <a:pt x="38100" y="35560"/>
                    <a:pt x="56718" y="30480"/>
                    <a:pt x="69962" y="29210"/>
                  </a:cubicBezTo>
                  <a:cubicBezTo>
                    <a:pt x="92312" y="25400"/>
                    <a:pt x="114661" y="22860"/>
                    <a:pt x="137838" y="20320"/>
                  </a:cubicBezTo>
                  <a:cubicBezTo>
                    <a:pt x="153565" y="17780"/>
                    <a:pt x="169292" y="16510"/>
                    <a:pt x="184192" y="13970"/>
                  </a:cubicBezTo>
                  <a:cubicBezTo>
                    <a:pt x="199091" y="11430"/>
                    <a:pt x="214819" y="8890"/>
                    <a:pt x="229718" y="8890"/>
                  </a:cubicBezTo>
                  <a:cubicBezTo>
                    <a:pt x="246273" y="7620"/>
                    <a:pt x="262828" y="10160"/>
                    <a:pt x="279383" y="8890"/>
                  </a:cubicBezTo>
                  <a:cubicBezTo>
                    <a:pt x="300077" y="8890"/>
                    <a:pt x="675047" y="6350"/>
                    <a:pt x="695741" y="5080"/>
                  </a:cubicBezTo>
                  <a:cubicBezTo>
                    <a:pt x="715607" y="3810"/>
                    <a:pt x="735473" y="2540"/>
                    <a:pt x="756166" y="2540"/>
                  </a:cubicBezTo>
                  <a:cubicBezTo>
                    <a:pt x="790104" y="1270"/>
                    <a:pt x="823214" y="0"/>
                    <a:pt x="857152" y="0"/>
                  </a:cubicBezTo>
                  <a:cubicBezTo>
                    <a:pt x="871224" y="0"/>
                    <a:pt x="886123" y="2540"/>
                    <a:pt x="900195" y="2540"/>
                  </a:cubicBezTo>
                  <a:cubicBezTo>
                    <a:pt x="939099" y="3810"/>
                    <a:pt x="978831" y="5080"/>
                    <a:pt x="1017735" y="7620"/>
                  </a:cubicBezTo>
                  <a:cubicBezTo>
                    <a:pt x="1038429" y="8890"/>
                    <a:pt x="1059123" y="12700"/>
                    <a:pt x="1079816" y="16510"/>
                  </a:cubicBezTo>
                  <a:cubicBezTo>
                    <a:pt x="1084783" y="16510"/>
                    <a:pt x="1089749" y="16510"/>
                    <a:pt x="1093888" y="16510"/>
                  </a:cubicBezTo>
                  <a:cubicBezTo>
                    <a:pt x="1103509" y="17780"/>
                    <a:pt x="1112399" y="20320"/>
                    <a:pt x="1122559" y="21590"/>
                  </a:cubicBezTo>
                  <a:close/>
                  <a:moveTo>
                    <a:pt x="1132719" y="357827"/>
                  </a:moveTo>
                  <a:cubicBezTo>
                    <a:pt x="1133989" y="341317"/>
                    <a:pt x="1135259" y="328617"/>
                    <a:pt x="1135259" y="315917"/>
                  </a:cubicBezTo>
                  <a:cubicBezTo>
                    <a:pt x="1133989" y="302506"/>
                    <a:pt x="1132719" y="291938"/>
                    <a:pt x="1132719" y="280571"/>
                  </a:cubicBezTo>
                  <a:cubicBezTo>
                    <a:pt x="1132719" y="275387"/>
                    <a:pt x="1135259" y="270202"/>
                    <a:pt x="1133989" y="265018"/>
                  </a:cubicBezTo>
                  <a:cubicBezTo>
                    <a:pt x="1133989" y="260232"/>
                    <a:pt x="1132719" y="255247"/>
                    <a:pt x="1131450" y="250461"/>
                  </a:cubicBezTo>
                  <a:cubicBezTo>
                    <a:pt x="1126369" y="243083"/>
                    <a:pt x="1114939" y="90337"/>
                    <a:pt x="1114939" y="82959"/>
                  </a:cubicBezTo>
                  <a:cubicBezTo>
                    <a:pt x="1112400" y="76778"/>
                    <a:pt x="1109859" y="70397"/>
                    <a:pt x="1107319" y="63500"/>
                  </a:cubicBezTo>
                  <a:cubicBezTo>
                    <a:pt x="1106050" y="44450"/>
                    <a:pt x="1104779" y="43180"/>
                    <a:pt x="1091405" y="41910"/>
                  </a:cubicBezTo>
                  <a:cubicBezTo>
                    <a:pt x="1088922" y="41910"/>
                    <a:pt x="1087266" y="41910"/>
                    <a:pt x="1084783" y="40640"/>
                  </a:cubicBezTo>
                  <a:cubicBezTo>
                    <a:pt x="1064089" y="36830"/>
                    <a:pt x="1042568" y="31750"/>
                    <a:pt x="1021874" y="30480"/>
                  </a:cubicBezTo>
                  <a:cubicBezTo>
                    <a:pt x="971381" y="26670"/>
                    <a:pt x="920061" y="25400"/>
                    <a:pt x="869568" y="22860"/>
                  </a:cubicBezTo>
                  <a:cubicBezTo>
                    <a:pt x="862118" y="22860"/>
                    <a:pt x="853841" y="22860"/>
                    <a:pt x="846391" y="22860"/>
                  </a:cubicBezTo>
                  <a:cubicBezTo>
                    <a:pt x="833975" y="22860"/>
                    <a:pt x="821559" y="22860"/>
                    <a:pt x="809970" y="22860"/>
                  </a:cubicBezTo>
                  <a:cubicBezTo>
                    <a:pt x="783482" y="22860"/>
                    <a:pt x="756994" y="22860"/>
                    <a:pt x="731334" y="24130"/>
                  </a:cubicBezTo>
                  <a:cubicBezTo>
                    <a:pt x="708985" y="25400"/>
                    <a:pt x="332359" y="29210"/>
                    <a:pt x="310010" y="29210"/>
                  </a:cubicBezTo>
                  <a:cubicBezTo>
                    <a:pt x="273589" y="29210"/>
                    <a:pt x="237168" y="26670"/>
                    <a:pt x="200747" y="33020"/>
                  </a:cubicBezTo>
                  <a:cubicBezTo>
                    <a:pt x="181709" y="36830"/>
                    <a:pt x="163498" y="36830"/>
                    <a:pt x="145288" y="38100"/>
                  </a:cubicBezTo>
                  <a:cubicBezTo>
                    <a:pt x="113833" y="41910"/>
                    <a:pt x="82379" y="45720"/>
                    <a:pt x="49530" y="50800"/>
                  </a:cubicBezTo>
                  <a:cubicBezTo>
                    <a:pt x="36830" y="50800"/>
                    <a:pt x="34290" y="53340"/>
                    <a:pt x="33020" y="65013"/>
                  </a:cubicBezTo>
                  <a:cubicBezTo>
                    <a:pt x="31750" y="68602"/>
                    <a:pt x="31750" y="72191"/>
                    <a:pt x="30480" y="75781"/>
                  </a:cubicBezTo>
                  <a:cubicBezTo>
                    <a:pt x="29210" y="81763"/>
                    <a:pt x="26670" y="87546"/>
                    <a:pt x="25400" y="93528"/>
                  </a:cubicBezTo>
                  <a:cubicBezTo>
                    <a:pt x="20320" y="99909"/>
                    <a:pt x="26670" y="255845"/>
                    <a:pt x="29210" y="262226"/>
                  </a:cubicBezTo>
                  <a:cubicBezTo>
                    <a:pt x="29210" y="269006"/>
                    <a:pt x="29210" y="275985"/>
                    <a:pt x="30480" y="282765"/>
                  </a:cubicBezTo>
                  <a:cubicBezTo>
                    <a:pt x="30480" y="287750"/>
                    <a:pt x="33020" y="292735"/>
                    <a:pt x="33020" y="297720"/>
                  </a:cubicBezTo>
                  <a:cubicBezTo>
                    <a:pt x="33020" y="303104"/>
                    <a:pt x="33020" y="308488"/>
                    <a:pt x="31750" y="315917"/>
                  </a:cubicBezTo>
                  <a:cubicBezTo>
                    <a:pt x="31750" y="319727"/>
                    <a:pt x="31750" y="322267"/>
                    <a:pt x="31750" y="326077"/>
                  </a:cubicBezTo>
                  <a:cubicBezTo>
                    <a:pt x="31750" y="336237"/>
                    <a:pt x="35560" y="340047"/>
                    <a:pt x="44450" y="340047"/>
                  </a:cubicBezTo>
                  <a:cubicBezTo>
                    <a:pt x="58374" y="340047"/>
                    <a:pt x="69962" y="341317"/>
                    <a:pt x="80723" y="341317"/>
                  </a:cubicBezTo>
                  <a:cubicBezTo>
                    <a:pt x="96450" y="341317"/>
                    <a:pt x="113005" y="338777"/>
                    <a:pt x="128733" y="341317"/>
                  </a:cubicBezTo>
                  <a:cubicBezTo>
                    <a:pt x="154393" y="345127"/>
                    <a:pt x="180053" y="347667"/>
                    <a:pt x="205713" y="346397"/>
                  </a:cubicBezTo>
                  <a:cubicBezTo>
                    <a:pt x="222268" y="345127"/>
                    <a:pt x="237995" y="347667"/>
                    <a:pt x="254550" y="347667"/>
                  </a:cubicBezTo>
                  <a:cubicBezTo>
                    <a:pt x="278555" y="347667"/>
                    <a:pt x="302560" y="346397"/>
                    <a:pt x="326565" y="347667"/>
                  </a:cubicBezTo>
                  <a:cubicBezTo>
                    <a:pt x="362158" y="348937"/>
                    <a:pt x="752856" y="338777"/>
                    <a:pt x="789276" y="341317"/>
                  </a:cubicBezTo>
                  <a:cubicBezTo>
                    <a:pt x="805004" y="342587"/>
                    <a:pt x="820731" y="343857"/>
                    <a:pt x="835630" y="343857"/>
                  </a:cubicBezTo>
                  <a:cubicBezTo>
                    <a:pt x="862946" y="346397"/>
                    <a:pt x="889434" y="342587"/>
                    <a:pt x="916750" y="346397"/>
                  </a:cubicBezTo>
                  <a:cubicBezTo>
                    <a:pt x="939099" y="348937"/>
                    <a:pt x="961448" y="348937"/>
                    <a:pt x="983798" y="351477"/>
                  </a:cubicBezTo>
                  <a:cubicBezTo>
                    <a:pt x="1016908" y="355287"/>
                    <a:pt x="1050017" y="357827"/>
                    <a:pt x="1083127" y="359097"/>
                  </a:cubicBezTo>
                  <a:cubicBezTo>
                    <a:pt x="1095544" y="359097"/>
                    <a:pt x="1112399" y="357827"/>
                    <a:pt x="1132719" y="357827"/>
                  </a:cubicBezTo>
                  <a:close/>
                </a:path>
              </a:pathLst>
            </a:custGeom>
            <a:solidFill>
              <a:srgbClr val="ABDEE6"/>
            </a:solidFill>
          </p:spPr>
        </p:sp>
      </p:grpSp>
      <p:grpSp>
        <p:nvGrpSpPr>
          <p:cNvPr id="16" name="Group 16"/>
          <p:cNvGrpSpPr/>
          <p:nvPr/>
        </p:nvGrpSpPr>
        <p:grpSpPr>
          <a:xfrm>
            <a:off x="7620284" y="4061022"/>
            <a:ext cx="1216961" cy="1243695"/>
            <a:chOff x="0" y="0"/>
            <a:chExt cx="1150499" cy="376877"/>
          </a:xfrm>
        </p:grpSpPr>
        <p:sp>
          <p:nvSpPr>
            <p:cNvPr id="17" name="Freeform 17"/>
            <p:cNvSpPr/>
            <p:nvPr/>
          </p:nvSpPr>
          <p:spPr>
            <a:xfrm>
              <a:off x="10160" y="16510"/>
              <a:ext cx="1127639" cy="348937"/>
            </a:xfrm>
            <a:custGeom>
              <a:avLst/>
              <a:gdLst/>
              <a:ahLst/>
              <a:cxnLst/>
              <a:rect l="l" t="t" r="r" b="b"/>
              <a:pathLst>
                <a:path w="1127639" h="348937">
                  <a:moveTo>
                    <a:pt x="1127639" y="348937"/>
                  </a:moveTo>
                  <a:lnTo>
                    <a:pt x="0" y="341317"/>
                  </a:lnTo>
                  <a:lnTo>
                    <a:pt x="0" y="134248"/>
                  </a:lnTo>
                  <a:lnTo>
                    <a:pt x="17780" y="19050"/>
                  </a:lnTo>
                  <a:lnTo>
                    <a:pt x="560092" y="0"/>
                  </a:lnTo>
                  <a:lnTo>
                    <a:pt x="1108589" y="5080"/>
                  </a:lnTo>
                  <a:close/>
                </a:path>
              </a:pathLst>
            </a:custGeom>
            <a:solidFill>
              <a:srgbClr val="ABDEE6"/>
            </a:solidFill>
          </p:spPr>
        </p:sp>
        <p:sp>
          <p:nvSpPr>
            <p:cNvPr id="18" name="Freeform 18"/>
            <p:cNvSpPr/>
            <p:nvPr/>
          </p:nvSpPr>
          <p:spPr>
            <a:xfrm>
              <a:off x="-3810" y="0"/>
              <a:ext cx="1156849" cy="375607"/>
            </a:xfrm>
            <a:custGeom>
              <a:avLst/>
              <a:gdLst/>
              <a:ahLst/>
              <a:cxnLst/>
              <a:rect l="l" t="t" r="r" b="b"/>
              <a:pathLst>
                <a:path w="1156849" h="375607">
                  <a:moveTo>
                    <a:pt x="1122559" y="21590"/>
                  </a:moveTo>
                  <a:cubicBezTo>
                    <a:pt x="1123829" y="34290"/>
                    <a:pt x="1123829" y="44450"/>
                    <a:pt x="1125099" y="54610"/>
                  </a:cubicBezTo>
                  <a:cubicBezTo>
                    <a:pt x="1127639" y="68203"/>
                    <a:pt x="1128909" y="73786"/>
                    <a:pt x="1131449" y="79170"/>
                  </a:cubicBezTo>
                  <a:cubicBezTo>
                    <a:pt x="1131449" y="86947"/>
                    <a:pt x="1144149" y="240291"/>
                    <a:pt x="1150499" y="248068"/>
                  </a:cubicBezTo>
                  <a:cubicBezTo>
                    <a:pt x="1156849" y="259833"/>
                    <a:pt x="1153039" y="271798"/>
                    <a:pt x="1153039" y="283563"/>
                  </a:cubicBezTo>
                  <a:cubicBezTo>
                    <a:pt x="1153039" y="293932"/>
                    <a:pt x="1154309" y="303503"/>
                    <a:pt x="1155579" y="314647"/>
                  </a:cubicBezTo>
                  <a:cubicBezTo>
                    <a:pt x="1155579" y="336237"/>
                    <a:pt x="1155579" y="350207"/>
                    <a:pt x="1155579" y="374337"/>
                  </a:cubicBezTo>
                  <a:cubicBezTo>
                    <a:pt x="1132719" y="374337"/>
                    <a:pt x="1112399" y="375607"/>
                    <a:pt x="1093888" y="374337"/>
                  </a:cubicBezTo>
                  <a:cubicBezTo>
                    <a:pt x="1040085" y="369257"/>
                    <a:pt x="985453" y="375607"/>
                    <a:pt x="931649" y="370527"/>
                  </a:cubicBezTo>
                  <a:cubicBezTo>
                    <a:pt x="899367" y="366717"/>
                    <a:pt x="867913" y="369257"/>
                    <a:pt x="835630" y="366717"/>
                  </a:cubicBezTo>
                  <a:cubicBezTo>
                    <a:pt x="820731" y="365447"/>
                    <a:pt x="805831" y="364177"/>
                    <a:pt x="790932" y="362907"/>
                  </a:cubicBezTo>
                  <a:cubicBezTo>
                    <a:pt x="781827" y="362907"/>
                    <a:pt x="773549" y="364177"/>
                    <a:pt x="764444" y="364177"/>
                  </a:cubicBezTo>
                  <a:cubicBezTo>
                    <a:pt x="741267" y="362907"/>
                    <a:pt x="677530" y="364177"/>
                    <a:pt x="654353" y="362907"/>
                  </a:cubicBezTo>
                  <a:cubicBezTo>
                    <a:pt x="637798" y="361637"/>
                    <a:pt x="306699" y="370527"/>
                    <a:pt x="290144" y="369257"/>
                  </a:cubicBezTo>
                  <a:cubicBezTo>
                    <a:pt x="286005" y="369257"/>
                    <a:pt x="281038" y="370527"/>
                    <a:pt x="276900" y="370527"/>
                  </a:cubicBezTo>
                  <a:cubicBezTo>
                    <a:pt x="266967" y="370527"/>
                    <a:pt x="257861" y="371797"/>
                    <a:pt x="247928" y="371797"/>
                  </a:cubicBezTo>
                  <a:cubicBezTo>
                    <a:pt x="223096" y="371797"/>
                    <a:pt x="199091" y="370527"/>
                    <a:pt x="174259" y="369257"/>
                  </a:cubicBezTo>
                  <a:cubicBezTo>
                    <a:pt x="159359" y="367987"/>
                    <a:pt x="144460" y="366717"/>
                    <a:pt x="130388" y="365447"/>
                  </a:cubicBezTo>
                  <a:cubicBezTo>
                    <a:pt x="103900" y="364177"/>
                    <a:pt x="77412" y="362907"/>
                    <a:pt x="48260" y="362907"/>
                  </a:cubicBezTo>
                  <a:cubicBezTo>
                    <a:pt x="38100" y="362907"/>
                    <a:pt x="29210" y="362907"/>
                    <a:pt x="19050" y="361637"/>
                  </a:cubicBezTo>
                  <a:cubicBezTo>
                    <a:pt x="10160" y="360367"/>
                    <a:pt x="5080" y="354017"/>
                    <a:pt x="7620" y="345127"/>
                  </a:cubicBezTo>
                  <a:cubicBezTo>
                    <a:pt x="16510" y="313474"/>
                    <a:pt x="12700" y="308488"/>
                    <a:pt x="11430" y="303304"/>
                  </a:cubicBezTo>
                  <a:cubicBezTo>
                    <a:pt x="10160" y="292735"/>
                    <a:pt x="6350" y="282366"/>
                    <a:pt x="7620" y="271798"/>
                  </a:cubicBezTo>
                  <a:cubicBezTo>
                    <a:pt x="5080" y="258637"/>
                    <a:pt x="0" y="95721"/>
                    <a:pt x="7620" y="82361"/>
                  </a:cubicBezTo>
                  <a:cubicBezTo>
                    <a:pt x="8890" y="79769"/>
                    <a:pt x="7620" y="76977"/>
                    <a:pt x="8890" y="74385"/>
                  </a:cubicBezTo>
                  <a:cubicBezTo>
                    <a:pt x="10160" y="70197"/>
                    <a:pt x="12700" y="65611"/>
                    <a:pt x="13970" y="44450"/>
                  </a:cubicBezTo>
                  <a:cubicBezTo>
                    <a:pt x="13970" y="41910"/>
                    <a:pt x="15240" y="39370"/>
                    <a:pt x="16510" y="38100"/>
                  </a:cubicBezTo>
                  <a:cubicBezTo>
                    <a:pt x="38100" y="35560"/>
                    <a:pt x="56718" y="30480"/>
                    <a:pt x="69962" y="29210"/>
                  </a:cubicBezTo>
                  <a:cubicBezTo>
                    <a:pt x="92312" y="25400"/>
                    <a:pt x="114661" y="22860"/>
                    <a:pt x="137838" y="20320"/>
                  </a:cubicBezTo>
                  <a:cubicBezTo>
                    <a:pt x="153565" y="17780"/>
                    <a:pt x="169292" y="16510"/>
                    <a:pt x="184192" y="13970"/>
                  </a:cubicBezTo>
                  <a:cubicBezTo>
                    <a:pt x="199091" y="11430"/>
                    <a:pt x="214819" y="8890"/>
                    <a:pt x="229718" y="8890"/>
                  </a:cubicBezTo>
                  <a:cubicBezTo>
                    <a:pt x="246273" y="7620"/>
                    <a:pt x="262828" y="10160"/>
                    <a:pt x="279383" y="8890"/>
                  </a:cubicBezTo>
                  <a:cubicBezTo>
                    <a:pt x="300077" y="8890"/>
                    <a:pt x="675047" y="6350"/>
                    <a:pt x="695741" y="5080"/>
                  </a:cubicBezTo>
                  <a:cubicBezTo>
                    <a:pt x="715607" y="3810"/>
                    <a:pt x="735473" y="2540"/>
                    <a:pt x="756166" y="2540"/>
                  </a:cubicBezTo>
                  <a:cubicBezTo>
                    <a:pt x="790104" y="1270"/>
                    <a:pt x="823214" y="0"/>
                    <a:pt x="857152" y="0"/>
                  </a:cubicBezTo>
                  <a:cubicBezTo>
                    <a:pt x="871224" y="0"/>
                    <a:pt x="886123" y="2540"/>
                    <a:pt x="900195" y="2540"/>
                  </a:cubicBezTo>
                  <a:cubicBezTo>
                    <a:pt x="939099" y="3810"/>
                    <a:pt x="978831" y="5080"/>
                    <a:pt x="1017735" y="7620"/>
                  </a:cubicBezTo>
                  <a:cubicBezTo>
                    <a:pt x="1038429" y="8890"/>
                    <a:pt x="1059123" y="12700"/>
                    <a:pt x="1079816" y="16510"/>
                  </a:cubicBezTo>
                  <a:cubicBezTo>
                    <a:pt x="1084783" y="16510"/>
                    <a:pt x="1089749" y="16510"/>
                    <a:pt x="1093888" y="16510"/>
                  </a:cubicBezTo>
                  <a:cubicBezTo>
                    <a:pt x="1103509" y="17780"/>
                    <a:pt x="1112399" y="20320"/>
                    <a:pt x="1122559" y="21590"/>
                  </a:cubicBezTo>
                  <a:close/>
                  <a:moveTo>
                    <a:pt x="1132719" y="357827"/>
                  </a:moveTo>
                  <a:cubicBezTo>
                    <a:pt x="1133989" y="341317"/>
                    <a:pt x="1135259" y="328617"/>
                    <a:pt x="1135259" y="315917"/>
                  </a:cubicBezTo>
                  <a:cubicBezTo>
                    <a:pt x="1133989" y="302506"/>
                    <a:pt x="1132719" y="291938"/>
                    <a:pt x="1132719" y="280571"/>
                  </a:cubicBezTo>
                  <a:cubicBezTo>
                    <a:pt x="1132719" y="275387"/>
                    <a:pt x="1135259" y="270202"/>
                    <a:pt x="1133989" y="265018"/>
                  </a:cubicBezTo>
                  <a:cubicBezTo>
                    <a:pt x="1133989" y="260232"/>
                    <a:pt x="1132719" y="255247"/>
                    <a:pt x="1131450" y="250461"/>
                  </a:cubicBezTo>
                  <a:cubicBezTo>
                    <a:pt x="1126369" y="243083"/>
                    <a:pt x="1114939" y="90337"/>
                    <a:pt x="1114939" y="82959"/>
                  </a:cubicBezTo>
                  <a:cubicBezTo>
                    <a:pt x="1112400" y="76778"/>
                    <a:pt x="1109859" y="70397"/>
                    <a:pt x="1107319" y="63500"/>
                  </a:cubicBezTo>
                  <a:cubicBezTo>
                    <a:pt x="1106050" y="44450"/>
                    <a:pt x="1104779" y="43180"/>
                    <a:pt x="1091405" y="41910"/>
                  </a:cubicBezTo>
                  <a:cubicBezTo>
                    <a:pt x="1088922" y="41910"/>
                    <a:pt x="1087266" y="41910"/>
                    <a:pt x="1084783" y="40640"/>
                  </a:cubicBezTo>
                  <a:cubicBezTo>
                    <a:pt x="1064089" y="36830"/>
                    <a:pt x="1042568" y="31750"/>
                    <a:pt x="1021874" y="30480"/>
                  </a:cubicBezTo>
                  <a:cubicBezTo>
                    <a:pt x="971381" y="26670"/>
                    <a:pt x="920061" y="25400"/>
                    <a:pt x="869568" y="22860"/>
                  </a:cubicBezTo>
                  <a:cubicBezTo>
                    <a:pt x="862118" y="22860"/>
                    <a:pt x="853841" y="22860"/>
                    <a:pt x="846391" y="22860"/>
                  </a:cubicBezTo>
                  <a:cubicBezTo>
                    <a:pt x="833975" y="22860"/>
                    <a:pt x="821559" y="22860"/>
                    <a:pt x="809970" y="22860"/>
                  </a:cubicBezTo>
                  <a:cubicBezTo>
                    <a:pt x="783482" y="22860"/>
                    <a:pt x="756994" y="22860"/>
                    <a:pt x="731334" y="24130"/>
                  </a:cubicBezTo>
                  <a:cubicBezTo>
                    <a:pt x="708985" y="25400"/>
                    <a:pt x="332359" y="29210"/>
                    <a:pt x="310010" y="29210"/>
                  </a:cubicBezTo>
                  <a:cubicBezTo>
                    <a:pt x="273589" y="29210"/>
                    <a:pt x="237168" y="26670"/>
                    <a:pt x="200747" y="33020"/>
                  </a:cubicBezTo>
                  <a:cubicBezTo>
                    <a:pt x="181709" y="36830"/>
                    <a:pt x="163498" y="36830"/>
                    <a:pt x="145288" y="38100"/>
                  </a:cubicBezTo>
                  <a:cubicBezTo>
                    <a:pt x="113833" y="41910"/>
                    <a:pt x="82379" y="45720"/>
                    <a:pt x="49530" y="50800"/>
                  </a:cubicBezTo>
                  <a:cubicBezTo>
                    <a:pt x="36830" y="50800"/>
                    <a:pt x="34290" y="53340"/>
                    <a:pt x="33020" y="65013"/>
                  </a:cubicBezTo>
                  <a:cubicBezTo>
                    <a:pt x="31750" y="68602"/>
                    <a:pt x="31750" y="72191"/>
                    <a:pt x="30480" y="75781"/>
                  </a:cubicBezTo>
                  <a:cubicBezTo>
                    <a:pt x="29210" y="81763"/>
                    <a:pt x="26670" y="87546"/>
                    <a:pt x="25400" y="93528"/>
                  </a:cubicBezTo>
                  <a:cubicBezTo>
                    <a:pt x="20320" y="99909"/>
                    <a:pt x="26670" y="255845"/>
                    <a:pt x="29210" y="262226"/>
                  </a:cubicBezTo>
                  <a:cubicBezTo>
                    <a:pt x="29210" y="269006"/>
                    <a:pt x="29210" y="275985"/>
                    <a:pt x="30480" y="282765"/>
                  </a:cubicBezTo>
                  <a:cubicBezTo>
                    <a:pt x="30480" y="287750"/>
                    <a:pt x="33020" y="292735"/>
                    <a:pt x="33020" y="297720"/>
                  </a:cubicBezTo>
                  <a:cubicBezTo>
                    <a:pt x="33020" y="303104"/>
                    <a:pt x="33020" y="308488"/>
                    <a:pt x="31750" y="315917"/>
                  </a:cubicBezTo>
                  <a:cubicBezTo>
                    <a:pt x="31750" y="319727"/>
                    <a:pt x="31750" y="322267"/>
                    <a:pt x="31750" y="326077"/>
                  </a:cubicBezTo>
                  <a:cubicBezTo>
                    <a:pt x="31750" y="336237"/>
                    <a:pt x="35560" y="340047"/>
                    <a:pt x="44450" y="340047"/>
                  </a:cubicBezTo>
                  <a:cubicBezTo>
                    <a:pt x="58374" y="340047"/>
                    <a:pt x="69962" y="341317"/>
                    <a:pt x="80723" y="341317"/>
                  </a:cubicBezTo>
                  <a:cubicBezTo>
                    <a:pt x="96450" y="341317"/>
                    <a:pt x="113005" y="338777"/>
                    <a:pt x="128733" y="341317"/>
                  </a:cubicBezTo>
                  <a:cubicBezTo>
                    <a:pt x="154393" y="345127"/>
                    <a:pt x="180053" y="347667"/>
                    <a:pt x="205713" y="346397"/>
                  </a:cubicBezTo>
                  <a:cubicBezTo>
                    <a:pt x="222268" y="345127"/>
                    <a:pt x="237995" y="347667"/>
                    <a:pt x="254550" y="347667"/>
                  </a:cubicBezTo>
                  <a:cubicBezTo>
                    <a:pt x="278555" y="347667"/>
                    <a:pt x="302560" y="346397"/>
                    <a:pt x="326565" y="347667"/>
                  </a:cubicBezTo>
                  <a:cubicBezTo>
                    <a:pt x="362158" y="348937"/>
                    <a:pt x="752856" y="338777"/>
                    <a:pt x="789276" y="341317"/>
                  </a:cubicBezTo>
                  <a:cubicBezTo>
                    <a:pt x="805004" y="342587"/>
                    <a:pt x="820731" y="343857"/>
                    <a:pt x="835630" y="343857"/>
                  </a:cubicBezTo>
                  <a:cubicBezTo>
                    <a:pt x="862946" y="346397"/>
                    <a:pt x="889434" y="342587"/>
                    <a:pt x="916750" y="346397"/>
                  </a:cubicBezTo>
                  <a:cubicBezTo>
                    <a:pt x="939099" y="348937"/>
                    <a:pt x="961448" y="348937"/>
                    <a:pt x="983798" y="351477"/>
                  </a:cubicBezTo>
                  <a:cubicBezTo>
                    <a:pt x="1016908" y="355287"/>
                    <a:pt x="1050017" y="357827"/>
                    <a:pt x="1083127" y="359097"/>
                  </a:cubicBezTo>
                  <a:cubicBezTo>
                    <a:pt x="1095544" y="359097"/>
                    <a:pt x="1112399" y="357827"/>
                    <a:pt x="1132719" y="357827"/>
                  </a:cubicBezTo>
                  <a:close/>
                </a:path>
              </a:pathLst>
            </a:custGeom>
            <a:solidFill>
              <a:srgbClr val="ABDEE6"/>
            </a:solidFill>
          </p:spPr>
        </p:sp>
      </p:grpSp>
      <p:grpSp>
        <p:nvGrpSpPr>
          <p:cNvPr id="22" name="Group 22"/>
          <p:cNvGrpSpPr/>
          <p:nvPr/>
        </p:nvGrpSpPr>
        <p:grpSpPr>
          <a:xfrm>
            <a:off x="7644079" y="6729463"/>
            <a:ext cx="1216961" cy="1243695"/>
            <a:chOff x="0" y="0"/>
            <a:chExt cx="1150499" cy="376877"/>
          </a:xfrm>
        </p:grpSpPr>
        <p:sp>
          <p:nvSpPr>
            <p:cNvPr id="23" name="Freeform 23"/>
            <p:cNvSpPr/>
            <p:nvPr/>
          </p:nvSpPr>
          <p:spPr>
            <a:xfrm>
              <a:off x="10160" y="16510"/>
              <a:ext cx="1127639" cy="348937"/>
            </a:xfrm>
            <a:custGeom>
              <a:avLst/>
              <a:gdLst/>
              <a:ahLst/>
              <a:cxnLst/>
              <a:rect l="l" t="t" r="r" b="b"/>
              <a:pathLst>
                <a:path w="1127639" h="348937">
                  <a:moveTo>
                    <a:pt x="1127639" y="348937"/>
                  </a:moveTo>
                  <a:lnTo>
                    <a:pt x="0" y="341317"/>
                  </a:lnTo>
                  <a:lnTo>
                    <a:pt x="0" y="134248"/>
                  </a:lnTo>
                  <a:lnTo>
                    <a:pt x="17780" y="19050"/>
                  </a:lnTo>
                  <a:lnTo>
                    <a:pt x="560092" y="0"/>
                  </a:lnTo>
                  <a:lnTo>
                    <a:pt x="1108589" y="5080"/>
                  </a:lnTo>
                  <a:close/>
                </a:path>
              </a:pathLst>
            </a:custGeom>
            <a:solidFill>
              <a:srgbClr val="ABDEE6"/>
            </a:solidFill>
          </p:spPr>
        </p:sp>
        <p:sp>
          <p:nvSpPr>
            <p:cNvPr id="24" name="Freeform 24"/>
            <p:cNvSpPr/>
            <p:nvPr/>
          </p:nvSpPr>
          <p:spPr>
            <a:xfrm>
              <a:off x="-3810" y="0"/>
              <a:ext cx="1156849" cy="375607"/>
            </a:xfrm>
            <a:custGeom>
              <a:avLst/>
              <a:gdLst/>
              <a:ahLst/>
              <a:cxnLst/>
              <a:rect l="l" t="t" r="r" b="b"/>
              <a:pathLst>
                <a:path w="1156849" h="375607">
                  <a:moveTo>
                    <a:pt x="1122559" y="21590"/>
                  </a:moveTo>
                  <a:cubicBezTo>
                    <a:pt x="1123829" y="34290"/>
                    <a:pt x="1123829" y="44450"/>
                    <a:pt x="1125099" y="54610"/>
                  </a:cubicBezTo>
                  <a:cubicBezTo>
                    <a:pt x="1127639" y="68203"/>
                    <a:pt x="1128909" y="73786"/>
                    <a:pt x="1131449" y="79170"/>
                  </a:cubicBezTo>
                  <a:cubicBezTo>
                    <a:pt x="1131449" y="86947"/>
                    <a:pt x="1144149" y="240291"/>
                    <a:pt x="1150499" y="248068"/>
                  </a:cubicBezTo>
                  <a:cubicBezTo>
                    <a:pt x="1156849" y="259833"/>
                    <a:pt x="1153039" y="271798"/>
                    <a:pt x="1153039" y="283563"/>
                  </a:cubicBezTo>
                  <a:cubicBezTo>
                    <a:pt x="1153039" y="293932"/>
                    <a:pt x="1154309" y="303503"/>
                    <a:pt x="1155579" y="314647"/>
                  </a:cubicBezTo>
                  <a:cubicBezTo>
                    <a:pt x="1155579" y="336237"/>
                    <a:pt x="1155579" y="350207"/>
                    <a:pt x="1155579" y="374337"/>
                  </a:cubicBezTo>
                  <a:cubicBezTo>
                    <a:pt x="1132719" y="374337"/>
                    <a:pt x="1112399" y="375607"/>
                    <a:pt x="1093888" y="374337"/>
                  </a:cubicBezTo>
                  <a:cubicBezTo>
                    <a:pt x="1040085" y="369257"/>
                    <a:pt x="985453" y="375607"/>
                    <a:pt x="931649" y="370527"/>
                  </a:cubicBezTo>
                  <a:cubicBezTo>
                    <a:pt x="899367" y="366717"/>
                    <a:pt x="867913" y="369257"/>
                    <a:pt x="835630" y="366717"/>
                  </a:cubicBezTo>
                  <a:cubicBezTo>
                    <a:pt x="820731" y="365447"/>
                    <a:pt x="805831" y="364177"/>
                    <a:pt x="790932" y="362907"/>
                  </a:cubicBezTo>
                  <a:cubicBezTo>
                    <a:pt x="781827" y="362907"/>
                    <a:pt x="773549" y="364177"/>
                    <a:pt x="764444" y="364177"/>
                  </a:cubicBezTo>
                  <a:cubicBezTo>
                    <a:pt x="741267" y="362907"/>
                    <a:pt x="677530" y="364177"/>
                    <a:pt x="654353" y="362907"/>
                  </a:cubicBezTo>
                  <a:cubicBezTo>
                    <a:pt x="637798" y="361637"/>
                    <a:pt x="306699" y="370527"/>
                    <a:pt x="290144" y="369257"/>
                  </a:cubicBezTo>
                  <a:cubicBezTo>
                    <a:pt x="286005" y="369257"/>
                    <a:pt x="281038" y="370527"/>
                    <a:pt x="276900" y="370527"/>
                  </a:cubicBezTo>
                  <a:cubicBezTo>
                    <a:pt x="266967" y="370527"/>
                    <a:pt x="257861" y="371797"/>
                    <a:pt x="247928" y="371797"/>
                  </a:cubicBezTo>
                  <a:cubicBezTo>
                    <a:pt x="223096" y="371797"/>
                    <a:pt x="199091" y="370527"/>
                    <a:pt x="174259" y="369257"/>
                  </a:cubicBezTo>
                  <a:cubicBezTo>
                    <a:pt x="159359" y="367987"/>
                    <a:pt x="144460" y="366717"/>
                    <a:pt x="130388" y="365447"/>
                  </a:cubicBezTo>
                  <a:cubicBezTo>
                    <a:pt x="103900" y="364177"/>
                    <a:pt x="77412" y="362907"/>
                    <a:pt x="48260" y="362907"/>
                  </a:cubicBezTo>
                  <a:cubicBezTo>
                    <a:pt x="38100" y="362907"/>
                    <a:pt x="29210" y="362907"/>
                    <a:pt x="19050" y="361637"/>
                  </a:cubicBezTo>
                  <a:cubicBezTo>
                    <a:pt x="10160" y="360367"/>
                    <a:pt x="5080" y="354017"/>
                    <a:pt x="7620" y="345127"/>
                  </a:cubicBezTo>
                  <a:cubicBezTo>
                    <a:pt x="16510" y="313474"/>
                    <a:pt x="12700" y="308488"/>
                    <a:pt x="11430" y="303304"/>
                  </a:cubicBezTo>
                  <a:cubicBezTo>
                    <a:pt x="10160" y="292735"/>
                    <a:pt x="6350" y="282366"/>
                    <a:pt x="7620" y="271798"/>
                  </a:cubicBezTo>
                  <a:cubicBezTo>
                    <a:pt x="5080" y="258637"/>
                    <a:pt x="0" y="95721"/>
                    <a:pt x="7620" y="82361"/>
                  </a:cubicBezTo>
                  <a:cubicBezTo>
                    <a:pt x="8890" y="79769"/>
                    <a:pt x="7620" y="76977"/>
                    <a:pt x="8890" y="74385"/>
                  </a:cubicBezTo>
                  <a:cubicBezTo>
                    <a:pt x="10160" y="70197"/>
                    <a:pt x="12700" y="65611"/>
                    <a:pt x="13970" y="44450"/>
                  </a:cubicBezTo>
                  <a:cubicBezTo>
                    <a:pt x="13970" y="41910"/>
                    <a:pt x="15240" y="39370"/>
                    <a:pt x="16510" y="38100"/>
                  </a:cubicBezTo>
                  <a:cubicBezTo>
                    <a:pt x="38100" y="35560"/>
                    <a:pt x="56718" y="30480"/>
                    <a:pt x="69962" y="29210"/>
                  </a:cubicBezTo>
                  <a:cubicBezTo>
                    <a:pt x="92312" y="25400"/>
                    <a:pt x="114661" y="22860"/>
                    <a:pt x="137838" y="20320"/>
                  </a:cubicBezTo>
                  <a:cubicBezTo>
                    <a:pt x="153565" y="17780"/>
                    <a:pt x="169292" y="16510"/>
                    <a:pt x="184192" y="13970"/>
                  </a:cubicBezTo>
                  <a:cubicBezTo>
                    <a:pt x="199091" y="11430"/>
                    <a:pt x="214819" y="8890"/>
                    <a:pt x="229718" y="8890"/>
                  </a:cubicBezTo>
                  <a:cubicBezTo>
                    <a:pt x="246273" y="7620"/>
                    <a:pt x="262828" y="10160"/>
                    <a:pt x="279383" y="8890"/>
                  </a:cubicBezTo>
                  <a:cubicBezTo>
                    <a:pt x="300077" y="8890"/>
                    <a:pt x="675047" y="6350"/>
                    <a:pt x="695741" y="5080"/>
                  </a:cubicBezTo>
                  <a:cubicBezTo>
                    <a:pt x="715607" y="3810"/>
                    <a:pt x="735473" y="2540"/>
                    <a:pt x="756166" y="2540"/>
                  </a:cubicBezTo>
                  <a:cubicBezTo>
                    <a:pt x="790104" y="1270"/>
                    <a:pt x="823214" y="0"/>
                    <a:pt x="857152" y="0"/>
                  </a:cubicBezTo>
                  <a:cubicBezTo>
                    <a:pt x="871224" y="0"/>
                    <a:pt x="886123" y="2540"/>
                    <a:pt x="900195" y="2540"/>
                  </a:cubicBezTo>
                  <a:cubicBezTo>
                    <a:pt x="939099" y="3810"/>
                    <a:pt x="978831" y="5080"/>
                    <a:pt x="1017735" y="7620"/>
                  </a:cubicBezTo>
                  <a:cubicBezTo>
                    <a:pt x="1038429" y="8890"/>
                    <a:pt x="1059123" y="12700"/>
                    <a:pt x="1079816" y="16510"/>
                  </a:cubicBezTo>
                  <a:cubicBezTo>
                    <a:pt x="1084783" y="16510"/>
                    <a:pt x="1089749" y="16510"/>
                    <a:pt x="1093888" y="16510"/>
                  </a:cubicBezTo>
                  <a:cubicBezTo>
                    <a:pt x="1103509" y="17780"/>
                    <a:pt x="1112399" y="20320"/>
                    <a:pt x="1122559" y="21590"/>
                  </a:cubicBezTo>
                  <a:close/>
                  <a:moveTo>
                    <a:pt x="1132719" y="357827"/>
                  </a:moveTo>
                  <a:cubicBezTo>
                    <a:pt x="1133989" y="341317"/>
                    <a:pt x="1135259" y="328617"/>
                    <a:pt x="1135259" y="315917"/>
                  </a:cubicBezTo>
                  <a:cubicBezTo>
                    <a:pt x="1133989" y="302506"/>
                    <a:pt x="1132719" y="291938"/>
                    <a:pt x="1132719" y="280571"/>
                  </a:cubicBezTo>
                  <a:cubicBezTo>
                    <a:pt x="1132719" y="275387"/>
                    <a:pt x="1135259" y="270202"/>
                    <a:pt x="1133989" y="265018"/>
                  </a:cubicBezTo>
                  <a:cubicBezTo>
                    <a:pt x="1133989" y="260232"/>
                    <a:pt x="1132719" y="255247"/>
                    <a:pt x="1131450" y="250461"/>
                  </a:cubicBezTo>
                  <a:cubicBezTo>
                    <a:pt x="1126369" y="243083"/>
                    <a:pt x="1114939" y="90337"/>
                    <a:pt x="1114939" y="82959"/>
                  </a:cubicBezTo>
                  <a:cubicBezTo>
                    <a:pt x="1112400" y="76778"/>
                    <a:pt x="1109859" y="70397"/>
                    <a:pt x="1107319" y="63500"/>
                  </a:cubicBezTo>
                  <a:cubicBezTo>
                    <a:pt x="1106050" y="44450"/>
                    <a:pt x="1104779" y="43180"/>
                    <a:pt x="1091405" y="41910"/>
                  </a:cubicBezTo>
                  <a:cubicBezTo>
                    <a:pt x="1088922" y="41910"/>
                    <a:pt x="1087266" y="41910"/>
                    <a:pt x="1084783" y="40640"/>
                  </a:cubicBezTo>
                  <a:cubicBezTo>
                    <a:pt x="1064089" y="36830"/>
                    <a:pt x="1042568" y="31750"/>
                    <a:pt x="1021874" y="30480"/>
                  </a:cubicBezTo>
                  <a:cubicBezTo>
                    <a:pt x="971381" y="26670"/>
                    <a:pt x="920061" y="25400"/>
                    <a:pt x="869568" y="22860"/>
                  </a:cubicBezTo>
                  <a:cubicBezTo>
                    <a:pt x="862118" y="22860"/>
                    <a:pt x="853841" y="22860"/>
                    <a:pt x="846391" y="22860"/>
                  </a:cubicBezTo>
                  <a:cubicBezTo>
                    <a:pt x="833975" y="22860"/>
                    <a:pt x="821559" y="22860"/>
                    <a:pt x="809970" y="22860"/>
                  </a:cubicBezTo>
                  <a:cubicBezTo>
                    <a:pt x="783482" y="22860"/>
                    <a:pt x="756994" y="22860"/>
                    <a:pt x="731334" y="24130"/>
                  </a:cubicBezTo>
                  <a:cubicBezTo>
                    <a:pt x="708985" y="25400"/>
                    <a:pt x="332359" y="29210"/>
                    <a:pt x="310010" y="29210"/>
                  </a:cubicBezTo>
                  <a:cubicBezTo>
                    <a:pt x="273589" y="29210"/>
                    <a:pt x="237168" y="26670"/>
                    <a:pt x="200747" y="33020"/>
                  </a:cubicBezTo>
                  <a:cubicBezTo>
                    <a:pt x="181709" y="36830"/>
                    <a:pt x="163498" y="36830"/>
                    <a:pt x="145288" y="38100"/>
                  </a:cubicBezTo>
                  <a:cubicBezTo>
                    <a:pt x="113833" y="41910"/>
                    <a:pt x="82379" y="45720"/>
                    <a:pt x="49530" y="50800"/>
                  </a:cubicBezTo>
                  <a:cubicBezTo>
                    <a:pt x="36830" y="50800"/>
                    <a:pt x="34290" y="53340"/>
                    <a:pt x="33020" y="65013"/>
                  </a:cubicBezTo>
                  <a:cubicBezTo>
                    <a:pt x="31750" y="68602"/>
                    <a:pt x="31750" y="72191"/>
                    <a:pt x="30480" y="75781"/>
                  </a:cubicBezTo>
                  <a:cubicBezTo>
                    <a:pt x="29210" y="81763"/>
                    <a:pt x="26670" y="87546"/>
                    <a:pt x="25400" y="93528"/>
                  </a:cubicBezTo>
                  <a:cubicBezTo>
                    <a:pt x="20320" y="99909"/>
                    <a:pt x="26670" y="255845"/>
                    <a:pt x="29210" y="262226"/>
                  </a:cubicBezTo>
                  <a:cubicBezTo>
                    <a:pt x="29210" y="269006"/>
                    <a:pt x="29210" y="275985"/>
                    <a:pt x="30480" y="282765"/>
                  </a:cubicBezTo>
                  <a:cubicBezTo>
                    <a:pt x="30480" y="287750"/>
                    <a:pt x="33020" y="292735"/>
                    <a:pt x="33020" y="297720"/>
                  </a:cubicBezTo>
                  <a:cubicBezTo>
                    <a:pt x="33020" y="303104"/>
                    <a:pt x="33020" y="308488"/>
                    <a:pt x="31750" y="315917"/>
                  </a:cubicBezTo>
                  <a:cubicBezTo>
                    <a:pt x="31750" y="319727"/>
                    <a:pt x="31750" y="322267"/>
                    <a:pt x="31750" y="326077"/>
                  </a:cubicBezTo>
                  <a:cubicBezTo>
                    <a:pt x="31750" y="336237"/>
                    <a:pt x="35560" y="340047"/>
                    <a:pt x="44450" y="340047"/>
                  </a:cubicBezTo>
                  <a:cubicBezTo>
                    <a:pt x="58374" y="340047"/>
                    <a:pt x="69962" y="341317"/>
                    <a:pt x="80723" y="341317"/>
                  </a:cubicBezTo>
                  <a:cubicBezTo>
                    <a:pt x="96450" y="341317"/>
                    <a:pt x="113005" y="338777"/>
                    <a:pt x="128733" y="341317"/>
                  </a:cubicBezTo>
                  <a:cubicBezTo>
                    <a:pt x="154393" y="345127"/>
                    <a:pt x="180053" y="347667"/>
                    <a:pt x="205713" y="346397"/>
                  </a:cubicBezTo>
                  <a:cubicBezTo>
                    <a:pt x="222268" y="345127"/>
                    <a:pt x="237995" y="347667"/>
                    <a:pt x="254550" y="347667"/>
                  </a:cubicBezTo>
                  <a:cubicBezTo>
                    <a:pt x="278555" y="347667"/>
                    <a:pt x="302560" y="346397"/>
                    <a:pt x="326565" y="347667"/>
                  </a:cubicBezTo>
                  <a:cubicBezTo>
                    <a:pt x="362158" y="348937"/>
                    <a:pt x="752856" y="338777"/>
                    <a:pt x="789276" y="341317"/>
                  </a:cubicBezTo>
                  <a:cubicBezTo>
                    <a:pt x="805004" y="342587"/>
                    <a:pt x="820731" y="343857"/>
                    <a:pt x="835630" y="343857"/>
                  </a:cubicBezTo>
                  <a:cubicBezTo>
                    <a:pt x="862946" y="346397"/>
                    <a:pt x="889434" y="342587"/>
                    <a:pt x="916750" y="346397"/>
                  </a:cubicBezTo>
                  <a:cubicBezTo>
                    <a:pt x="939099" y="348937"/>
                    <a:pt x="961448" y="348937"/>
                    <a:pt x="983798" y="351477"/>
                  </a:cubicBezTo>
                  <a:cubicBezTo>
                    <a:pt x="1016908" y="355287"/>
                    <a:pt x="1050017" y="357827"/>
                    <a:pt x="1083127" y="359097"/>
                  </a:cubicBezTo>
                  <a:cubicBezTo>
                    <a:pt x="1095544" y="359097"/>
                    <a:pt x="1112399" y="357827"/>
                    <a:pt x="1132719" y="357827"/>
                  </a:cubicBezTo>
                  <a:close/>
                </a:path>
              </a:pathLst>
            </a:custGeom>
            <a:solidFill>
              <a:srgbClr val="ABDEE6"/>
            </a:solidFill>
          </p:spPr>
        </p:sp>
      </p:grpSp>
      <p:pic>
        <p:nvPicPr>
          <p:cNvPr id="31" name="Picture 3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912825" y="-984697"/>
            <a:ext cx="1558290" cy="3116580"/>
          </a:xfrm>
          <a:prstGeom prst="rect">
            <a:avLst/>
          </a:prstGeom>
        </p:spPr>
      </p:pic>
      <p:sp>
        <p:nvSpPr>
          <p:cNvPr id="32" name="TextBox 32"/>
          <p:cNvSpPr txBox="1"/>
          <p:nvPr/>
        </p:nvSpPr>
        <p:spPr>
          <a:xfrm>
            <a:off x="1066800" y="2901251"/>
            <a:ext cx="5823171" cy="3323987"/>
          </a:xfrm>
          <a:prstGeom prst="rect">
            <a:avLst/>
          </a:prstGeom>
        </p:spPr>
        <p:txBody>
          <a:bodyPr wrap="square" lIns="0" tIns="0" rIns="0" bIns="0" rtlCol="0" anchor="t">
            <a:spAutoFit/>
          </a:bodyPr>
          <a:lstStyle/>
          <a:p>
            <a:pPr marL="0" lvl="1" indent="0" algn="ctr">
              <a:lnSpc>
                <a:spcPct val="150000"/>
              </a:lnSpc>
              <a:spcBef>
                <a:spcPct val="0"/>
              </a:spcBef>
            </a:pPr>
            <a:r>
              <a:rPr lang="vi-VN" sz="7200" b="1" u="none" dirty="0" smtClean="0">
                <a:solidFill>
                  <a:srgbClr val="E17795"/>
                </a:solidFill>
                <a:latin typeface="Arial" panose="020B0604020202020204" pitchFamily="34" charset="0"/>
                <a:cs typeface="Arial" panose="020B0604020202020204" pitchFamily="34" charset="0"/>
              </a:rPr>
              <a:t>HƯỚNG DẪN VỀ NHÀ</a:t>
            </a:r>
            <a:endParaRPr lang="en-US" sz="7200" b="1" u="none" dirty="0">
              <a:solidFill>
                <a:srgbClr val="E17795"/>
              </a:solidFill>
              <a:latin typeface="Arial" panose="020B0604020202020204" pitchFamily="34" charset="0"/>
              <a:cs typeface="Arial" panose="020B0604020202020204" pitchFamily="34" charset="0"/>
            </a:endParaRPr>
          </a:p>
        </p:txBody>
      </p:sp>
      <p:sp>
        <p:nvSpPr>
          <p:cNvPr id="41" name="TextBox 40"/>
          <p:cNvSpPr txBox="1"/>
          <p:nvPr/>
        </p:nvSpPr>
        <p:spPr>
          <a:xfrm>
            <a:off x="7926208" y="1662410"/>
            <a:ext cx="554960" cy="892552"/>
          </a:xfrm>
          <a:prstGeom prst="rect">
            <a:avLst/>
          </a:prstGeom>
          <a:noFill/>
        </p:spPr>
        <p:txBody>
          <a:bodyPr wrap="none" rtlCol="0">
            <a:spAutoFit/>
          </a:bodyPr>
          <a:lstStyle/>
          <a:p>
            <a:r>
              <a:rPr lang="vi-VN" sz="5200" b="1" dirty="0" smtClean="0">
                <a:solidFill>
                  <a:srgbClr val="FF0000"/>
                </a:solidFill>
              </a:rPr>
              <a:t>1</a:t>
            </a:r>
            <a:endParaRPr lang="en-US" sz="5200" b="1" dirty="0">
              <a:solidFill>
                <a:srgbClr val="FF0000"/>
              </a:solidFill>
            </a:endParaRPr>
          </a:p>
        </p:txBody>
      </p:sp>
      <p:sp>
        <p:nvSpPr>
          <p:cNvPr id="42" name="TextBox 41"/>
          <p:cNvSpPr txBox="1"/>
          <p:nvPr/>
        </p:nvSpPr>
        <p:spPr>
          <a:xfrm>
            <a:off x="7949941" y="4244975"/>
            <a:ext cx="554960" cy="892552"/>
          </a:xfrm>
          <a:prstGeom prst="rect">
            <a:avLst/>
          </a:prstGeom>
          <a:noFill/>
        </p:spPr>
        <p:txBody>
          <a:bodyPr wrap="none" rtlCol="0">
            <a:spAutoFit/>
          </a:bodyPr>
          <a:lstStyle/>
          <a:p>
            <a:r>
              <a:rPr lang="vi-VN" sz="5200" b="1" dirty="0" smtClean="0">
                <a:solidFill>
                  <a:srgbClr val="FF0000"/>
                </a:solidFill>
              </a:rPr>
              <a:t>2</a:t>
            </a:r>
            <a:endParaRPr lang="en-US" sz="5200" b="1" dirty="0">
              <a:solidFill>
                <a:srgbClr val="FF0000"/>
              </a:solidFill>
            </a:endParaRPr>
          </a:p>
        </p:txBody>
      </p:sp>
      <p:sp>
        <p:nvSpPr>
          <p:cNvPr id="44" name="TextBox 43"/>
          <p:cNvSpPr txBox="1"/>
          <p:nvPr/>
        </p:nvSpPr>
        <p:spPr>
          <a:xfrm>
            <a:off x="7931833" y="6902939"/>
            <a:ext cx="554960" cy="892552"/>
          </a:xfrm>
          <a:prstGeom prst="rect">
            <a:avLst/>
          </a:prstGeom>
          <a:noFill/>
        </p:spPr>
        <p:txBody>
          <a:bodyPr wrap="none" rtlCol="0">
            <a:spAutoFit/>
          </a:bodyPr>
          <a:lstStyle/>
          <a:p>
            <a:r>
              <a:rPr lang="vi-VN" sz="5200" b="1" dirty="0">
                <a:solidFill>
                  <a:srgbClr val="FF0000"/>
                </a:solidFill>
              </a:rPr>
              <a:t>3</a:t>
            </a:r>
            <a:endParaRPr lang="en-US" sz="5200" b="1" dirty="0">
              <a:solidFill>
                <a:srgbClr val="FF0000"/>
              </a:solidFill>
            </a:endParaRPr>
          </a:p>
        </p:txBody>
      </p:sp>
      <p:sp>
        <p:nvSpPr>
          <p:cNvPr id="45" name="Rectangle 44"/>
          <p:cNvSpPr/>
          <p:nvPr/>
        </p:nvSpPr>
        <p:spPr>
          <a:xfrm>
            <a:off x="9527478" y="1043507"/>
            <a:ext cx="7352513" cy="2012859"/>
          </a:xfrm>
          <a:prstGeom prst="rect">
            <a:avLst/>
          </a:prstGeom>
        </p:spPr>
        <p:txBody>
          <a:bodyPr wrap="square">
            <a:spAutoFit/>
          </a:bodyPr>
          <a:lstStyle/>
          <a:p>
            <a:pPr algn="ctr">
              <a:lnSpc>
                <a:spcPct val="130000"/>
              </a:lnSpc>
            </a:pPr>
            <a:r>
              <a:rPr lang="nl-NL"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Ôn tập lại văn bản </a:t>
            </a:r>
            <a:endPar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30000"/>
              </a:lnSpc>
            </a:pPr>
            <a:r>
              <a:rPr lang="vi-VN" sz="48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Chuyện cơm Hến</a:t>
            </a:r>
            <a:endParaRPr lang="en-US" sz="4800" b="1" i="1" dirty="0">
              <a:latin typeface="Arial" panose="020B0604020202020204" pitchFamily="34" charset="0"/>
              <a:cs typeface="Arial" panose="020B0604020202020204" pitchFamily="34" charset="0"/>
            </a:endParaRPr>
          </a:p>
        </p:txBody>
      </p:sp>
      <p:grpSp>
        <p:nvGrpSpPr>
          <p:cNvPr id="46" name="Group 7"/>
          <p:cNvGrpSpPr/>
          <p:nvPr/>
        </p:nvGrpSpPr>
        <p:grpSpPr>
          <a:xfrm>
            <a:off x="9235126" y="3639332"/>
            <a:ext cx="8271275" cy="2081202"/>
            <a:chOff x="0" y="0"/>
            <a:chExt cx="1589227" cy="541208"/>
          </a:xfrm>
        </p:grpSpPr>
        <p:sp>
          <p:nvSpPr>
            <p:cNvPr id="47" name="Freeform 8"/>
            <p:cNvSpPr/>
            <p:nvPr/>
          </p:nvSpPr>
          <p:spPr>
            <a:xfrm>
              <a:off x="10160" y="16510"/>
              <a:ext cx="1566367" cy="513268"/>
            </a:xfrm>
            <a:custGeom>
              <a:avLst/>
              <a:gdLst/>
              <a:ahLst/>
              <a:cxnLst/>
              <a:rect l="l" t="t" r="r" b="b"/>
              <a:pathLst>
                <a:path w="1566367" h="513268">
                  <a:moveTo>
                    <a:pt x="1566367" y="513268"/>
                  </a:moveTo>
                  <a:lnTo>
                    <a:pt x="0" y="505648"/>
                  </a:lnTo>
                  <a:lnTo>
                    <a:pt x="0" y="191242"/>
                  </a:lnTo>
                  <a:lnTo>
                    <a:pt x="17780" y="19050"/>
                  </a:lnTo>
                  <a:lnTo>
                    <a:pt x="778891" y="0"/>
                  </a:lnTo>
                  <a:lnTo>
                    <a:pt x="1547317" y="5080"/>
                  </a:lnTo>
                  <a:close/>
                </a:path>
              </a:pathLst>
            </a:custGeom>
            <a:solidFill>
              <a:srgbClr val="FFFFFF"/>
            </a:solidFill>
          </p:spPr>
        </p:sp>
        <p:sp>
          <p:nvSpPr>
            <p:cNvPr id="48" name="Freeform 9"/>
            <p:cNvSpPr/>
            <p:nvPr/>
          </p:nvSpPr>
          <p:spPr>
            <a:xfrm>
              <a:off x="-3810" y="0"/>
              <a:ext cx="1595577" cy="539938"/>
            </a:xfrm>
            <a:custGeom>
              <a:avLst/>
              <a:gdLst/>
              <a:ahLst/>
              <a:cxnLst/>
              <a:rect l="l" t="t" r="r" b="b"/>
              <a:pathLst>
                <a:path w="1595577" h="539938">
                  <a:moveTo>
                    <a:pt x="1561287" y="21590"/>
                  </a:moveTo>
                  <a:cubicBezTo>
                    <a:pt x="1562557" y="34290"/>
                    <a:pt x="1562557" y="44450"/>
                    <a:pt x="1563827" y="54610"/>
                  </a:cubicBezTo>
                  <a:cubicBezTo>
                    <a:pt x="1566367" y="70746"/>
                    <a:pt x="1567637" y="80012"/>
                    <a:pt x="1570177" y="88947"/>
                  </a:cubicBezTo>
                  <a:cubicBezTo>
                    <a:pt x="1570177" y="101853"/>
                    <a:pt x="1582877" y="356340"/>
                    <a:pt x="1589227" y="369246"/>
                  </a:cubicBezTo>
                  <a:cubicBezTo>
                    <a:pt x="1595577" y="388771"/>
                    <a:pt x="1591767" y="408627"/>
                    <a:pt x="1591767" y="428152"/>
                  </a:cubicBezTo>
                  <a:cubicBezTo>
                    <a:pt x="1591767" y="445361"/>
                    <a:pt x="1593037" y="461245"/>
                    <a:pt x="1594307" y="478978"/>
                  </a:cubicBezTo>
                  <a:cubicBezTo>
                    <a:pt x="1594307" y="500568"/>
                    <a:pt x="1594307" y="514538"/>
                    <a:pt x="1594307" y="538668"/>
                  </a:cubicBezTo>
                  <a:cubicBezTo>
                    <a:pt x="1571447" y="538668"/>
                    <a:pt x="1551127" y="539938"/>
                    <a:pt x="1531192" y="538668"/>
                  </a:cubicBezTo>
                  <a:cubicBezTo>
                    <a:pt x="1454773" y="533588"/>
                    <a:pt x="1377178" y="539938"/>
                    <a:pt x="1300758" y="534858"/>
                  </a:cubicBezTo>
                  <a:cubicBezTo>
                    <a:pt x="1254906" y="531048"/>
                    <a:pt x="1210230" y="533588"/>
                    <a:pt x="1164378" y="531048"/>
                  </a:cubicBezTo>
                  <a:cubicBezTo>
                    <a:pt x="1143216" y="529778"/>
                    <a:pt x="1122053" y="528508"/>
                    <a:pt x="1100891" y="527238"/>
                  </a:cubicBezTo>
                  <a:cubicBezTo>
                    <a:pt x="1087959" y="527238"/>
                    <a:pt x="1076202" y="528508"/>
                    <a:pt x="1063269" y="528508"/>
                  </a:cubicBezTo>
                  <a:cubicBezTo>
                    <a:pt x="1030350" y="527238"/>
                    <a:pt x="939822" y="528508"/>
                    <a:pt x="906903" y="527238"/>
                  </a:cubicBezTo>
                  <a:cubicBezTo>
                    <a:pt x="883389" y="525968"/>
                    <a:pt x="413114" y="534858"/>
                    <a:pt x="389601" y="533588"/>
                  </a:cubicBezTo>
                  <a:cubicBezTo>
                    <a:pt x="383722" y="533588"/>
                    <a:pt x="376668" y="534858"/>
                    <a:pt x="370790" y="534858"/>
                  </a:cubicBezTo>
                  <a:cubicBezTo>
                    <a:pt x="356682" y="534858"/>
                    <a:pt x="343749" y="536128"/>
                    <a:pt x="329641" y="536128"/>
                  </a:cubicBezTo>
                  <a:cubicBezTo>
                    <a:pt x="294370" y="536128"/>
                    <a:pt x="260275" y="534858"/>
                    <a:pt x="225005" y="533588"/>
                  </a:cubicBezTo>
                  <a:cubicBezTo>
                    <a:pt x="203842" y="532318"/>
                    <a:pt x="182680" y="531048"/>
                    <a:pt x="162693" y="529778"/>
                  </a:cubicBezTo>
                  <a:cubicBezTo>
                    <a:pt x="125071" y="528508"/>
                    <a:pt x="87449" y="527238"/>
                    <a:pt x="48260" y="527238"/>
                  </a:cubicBezTo>
                  <a:cubicBezTo>
                    <a:pt x="38100" y="527238"/>
                    <a:pt x="29210" y="527238"/>
                    <a:pt x="19050" y="525968"/>
                  </a:cubicBezTo>
                  <a:cubicBezTo>
                    <a:pt x="10160" y="524698"/>
                    <a:pt x="5080" y="518348"/>
                    <a:pt x="7620" y="509458"/>
                  </a:cubicBezTo>
                  <a:cubicBezTo>
                    <a:pt x="16510" y="477792"/>
                    <a:pt x="12700" y="469519"/>
                    <a:pt x="11430" y="460915"/>
                  </a:cubicBezTo>
                  <a:cubicBezTo>
                    <a:pt x="10160" y="443375"/>
                    <a:pt x="6350" y="426167"/>
                    <a:pt x="7620" y="408627"/>
                  </a:cubicBezTo>
                  <a:cubicBezTo>
                    <a:pt x="5080" y="386786"/>
                    <a:pt x="0" y="116414"/>
                    <a:pt x="7620" y="94242"/>
                  </a:cubicBezTo>
                  <a:cubicBezTo>
                    <a:pt x="8890" y="89940"/>
                    <a:pt x="7620" y="85307"/>
                    <a:pt x="8890" y="81005"/>
                  </a:cubicBezTo>
                  <a:cubicBezTo>
                    <a:pt x="10160" y="74055"/>
                    <a:pt x="12700" y="66444"/>
                    <a:pt x="13970" y="44450"/>
                  </a:cubicBezTo>
                  <a:cubicBezTo>
                    <a:pt x="13970" y="41910"/>
                    <a:pt x="15240" y="39370"/>
                    <a:pt x="16510" y="38100"/>
                  </a:cubicBezTo>
                  <a:cubicBezTo>
                    <a:pt x="38100" y="35560"/>
                    <a:pt x="58057" y="30480"/>
                    <a:pt x="76868" y="29210"/>
                  </a:cubicBezTo>
                  <a:cubicBezTo>
                    <a:pt x="108612" y="25400"/>
                    <a:pt x="140355" y="22860"/>
                    <a:pt x="173274" y="20320"/>
                  </a:cubicBezTo>
                  <a:cubicBezTo>
                    <a:pt x="195612" y="17780"/>
                    <a:pt x="217950" y="16510"/>
                    <a:pt x="239113" y="13970"/>
                  </a:cubicBezTo>
                  <a:cubicBezTo>
                    <a:pt x="260275" y="11430"/>
                    <a:pt x="282613" y="8890"/>
                    <a:pt x="303776" y="8890"/>
                  </a:cubicBezTo>
                  <a:cubicBezTo>
                    <a:pt x="327289" y="7620"/>
                    <a:pt x="350803" y="10160"/>
                    <a:pt x="374317" y="8890"/>
                  </a:cubicBezTo>
                  <a:cubicBezTo>
                    <a:pt x="403709" y="8890"/>
                    <a:pt x="936295" y="6350"/>
                    <a:pt x="965687" y="5080"/>
                  </a:cubicBezTo>
                  <a:cubicBezTo>
                    <a:pt x="993904" y="3810"/>
                    <a:pt x="1022120" y="2540"/>
                    <a:pt x="1051512" y="2540"/>
                  </a:cubicBezTo>
                  <a:cubicBezTo>
                    <a:pt x="1099715" y="1270"/>
                    <a:pt x="1146743" y="0"/>
                    <a:pt x="1194946" y="0"/>
                  </a:cubicBezTo>
                  <a:cubicBezTo>
                    <a:pt x="1214933" y="0"/>
                    <a:pt x="1236095" y="2540"/>
                    <a:pt x="1256082" y="2540"/>
                  </a:cubicBezTo>
                  <a:cubicBezTo>
                    <a:pt x="1311339" y="3810"/>
                    <a:pt x="1367772" y="5080"/>
                    <a:pt x="1423029" y="7620"/>
                  </a:cubicBezTo>
                  <a:cubicBezTo>
                    <a:pt x="1452421" y="8890"/>
                    <a:pt x="1481814" y="12700"/>
                    <a:pt x="1511206" y="16510"/>
                  </a:cubicBezTo>
                  <a:cubicBezTo>
                    <a:pt x="1518260" y="16510"/>
                    <a:pt x="1525314" y="16510"/>
                    <a:pt x="1531192" y="16510"/>
                  </a:cubicBezTo>
                  <a:cubicBezTo>
                    <a:pt x="1542237" y="17780"/>
                    <a:pt x="1551127" y="20320"/>
                    <a:pt x="1561287" y="21590"/>
                  </a:cubicBezTo>
                  <a:close/>
                  <a:moveTo>
                    <a:pt x="1571447" y="522158"/>
                  </a:moveTo>
                  <a:cubicBezTo>
                    <a:pt x="1572717" y="505648"/>
                    <a:pt x="1573987" y="492948"/>
                    <a:pt x="1573987" y="480248"/>
                  </a:cubicBezTo>
                  <a:cubicBezTo>
                    <a:pt x="1572717" y="459591"/>
                    <a:pt x="1571447" y="442051"/>
                    <a:pt x="1571447" y="423188"/>
                  </a:cubicBezTo>
                  <a:cubicBezTo>
                    <a:pt x="1571447" y="414584"/>
                    <a:pt x="1573987" y="405980"/>
                    <a:pt x="1572717" y="397376"/>
                  </a:cubicBezTo>
                  <a:cubicBezTo>
                    <a:pt x="1572717" y="389433"/>
                    <a:pt x="1571447" y="381160"/>
                    <a:pt x="1570177" y="373218"/>
                  </a:cubicBezTo>
                  <a:cubicBezTo>
                    <a:pt x="1565097" y="360973"/>
                    <a:pt x="1553667" y="107479"/>
                    <a:pt x="1553667" y="95235"/>
                  </a:cubicBezTo>
                  <a:cubicBezTo>
                    <a:pt x="1551127" y="84976"/>
                    <a:pt x="1548587" y="74386"/>
                    <a:pt x="1546047" y="63500"/>
                  </a:cubicBezTo>
                  <a:cubicBezTo>
                    <a:pt x="1544777" y="44450"/>
                    <a:pt x="1543507" y="43180"/>
                    <a:pt x="1527665" y="41910"/>
                  </a:cubicBezTo>
                  <a:cubicBezTo>
                    <a:pt x="1524138" y="41910"/>
                    <a:pt x="1521787" y="41910"/>
                    <a:pt x="1518260" y="40640"/>
                  </a:cubicBezTo>
                  <a:cubicBezTo>
                    <a:pt x="1488868" y="36830"/>
                    <a:pt x="1458300" y="31750"/>
                    <a:pt x="1428908" y="30480"/>
                  </a:cubicBezTo>
                  <a:cubicBezTo>
                    <a:pt x="1357191" y="26670"/>
                    <a:pt x="1284298" y="25400"/>
                    <a:pt x="1212581" y="22860"/>
                  </a:cubicBezTo>
                  <a:cubicBezTo>
                    <a:pt x="1202000" y="22860"/>
                    <a:pt x="1190243" y="22860"/>
                    <a:pt x="1179662" y="22860"/>
                  </a:cubicBezTo>
                  <a:cubicBezTo>
                    <a:pt x="1162027" y="22860"/>
                    <a:pt x="1144392" y="22860"/>
                    <a:pt x="1127932" y="22860"/>
                  </a:cubicBezTo>
                  <a:cubicBezTo>
                    <a:pt x="1090310" y="22860"/>
                    <a:pt x="1052688" y="22860"/>
                    <a:pt x="1016242" y="24130"/>
                  </a:cubicBezTo>
                  <a:cubicBezTo>
                    <a:pt x="984498" y="25400"/>
                    <a:pt x="449561" y="29210"/>
                    <a:pt x="417817" y="29210"/>
                  </a:cubicBezTo>
                  <a:cubicBezTo>
                    <a:pt x="366087" y="29210"/>
                    <a:pt x="314357" y="26670"/>
                    <a:pt x="262627" y="33020"/>
                  </a:cubicBezTo>
                  <a:cubicBezTo>
                    <a:pt x="235586" y="36830"/>
                    <a:pt x="209721" y="36830"/>
                    <a:pt x="183856" y="38100"/>
                  </a:cubicBezTo>
                  <a:cubicBezTo>
                    <a:pt x="139179" y="41910"/>
                    <a:pt x="94503" y="45720"/>
                    <a:pt x="49530" y="50800"/>
                  </a:cubicBezTo>
                  <a:cubicBezTo>
                    <a:pt x="36830" y="50800"/>
                    <a:pt x="34290" y="53340"/>
                    <a:pt x="33020" y="65451"/>
                  </a:cubicBezTo>
                  <a:cubicBezTo>
                    <a:pt x="31750" y="71408"/>
                    <a:pt x="31750" y="77364"/>
                    <a:pt x="30480" y="83321"/>
                  </a:cubicBezTo>
                  <a:cubicBezTo>
                    <a:pt x="29210" y="93249"/>
                    <a:pt x="26670" y="102846"/>
                    <a:pt x="25400" y="112774"/>
                  </a:cubicBezTo>
                  <a:cubicBezTo>
                    <a:pt x="20320" y="123364"/>
                    <a:pt x="26670" y="382153"/>
                    <a:pt x="29210" y="392743"/>
                  </a:cubicBezTo>
                  <a:cubicBezTo>
                    <a:pt x="29210" y="403994"/>
                    <a:pt x="29210" y="415577"/>
                    <a:pt x="30480" y="426829"/>
                  </a:cubicBezTo>
                  <a:cubicBezTo>
                    <a:pt x="30480" y="435102"/>
                    <a:pt x="33020" y="443375"/>
                    <a:pt x="33020" y="451648"/>
                  </a:cubicBezTo>
                  <a:cubicBezTo>
                    <a:pt x="33020" y="460584"/>
                    <a:pt x="33020" y="469519"/>
                    <a:pt x="31750" y="480248"/>
                  </a:cubicBezTo>
                  <a:cubicBezTo>
                    <a:pt x="31750" y="484058"/>
                    <a:pt x="31750" y="486598"/>
                    <a:pt x="31750" y="490408"/>
                  </a:cubicBezTo>
                  <a:cubicBezTo>
                    <a:pt x="31750" y="500568"/>
                    <a:pt x="35560" y="504378"/>
                    <a:pt x="44450" y="504378"/>
                  </a:cubicBezTo>
                  <a:cubicBezTo>
                    <a:pt x="60408" y="504378"/>
                    <a:pt x="76868" y="505648"/>
                    <a:pt x="92152" y="505648"/>
                  </a:cubicBezTo>
                  <a:cubicBezTo>
                    <a:pt x="114490" y="505648"/>
                    <a:pt x="138004" y="503108"/>
                    <a:pt x="160342" y="505648"/>
                  </a:cubicBezTo>
                  <a:cubicBezTo>
                    <a:pt x="196788" y="509458"/>
                    <a:pt x="233234" y="511998"/>
                    <a:pt x="269681" y="510728"/>
                  </a:cubicBezTo>
                  <a:cubicBezTo>
                    <a:pt x="293194" y="509458"/>
                    <a:pt x="315532" y="511998"/>
                    <a:pt x="339046" y="511998"/>
                  </a:cubicBezTo>
                  <a:cubicBezTo>
                    <a:pt x="373141" y="511998"/>
                    <a:pt x="407236" y="510728"/>
                    <a:pt x="441331" y="511998"/>
                  </a:cubicBezTo>
                  <a:cubicBezTo>
                    <a:pt x="491885" y="513268"/>
                    <a:pt x="1046810" y="503108"/>
                    <a:pt x="1098540" y="505648"/>
                  </a:cubicBezTo>
                  <a:cubicBezTo>
                    <a:pt x="1120878" y="506918"/>
                    <a:pt x="1143216" y="508188"/>
                    <a:pt x="1164378" y="508188"/>
                  </a:cubicBezTo>
                  <a:cubicBezTo>
                    <a:pt x="1203176" y="510728"/>
                    <a:pt x="1240798" y="506918"/>
                    <a:pt x="1279595" y="510728"/>
                  </a:cubicBezTo>
                  <a:cubicBezTo>
                    <a:pt x="1311339" y="513268"/>
                    <a:pt x="1343083" y="513268"/>
                    <a:pt x="1374826" y="515808"/>
                  </a:cubicBezTo>
                  <a:cubicBezTo>
                    <a:pt x="1421854" y="519618"/>
                    <a:pt x="1468881" y="522158"/>
                    <a:pt x="1515909" y="523428"/>
                  </a:cubicBezTo>
                  <a:cubicBezTo>
                    <a:pt x="1533544" y="523428"/>
                    <a:pt x="1551127" y="522158"/>
                    <a:pt x="1571447" y="522158"/>
                  </a:cubicBezTo>
                  <a:close/>
                </a:path>
              </a:pathLst>
            </a:custGeom>
            <a:solidFill>
              <a:srgbClr val="FFFFFF"/>
            </a:solidFill>
          </p:spPr>
        </p:sp>
      </p:grpSp>
      <p:sp>
        <p:nvSpPr>
          <p:cNvPr id="49" name="Rectangle 48"/>
          <p:cNvSpPr/>
          <p:nvPr/>
        </p:nvSpPr>
        <p:spPr>
          <a:xfrm>
            <a:off x="10329427" y="3535538"/>
            <a:ext cx="6069453" cy="2308324"/>
          </a:xfrm>
          <a:prstGeom prst="rect">
            <a:avLst/>
          </a:prstGeom>
        </p:spPr>
        <p:txBody>
          <a:bodyPr wrap="square">
            <a:spAutoFit/>
          </a:bodyPr>
          <a:lstStyle/>
          <a:p>
            <a:pPr algn="ctr">
              <a:lnSpc>
                <a:spcPct val="150000"/>
              </a:lnSpc>
            </a:pPr>
            <a:r>
              <a:rPr lang="vi-VN"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 thành bài tập phần vận dụng</a:t>
            </a:r>
            <a:endParaRPr lang="en-US" sz="4800" b="1" i="1" dirty="0">
              <a:latin typeface="Arial" panose="020B0604020202020204" pitchFamily="34" charset="0"/>
              <a:cs typeface="Arial" panose="020B0604020202020204" pitchFamily="34" charset="0"/>
            </a:endParaRPr>
          </a:p>
        </p:txBody>
      </p:sp>
      <p:grpSp>
        <p:nvGrpSpPr>
          <p:cNvPr id="50" name="Group 7"/>
          <p:cNvGrpSpPr/>
          <p:nvPr/>
        </p:nvGrpSpPr>
        <p:grpSpPr>
          <a:xfrm>
            <a:off x="9255290" y="6449764"/>
            <a:ext cx="8271275" cy="2081202"/>
            <a:chOff x="0" y="0"/>
            <a:chExt cx="1589227" cy="541208"/>
          </a:xfrm>
        </p:grpSpPr>
        <p:sp>
          <p:nvSpPr>
            <p:cNvPr id="51" name="Freeform 8"/>
            <p:cNvSpPr/>
            <p:nvPr/>
          </p:nvSpPr>
          <p:spPr>
            <a:xfrm>
              <a:off x="10160" y="16510"/>
              <a:ext cx="1566367" cy="513268"/>
            </a:xfrm>
            <a:custGeom>
              <a:avLst/>
              <a:gdLst/>
              <a:ahLst/>
              <a:cxnLst/>
              <a:rect l="l" t="t" r="r" b="b"/>
              <a:pathLst>
                <a:path w="1566367" h="513268">
                  <a:moveTo>
                    <a:pt x="1566367" y="513268"/>
                  </a:moveTo>
                  <a:lnTo>
                    <a:pt x="0" y="505648"/>
                  </a:lnTo>
                  <a:lnTo>
                    <a:pt x="0" y="191242"/>
                  </a:lnTo>
                  <a:lnTo>
                    <a:pt x="17780" y="19050"/>
                  </a:lnTo>
                  <a:lnTo>
                    <a:pt x="778891" y="0"/>
                  </a:lnTo>
                  <a:lnTo>
                    <a:pt x="1547317" y="5080"/>
                  </a:lnTo>
                  <a:close/>
                </a:path>
              </a:pathLst>
            </a:custGeom>
            <a:solidFill>
              <a:srgbClr val="FFFFFF"/>
            </a:solidFill>
          </p:spPr>
        </p:sp>
        <p:sp>
          <p:nvSpPr>
            <p:cNvPr id="52" name="Freeform 9"/>
            <p:cNvSpPr/>
            <p:nvPr/>
          </p:nvSpPr>
          <p:spPr>
            <a:xfrm>
              <a:off x="-3810" y="0"/>
              <a:ext cx="1595577" cy="539938"/>
            </a:xfrm>
            <a:custGeom>
              <a:avLst/>
              <a:gdLst/>
              <a:ahLst/>
              <a:cxnLst/>
              <a:rect l="l" t="t" r="r" b="b"/>
              <a:pathLst>
                <a:path w="1595577" h="539938">
                  <a:moveTo>
                    <a:pt x="1561287" y="21590"/>
                  </a:moveTo>
                  <a:cubicBezTo>
                    <a:pt x="1562557" y="34290"/>
                    <a:pt x="1562557" y="44450"/>
                    <a:pt x="1563827" y="54610"/>
                  </a:cubicBezTo>
                  <a:cubicBezTo>
                    <a:pt x="1566367" y="70746"/>
                    <a:pt x="1567637" y="80012"/>
                    <a:pt x="1570177" y="88947"/>
                  </a:cubicBezTo>
                  <a:cubicBezTo>
                    <a:pt x="1570177" y="101853"/>
                    <a:pt x="1582877" y="356340"/>
                    <a:pt x="1589227" y="369246"/>
                  </a:cubicBezTo>
                  <a:cubicBezTo>
                    <a:pt x="1595577" y="388771"/>
                    <a:pt x="1591767" y="408627"/>
                    <a:pt x="1591767" y="428152"/>
                  </a:cubicBezTo>
                  <a:cubicBezTo>
                    <a:pt x="1591767" y="445361"/>
                    <a:pt x="1593037" y="461245"/>
                    <a:pt x="1594307" y="478978"/>
                  </a:cubicBezTo>
                  <a:cubicBezTo>
                    <a:pt x="1594307" y="500568"/>
                    <a:pt x="1594307" y="514538"/>
                    <a:pt x="1594307" y="538668"/>
                  </a:cubicBezTo>
                  <a:cubicBezTo>
                    <a:pt x="1571447" y="538668"/>
                    <a:pt x="1551127" y="539938"/>
                    <a:pt x="1531192" y="538668"/>
                  </a:cubicBezTo>
                  <a:cubicBezTo>
                    <a:pt x="1454773" y="533588"/>
                    <a:pt x="1377178" y="539938"/>
                    <a:pt x="1300758" y="534858"/>
                  </a:cubicBezTo>
                  <a:cubicBezTo>
                    <a:pt x="1254906" y="531048"/>
                    <a:pt x="1210230" y="533588"/>
                    <a:pt x="1164378" y="531048"/>
                  </a:cubicBezTo>
                  <a:cubicBezTo>
                    <a:pt x="1143216" y="529778"/>
                    <a:pt x="1122053" y="528508"/>
                    <a:pt x="1100891" y="527238"/>
                  </a:cubicBezTo>
                  <a:cubicBezTo>
                    <a:pt x="1087959" y="527238"/>
                    <a:pt x="1076202" y="528508"/>
                    <a:pt x="1063269" y="528508"/>
                  </a:cubicBezTo>
                  <a:cubicBezTo>
                    <a:pt x="1030350" y="527238"/>
                    <a:pt x="939822" y="528508"/>
                    <a:pt x="906903" y="527238"/>
                  </a:cubicBezTo>
                  <a:cubicBezTo>
                    <a:pt x="883389" y="525968"/>
                    <a:pt x="413114" y="534858"/>
                    <a:pt x="389601" y="533588"/>
                  </a:cubicBezTo>
                  <a:cubicBezTo>
                    <a:pt x="383722" y="533588"/>
                    <a:pt x="376668" y="534858"/>
                    <a:pt x="370790" y="534858"/>
                  </a:cubicBezTo>
                  <a:cubicBezTo>
                    <a:pt x="356682" y="534858"/>
                    <a:pt x="343749" y="536128"/>
                    <a:pt x="329641" y="536128"/>
                  </a:cubicBezTo>
                  <a:cubicBezTo>
                    <a:pt x="294370" y="536128"/>
                    <a:pt x="260275" y="534858"/>
                    <a:pt x="225005" y="533588"/>
                  </a:cubicBezTo>
                  <a:cubicBezTo>
                    <a:pt x="203842" y="532318"/>
                    <a:pt x="182680" y="531048"/>
                    <a:pt x="162693" y="529778"/>
                  </a:cubicBezTo>
                  <a:cubicBezTo>
                    <a:pt x="125071" y="528508"/>
                    <a:pt x="87449" y="527238"/>
                    <a:pt x="48260" y="527238"/>
                  </a:cubicBezTo>
                  <a:cubicBezTo>
                    <a:pt x="38100" y="527238"/>
                    <a:pt x="29210" y="527238"/>
                    <a:pt x="19050" y="525968"/>
                  </a:cubicBezTo>
                  <a:cubicBezTo>
                    <a:pt x="10160" y="524698"/>
                    <a:pt x="5080" y="518348"/>
                    <a:pt x="7620" y="509458"/>
                  </a:cubicBezTo>
                  <a:cubicBezTo>
                    <a:pt x="16510" y="477792"/>
                    <a:pt x="12700" y="469519"/>
                    <a:pt x="11430" y="460915"/>
                  </a:cubicBezTo>
                  <a:cubicBezTo>
                    <a:pt x="10160" y="443375"/>
                    <a:pt x="6350" y="426167"/>
                    <a:pt x="7620" y="408627"/>
                  </a:cubicBezTo>
                  <a:cubicBezTo>
                    <a:pt x="5080" y="386786"/>
                    <a:pt x="0" y="116414"/>
                    <a:pt x="7620" y="94242"/>
                  </a:cubicBezTo>
                  <a:cubicBezTo>
                    <a:pt x="8890" y="89940"/>
                    <a:pt x="7620" y="85307"/>
                    <a:pt x="8890" y="81005"/>
                  </a:cubicBezTo>
                  <a:cubicBezTo>
                    <a:pt x="10160" y="74055"/>
                    <a:pt x="12700" y="66444"/>
                    <a:pt x="13970" y="44450"/>
                  </a:cubicBezTo>
                  <a:cubicBezTo>
                    <a:pt x="13970" y="41910"/>
                    <a:pt x="15240" y="39370"/>
                    <a:pt x="16510" y="38100"/>
                  </a:cubicBezTo>
                  <a:cubicBezTo>
                    <a:pt x="38100" y="35560"/>
                    <a:pt x="58057" y="30480"/>
                    <a:pt x="76868" y="29210"/>
                  </a:cubicBezTo>
                  <a:cubicBezTo>
                    <a:pt x="108612" y="25400"/>
                    <a:pt x="140355" y="22860"/>
                    <a:pt x="173274" y="20320"/>
                  </a:cubicBezTo>
                  <a:cubicBezTo>
                    <a:pt x="195612" y="17780"/>
                    <a:pt x="217950" y="16510"/>
                    <a:pt x="239113" y="13970"/>
                  </a:cubicBezTo>
                  <a:cubicBezTo>
                    <a:pt x="260275" y="11430"/>
                    <a:pt x="282613" y="8890"/>
                    <a:pt x="303776" y="8890"/>
                  </a:cubicBezTo>
                  <a:cubicBezTo>
                    <a:pt x="327289" y="7620"/>
                    <a:pt x="350803" y="10160"/>
                    <a:pt x="374317" y="8890"/>
                  </a:cubicBezTo>
                  <a:cubicBezTo>
                    <a:pt x="403709" y="8890"/>
                    <a:pt x="936295" y="6350"/>
                    <a:pt x="965687" y="5080"/>
                  </a:cubicBezTo>
                  <a:cubicBezTo>
                    <a:pt x="993904" y="3810"/>
                    <a:pt x="1022120" y="2540"/>
                    <a:pt x="1051512" y="2540"/>
                  </a:cubicBezTo>
                  <a:cubicBezTo>
                    <a:pt x="1099715" y="1270"/>
                    <a:pt x="1146743" y="0"/>
                    <a:pt x="1194946" y="0"/>
                  </a:cubicBezTo>
                  <a:cubicBezTo>
                    <a:pt x="1214933" y="0"/>
                    <a:pt x="1236095" y="2540"/>
                    <a:pt x="1256082" y="2540"/>
                  </a:cubicBezTo>
                  <a:cubicBezTo>
                    <a:pt x="1311339" y="3810"/>
                    <a:pt x="1367772" y="5080"/>
                    <a:pt x="1423029" y="7620"/>
                  </a:cubicBezTo>
                  <a:cubicBezTo>
                    <a:pt x="1452421" y="8890"/>
                    <a:pt x="1481814" y="12700"/>
                    <a:pt x="1511206" y="16510"/>
                  </a:cubicBezTo>
                  <a:cubicBezTo>
                    <a:pt x="1518260" y="16510"/>
                    <a:pt x="1525314" y="16510"/>
                    <a:pt x="1531192" y="16510"/>
                  </a:cubicBezTo>
                  <a:cubicBezTo>
                    <a:pt x="1542237" y="17780"/>
                    <a:pt x="1551127" y="20320"/>
                    <a:pt x="1561287" y="21590"/>
                  </a:cubicBezTo>
                  <a:close/>
                  <a:moveTo>
                    <a:pt x="1571447" y="522158"/>
                  </a:moveTo>
                  <a:cubicBezTo>
                    <a:pt x="1572717" y="505648"/>
                    <a:pt x="1573987" y="492948"/>
                    <a:pt x="1573987" y="480248"/>
                  </a:cubicBezTo>
                  <a:cubicBezTo>
                    <a:pt x="1572717" y="459591"/>
                    <a:pt x="1571447" y="442051"/>
                    <a:pt x="1571447" y="423188"/>
                  </a:cubicBezTo>
                  <a:cubicBezTo>
                    <a:pt x="1571447" y="414584"/>
                    <a:pt x="1573987" y="405980"/>
                    <a:pt x="1572717" y="397376"/>
                  </a:cubicBezTo>
                  <a:cubicBezTo>
                    <a:pt x="1572717" y="389433"/>
                    <a:pt x="1571447" y="381160"/>
                    <a:pt x="1570177" y="373218"/>
                  </a:cubicBezTo>
                  <a:cubicBezTo>
                    <a:pt x="1565097" y="360973"/>
                    <a:pt x="1553667" y="107479"/>
                    <a:pt x="1553667" y="95235"/>
                  </a:cubicBezTo>
                  <a:cubicBezTo>
                    <a:pt x="1551127" y="84976"/>
                    <a:pt x="1548587" y="74386"/>
                    <a:pt x="1546047" y="63500"/>
                  </a:cubicBezTo>
                  <a:cubicBezTo>
                    <a:pt x="1544777" y="44450"/>
                    <a:pt x="1543507" y="43180"/>
                    <a:pt x="1527665" y="41910"/>
                  </a:cubicBezTo>
                  <a:cubicBezTo>
                    <a:pt x="1524138" y="41910"/>
                    <a:pt x="1521787" y="41910"/>
                    <a:pt x="1518260" y="40640"/>
                  </a:cubicBezTo>
                  <a:cubicBezTo>
                    <a:pt x="1488868" y="36830"/>
                    <a:pt x="1458300" y="31750"/>
                    <a:pt x="1428908" y="30480"/>
                  </a:cubicBezTo>
                  <a:cubicBezTo>
                    <a:pt x="1357191" y="26670"/>
                    <a:pt x="1284298" y="25400"/>
                    <a:pt x="1212581" y="22860"/>
                  </a:cubicBezTo>
                  <a:cubicBezTo>
                    <a:pt x="1202000" y="22860"/>
                    <a:pt x="1190243" y="22860"/>
                    <a:pt x="1179662" y="22860"/>
                  </a:cubicBezTo>
                  <a:cubicBezTo>
                    <a:pt x="1162027" y="22860"/>
                    <a:pt x="1144392" y="22860"/>
                    <a:pt x="1127932" y="22860"/>
                  </a:cubicBezTo>
                  <a:cubicBezTo>
                    <a:pt x="1090310" y="22860"/>
                    <a:pt x="1052688" y="22860"/>
                    <a:pt x="1016242" y="24130"/>
                  </a:cubicBezTo>
                  <a:cubicBezTo>
                    <a:pt x="984498" y="25400"/>
                    <a:pt x="449561" y="29210"/>
                    <a:pt x="417817" y="29210"/>
                  </a:cubicBezTo>
                  <a:cubicBezTo>
                    <a:pt x="366087" y="29210"/>
                    <a:pt x="314357" y="26670"/>
                    <a:pt x="262627" y="33020"/>
                  </a:cubicBezTo>
                  <a:cubicBezTo>
                    <a:pt x="235586" y="36830"/>
                    <a:pt x="209721" y="36830"/>
                    <a:pt x="183856" y="38100"/>
                  </a:cubicBezTo>
                  <a:cubicBezTo>
                    <a:pt x="139179" y="41910"/>
                    <a:pt x="94503" y="45720"/>
                    <a:pt x="49530" y="50800"/>
                  </a:cubicBezTo>
                  <a:cubicBezTo>
                    <a:pt x="36830" y="50800"/>
                    <a:pt x="34290" y="53340"/>
                    <a:pt x="33020" y="65451"/>
                  </a:cubicBezTo>
                  <a:cubicBezTo>
                    <a:pt x="31750" y="71408"/>
                    <a:pt x="31750" y="77364"/>
                    <a:pt x="30480" y="83321"/>
                  </a:cubicBezTo>
                  <a:cubicBezTo>
                    <a:pt x="29210" y="93249"/>
                    <a:pt x="26670" y="102846"/>
                    <a:pt x="25400" y="112774"/>
                  </a:cubicBezTo>
                  <a:cubicBezTo>
                    <a:pt x="20320" y="123364"/>
                    <a:pt x="26670" y="382153"/>
                    <a:pt x="29210" y="392743"/>
                  </a:cubicBezTo>
                  <a:cubicBezTo>
                    <a:pt x="29210" y="403994"/>
                    <a:pt x="29210" y="415577"/>
                    <a:pt x="30480" y="426829"/>
                  </a:cubicBezTo>
                  <a:cubicBezTo>
                    <a:pt x="30480" y="435102"/>
                    <a:pt x="33020" y="443375"/>
                    <a:pt x="33020" y="451648"/>
                  </a:cubicBezTo>
                  <a:cubicBezTo>
                    <a:pt x="33020" y="460584"/>
                    <a:pt x="33020" y="469519"/>
                    <a:pt x="31750" y="480248"/>
                  </a:cubicBezTo>
                  <a:cubicBezTo>
                    <a:pt x="31750" y="484058"/>
                    <a:pt x="31750" y="486598"/>
                    <a:pt x="31750" y="490408"/>
                  </a:cubicBezTo>
                  <a:cubicBezTo>
                    <a:pt x="31750" y="500568"/>
                    <a:pt x="35560" y="504378"/>
                    <a:pt x="44450" y="504378"/>
                  </a:cubicBezTo>
                  <a:cubicBezTo>
                    <a:pt x="60408" y="504378"/>
                    <a:pt x="76868" y="505648"/>
                    <a:pt x="92152" y="505648"/>
                  </a:cubicBezTo>
                  <a:cubicBezTo>
                    <a:pt x="114490" y="505648"/>
                    <a:pt x="138004" y="503108"/>
                    <a:pt x="160342" y="505648"/>
                  </a:cubicBezTo>
                  <a:cubicBezTo>
                    <a:pt x="196788" y="509458"/>
                    <a:pt x="233234" y="511998"/>
                    <a:pt x="269681" y="510728"/>
                  </a:cubicBezTo>
                  <a:cubicBezTo>
                    <a:pt x="293194" y="509458"/>
                    <a:pt x="315532" y="511998"/>
                    <a:pt x="339046" y="511998"/>
                  </a:cubicBezTo>
                  <a:cubicBezTo>
                    <a:pt x="373141" y="511998"/>
                    <a:pt x="407236" y="510728"/>
                    <a:pt x="441331" y="511998"/>
                  </a:cubicBezTo>
                  <a:cubicBezTo>
                    <a:pt x="491885" y="513268"/>
                    <a:pt x="1046810" y="503108"/>
                    <a:pt x="1098540" y="505648"/>
                  </a:cubicBezTo>
                  <a:cubicBezTo>
                    <a:pt x="1120878" y="506918"/>
                    <a:pt x="1143216" y="508188"/>
                    <a:pt x="1164378" y="508188"/>
                  </a:cubicBezTo>
                  <a:cubicBezTo>
                    <a:pt x="1203176" y="510728"/>
                    <a:pt x="1240798" y="506918"/>
                    <a:pt x="1279595" y="510728"/>
                  </a:cubicBezTo>
                  <a:cubicBezTo>
                    <a:pt x="1311339" y="513268"/>
                    <a:pt x="1343083" y="513268"/>
                    <a:pt x="1374826" y="515808"/>
                  </a:cubicBezTo>
                  <a:cubicBezTo>
                    <a:pt x="1421854" y="519618"/>
                    <a:pt x="1468881" y="522158"/>
                    <a:pt x="1515909" y="523428"/>
                  </a:cubicBezTo>
                  <a:cubicBezTo>
                    <a:pt x="1533544" y="523428"/>
                    <a:pt x="1551127" y="522158"/>
                    <a:pt x="1571447" y="522158"/>
                  </a:cubicBezTo>
                  <a:close/>
                </a:path>
              </a:pathLst>
            </a:custGeom>
            <a:solidFill>
              <a:srgbClr val="FFFFFF"/>
            </a:solidFill>
          </p:spPr>
        </p:sp>
      </p:grpSp>
      <p:sp>
        <p:nvSpPr>
          <p:cNvPr id="53" name="Rectangle 52"/>
          <p:cNvSpPr/>
          <p:nvPr/>
        </p:nvSpPr>
        <p:spPr>
          <a:xfrm>
            <a:off x="10349591" y="6345970"/>
            <a:ext cx="6422801" cy="2308324"/>
          </a:xfrm>
          <a:prstGeom prst="rect">
            <a:avLst/>
          </a:prstGeom>
        </p:spPr>
        <p:txBody>
          <a:bodyPr wrap="square">
            <a:spAutoFit/>
          </a:bodyPr>
          <a:lstStyle/>
          <a:p>
            <a:pPr algn="ctr">
              <a:lnSpc>
                <a:spcPct val="150000"/>
              </a:lnSpc>
            </a:pPr>
            <a:r>
              <a:rPr lang="vi-VN" sz="4800" dirty="0">
                <a:solidFill>
                  <a:srgbClr val="000000"/>
                </a:solidFill>
                <a:ea typeface="Times New Roman" panose="02020603050405020304" pitchFamily="18" charset="0"/>
                <a:cs typeface="Arial" panose="020B0604020202020204" pitchFamily="34" charset="0"/>
              </a:rPr>
              <a:t>Soạn bài: </a:t>
            </a:r>
            <a:r>
              <a:rPr lang="vi-VN" sz="4800" b="1" i="1" dirty="0">
                <a:solidFill>
                  <a:srgbClr val="000000"/>
                </a:solidFill>
                <a:ea typeface="Times New Roman" panose="02020603050405020304" pitchFamily="18" charset="0"/>
                <a:cs typeface="Arial" panose="020B0604020202020204" pitchFamily="34" charset="0"/>
              </a:rPr>
              <a:t>Thực hành tiếng Việt trang </a:t>
            </a:r>
            <a:r>
              <a:rPr lang="vi-VN" sz="4800" b="1" i="1" dirty="0" smtClean="0">
                <a:solidFill>
                  <a:srgbClr val="000000"/>
                </a:solidFill>
                <a:ea typeface="Times New Roman" panose="02020603050405020304" pitchFamily="18" charset="0"/>
                <a:cs typeface="Arial" panose="020B0604020202020204" pitchFamily="34" charset="0"/>
              </a:rPr>
              <a:t>116</a:t>
            </a:r>
            <a:endParaRPr lang="en-US" sz="4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9781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271" r="7259" b="62451"/>
          <a:stretch>
            <a:fillRect/>
          </a:stretch>
        </p:blipFill>
        <p:spPr>
          <a:xfrm rot="-10800000">
            <a:off x="14524311" y="0"/>
            <a:ext cx="3763689" cy="34365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8028" b="13083"/>
          <a:stretch>
            <a:fillRect/>
          </a:stretch>
        </p:blipFill>
        <p:spPr>
          <a:xfrm rot="-5400000" flipV="1">
            <a:off x="256003" y="-256003"/>
            <a:ext cx="3436516" cy="39485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028700"/>
            <a:ext cx="1834499" cy="168544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788077" y="1059976"/>
            <a:ext cx="1151139" cy="116169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4719776" y="747289"/>
            <a:ext cx="2539524" cy="1730051"/>
          </a:xfrm>
          <a:prstGeom prst="rect">
            <a:avLst/>
          </a:prstGeom>
        </p:spPr>
      </p:pic>
      <p:sp>
        <p:nvSpPr>
          <p:cNvPr id="8" name="TextBox 8"/>
          <p:cNvSpPr txBox="1"/>
          <p:nvPr/>
        </p:nvSpPr>
        <p:spPr>
          <a:xfrm>
            <a:off x="1295399" y="2717903"/>
            <a:ext cx="16136494" cy="3127651"/>
          </a:xfrm>
          <a:prstGeom prst="rect">
            <a:avLst/>
          </a:prstGeom>
        </p:spPr>
        <p:txBody>
          <a:bodyPr wrap="square" lIns="0" tIns="0" rIns="0" bIns="0" rtlCol="0" anchor="t">
            <a:spAutoFit/>
          </a:bodyPr>
          <a:lstStyle/>
          <a:p>
            <a:pPr algn="ctr">
              <a:lnSpc>
                <a:spcPts val="12999"/>
              </a:lnSpc>
              <a:spcBef>
                <a:spcPct val="0"/>
              </a:spcBef>
            </a:pPr>
            <a:r>
              <a:rPr lang="vi-VN" sz="7200" b="1" dirty="0" smtClean="0">
                <a:solidFill>
                  <a:srgbClr val="E17795"/>
                </a:solidFill>
                <a:cs typeface="Arial" panose="020B0604020202020204" pitchFamily="34" charset="0"/>
              </a:rPr>
              <a:t>TRÂN TRỌNG CẢM ƠN SỰ QUAN TÂM THEO DÕI CỦA CÁC EM!</a:t>
            </a:r>
            <a:endParaRPr lang="en-US" sz="7200" b="1" u="none" dirty="0">
              <a:solidFill>
                <a:srgbClr val="E1779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905946" y="5845554"/>
            <a:ext cx="8915400" cy="4502503"/>
          </a:xfrm>
          <a:prstGeom prst="rect">
            <a:avLst/>
          </a:prstGeom>
        </p:spPr>
      </p:pic>
    </p:spTree>
    <p:extLst>
      <p:ext uri="{BB962C8B-B14F-4D97-AF65-F5344CB8AC3E}">
        <p14:creationId xmlns:p14="http://schemas.microsoft.com/office/powerpoint/2010/main" val="4177178901"/>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Hướng dẫn làm bún bò giò heo tại nhà Beef Rice Noodles_1080p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982"/>
            <a:ext cx="18288000" cy="10290981"/>
          </a:xfrm>
          <a:prstGeom prst="rect">
            <a:avLst/>
          </a:prstGeom>
        </p:spPr>
      </p:pic>
    </p:spTree>
    <p:extLst>
      <p:ext uri="{BB962C8B-B14F-4D97-AF65-F5344CB8AC3E}">
        <p14:creationId xmlns:p14="http://schemas.microsoft.com/office/powerpoint/2010/main" val="15170382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52074" y="3899194"/>
            <a:ext cx="15376185" cy="1846659"/>
          </a:xfrm>
          <a:prstGeom prst="rect">
            <a:avLst/>
          </a:prstGeom>
        </p:spPr>
        <p:txBody>
          <a:bodyPr wrap="square" lIns="0" tIns="0" rIns="0" bIns="0" rtlCol="0" anchor="t">
            <a:spAutoFit/>
          </a:bodyPr>
          <a:lstStyle/>
          <a:p>
            <a:pPr algn="ctr"/>
            <a:r>
              <a:rPr lang="vi-VN" sz="12000" b="1" dirty="0" smtClean="0">
                <a:solidFill>
                  <a:srgbClr val="E17795"/>
                </a:solidFill>
                <a:latin typeface="Arial" panose="020B0604020202020204" pitchFamily="34" charset="0"/>
                <a:cs typeface="Arial" panose="020B0604020202020204" pitchFamily="34" charset="0"/>
              </a:rPr>
              <a:t>CHUYỆN CƠM HẾN</a:t>
            </a:r>
            <a:endParaRPr lang="en-US" sz="12000" b="1" dirty="0">
              <a:solidFill>
                <a:srgbClr val="E17795"/>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442" b="28086"/>
          <a:stretch>
            <a:fillRect/>
          </a:stretch>
        </p:blipFill>
        <p:spPr>
          <a:xfrm>
            <a:off x="15316201" y="6245162"/>
            <a:ext cx="2971800" cy="40418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6231" b="3630"/>
          <a:stretch>
            <a:fillRect/>
          </a:stretch>
        </p:blipFill>
        <p:spPr>
          <a:xfrm>
            <a:off x="0" y="5745853"/>
            <a:ext cx="3124200" cy="45411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2807" t="6582"/>
          <a:stretch>
            <a:fillRect/>
          </a:stretch>
        </p:blipFill>
        <p:spPr>
          <a:xfrm>
            <a:off x="0" y="0"/>
            <a:ext cx="2669554" cy="262775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11679">
            <a:off x="14362745" y="622004"/>
            <a:ext cx="5080036" cy="149226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084624">
            <a:off x="14940279" y="-260331"/>
            <a:ext cx="5126521" cy="1505915"/>
          </a:xfrm>
          <a:prstGeom prst="rect">
            <a:avLst/>
          </a:prstGeom>
        </p:spPr>
      </p:pic>
      <p:grpSp>
        <p:nvGrpSpPr>
          <p:cNvPr id="8" name="Group 8"/>
          <p:cNvGrpSpPr/>
          <p:nvPr/>
        </p:nvGrpSpPr>
        <p:grpSpPr>
          <a:xfrm>
            <a:off x="5114306" y="2133444"/>
            <a:ext cx="7987648" cy="1279863"/>
            <a:chOff x="0" y="0"/>
            <a:chExt cx="2420499" cy="271467"/>
          </a:xfrm>
          <a:solidFill>
            <a:schemeClr val="accent5">
              <a:lumMod val="40000"/>
              <a:lumOff val="60000"/>
            </a:schemeClr>
          </a:solidFill>
        </p:grpSpPr>
        <p:sp>
          <p:nvSpPr>
            <p:cNvPr id="9" name="Freeform 9"/>
            <p:cNvSpPr/>
            <p:nvPr/>
          </p:nvSpPr>
          <p:spPr>
            <a:xfrm>
              <a:off x="10160" y="16510"/>
              <a:ext cx="2397639" cy="243527"/>
            </a:xfrm>
            <a:custGeom>
              <a:avLst/>
              <a:gdLst/>
              <a:ahLst/>
              <a:cxnLst/>
              <a:rect l="l" t="t" r="r" b="b"/>
              <a:pathLst>
                <a:path w="2397639" h="243527">
                  <a:moveTo>
                    <a:pt x="2397639" y="243527"/>
                  </a:moveTo>
                  <a:lnTo>
                    <a:pt x="0" y="235907"/>
                  </a:lnTo>
                  <a:lnTo>
                    <a:pt x="0" y="97688"/>
                  </a:lnTo>
                  <a:lnTo>
                    <a:pt x="17780" y="19050"/>
                  </a:lnTo>
                  <a:lnTo>
                    <a:pt x="1193459" y="0"/>
                  </a:lnTo>
                  <a:lnTo>
                    <a:pt x="2378589" y="5080"/>
                  </a:lnTo>
                  <a:close/>
                </a:path>
              </a:pathLst>
            </a:custGeom>
            <a:grpFill/>
          </p:spPr>
        </p:sp>
        <p:sp>
          <p:nvSpPr>
            <p:cNvPr id="10" name="Freeform 10"/>
            <p:cNvSpPr/>
            <p:nvPr/>
          </p:nvSpPr>
          <p:spPr>
            <a:xfrm>
              <a:off x="-3810" y="0"/>
              <a:ext cx="2426850" cy="270197"/>
            </a:xfrm>
            <a:custGeom>
              <a:avLst/>
              <a:gdLst/>
              <a:ahLst/>
              <a:cxnLst/>
              <a:rect l="l" t="t" r="r" b="b"/>
              <a:pathLst>
                <a:path w="2426850" h="270197">
                  <a:moveTo>
                    <a:pt x="2392559" y="21590"/>
                  </a:moveTo>
                  <a:cubicBezTo>
                    <a:pt x="2393829" y="34290"/>
                    <a:pt x="2393829" y="44450"/>
                    <a:pt x="2395100" y="54610"/>
                  </a:cubicBezTo>
                  <a:cubicBezTo>
                    <a:pt x="2397639" y="66572"/>
                    <a:pt x="2398909" y="69793"/>
                    <a:pt x="2401450" y="72899"/>
                  </a:cubicBezTo>
                  <a:cubicBezTo>
                    <a:pt x="2401450" y="77386"/>
                    <a:pt x="2414150" y="165851"/>
                    <a:pt x="2420500" y="170338"/>
                  </a:cubicBezTo>
                  <a:cubicBezTo>
                    <a:pt x="2426850" y="177125"/>
                    <a:pt x="2423039" y="184027"/>
                    <a:pt x="2423039" y="190815"/>
                  </a:cubicBezTo>
                  <a:cubicBezTo>
                    <a:pt x="2423039" y="196797"/>
                    <a:pt x="2424309" y="202319"/>
                    <a:pt x="2425579" y="209237"/>
                  </a:cubicBezTo>
                  <a:cubicBezTo>
                    <a:pt x="2425579" y="230827"/>
                    <a:pt x="2425579" y="244797"/>
                    <a:pt x="2425579" y="268927"/>
                  </a:cubicBezTo>
                  <a:cubicBezTo>
                    <a:pt x="2402719" y="268927"/>
                    <a:pt x="2382400" y="270197"/>
                    <a:pt x="2359769" y="268927"/>
                  </a:cubicBezTo>
                  <a:cubicBezTo>
                    <a:pt x="2240498" y="263847"/>
                    <a:pt x="2119392" y="270197"/>
                    <a:pt x="2000121" y="265117"/>
                  </a:cubicBezTo>
                  <a:cubicBezTo>
                    <a:pt x="1928559" y="261307"/>
                    <a:pt x="1858831" y="263847"/>
                    <a:pt x="1787269" y="261307"/>
                  </a:cubicBezTo>
                  <a:cubicBezTo>
                    <a:pt x="1754240" y="260037"/>
                    <a:pt x="1721211" y="258767"/>
                    <a:pt x="1688182" y="257497"/>
                  </a:cubicBezTo>
                  <a:cubicBezTo>
                    <a:pt x="1667998" y="257497"/>
                    <a:pt x="1649648" y="258767"/>
                    <a:pt x="1629464" y="258767"/>
                  </a:cubicBezTo>
                  <a:cubicBezTo>
                    <a:pt x="1578086" y="257497"/>
                    <a:pt x="1436796" y="258767"/>
                    <a:pt x="1385418" y="257497"/>
                  </a:cubicBezTo>
                  <a:cubicBezTo>
                    <a:pt x="1348719" y="256227"/>
                    <a:pt x="614744" y="265117"/>
                    <a:pt x="578046" y="263847"/>
                  </a:cubicBezTo>
                  <a:cubicBezTo>
                    <a:pt x="568871" y="263847"/>
                    <a:pt x="557861" y="265117"/>
                    <a:pt x="548687" y="265117"/>
                  </a:cubicBezTo>
                  <a:cubicBezTo>
                    <a:pt x="526667" y="265117"/>
                    <a:pt x="506483" y="266387"/>
                    <a:pt x="484464" y="266387"/>
                  </a:cubicBezTo>
                  <a:cubicBezTo>
                    <a:pt x="429416" y="266387"/>
                    <a:pt x="376203" y="265117"/>
                    <a:pt x="321155" y="263847"/>
                  </a:cubicBezTo>
                  <a:cubicBezTo>
                    <a:pt x="288126" y="262577"/>
                    <a:pt x="255097" y="261307"/>
                    <a:pt x="223903" y="260037"/>
                  </a:cubicBezTo>
                  <a:cubicBezTo>
                    <a:pt x="165185" y="258767"/>
                    <a:pt x="106467" y="257497"/>
                    <a:pt x="48260" y="257497"/>
                  </a:cubicBezTo>
                  <a:cubicBezTo>
                    <a:pt x="38100" y="257497"/>
                    <a:pt x="29210" y="257497"/>
                    <a:pt x="19050" y="256227"/>
                  </a:cubicBezTo>
                  <a:cubicBezTo>
                    <a:pt x="10160" y="254957"/>
                    <a:pt x="5080" y="248607"/>
                    <a:pt x="7620" y="239717"/>
                  </a:cubicBezTo>
                  <a:cubicBezTo>
                    <a:pt x="16510" y="208071"/>
                    <a:pt x="12700" y="205195"/>
                    <a:pt x="11430" y="202204"/>
                  </a:cubicBezTo>
                  <a:cubicBezTo>
                    <a:pt x="10160" y="196107"/>
                    <a:pt x="6350" y="190125"/>
                    <a:pt x="7620" y="184027"/>
                  </a:cubicBezTo>
                  <a:cubicBezTo>
                    <a:pt x="5080" y="176435"/>
                    <a:pt x="0" y="82448"/>
                    <a:pt x="7620" y="74740"/>
                  </a:cubicBezTo>
                  <a:cubicBezTo>
                    <a:pt x="8890" y="73244"/>
                    <a:pt x="7620" y="71634"/>
                    <a:pt x="8890" y="70138"/>
                  </a:cubicBezTo>
                  <a:cubicBezTo>
                    <a:pt x="10160" y="67722"/>
                    <a:pt x="12700" y="65077"/>
                    <a:pt x="13970" y="44450"/>
                  </a:cubicBezTo>
                  <a:cubicBezTo>
                    <a:pt x="13970" y="41910"/>
                    <a:pt x="15240" y="39370"/>
                    <a:pt x="16510" y="38100"/>
                  </a:cubicBezTo>
                  <a:cubicBezTo>
                    <a:pt x="38100" y="35560"/>
                    <a:pt x="60594" y="30480"/>
                    <a:pt x="89953" y="29210"/>
                  </a:cubicBezTo>
                  <a:cubicBezTo>
                    <a:pt x="139496" y="25400"/>
                    <a:pt x="189039" y="22860"/>
                    <a:pt x="240417" y="20320"/>
                  </a:cubicBezTo>
                  <a:cubicBezTo>
                    <a:pt x="275281" y="17780"/>
                    <a:pt x="310145" y="16510"/>
                    <a:pt x="343174" y="13970"/>
                  </a:cubicBezTo>
                  <a:cubicBezTo>
                    <a:pt x="376203" y="11430"/>
                    <a:pt x="411066" y="8890"/>
                    <a:pt x="444095" y="8890"/>
                  </a:cubicBezTo>
                  <a:cubicBezTo>
                    <a:pt x="480794" y="7620"/>
                    <a:pt x="517493" y="10160"/>
                    <a:pt x="554192" y="8890"/>
                  </a:cubicBezTo>
                  <a:cubicBezTo>
                    <a:pt x="600065" y="8890"/>
                    <a:pt x="1431291" y="6350"/>
                    <a:pt x="1477165" y="5080"/>
                  </a:cubicBezTo>
                  <a:cubicBezTo>
                    <a:pt x="1521203" y="3810"/>
                    <a:pt x="1565241" y="2540"/>
                    <a:pt x="1611115" y="2540"/>
                  </a:cubicBezTo>
                  <a:cubicBezTo>
                    <a:pt x="1686347" y="1270"/>
                    <a:pt x="1759745" y="0"/>
                    <a:pt x="1834977" y="0"/>
                  </a:cubicBezTo>
                  <a:cubicBezTo>
                    <a:pt x="1866171" y="0"/>
                    <a:pt x="1899200" y="2540"/>
                    <a:pt x="1930394" y="2540"/>
                  </a:cubicBezTo>
                  <a:cubicBezTo>
                    <a:pt x="2016636" y="3810"/>
                    <a:pt x="2104713" y="5080"/>
                    <a:pt x="2190955" y="7620"/>
                  </a:cubicBezTo>
                  <a:cubicBezTo>
                    <a:pt x="2236828" y="8890"/>
                    <a:pt x="2282702" y="12700"/>
                    <a:pt x="2328575" y="16510"/>
                  </a:cubicBezTo>
                  <a:cubicBezTo>
                    <a:pt x="2339585" y="16510"/>
                    <a:pt x="2350594" y="16510"/>
                    <a:pt x="2359769" y="16510"/>
                  </a:cubicBezTo>
                  <a:cubicBezTo>
                    <a:pt x="2373509" y="17780"/>
                    <a:pt x="2382399" y="20320"/>
                    <a:pt x="2392559" y="21590"/>
                  </a:cubicBezTo>
                  <a:close/>
                  <a:moveTo>
                    <a:pt x="2402719" y="252417"/>
                  </a:moveTo>
                  <a:cubicBezTo>
                    <a:pt x="2403989" y="235907"/>
                    <a:pt x="2405260" y="223207"/>
                    <a:pt x="2405260" y="210507"/>
                  </a:cubicBezTo>
                  <a:cubicBezTo>
                    <a:pt x="2403989" y="201744"/>
                    <a:pt x="2402719" y="195646"/>
                    <a:pt x="2402719" y="189089"/>
                  </a:cubicBezTo>
                  <a:cubicBezTo>
                    <a:pt x="2402719" y="186098"/>
                    <a:pt x="2405260" y="183107"/>
                    <a:pt x="2403989" y="180116"/>
                  </a:cubicBezTo>
                  <a:cubicBezTo>
                    <a:pt x="2403989" y="177355"/>
                    <a:pt x="2402719" y="174479"/>
                    <a:pt x="2401450" y="171718"/>
                  </a:cubicBezTo>
                  <a:cubicBezTo>
                    <a:pt x="2396369" y="167462"/>
                    <a:pt x="2384939" y="79341"/>
                    <a:pt x="2384939" y="75085"/>
                  </a:cubicBezTo>
                  <a:cubicBezTo>
                    <a:pt x="2382400" y="71519"/>
                    <a:pt x="2379860" y="67838"/>
                    <a:pt x="2377319" y="63500"/>
                  </a:cubicBezTo>
                  <a:cubicBezTo>
                    <a:pt x="2376050" y="44450"/>
                    <a:pt x="2374779" y="43180"/>
                    <a:pt x="2354264" y="41910"/>
                  </a:cubicBezTo>
                  <a:cubicBezTo>
                    <a:pt x="2348759" y="41910"/>
                    <a:pt x="2345089" y="41910"/>
                    <a:pt x="2339585" y="40640"/>
                  </a:cubicBezTo>
                  <a:cubicBezTo>
                    <a:pt x="2293711" y="36830"/>
                    <a:pt x="2246003" y="31750"/>
                    <a:pt x="2200129" y="30480"/>
                  </a:cubicBezTo>
                  <a:cubicBezTo>
                    <a:pt x="2088198" y="26670"/>
                    <a:pt x="1974432" y="25400"/>
                    <a:pt x="1862501" y="22860"/>
                  </a:cubicBezTo>
                  <a:cubicBezTo>
                    <a:pt x="1845987" y="22860"/>
                    <a:pt x="1827637" y="22860"/>
                    <a:pt x="1811123" y="22860"/>
                  </a:cubicBezTo>
                  <a:cubicBezTo>
                    <a:pt x="1783599" y="22860"/>
                    <a:pt x="1756075" y="22860"/>
                    <a:pt x="1730386" y="22860"/>
                  </a:cubicBezTo>
                  <a:cubicBezTo>
                    <a:pt x="1671668" y="22860"/>
                    <a:pt x="1612950" y="22860"/>
                    <a:pt x="1556067" y="24130"/>
                  </a:cubicBezTo>
                  <a:cubicBezTo>
                    <a:pt x="1506524" y="25400"/>
                    <a:pt x="671627" y="29210"/>
                    <a:pt x="622084" y="29210"/>
                  </a:cubicBezTo>
                  <a:cubicBezTo>
                    <a:pt x="541347" y="29210"/>
                    <a:pt x="460610" y="26670"/>
                    <a:pt x="379873" y="33020"/>
                  </a:cubicBezTo>
                  <a:cubicBezTo>
                    <a:pt x="337669" y="36830"/>
                    <a:pt x="297300" y="36830"/>
                    <a:pt x="256932" y="38100"/>
                  </a:cubicBezTo>
                  <a:cubicBezTo>
                    <a:pt x="187204" y="41910"/>
                    <a:pt x="117477" y="45720"/>
                    <a:pt x="49530" y="50800"/>
                  </a:cubicBezTo>
                  <a:cubicBezTo>
                    <a:pt x="36830" y="50800"/>
                    <a:pt x="34290" y="53340"/>
                    <a:pt x="33020" y="64731"/>
                  </a:cubicBezTo>
                  <a:cubicBezTo>
                    <a:pt x="31750" y="66802"/>
                    <a:pt x="31750" y="68873"/>
                    <a:pt x="30480" y="70944"/>
                  </a:cubicBezTo>
                  <a:cubicBezTo>
                    <a:pt x="29210" y="74395"/>
                    <a:pt x="26670" y="77731"/>
                    <a:pt x="25400" y="81182"/>
                  </a:cubicBezTo>
                  <a:cubicBezTo>
                    <a:pt x="20320" y="84863"/>
                    <a:pt x="26670" y="174824"/>
                    <a:pt x="29210" y="178506"/>
                  </a:cubicBezTo>
                  <a:cubicBezTo>
                    <a:pt x="29210" y="182417"/>
                    <a:pt x="29210" y="186443"/>
                    <a:pt x="30480" y="190355"/>
                  </a:cubicBezTo>
                  <a:cubicBezTo>
                    <a:pt x="30480" y="193231"/>
                    <a:pt x="33020" y="196107"/>
                    <a:pt x="33020" y="198983"/>
                  </a:cubicBezTo>
                  <a:cubicBezTo>
                    <a:pt x="33020" y="202089"/>
                    <a:pt x="33020" y="205195"/>
                    <a:pt x="31750" y="210507"/>
                  </a:cubicBezTo>
                  <a:cubicBezTo>
                    <a:pt x="31750" y="214317"/>
                    <a:pt x="31750" y="216857"/>
                    <a:pt x="31750" y="220667"/>
                  </a:cubicBezTo>
                  <a:cubicBezTo>
                    <a:pt x="31750" y="230827"/>
                    <a:pt x="35560" y="234637"/>
                    <a:pt x="44450" y="234637"/>
                  </a:cubicBezTo>
                  <a:cubicBezTo>
                    <a:pt x="64264" y="234637"/>
                    <a:pt x="89953" y="235907"/>
                    <a:pt x="113807" y="235907"/>
                  </a:cubicBezTo>
                  <a:cubicBezTo>
                    <a:pt x="148671" y="235907"/>
                    <a:pt x="185369" y="233367"/>
                    <a:pt x="220233" y="235907"/>
                  </a:cubicBezTo>
                  <a:cubicBezTo>
                    <a:pt x="277116" y="239717"/>
                    <a:pt x="333999" y="242257"/>
                    <a:pt x="390882" y="240987"/>
                  </a:cubicBezTo>
                  <a:cubicBezTo>
                    <a:pt x="427581" y="239717"/>
                    <a:pt x="462445" y="242257"/>
                    <a:pt x="499143" y="242257"/>
                  </a:cubicBezTo>
                  <a:cubicBezTo>
                    <a:pt x="552357" y="242257"/>
                    <a:pt x="605570" y="240987"/>
                    <a:pt x="658783" y="242257"/>
                  </a:cubicBezTo>
                  <a:cubicBezTo>
                    <a:pt x="737685" y="243527"/>
                    <a:pt x="1603775" y="233367"/>
                    <a:pt x="1684512" y="235907"/>
                  </a:cubicBezTo>
                  <a:cubicBezTo>
                    <a:pt x="1719376" y="237177"/>
                    <a:pt x="1754240" y="238447"/>
                    <a:pt x="1787269" y="238447"/>
                  </a:cubicBezTo>
                  <a:cubicBezTo>
                    <a:pt x="1847822" y="240987"/>
                    <a:pt x="1906540" y="237177"/>
                    <a:pt x="1967092" y="240987"/>
                  </a:cubicBezTo>
                  <a:cubicBezTo>
                    <a:pt x="2016636" y="243527"/>
                    <a:pt x="2066179" y="243527"/>
                    <a:pt x="2115722" y="246067"/>
                  </a:cubicBezTo>
                  <a:cubicBezTo>
                    <a:pt x="2189120" y="249877"/>
                    <a:pt x="2262517" y="252417"/>
                    <a:pt x="2335915" y="253687"/>
                  </a:cubicBezTo>
                  <a:cubicBezTo>
                    <a:pt x="2363439" y="253687"/>
                    <a:pt x="2382399" y="252417"/>
                    <a:pt x="2402719" y="252417"/>
                  </a:cubicBezTo>
                  <a:close/>
                </a:path>
              </a:pathLst>
            </a:custGeom>
            <a:grpFill/>
          </p:spPr>
        </p:sp>
      </p:grpSp>
      <p:sp>
        <p:nvSpPr>
          <p:cNvPr id="11" name="TextBox 11"/>
          <p:cNvSpPr txBox="1"/>
          <p:nvPr/>
        </p:nvSpPr>
        <p:spPr>
          <a:xfrm>
            <a:off x="6248400" y="2280934"/>
            <a:ext cx="5774330" cy="984885"/>
          </a:xfrm>
          <a:prstGeom prst="rect">
            <a:avLst/>
          </a:prstGeom>
        </p:spPr>
        <p:txBody>
          <a:bodyPr lIns="0" tIns="0" rIns="0" bIns="0" rtlCol="0" anchor="t">
            <a:spAutoFit/>
          </a:bodyPr>
          <a:lstStyle/>
          <a:p>
            <a:pPr marL="0" lvl="0" indent="0" algn="ctr">
              <a:spcBef>
                <a:spcPct val="0"/>
              </a:spcBef>
            </a:pPr>
            <a:r>
              <a:rPr lang="vi-VN" sz="6400" b="1" spc="210" dirty="0" smtClean="0">
                <a:solidFill>
                  <a:srgbClr val="FF0000"/>
                </a:solidFill>
                <a:latin typeface="Arial" panose="020B0604020202020204" pitchFamily="34" charset="0"/>
                <a:cs typeface="Arial" panose="020B0604020202020204" pitchFamily="34" charset="0"/>
              </a:rPr>
              <a:t>Tiết...</a:t>
            </a:r>
            <a:endParaRPr lang="en-US" sz="6400" b="1" spc="210"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4279541" y="6245162"/>
            <a:ext cx="9648795" cy="1077218"/>
          </a:xfrm>
          <a:prstGeom prst="rect">
            <a:avLst/>
          </a:prstGeom>
          <a:noFill/>
        </p:spPr>
        <p:txBody>
          <a:bodyPr wrap="none" rtlCol="0">
            <a:spAutoFit/>
          </a:bodyPr>
          <a:lstStyle/>
          <a:p>
            <a:r>
              <a:rPr lang="vi-VN" sz="6400" dirty="0" smtClean="0"/>
              <a:t>(</a:t>
            </a:r>
            <a:r>
              <a:rPr lang="vi-VN" sz="6400" i="1" dirty="0" smtClean="0">
                <a:cs typeface="Arial" panose="020B0604020202020204" pitchFamily="34" charset="0"/>
              </a:rPr>
              <a:t>Hoàng Phủ Ngọc Tường</a:t>
            </a:r>
            <a:r>
              <a:rPr lang="vi-VN" sz="6400" dirty="0" smtClean="0"/>
              <a:t>)</a:t>
            </a:r>
            <a:endParaRPr lang="en-US" sz="6400" dirty="0"/>
          </a:p>
        </p:txBody>
      </p:sp>
    </p:spTree>
    <p:extLst>
      <p:ext uri="{BB962C8B-B14F-4D97-AF65-F5344CB8AC3E}">
        <p14:creationId xmlns:p14="http://schemas.microsoft.com/office/powerpoint/2010/main" val="76071595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901509">
            <a:off x="-127294" y="-1307915"/>
            <a:ext cx="2526926" cy="390258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901509">
            <a:off x="15888368" y="-1307915"/>
            <a:ext cx="2526926" cy="3902589"/>
          </a:xfrm>
          <a:prstGeom prst="rect">
            <a:avLst/>
          </a:prstGeom>
        </p:spPr>
      </p:pic>
      <p:pic>
        <p:nvPicPr>
          <p:cNvPr id="1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729532" y="-3605296"/>
            <a:ext cx="1438538" cy="9296401"/>
          </a:xfrm>
          <a:prstGeom prst="rect">
            <a:avLst/>
          </a:prstGeom>
        </p:spPr>
      </p:pic>
      <p:sp>
        <p:nvSpPr>
          <p:cNvPr id="19" name="TextBox 8"/>
          <p:cNvSpPr txBox="1"/>
          <p:nvPr/>
        </p:nvSpPr>
        <p:spPr>
          <a:xfrm>
            <a:off x="5600701" y="550463"/>
            <a:ext cx="7925332" cy="984885"/>
          </a:xfrm>
          <a:prstGeom prst="rect">
            <a:avLst/>
          </a:prstGeom>
        </p:spPr>
        <p:txBody>
          <a:bodyPr wrap="square" lIns="0" tIns="0" rIns="0" bIns="0" rtlCol="0" anchor="t">
            <a:spAutoFit/>
          </a:bodyPr>
          <a:lstStyle/>
          <a:p>
            <a:pPr marL="0" lvl="1" indent="0" algn="ctr">
              <a:spcBef>
                <a:spcPct val="0"/>
              </a:spcBef>
            </a:pPr>
            <a:r>
              <a:rPr lang="vi-VN" sz="6400" b="1" dirty="0" smtClean="0">
                <a:solidFill>
                  <a:srgbClr val="FF0000"/>
                </a:solidFill>
                <a:latin typeface="Arial" panose="020B0604020202020204" pitchFamily="34" charset="0"/>
                <a:cs typeface="Arial" panose="020B0604020202020204" pitchFamily="34" charset="0"/>
              </a:rPr>
              <a:t>NỘI DUNG BÀI HỌC</a:t>
            </a:r>
            <a:endParaRPr lang="en-US" sz="6400" b="1" u="none" dirty="0">
              <a:solidFill>
                <a:srgbClr val="FF0000"/>
              </a:solidFill>
              <a:latin typeface="Arial" panose="020B0604020202020204" pitchFamily="34" charset="0"/>
              <a:cs typeface="Arial" panose="020B0604020202020204" pitchFamily="34" charset="0"/>
            </a:endParaRPr>
          </a:p>
        </p:txBody>
      </p:sp>
      <p:grpSp>
        <p:nvGrpSpPr>
          <p:cNvPr id="20" name="Group 5"/>
          <p:cNvGrpSpPr/>
          <p:nvPr/>
        </p:nvGrpSpPr>
        <p:grpSpPr>
          <a:xfrm>
            <a:off x="2442055" y="1991708"/>
            <a:ext cx="13335000" cy="7952392"/>
            <a:chOff x="0" y="0"/>
            <a:chExt cx="1358318" cy="676091"/>
          </a:xfrm>
        </p:grpSpPr>
        <p:sp>
          <p:nvSpPr>
            <p:cNvPr id="21" name="Freeform 6"/>
            <p:cNvSpPr/>
            <p:nvPr/>
          </p:nvSpPr>
          <p:spPr>
            <a:xfrm>
              <a:off x="10160" y="16510"/>
              <a:ext cx="1335458" cy="648151"/>
            </a:xfrm>
            <a:custGeom>
              <a:avLst/>
              <a:gdLst/>
              <a:ahLst/>
              <a:cxnLst/>
              <a:rect l="l" t="t" r="r" b="b"/>
              <a:pathLst>
                <a:path w="1335458" h="648151">
                  <a:moveTo>
                    <a:pt x="1335458" y="648151"/>
                  </a:moveTo>
                  <a:lnTo>
                    <a:pt x="0" y="640531"/>
                  </a:lnTo>
                  <a:lnTo>
                    <a:pt x="0" y="238023"/>
                  </a:lnTo>
                  <a:lnTo>
                    <a:pt x="17780" y="19050"/>
                  </a:lnTo>
                  <a:lnTo>
                    <a:pt x="663734" y="0"/>
                  </a:lnTo>
                  <a:lnTo>
                    <a:pt x="1316408" y="5080"/>
                  </a:lnTo>
                  <a:close/>
                </a:path>
              </a:pathLst>
            </a:custGeom>
            <a:solidFill>
              <a:srgbClr val="FFFFFF"/>
            </a:solidFill>
          </p:spPr>
        </p:sp>
        <p:sp>
          <p:nvSpPr>
            <p:cNvPr id="22" name="Freeform 7"/>
            <p:cNvSpPr/>
            <p:nvPr/>
          </p:nvSpPr>
          <p:spPr>
            <a:xfrm>
              <a:off x="-3810" y="0"/>
              <a:ext cx="1364668" cy="674821"/>
            </a:xfrm>
            <a:custGeom>
              <a:avLst/>
              <a:gdLst/>
              <a:ahLst/>
              <a:cxnLst/>
              <a:rect l="l" t="t" r="r" b="b"/>
              <a:pathLst>
                <a:path w="1364668" h="674821">
                  <a:moveTo>
                    <a:pt x="1330378" y="21590"/>
                  </a:moveTo>
                  <a:cubicBezTo>
                    <a:pt x="1331648" y="34290"/>
                    <a:pt x="1331648" y="44450"/>
                    <a:pt x="1332918" y="54610"/>
                  </a:cubicBezTo>
                  <a:cubicBezTo>
                    <a:pt x="1335458" y="72833"/>
                    <a:pt x="1336728" y="85122"/>
                    <a:pt x="1339268" y="96972"/>
                  </a:cubicBezTo>
                  <a:cubicBezTo>
                    <a:pt x="1339268" y="114088"/>
                    <a:pt x="1351968" y="451594"/>
                    <a:pt x="1358318" y="468710"/>
                  </a:cubicBezTo>
                  <a:cubicBezTo>
                    <a:pt x="1364668" y="494605"/>
                    <a:pt x="1360858" y="520938"/>
                    <a:pt x="1360858" y="546833"/>
                  </a:cubicBezTo>
                  <a:cubicBezTo>
                    <a:pt x="1360858" y="569655"/>
                    <a:pt x="1362128" y="590722"/>
                    <a:pt x="1363398" y="613861"/>
                  </a:cubicBezTo>
                  <a:cubicBezTo>
                    <a:pt x="1363398" y="635451"/>
                    <a:pt x="1363398" y="649421"/>
                    <a:pt x="1363398" y="673551"/>
                  </a:cubicBezTo>
                  <a:cubicBezTo>
                    <a:pt x="1340538" y="673551"/>
                    <a:pt x="1320218" y="674821"/>
                    <a:pt x="1301032" y="673551"/>
                  </a:cubicBezTo>
                  <a:cubicBezTo>
                    <a:pt x="1236516" y="668471"/>
                    <a:pt x="1171007" y="674821"/>
                    <a:pt x="1106490" y="669741"/>
                  </a:cubicBezTo>
                  <a:cubicBezTo>
                    <a:pt x="1067780" y="665931"/>
                    <a:pt x="1030063" y="668471"/>
                    <a:pt x="991353" y="665931"/>
                  </a:cubicBezTo>
                  <a:cubicBezTo>
                    <a:pt x="973487" y="664661"/>
                    <a:pt x="955621" y="663391"/>
                    <a:pt x="937755" y="662121"/>
                  </a:cubicBezTo>
                  <a:cubicBezTo>
                    <a:pt x="926837" y="662121"/>
                    <a:pt x="916911" y="663391"/>
                    <a:pt x="905993" y="663391"/>
                  </a:cubicBezTo>
                  <a:cubicBezTo>
                    <a:pt x="878201" y="662121"/>
                    <a:pt x="801774" y="663391"/>
                    <a:pt x="773982" y="662121"/>
                  </a:cubicBezTo>
                  <a:cubicBezTo>
                    <a:pt x="754131" y="660851"/>
                    <a:pt x="357106" y="669741"/>
                    <a:pt x="337255" y="668471"/>
                  </a:cubicBezTo>
                  <a:cubicBezTo>
                    <a:pt x="332292" y="668471"/>
                    <a:pt x="326337" y="669741"/>
                    <a:pt x="321374" y="669741"/>
                  </a:cubicBezTo>
                  <a:cubicBezTo>
                    <a:pt x="309463" y="669741"/>
                    <a:pt x="298545" y="671011"/>
                    <a:pt x="286634" y="671011"/>
                  </a:cubicBezTo>
                  <a:cubicBezTo>
                    <a:pt x="256857" y="671011"/>
                    <a:pt x="228073" y="669741"/>
                    <a:pt x="198296" y="668471"/>
                  </a:cubicBezTo>
                  <a:cubicBezTo>
                    <a:pt x="180430" y="667201"/>
                    <a:pt x="162564" y="665931"/>
                    <a:pt x="145691" y="664661"/>
                  </a:cubicBezTo>
                  <a:cubicBezTo>
                    <a:pt x="113929" y="663391"/>
                    <a:pt x="82167" y="662121"/>
                    <a:pt x="48260" y="662121"/>
                  </a:cubicBezTo>
                  <a:cubicBezTo>
                    <a:pt x="38100" y="662121"/>
                    <a:pt x="29210" y="662121"/>
                    <a:pt x="19050" y="660851"/>
                  </a:cubicBezTo>
                  <a:cubicBezTo>
                    <a:pt x="10160" y="659581"/>
                    <a:pt x="5080" y="653231"/>
                    <a:pt x="7620" y="644341"/>
                  </a:cubicBezTo>
                  <a:cubicBezTo>
                    <a:pt x="16510" y="612666"/>
                    <a:pt x="12700" y="601694"/>
                    <a:pt x="11430" y="590283"/>
                  </a:cubicBezTo>
                  <a:cubicBezTo>
                    <a:pt x="10160" y="567022"/>
                    <a:pt x="6350" y="544199"/>
                    <a:pt x="7620" y="520938"/>
                  </a:cubicBezTo>
                  <a:cubicBezTo>
                    <a:pt x="5080" y="491972"/>
                    <a:pt x="0" y="133399"/>
                    <a:pt x="7620" y="103994"/>
                  </a:cubicBezTo>
                  <a:cubicBezTo>
                    <a:pt x="8890" y="98288"/>
                    <a:pt x="7620" y="92144"/>
                    <a:pt x="8890" y="86438"/>
                  </a:cubicBezTo>
                  <a:cubicBezTo>
                    <a:pt x="10160" y="77222"/>
                    <a:pt x="12700" y="67127"/>
                    <a:pt x="13970" y="44450"/>
                  </a:cubicBezTo>
                  <a:cubicBezTo>
                    <a:pt x="13970" y="41910"/>
                    <a:pt x="15240" y="39370"/>
                    <a:pt x="16510" y="38100"/>
                  </a:cubicBezTo>
                  <a:cubicBezTo>
                    <a:pt x="38100" y="35560"/>
                    <a:pt x="57353" y="30480"/>
                    <a:pt x="73234" y="29210"/>
                  </a:cubicBezTo>
                  <a:cubicBezTo>
                    <a:pt x="100033" y="25400"/>
                    <a:pt x="126832" y="22860"/>
                    <a:pt x="154624" y="20320"/>
                  </a:cubicBezTo>
                  <a:cubicBezTo>
                    <a:pt x="173482" y="17780"/>
                    <a:pt x="192341" y="16510"/>
                    <a:pt x="210207" y="13970"/>
                  </a:cubicBezTo>
                  <a:cubicBezTo>
                    <a:pt x="228073" y="11430"/>
                    <a:pt x="246932" y="8890"/>
                    <a:pt x="264798" y="8890"/>
                  </a:cubicBezTo>
                  <a:cubicBezTo>
                    <a:pt x="284649" y="7620"/>
                    <a:pt x="304500" y="10160"/>
                    <a:pt x="324352" y="8890"/>
                  </a:cubicBezTo>
                  <a:cubicBezTo>
                    <a:pt x="349166" y="8890"/>
                    <a:pt x="798796" y="6350"/>
                    <a:pt x="823610" y="5080"/>
                  </a:cubicBezTo>
                  <a:cubicBezTo>
                    <a:pt x="847432" y="3810"/>
                    <a:pt x="871253" y="2540"/>
                    <a:pt x="896067" y="2540"/>
                  </a:cubicBezTo>
                  <a:cubicBezTo>
                    <a:pt x="936762" y="1270"/>
                    <a:pt x="976465" y="0"/>
                    <a:pt x="1017160" y="0"/>
                  </a:cubicBezTo>
                  <a:cubicBezTo>
                    <a:pt x="1034033" y="0"/>
                    <a:pt x="1051899" y="2540"/>
                    <a:pt x="1068773" y="2540"/>
                  </a:cubicBezTo>
                  <a:cubicBezTo>
                    <a:pt x="1115423" y="3810"/>
                    <a:pt x="1163066" y="5080"/>
                    <a:pt x="1209717" y="7620"/>
                  </a:cubicBezTo>
                  <a:cubicBezTo>
                    <a:pt x="1234531" y="8890"/>
                    <a:pt x="1259345" y="12700"/>
                    <a:pt x="1284159" y="16510"/>
                  </a:cubicBezTo>
                  <a:cubicBezTo>
                    <a:pt x="1290114" y="16510"/>
                    <a:pt x="1296069" y="16510"/>
                    <a:pt x="1301032" y="16510"/>
                  </a:cubicBezTo>
                  <a:cubicBezTo>
                    <a:pt x="1311328" y="17780"/>
                    <a:pt x="1320218" y="20320"/>
                    <a:pt x="1330378" y="21590"/>
                  </a:cubicBezTo>
                  <a:close/>
                  <a:moveTo>
                    <a:pt x="1340538" y="657041"/>
                  </a:moveTo>
                  <a:cubicBezTo>
                    <a:pt x="1341808" y="640531"/>
                    <a:pt x="1343078" y="627831"/>
                    <a:pt x="1343078" y="615131"/>
                  </a:cubicBezTo>
                  <a:cubicBezTo>
                    <a:pt x="1341808" y="588527"/>
                    <a:pt x="1340538" y="565266"/>
                    <a:pt x="1340538" y="540249"/>
                  </a:cubicBezTo>
                  <a:cubicBezTo>
                    <a:pt x="1340538" y="528838"/>
                    <a:pt x="1343078" y="517427"/>
                    <a:pt x="1341808" y="506016"/>
                  </a:cubicBezTo>
                  <a:cubicBezTo>
                    <a:pt x="1341808" y="495483"/>
                    <a:pt x="1340538" y="484510"/>
                    <a:pt x="1339268" y="473977"/>
                  </a:cubicBezTo>
                  <a:cubicBezTo>
                    <a:pt x="1334188" y="457738"/>
                    <a:pt x="1322758" y="121549"/>
                    <a:pt x="1322758" y="105311"/>
                  </a:cubicBezTo>
                  <a:cubicBezTo>
                    <a:pt x="1320218" y="91705"/>
                    <a:pt x="1317678" y="77661"/>
                    <a:pt x="1315138" y="63500"/>
                  </a:cubicBezTo>
                  <a:cubicBezTo>
                    <a:pt x="1313868" y="44450"/>
                    <a:pt x="1312598" y="43180"/>
                    <a:pt x="1298055" y="41910"/>
                  </a:cubicBezTo>
                  <a:cubicBezTo>
                    <a:pt x="1295077" y="41910"/>
                    <a:pt x="1293092" y="41910"/>
                    <a:pt x="1290114" y="40640"/>
                  </a:cubicBezTo>
                  <a:cubicBezTo>
                    <a:pt x="1265300" y="36830"/>
                    <a:pt x="1239493" y="31750"/>
                    <a:pt x="1214680" y="30480"/>
                  </a:cubicBezTo>
                  <a:cubicBezTo>
                    <a:pt x="1154133" y="26670"/>
                    <a:pt x="1092594" y="25400"/>
                    <a:pt x="1032048" y="22860"/>
                  </a:cubicBezTo>
                  <a:cubicBezTo>
                    <a:pt x="1023115" y="22860"/>
                    <a:pt x="1013189" y="22860"/>
                    <a:pt x="1004256" y="22860"/>
                  </a:cubicBezTo>
                  <a:cubicBezTo>
                    <a:pt x="989368" y="22860"/>
                    <a:pt x="974480" y="22860"/>
                    <a:pt x="960584" y="22860"/>
                  </a:cubicBezTo>
                  <a:cubicBezTo>
                    <a:pt x="928822" y="22860"/>
                    <a:pt x="897060" y="22860"/>
                    <a:pt x="866290" y="24130"/>
                  </a:cubicBezTo>
                  <a:cubicBezTo>
                    <a:pt x="839491" y="25400"/>
                    <a:pt x="387876" y="29210"/>
                    <a:pt x="361076" y="29210"/>
                  </a:cubicBezTo>
                  <a:cubicBezTo>
                    <a:pt x="317404" y="29210"/>
                    <a:pt x="273731" y="26670"/>
                    <a:pt x="230058" y="33020"/>
                  </a:cubicBezTo>
                  <a:cubicBezTo>
                    <a:pt x="207229" y="36830"/>
                    <a:pt x="185393" y="36830"/>
                    <a:pt x="163557" y="38100"/>
                  </a:cubicBezTo>
                  <a:cubicBezTo>
                    <a:pt x="125839" y="41910"/>
                    <a:pt x="88122" y="45720"/>
                    <a:pt x="49530" y="50800"/>
                  </a:cubicBezTo>
                  <a:cubicBezTo>
                    <a:pt x="36830" y="50800"/>
                    <a:pt x="34290" y="53340"/>
                    <a:pt x="33020" y="65811"/>
                  </a:cubicBezTo>
                  <a:cubicBezTo>
                    <a:pt x="31750" y="73711"/>
                    <a:pt x="31750" y="81611"/>
                    <a:pt x="30480" y="89511"/>
                  </a:cubicBezTo>
                  <a:cubicBezTo>
                    <a:pt x="29210" y="102677"/>
                    <a:pt x="26670" y="115405"/>
                    <a:pt x="25400" y="128572"/>
                  </a:cubicBezTo>
                  <a:cubicBezTo>
                    <a:pt x="20320" y="142616"/>
                    <a:pt x="26670" y="485827"/>
                    <a:pt x="29210" y="499872"/>
                  </a:cubicBezTo>
                  <a:cubicBezTo>
                    <a:pt x="29210" y="514794"/>
                    <a:pt x="29210" y="530155"/>
                    <a:pt x="30480" y="545077"/>
                  </a:cubicBezTo>
                  <a:cubicBezTo>
                    <a:pt x="30480" y="556049"/>
                    <a:pt x="33020" y="567022"/>
                    <a:pt x="33020" y="577994"/>
                  </a:cubicBezTo>
                  <a:cubicBezTo>
                    <a:pt x="33020" y="589844"/>
                    <a:pt x="33020" y="601694"/>
                    <a:pt x="31750" y="615131"/>
                  </a:cubicBezTo>
                  <a:cubicBezTo>
                    <a:pt x="31750" y="618941"/>
                    <a:pt x="31750" y="621481"/>
                    <a:pt x="31750" y="625291"/>
                  </a:cubicBezTo>
                  <a:cubicBezTo>
                    <a:pt x="31750" y="635451"/>
                    <a:pt x="35560" y="639261"/>
                    <a:pt x="44450" y="639261"/>
                  </a:cubicBezTo>
                  <a:cubicBezTo>
                    <a:pt x="59338" y="639261"/>
                    <a:pt x="73234" y="640531"/>
                    <a:pt x="86137" y="640531"/>
                  </a:cubicBezTo>
                  <a:cubicBezTo>
                    <a:pt x="104995" y="640531"/>
                    <a:pt x="124847" y="637991"/>
                    <a:pt x="143705" y="640531"/>
                  </a:cubicBezTo>
                  <a:cubicBezTo>
                    <a:pt x="174475" y="644341"/>
                    <a:pt x="205244" y="646881"/>
                    <a:pt x="236014" y="645611"/>
                  </a:cubicBezTo>
                  <a:cubicBezTo>
                    <a:pt x="255865" y="644341"/>
                    <a:pt x="274724" y="646881"/>
                    <a:pt x="294575" y="646881"/>
                  </a:cubicBezTo>
                  <a:cubicBezTo>
                    <a:pt x="323359" y="646881"/>
                    <a:pt x="352143" y="645611"/>
                    <a:pt x="380928" y="646881"/>
                  </a:cubicBezTo>
                  <a:cubicBezTo>
                    <a:pt x="423608" y="648151"/>
                    <a:pt x="892097" y="637991"/>
                    <a:pt x="935770" y="640531"/>
                  </a:cubicBezTo>
                  <a:cubicBezTo>
                    <a:pt x="954628" y="641801"/>
                    <a:pt x="973487" y="643071"/>
                    <a:pt x="991353" y="643071"/>
                  </a:cubicBezTo>
                  <a:cubicBezTo>
                    <a:pt x="1024108" y="645611"/>
                    <a:pt x="1055870" y="641801"/>
                    <a:pt x="1088624" y="645611"/>
                  </a:cubicBezTo>
                  <a:cubicBezTo>
                    <a:pt x="1115423" y="648151"/>
                    <a:pt x="1142222" y="648151"/>
                    <a:pt x="1169022" y="650691"/>
                  </a:cubicBezTo>
                  <a:cubicBezTo>
                    <a:pt x="1208724" y="654501"/>
                    <a:pt x="1248427" y="657041"/>
                    <a:pt x="1288129" y="658311"/>
                  </a:cubicBezTo>
                  <a:cubicBezTo>
                    <a:pt x="1303018" y="658311"/>
                    <a:pt x="1320218" y="657041"/>
                    <a:pt x="1340538" y="657041"/>
                  </a:cubicBezTo>
                  <a:close/>
                </a:path>
              </a:pathLst>
            </a:custGeom>
            <a:solidFill>
              <a:srgbClr val="FFFFFF"/>
            </a:solidFill>
          </p:spPr>
        </p:sp>
      </p:grpSp>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80052"/>
          <a:stretch>
            <a:fillRect/>
          </a:stretch>
        </p:blipFill>
        <p:spPr>
          <a:xfrm>
            <a:off x="1" y="9007383"/>
            <a:ext cx="18364200" cy="1335053"/>
          </a:xfrm>
          <a:prstGeom prst="rect">
            <a:avLst/>
          </a:prstGeom>
        </p:spPr>
      </p:pic>
      <p:sp>
        <p:nvSpPr>
          <p:cNvPr id="23" name="TextBox 22"/>
          <p:cNvSpPr txBox="1"/>
          <p:nvPr/>
        </p:nvSpPr>
        <p:spPr>
          <a:xfrm>
            <a:off x="2847710" y="2386403"/>
            <a:ext cx="12498753" cy="6620980"/>
          </a:xfrm>
          <a:prstGeom prst="rect">
            <a:avLst/>
          </a:prstGeom>
          <a:noFill/>
        </p:spPr>
        <p:txBody>
          <a:bodyPr wrap="square" rtlCol="0">
            <a:spAutoFit/>
          </a:bodyPr>
          <a:lstStyle/>
          <a:p>
            <a:pPr marL="400050" indent="-400050">
              <a:lnSpc>
                <a:spcPct val="150000"/>
              </a:lnSpc>
              <a:buAutoNum type="romanUcPeriod"/>
            </a:pPr>
            <a:r>
              <a:rPr lang="vi-VN" sz="4800" b="1" dirty="0" smtClean="0"/>
              <a:t>  TÌM HIỂU CHUNG</a:t>
            </a:r>
          </a:p>
          <a:p>
            <a:pPr marL="400050" indent="-400050">
              <a:lnSpc>
                <a:spcPct val="150000"/>
              </a:lnSpc>
              <a:buAutoNum type="romanUcPeriod"/>
            </a:pPr>
            <a:r>
              <a:rPr lang="vi-VN" sz="4800" b="1" dirty="0" smtClean="0"/>
              <a:t> TÌM HIỂU CHI TIẾT</a:t>
            </a:r>
          </a:p>
          <a:p>
            <a:pPr>
              <a:lnSpc>
                <a:spcPct val="150000"/>
              </a:lnSpc>
            </a:pPr>
            <a:r>
              <a:rPr lang="vi-VN" sz="4800" dirty="0"/>
              <a:t>	</a:t>
            </a:r>
            <a:r>
              <a:rPr lang="vi-VN" sz="4800" dirty="0" smtClean="0"/>
              <a:t>1. Nét </a:t>
            </a:r>
            <a:r>
              <a:rPr lang="vi-VN" sz="4800" dirty="0"/>
              <a:t>riêng trong khẩu vị của người </a:t>
            </a:r>
            <a:r>
              <a:rPr lang="vi-VN" sz="4800" dirty="0" smtClean="0"/>
              <a:t>Huế</a:t>
            </a:r>
          </a:p>
          <a:p>
            <a:pPr>
              <a:lnSpc>
                <a:spcPct val="150000"/>
              </a:lnSpc>
            </a:pPr>
            <a:r>
              <a:rPr lang="vi-VN" sz="4800" dirty="0"/>
              <a:t>	</a:t>
            </a:r>
            <a:r>
              <a:rPr lang="vi-VN" sz="4800" dirty="0" smtClean="0"/>
              <a:t>2. Cơm hến xứ Huế</a:t>
            </a:r>
          </a:p>
          <a:p>
            <a:pPr>
              <a:lnSpc>
                <a:spcPct val="150000"/>
              </a:lnSpc>
            </a:pPr>
            <a:r>
              <a:rPr lang="vi-VN" sz="4800" dirty="0"/>
              <a:t>	</a:t>
            </a:r>
            <a:r>
              <a:rPr lang="vi-VN" sz="4800" dirty="0" smtClean="0"/>
              <a:t>3. Tình cảm của tác giả với món cơm hến</a:t>
            </a:r>
          </a:p>
          <a:p>
            <a:pPr>
              <a:lnSpc>
                <a:spcPct val="150000"/>
              </a:lnSpc>
            </a:pPr>
            <a:r>
              <a:rPr lang="vi-VN" sz="4800" b="1" dirty="0" smtClean="0"/>
              <a:t>III.  TỔNG KẾT</a:t>
            </a:r>
            <a:endParaRPr lang="en-US" sz="4800" b="1" dirty="0"/>
          </a:p>
        </p:txBody>
      </p:sp>
      <p:pic>
        <p:nvPicPr>
          <p:cNvPr id="24"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859678" y="5932271"/>
            <a:ext cx="4542390" cy="4809747"/>
          </a:xfrm>
          <a:prstGeom prst="rect">
            <a:avLst/>
          </a:prstGeom>
        </p:spPr>
      </p:pic>
      <p:pic>
        <p:nvPicPr>
          <p:cNvPr id="25"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79584" y="3619500"/>
            <a:ext cx="2943734" cy="6722936"/>
          </a:xfrm>
          <a:prstGeom prst="rect">
            <a:avLst/>
          </a:prstGeom>
        </p:spPr>
      </p:pic>
    </p:spTree>
    <p:extLst>
      <p:ext uri="{BB962C8B-B14F-4D97-AF65-F5344CB8AC3E}">
        <p14:creationId xmlns:p14="http://schemas.microsoft.com/office/powerpoint/2010/main" val="2121829307"/>
      </p:ext>
    </p:extLst>
  </p:cSld>
  <p:clrMapOvr>
    <a:masterClrMapping/>
  </p:clrMapOvr>
  <p:transition spd="slow">
    <p:strip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224213" y="2581487"/>
            <a:ext cx="11839575" cy="1477328"/>
          </a:xfrm>
          <a:prstGeom prst="rect">
            <a:avLst/>
          </a:prstGeom>
        </p:spPr>
        <p:txBody>
          <a:bodyPr wrap="square" lIns="0" tIns="0" rIns="0" bIns="0" rtlCol="0" anchor="t">
            <a:spAutoFit/>
          </a:bodyPr>
          <a:lstStyle/>
          <a:p>
            <a:pPr marL="0" lvl="1" indent="0" algn="ctr">
              <a:spcBef>
                <a:spcPct val="0"/>
              </a:spcBef>
            </a:pPr>
            <a:r>
              <a:rPr lang="vi-VN" sz="9600" b="1" u="none" dirty="0" smtClean="0">
                <a:solidFill>
                  <a:srgbClr val="E17795"/>
                </a:solidFill>
                <a:latin typeface="Arial" panose="020B0604020202020204" pitchFamily="34" charset="0"/>
                <a:cs typeface="Arial" panose="020B0604020202020204" pitchFamily="34" charset="0"/>
              </a:rPr>
              <a:t>I. TÌM HIỂU CHUNG</a:t>
            </a:r>
            <a:endParaRPr lang="en-US" sz="9600" b="1" u="none" dirty="0">
              <a:solidFill>
                <a:srgbClr val="E17795"/>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03805" y="-1670845"/>
            <a:ext cx="3088916" cy="47705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01509">
            <a:off x="15414865" y="-1563109"/>
            <a:ext cx="3019494" cy="466331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80052"/>
          <a:stretch>
            <a:fillRect/>
          </a:stretch>
        </p:blipFill>
        <p:spPr>
          <a:xfrm>
            <a:off x="0" y="8964331"/>
            <a:ext cx="18288000" cy="132266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7377" b="21037"/>
          <a:stretch>
            <a:fillRect/>
          </a:stretch>
        </p:blipFill>
        <p:spPr>
          <a:xfrm>
            <a:off x="14848971" y="6722480"/>
            <a:ext cx="3439029" cy="356452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946361" y="7730030"/>
            <a:ext cx="1956502" cy="199388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19652" b="31607"/>
          <a:stretch>
            <a:fillRect/>
          </a:stretch>
        </p:blipFill>
        <p:spPr>
          <a:xfrm>
            <a:off x="-1" y="7200900"/>
            <a:ext cx="2765453" cy="30521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45859" y="4525232"/>
            <a:ext cx="2196271" cy="505142"/>
          </a:xfrm>
          <a:prstGeom prst="rect">
            <a:avLst/>
          </a:prstGeom>
        </p:spPr>
      </p:pic>
      <p:pic>
        <p:nvPicPr>
          <p:cNvPr id="14"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49"/>
              </a:ext>
            </a:extLst>
          </a:blip>
          <a:srcRect/>
          <a:stretch>
            <a:fillRect/>
          </a:stretch>
        </p:blipFill>
        <p:spPr>
          <a:xfrm>
            <a:off x="2433685" y="5030374"/>
            <a:ext cx="12870031" cy="5863476"/>
          </a:xfrm>
          <a:prstGeom prst="rect">
            <a:avLst/>
          </a:prstGeom>
        </p:spPr>
      </p:pic>
    </p:spTree>
    <p:extLst>
      <p:ext uri="{BB962C8B-B14F-4D97-AF65-F5344CB8AC3E}">
        <p14:creationId xmlns:p14="http://schemas.microsoft.com/office/powerpoint/2010/main" val="2167267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r>
              <a:rPr lang="vi-VN" sz="5200" b="1" u="none" dirty="0" smtClean="0">
                <a:solidFill>
                  <a:srgbClr val="995599"/>
                </a:solidFill>
                <a:latin typeface="Arial" panose="020B0604020202020204" pitchFamily="34" charset="0"/>
                <a:cs typeface="Arial" panose="020B0604020202020204" pitchFamily="34" charset="0"/>
              </a:rPr>
              <a:t>1. </a:t>
            </a:r>
            <a:r>
              <a:rPr lang="vi-VN" sz="5200" b="1" dirty="0">
                <a:solidFill>
                  <a:srgbClr val="995599"/>
                </a:solidFill>
                <a:cs typeface="Arial" panose="020B0604020202020204" pitchFamily="34" charset="0"/>
              </a:rPr>
              <a:t>Tác giả </a:t>
            </a:r>
            <a:r>
              <a:rPr lang="vi-VN" sz="5200" b="1" dirty="0" smtClean="0">
                <a:solidFill>
                  <a:srgbClr val="995599"/>
                </a:solidFill>
                <a:cs typeface="Arial" panose="020B0604020202020204" pitchFamily="34" charset="0"/>
              </a:rPr>
              <a:t>Hoàng Phủ Ngọc Tường</a:t>
            </a:r>
            <a:endParaRPr lang="en-US" sz="5200" b="1" u="none" dirty="0">
              <a:solidFill>
                <a:srgbClr val="995599"/>
              </a:solidFill>
              <a:latin typeface="Arial" panose="020B0604020202020204" pitchFamily="34" charset="0"/>
              <a:cs typeface="Arial" panose="020B0604020202020204" pitchFamily="34" charset="0"/>
            </a:endParaRPr>
          </a:p>
        </p:txBody>
      </p:sp>
      <p:sp>
        <p:nvSpPr>
          <p:cNvPr id="12" name="Rectangle 11"/>
          <p:cNvSpPr/>
          <p:nvPr/>
        </p:nvSpPr>
        <p:spPr>
          <a:xfrm>
            <a:off x="5851528" y="1446316"/>
            <a:ext cx="11466063" cy="8402300"/>
          </a:xfrm>
          <a:prstGeom prst="rect">
            <a:avLst/>
          </a:prstGeom>
        </p:spPr>
        <p:txBody>
          <a:bodyPr wrap="square">
            <a:spAutoFit/>
          </a:bodyPr>
          <a:lstStyle/>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Năm </a:t>
            </a:r>
            <a:r>
              <a:rPr lang="vi-VN" sz="4500" dirty="0">
                <a:solidFill>
                  <a:srgbClr val="000000"/>
                </a:solidFill>
                <a:ea typeface="Times New Roman" panose="02020603050405020304" pitchFamily="18" charset="0"/>
                <a:cs typeface="Arial" panose="020B0604020202020204" pitchFamily="34" charset="0"/>
              </a:rPr>
              <a:t>sinh: 1937</a:t>
            </a:r>
          </a:p>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Quê </a:t>
            </a:r>
            <a:r>
              <a:rPr lang="vi-VN" sz="4500" dirty="0">
                <a:solidFill>
                  <a:srgbClr val="000000"/>
                </a:solidFill>
                <a:ea typeface="Times New Roman" panose="02020603050405020304" pitchFamily="18" charset="0"/>
                <a:cs typeface="Arial" panose="020B0604020202020204" pitchFamily="34" charset="0"/>
              </a:rPr>
              <a:t>quán: Quảng Trị</a:t>
            </a:r>
          </a:p>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Đề </a:t>
            </a:r>
            <a:r>
              <a:rPr lang="vi-VN" sz="4500" dirty="0">
                <a:solidFill>
                  <a:srgbClr val="000000"/>
                </a:solidFill>
                <a:ea typeface="Times New Roman" panose="02020603050405020304" pitchFamily="18" charset="0"/>
                <a:cs typeface="Arial" panose="020B0604020202020204" pitchFamily="34" charset="0"/>
              </a:rPr>
              <a:t>tài: cảm hứng ngợi ca vẻ dẹp đất nước và con người trên khắp mọi miền Tổ quốc, đặc biệt là Huế.	</a:t>
            </a:r>
          </a:p>
          <a:p>
            <a:pPr marL="685800" indent="-685800" algn="just">
              <a:lnSpc>
                <a:spcPct val="150000"/>
              </a:lnSpc>
              <a:buFontTx/>
              <a:buChar char="-"/>
              <a:tabLst>
                <a:tab pos="90170" algn="l"/>
                <a:tab pos="180340" algn="l"/>
              </a:tabLst>
            </a:pPr>
            <a:r>
              <a:rPr lang="vi-VN" sz="4500" dirty="0" smtClean="0">
                <a:solidFill>
                  <a:srgbClr val="000000"/>
                </a:solidFill>
                <a:ea typeface="Times New Roman" panose="02020603050405020304" pitchFamily="18" charset="0"/>
                <a:cs typeface="Arial" panose="020B0604020202020204" pitchFamily="34" charset="0"/>
              </a:rPr>
              <a:t>Phong </a:t>
            </a:r>
            <a:r>
              <a:rPr lang="vi-VN" sz="4500" dirty="0">
                <a:solidFill>
                  <a:srgbClr val="000000"/>
                </a:solidFill>
                <a:ea typeface="Times New Roman" panose="02020603050405020304" pitchFamily="18" charset="0"/>
                <a:cs typeface="Arial" panose="020B0604020202020204" pitchFamily="34" charset="0"/>
              </a:rPr>
              <a:t>cách nghệ thuật: có cách tiếp cận độc đáo, tâm hồn nhạy cảm, ngòi bút tài hoa, cái tôi giàu trách nhiệm với xã hội.</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586" y="2160731"/>
            <a:ext cx="4540731" cy="6362700"/>
          </a:xfrm>
          <a:prstGeom prst="rect">
            <a:avLst/>
          </a:prstGeom>
        </p:spPr>
      </p:pic>
    </p:spTree>
    <p:extLst>
      <p:ext uri="{BB962C8B-B14F-4D97-AF65-F5344CB8AC3E}">
        <p14:creationId xmlns:p14="http://schemas.microsoft.com/office/powerpoint/2010/main" val="3189869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r>
              <a:rPr lang="vi-VN" sz="5200" b="1" u="none" dirty="0" smtClean="0">
                <a:solidFill>
                  <a:srgbClr val="995599"/>
                </a:solidFill>
                <a:latin typeface="Arial" panose="020B0604020202020204" pitchFamily="34" charset="0"/>
                <a:cs typeface="Arial" panose="020B0604020202020204" pitchFamily="34" charset="0"/>
              </a:rPr>
              <a:t>1. </a:t>
            </a:r>
            <a:r>
              <a:rPr lang="vi-VN" sz="5200" b="1" dirty="0">
                <a:solidFill>
                  <a:srgbClr val="995599"/>
                </a:solidFill>
                <a:cs typeface="Arial" panose="020B0604020202020204" pitchFamily="34" charset="0"/>
              </a:rPr>
              <a:t>Tác giả </a:t>
            </a:r>
            <a:r>
              <a:rPr lang="vi-VN" sz="5200" b="1" dirty="0" smtClean="0">
                <a:solidFill>
                  <a:srgbClr val="995599"/>
                </a:solidFill>
                <a:cs typeface="Arial" panose="020B0604020202020204" pitchFamily="34" charset="0"/>
              </a:rPr>
              <a:t>Hoàng Phủ Ngọc Tường</a:t>
            </a:r>
            <a:endParaRPr lang="en-US" sz="5200" b="1" u="none" dirty="0">
              <a:solidFill>
                <a:srgbClr val="995599"/>
              </a:solidFill>
              <a:latin typeface="Arial" panose="020B0604020202020204" pitchFamily="34" charset="0"/>
              <a:cs typeface="Arial" panose="020B0604020202020204" pitchFamily="34" charset="0"/>
            </a:endParaRPr>
          </a:p>
        </p:txBody>
      </p:sp>
      <p:sp>
        <p:nvSpPr>
          <p:cNvPr id="12" name="Rectangle 11"/>
          <p:cNvSpPr/>
          <p:nvPr/>
        </p:nvSpPr>
        <p:spPr>
          <a:xfrm>
            <a:off x="1219198" y="1382662"/>
            <a:ext cx="15112849" cy="3080202"/>
          </a:xfrm>
          <a:prstGeom prst="rect">
            <a:avLst/>
          </a:prstGeom>
        </p:spPr>
        <p:txBody>
          <a:bodyPr wrap="square">
            <a:spAutoFit/>
          </a:bodyPr>
          <a:lstStyle/>
          <a:p>
            <a:pPr marL="685800" indent="-685800" algn="just">
              <a:lnSpc>
                <a:spcPct val="150000"/>
              </a:lnSpc>
              <a:buFontTx/>
              <a:buChar char="-"/>
              <a:tabLst>
                <a:tab pos="90170" algn="l"/>
                <a:tab pos="180340" algn="l"/>
              </a:tabLst>
            </a:pPr>
            <a:r>
              <a:rPr lang="vi-VN" sz="4500" dirty="0">
                <a:solidFill>
                  <a:srgbClr val="000000"/>
                </a:solidFill>
                <a:ea typeface="Times New Roman" panose="02020603050405020304" pitchFamily="18" charset="0"/>
                <a:cs typeface="Arial" panose="020B0604020202020204" pitchFamily="34" charset="0"/>
              </a:rPr>
              <a:t>Tác phẩm tiêu biểu: </a:t>
            </a:r>
            <a:r>
              <a:rPr lang="vi-VN" sz="4500" i="1" dirty="0">
                <a:solidFill>
                  <a:srgbClr val="000000"/>
                </a:solidFill>
                <a:ea typeface="Times New Roman" panose="02020603050405020304" pitchFamily="18" charset="0"/>
                <a:cs typeface="Arial" panose="020B0604020202020204" pitchFamily="34" charset="0"/>
              </a:rPr>
              <a:t>Rất nhiều ánh lửa (1979), Ai đã đặt tên cho dòng sông? (1984), Huế - Di tích và con người (1970)…</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2461" y="4743946"/>
            <a:ext cx="3657600" cy="49272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69922" y="4709820"/>
            <a:ext cx="3505200" cy="4932336"/>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42744" y="4651805"/>
            <a:ext cx="3689303" cy="4990351"/>
          </a:xfrm>
          <a:prstGeom prst="rect">
            <a:avLst/>
          </a:prstGeom>
        </p:spPr>
      </p:pic>
    </p:spTree>
    <p:extLst>
      <p:ext uri="{BB962C8B-B14F-4D97-AF65-F5344CB8AC3E}">
        <p14:creationId xmlns:p14="http://schemas.microsoft.com/office/powerpoint/2010/main" val="1236618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6332048" y="-379152"/>
            <a:ext cx="2002830" cy="33661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7089" b="38686"/>
          <a:stretch>
            <a:fillRect/>
          </a:stretch>
        </p:blipFill>
        <p:spPr>
          <a:xfrm>
            <a:off x="0" y="7476200"/>
            <a:ext cx="4745723" cy="2810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b="9867"/>
          <a:stretch>
            <a:fillRect/>
          </a:stretch>
        </p:blipFill>
        <p:spPr>
          <a:xfrm rot="-10109067">
            <a:off x="15922771" y="-173984"/>
            <a:ext cx="1790370" cy="244037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544800" y="9600451"/>
            <a:ext cx="2984997" cy="686549"/>
          </a:xfrm>
          <a:prstGeom prst="rect">
            <a:avLst/>
          </a:prstGeom>
        </p:spPr>
      </p:pic>
      <p:sp>
        <p:nvSpPr>
          <p:cNvPr id="9" name="TextBox 9"/>
          <p:cNvSpPr txBox="1"/>
          <p:nvPr/>
        </p:nvSpPr>
        <p:spPr>
          <a:xfrm>
            <a:off x="3727699" y="646097"/>
            <a:ext cx="11111849" cy="800219"/>
          </a:xfrm>
          <a:prstGeom prst="rect">
            <a:avLst/>
          </a:prstGeom>
        </p:spPr>
        <p:txBody>
          <a:bodyPr wrap="square" lIns="0" tIns="0" rIns="0" bIns="0" rtlCol="0" anchor="t">
            <a:spAutoFit/>
          </a:bodyPr>
          <a:lstStyle/>
          <a:p>
            <a:pPr lvl="0" algn="ctr"/>
            <a:r>
              <a:rPr lang="en-US" sz="5200" b="1" u="none" dirty="0" smtClean="0">
                <a:solidFill>
                  <a:srgbClr val="995599"/>
                </a:solidFill>
                <a:latin typeface="Arial" panose="020B0604020202020204" pitchFamily="34" charset="0"/>
                <a:cs typeface="Arial" panose="020B0604020202020204" pitchFamily="34" charset="0"/>
              </a:rPr>
              <a:t>2. </a:t>
            </a:r>
            <a:r>
              <a:rPr lang="en-US" sz="5200" b="1" u="none" dirty="0" err="1" smtClean="0">
                <a:solidFill>
                  <a:srgbClr val="995599"/>
                </a:solidFill>
                <a:latin typeface="Arial" panose="020B0604020202020204" pitchFamily="34" charset="0"/>
                <a:cs typeface="Arial" panose="020B0604020202020204" pitchFamily="34" charset="0"/>
              </a:rPr>
              <a:t>Tác</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phẩm</a:t>
            </a:r>
            <a:r>
              <a:rPr lang="en-US" sz="5200" b="1" u="none" dirty="0" smtClean="0">
                <a:solidFill>
                  <a:srgbClr val="995599"/>
                </a:solidFill>
                <a:latin typeface="Arial" panose="020B0604020202020204" pitchFamily="34" charset="0"/>
                <a:cs typeface="Arial" panose="020B0604020202020204" pitchFamily="34" charset="0"/>
              </a:rPr>
              <a:t> Chuyện </a:t>
            </a:r>
            <a:r>
              <a:rPr lang="en-US" sz="5200" b="1" u="none" dirty="0" err="1" smtClean="0">
                <a:solidFill>
                  <a:srgbClr val="995599"/>
                </a:solidFill>
                <a:latin typeface="Arial" panose="020B0604020202020204" pitchFamily="34" charset="0"/>
                <a:cs typeface="Arial" panose="020B0604020202020204" pitchFamily="34" charset="0"/>
              </a:rPr>
              <a:t>cơm</a:t>
            </a:r>
            <a:r>
              <a:rPr lang="en-US" sz="5200" b="1" u="none" dirty="0" smtClean="0">
                <a:solidFill>
                  <a:srgbClr val="995599"/>
                </a:solidFill>
                <a:latin typeface="Arial" panose="020B0604020202020204" pitchFamily="34" charset="0"/>
                <a:cs typeface="Arial" panose="020B0604020202020204" pitchFamily="34" charset="0"/>
              </a:rPr>
              <a:t> </a:t>
            </a:r>
            <a:r>
              <a:rPr lang="en-US" sz="5200" b="1" u="none" dirty="0" err="1" smtClean="0">
                <a:solidFill>
                  <a:srgbClr val="995599"/>
                </a:solidFill>
                <a:latin typeface="Arial" panose="020B0604020202020204" pitchFamily="34" charset="0"/>
                <a:cs typeface="Arial" panose="020B0604020202020204" pitchFamily="34" charset="0"/>
              </a:rPr>
              <a:t>Hến</a:t>
            </a:r>
            <a:endParaRPr lang="en-US" sz="5200" b="1" u="none" dirty="0">
              <a:solidFill>
                <a:srgbClr val="995599"/>
              </a:solidFill>
              <a:latin typeface="Arial" panose="020B0604020202020204" pitchFamily="34" charset="0"/>
              <a:cs typeface="Arial" panose="020B0604020202020204" pitchFamily="34" charset="0"/>
            </a:endParaRPr>
          </a:p>
        </p:txBody>
      </p:sp>
      <p:sp>
        <p:nvSpPr>
          <p:cNvPr id="10" name="Rectangle 9"/>
          <p:cNvSpPr/>
          <p:nvPr/>
        </p:nvSpPr>
        <p:spPr>
          <a:xfrm>
            <a:off x="1522725" y="1665865"/>
            <a:ext cx="15810738" cy="4247317"/>
          </a:xfrm>
          <a:prstGeom prst="rect">
            <a:avLst/>
          </a:prstGeom>
        </p:spPr>
        <p:txBody>
          <a:bodyPr wrap="none">
            <a:spAutoFit/>
          </a:bodyPr>
          <a:lstStyle/>
          <a:p>
            <a:pPr marL="685800" indent="-685800">
              <a:lnSpc>
                <a:spcPct val="150000"/>
              </a:lnSpc>
              <a:buFontTx/>
              <a:buChar char="-"/>
            </a:pP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xứ</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rích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Huê</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 Di </a:t>
            </a:r>
            <a:r>
              <a:rPr lang="en-US" sz="45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tích</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500" dirty="0">
                <a:solidFill>
                  <a:srgbClr val="000000"/>
                </a:solidFill>
                <a:latin typeface="Arial" panose="020B0604020202020204" pitchFamily="34" charset="0"/>
                <a:ea typeface="Times New Roman" panose="02020603050405020304" pitchFamily="18" charset="0"/>
                <a:cs typeface="Arial" panose="020B0604020202020204" pitchFamily="34" charset="0"/>
              </a:rPr>
              <a:t>con </a:t>
            </a:r>
            <a:r>
              <a:rPr lang="en-US" sz="45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người</a:t>
            </a:r>
            <a:endParaRPr lang="en-US" sz="45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85800" indent="-685800">
              <a:lnSpc>
                <a:spcPct val="150000"/>
              </a:lnSpc>
              <a:buFontTx/>
              <a:buChar char="-"/>
            </a:pPr>
            <a:r>
              <a:rPr lang="vi-VN" sz="4500" dirty="0">
                <a:ea typeface="Times New Roman" panose="02020603050405020304" pitchFamily="18" charset="0"/>
                <a:cs typeface="Arial" panose="020B0604020202020204" pitchFamily="34" charset="0"/>
              </a:rPr>
              <a:t>Thể loại: tản văn</a:t>
            </a:r>
          </a:p>
          <a:p>
            <a:pPr marL="685800" indent="-685800">
              <a:lnSpc>
                <a:spcPct val="150000"/>
              </a:lnSpc>
              <a:buFontTx/>
              <a:buChar char="-"/>
            </a:pPr>
            <a:r>
              <a:rPr lang="vi-VN" sz="4500" dirty="0" smtClean="0">
                <a:ea typeface="Times New Roman" panose="02020603050405020304" pitchFamily="18" charset="0"/>
                <a:cs typeface="Arial" panose="020B0604020202020204" pitchFamily="34" charset="0"/>
              </a:rPr>
              <a:t>Phương </a:t>
            </a:r>
            <a:r>
              <a:rPr lang="vi-VN" sz="4500" dirty="0">
                <a:ea typeface="Times New Roman" panose="02020603050405020304" pitchFamily="18" charset="0"/>
                <a:cs typeface="Arial" panose="020B0604020202020204" pitchFamily="34" charset="0"/>
              </a:rPr>
              <a:t>thức biểu đạt: tự sự kết hợp miêu tả và biểu cảm</a:t>
            </a:r>
            <a:r>
              <a:rPr lang="vi-VN" sz="4500" dirty="0" smtClean="0">
                <a:ea typeface="Times New Roman" panose="02020603050405020304" pitchFamily="18" charset="0"/>
                <a:cs typeface="Arial" panose="020B0604020202020204" pitchFamily="34" charset="0"/>
              </a:rPr>
              <a:t>.</a:t>
            </a:r>
            <a:endParaRPr lang="en-US" sz="4500" dirty="0" smtClean="0">
              <a:ea typeface="Times New Roman" panose="02020603050405020304" pitchFamily="18" charset="0"/>
              <a:cs typeface="Arial" panose="020B0604020202020204" pitchFamily="34" charset="0"/>
            </a:endParaRPr>
          </a:p>
          <a:p>
            <a:pPr marL="685800" indent="-685800">
              <a:lnSpc>
                <a:spcPct val="150000"/>
              </a:lnSpc>
              <a:buFontTx/>
              <a:buChar char="-"/>
            </a:pPr>
            <a:r>
              <a:rPr lang="vi-VN" sz="4500" dirty="0" smtClean="0">
                <a:ea typeface="Times New Roman" panose="02020603050405020304" pitchFamily="18" charset="0"/>
                <a:cs typeface="Arial" panose="020B0604020202020204" pitchFamily="34" charset="0"/>
              </a:rPr>
              <a:t>Một số từ khó</a:t>
            </a:r>
            <a:r>
              <a:rPr lang="vi-VN" sz="4500" dirty="0">
                <a:ea typeface="Times New Roman" panose="02020603050405020304" pitchFamily="18" charset="0"/>
                <a:cs typeface="Arial" panose="020B0604020202020204" pitchFamily="34" charset="0"/>
              </a:rPr>
              <a:t>: lạt, duống, nấm tràm, hến, ruốc, đậu </a:t>
            </a:r>
            <a:r>
              <a:rPr lang="vi-VN" sz="4500" dirty="0" smtClean="0">
                <a:ea typeface="Times New Roman" panose="02020603050405020304" pitchFamily="18" charset="0"/>
                <a:cs typeface="Arial" panose="020B0604020202020204" pitchFamily="34" charset="0"/>
              </a:rPr>
              <a:t>phụng.</a:t>
            </a:r>
            <a:endParaRPr lang="vi-VN" sz="45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5100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out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out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1000</Words>
  <Application>Microsoft Office PowerPoint</Application>
  <PresentationFormat>Custom</PresentationFormat>
  <Paragraphs>95</Paragraphs>
  <Slides>29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13</cp:revision>
  <dcterms:created xsi:type="dcterms:W3CDTF">2006-08-16T00:00:00Z</dcterms:created>
  <dcterms:modified xsi:type="dcterms:W3CDTF">2024-10-09T02:03:11Z</dcterms:modified>
  <dc:identifier>DAEswOIwa4E</dc:identifier>
</cp:coreProperties>
</file>