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438" r:id="rId3"/>
    <p:sldId id="270" r:id="rId4"/>
    <p:sldId id="434" r:id="rId5"/>
    <p:sldId id="474" r:id="rId6"/>
    <p:sldId id="258" r:id="rId7"/>
    <p:sldId id="443" r:id="rId8"/>
    <p:sldId id="444" r:id="rId9"/>
    <p:sldId id="447" r:id="rId10"/>
    <p:sldId id="446" r:id="rId11"/>
    <p:sldId id="450" r:id="rId12"/>
    <p:sldId id="473" r:id="rId13"/>
    <p:sldId id="453" r:id="rId14"/>
    <p:sldId id="454" r:id="rId15"/>
    <p:sldId id="455" r:id="rId16"/>
    <p:sldId id="458" r:id="rId17"/>
    <p:sldId id="470" r:id="rId18"/>
    <p:sldId id="463" r:id="rId19"/>
    <p:sldId id="476" r:id="rId20"/>
    <p:sldId id="478" r:id="rId21"/>
    <p:sldId id="468" r:id="rId22"/>
    <p:sldId id="46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32" userDrawn="1">
          <p15:clr>
            <a:srgbClr val="A4A3A4"/>
          </p15:clr>
        </p15:guide>
        <p15:guide id="2" pos="7272" userDrawn="1">
          <p15:clr>
            <a:srgbClr val="A4A3A4"/>
          </p15:clr>
        </p15:guide>
        <p15:guide id="3" orient="horz" pos="648" userDrawn="1">
          <p15:clr>
            <a:srgbClr val="A4A3A4"/>
          </p15:clr>
        </p15:guide>
        <p15:guide id="4" orient="horz" pos="712" userDrawn="1">
          <p15:clr>
            <a:srgbClr val="A4A3A4"/>
          </p15:clr>
        </p15:guide>
        <p15:guide id="5" orient="horz" pos="3960"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1D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96" d="100"/>
          <a:sy n="96" d="100"/>
        </p:scale>
        <p:origin x="178" y="62"/>
      </p:cViewPr>
      <p:guideLst>
        <p:guide pos="432"/>
        <p:guide pos="7272"/>
        <p:guide orient="horz" pos="648"/>
        <p:guide orient="horz" pos="712"/>
        <p:guide orient="horz" pos="3960"/>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16FB9-0614-42C6-8115-C4BE9A2CA8D0}"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C5ACB-55AB-497F-94D7-9D79DC212C2C}" type="slidenum">
              <a:rPr lang="en-US" smtClean="0"/>
              <a:t>‹#›</a:t>
            </a:fld>
            <a:endParaRPr lang="en-US"/>
          </a:p>
        </p:txBody>
      </p:sp>
    </p:spTree>
    <p:extLst>
      <p:ext uri="{BB962C8B-B14F-4D97-AF65-F5344CB8AC3E}">
        <p14:creationId xmlns:p14="http://schemas.microsoft.com/office/powerpoint/2010/main" val="1019848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708D5-A6AD-4945-BD68-15787654C1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49171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A00FF-4DE3-4FE1-9DF0-80EB97C690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9DF52-A31C-479F-91CA-19BFCB4959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025FEE-6F28-4327-A238-97E094D2065D}"/>
              </a:ext>
            </a:extLst>
          </p:cNvPr>
          <p:cNvSpPr>
            <a:spLocks noGrp="1"/>
          </p:cNvSpPr>
          <p:nvPr>
            <p:ph type="dt" sz="half" idx="10"/>
          </p:nvPr>
        </p:nvSpPr>
        <p:spPr/>
        <p:txBody>
          <a:bodyPr/>
          <a:lstStyle/>
          <a:p>
            <a:fld id="{93D40A32-3412-4678-B800-C3353DA8AFD6}" type="datetimeFigureOut">
              <a:rPr lang="en-US" smtClean="0"/>
              <a:t>10/6/2024</a:t>
            </a:fld>
            <a:endParaRPr lang="en-US"/>
          </a:p>
        </p:txBody>
      </p:sp>
      <p:sp>
        <p:nvSpPr>
          <p:cNvPr id="5" name="Footer Placeholder 4">
            <a:extLst>
              <a:ext uri="{FF2B5EF4-FFF2-40B4-BE49-F238E27FC236}">
                <a16:creationId xmlns:a16="http://schemas.microsoft.com/office/drawing/2014/main" id="{C5A293E9-88D6-4C5B-B540-B7517CB33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850E4-8164-47D6-A4F6-F9FBADD170DF}"/>
              </a:ext>
            </a:extLst>
          </p:cNvPr>
          <p:cNvSpPr>
            <a:spLocks noGrp="1"/>
          </p:cNvSpPr>
          <p:nvPr>
            <p:ph type="sldNum" sz="quarter" idx="12"/>
          </p:nvPr>
        </p:nvSpPr>
        <p:spPr/>
        <p:txBody>
          <a:bodyPr/>
          <a:lstStyle/>
          <a:p>
            <a:fld id="{3DAFCC46-F14D-41C5-B016-85A080E28094}" type="slidenum">
              <a:rPr lang="en-US" smtClean="0"/>
              <a:t>‹#›</a:t>
            </a:fld>
            <a:endParaRPr lang="en-US"/>
          </a:p>
        </p:txBody>
      </p:sp>
    </p:spTree>
    <p:extLst>
      <p:ext uri="{BB962C8B-B14F-4D97-AF65-F5344CB8AC3E}">
        <p14:creationId xmlns:p14="http://schemas.microsoft.com/office/powerpoint/2010/main" val="2693451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6C5A8-C889-45A9-9CFB-ADA31F12C4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C85D21-D769-4E8F-99AD-51239F6483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EF261-CB4E-4498-B3BD-F50A9A78895E}"/>
              </a:ext>
            </a:extLst>
          </p:cNvPr>
          <p:cNvSpPr>
            <a:spLocks noGrp="1"/>
          </p:cNvSpPr>
          <p:nvPr>
            <p:ph type="dt" sz="half" idx="10"/>
          </p:nvPr>
        </p:nvSpPr>
        <p:spPr/>
        <p:txBody>
          <a:bodyPr/>
          <a:lstStyle/>
          <a:p>
            <a:fld id="{93D40A32-3412-4678-B800-C3353DA8AFD6}" type="datetimeFigureOut">
              <a:rPr lang="en-US" smtClean="0"/>
              <a:t>10/6/2024</a:t>
            </a:fld>
            <a:endParaRPr lang="en-US"/>
          </a:p>
        </p:txBody>
      </p:sp>
      <p:sp>
        <p:nvSpPr>
          <p:cNvPr id="5" name="Footer Placeholder 4">
            <a:extLst>
              <a:ext uri="{FF2B5EF4-FFF2-40B4-BE49-F238E27FC236}">
                <a16:creationId xmlns:a16="http://schemas.microsoft.com/office/drawing/2014/main" id="{EDA14962-A4FF-45B7-AEFE-9158816E6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C25B0-8CC7-441B-83AA-D14AC7B3E3A4}"/>
              </a:ext>
            </a:extLst>
          </p:cNvPr>
          <p:cNvSpPr>
            <a:spLocks noGrp="1"/>
          </p:cNvSpPr>
          <p:nvPr>
            <p:ph type="sldNum" sz="quarter" idx="12"/>
          </p:nvPr>
        </p:nvSpPr>
        <p:spPr/>
        <p:txBody>
          <a:bodyPr/>
          <a:lstStyle/>
          <a:p>
            <a:fld id="{3DAFCC46-F14D-41C5-B016-85A080E28094}" type="slidenum">
              <a:rPr lang="en-US" smtClean="0"/>
              <a:t>‹#›</a:t>
            </a:fld>
            <a:endParaRPr lang="en-US"/>
          </a:p>
        </p:txBody>
      </p:sp>
    </p:spTree>
    <p:extLst>
      <p:ext uri="{BB962C8B-B14F-4D97-AF65-F5344CB8AC3E}">
        <p14:creationId xmlns:p14="http://schemas.microsoft.com/office/powerpoint/2010/main" val="1124570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B6DC29-821B-4E72-816B-080D692725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F0CFE3-FFF4-4A7A-80E3-3B49000266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A6A68-F57C-4808-9FF8-3349CA2C608D}"/>
              </a:ext>
            </a:extLst>
          </p:cNvPr>
          <p:cNvSpPr>
            <a:spLocks noGrp="1"/>
          </p:cNvSpPr>
          <p:nvPr>
            <p:ph type="dt" sz="half" idx="10"/>
          </p:nvPr>
        </p:nvSpPr>
        <p:spPr/>
        <p:txBody>
          <a:bodyPr/>
          <a:lstStyle/>
          <a:p>
            <a:fld id="{93D40A32-3412-4678-B800-C3353DA8AFD6}" type="datetimeFigureOut">
              <a:rPr lang="en-US" smtClean="0"/>
              <a:t>10/6/2024</a:t>
            </a:fld>
            <a:endParaRPr lang="en-US"/>
          </a:p>
        </p:txBody>
      </p:sp>
      <p:sp>
        <p:nvSpPr>
          <p:cNvPr id="5" name="Footer Placeholder 4">
            <a:extLst>
              <a:ext uri="{FF2B5EF4-FFF2-40B4-BE49-F238E27FC236}">
                <a16:creationId xmlns:a16="http://schemas.microsoft.com/office/drawing/2014/main" id="{1C6A746D-4DE9-48AA-B583-C774C23A8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F6B59-E4E0-44AF-A7CC-0A96C283DBC2}"/>
              </a:ext>
            </a:extLst>
          </p:cNvPr>
          <p:cNvSpPr>
            <a:spLocks noGrp="1"/>
          </p:cNvSpPr>
          <p:nvPr>
            <p:ph type="sldNum" sz="quarter" idx="12"/>
          </p:nvPr>
        </p:nvSpPr>
        <p:spPr/>
        <p:txBody>
          <a:bodyPr/>
          <a:lstStyle/>
          <a:p>
            <a:fld id="{3DAFCC46-F14D-41C5-B016-85A080E28094}" type="slidenum">
              <a:rPr lang="en-US" smtClean="0"/>
              <a:t>‹#›</a:t>
            </a:fld>
            <a:endParaRPr lang="en-US"/>
          </a:p>
        </p:txBody>
      </p:sp>
    </p:spTree>
    <p:extLst>
      <p:ext uri="{BB962C8B-B14F-4D97-AF65-F5344CB8AC3E}">
        <p14:creationId xmlns:p14="http://schemas.microsoft.com/office/powerpoint/2010/main" val="1612127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474714" y="-4036606"/>
            <a:ext cx="17322385" cy="12261711"/>
            <a:chOff x="-3356036" y="-3027455"/>
            <a:chExt cx="12991789" cy="9196283"/>
          </a:xfrm>
        </p:grpSpPr>
        <p:sp>
          <p:nvSpPr>
            <p:cNvPr id="10" name="Google Shape;10;p2"/>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txBox="1">
            <a:spLocks noGrp="1"/>
          </p:cNvSpPr>
          <p:nvPr>
            <p:ph type="ctrTitle"/>
          </p:nvPr>
        </p:nvSpPr>
        <p:spPr>
          <a:xfrm>
            <a:off x="2708200" y="1314209"/>
            <a:ext cx="6775600" cy="36836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SzPts val="5200"/>
              <a:buNone/>
              <a:defRPr sz="102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4" name="Google Shape;24;p2"/>
          <p:cNvSpPr txBox="1">
            <a:spLocks noGrp="1"/>
          </p:cNvSpPr>
          <p:nvPr>
            <p:ph type="subTitle" idx="1"/>
          </p:nvPr>
        </p:nvSpPr>
        <p:spPr>
          <a:xfrm>
            <a:off x="3190000" y="4997791"/>
            <a:ext cx="5812000" cy="54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5" name="Google Shape;25;p2"/>
          <p:cNvSpPr/>
          <p:nvPr/>
        </p:nvSpPr>
        <p:spPr>
          <a:xfrm>
            <a:off x="-131549" y="4771001"/>
            <a:ext cx="2170044" cy="2349665"/>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rot="-5400000" flipH="1">
            <a:off x="9504920" y="-864227"/>
            <a:ext cx="3112645" cy="3370288"/>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5775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grpSp>
        <p:nvGrpSpPr>
          <p:cNvPr id="28" name="Google Shape;28;p3"/>
          <p:cNvGrpSpPr/>
          <p:nvPr/>
        </p:nvGrpSpPr>
        <p:grpSpPr>
          <a:xfrm>
            <a:off x="-4474714" y="-4036606"/>
            <a:ext cx="17322385" cy="12261711"/>
            <a:chOff x="-3356036" y="-3027455"/>
            <a:chExt cx="12991789" cy="9196283"/>
          </a:xfrm>
        </p:grpSpPr>
        <p:sp>
          <p:nvSpPr>
            <p:cNvPr id="29" name="Google Shape;29;p3"/>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txBox="1">
            <a:spLocks noGrp="1"/>
          </p:cNvSpPr>
          <p:nvPr>
            <p:ph type="title"/>
          </p:nvPr>
        </p:nvSpPr>
        <p:spPr>
          <a:xfrm>
            <a:off x="3189200" y="3360100"/>
            <a:ext cx="5813600" cy="75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3" name="Google Shape;43;p3"/>
          <p:cNvSpPr txBox="1">
            <a:spLocks noGrp="1"/>
          </p:cNvSpPr>
          <p:nvPr>
            <p:ph type="title" idx="2" hasCustomPrompt="1"/>
          </p:nvPr>
        </p:nvSpPr>
        <p:spPr>
          <a:xfrm>
            <a:off x="5006800" y="2336567"/>
            <a:ext cx="2178400" cy="9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4" name="Google Shape;44;p3"/>
          <p:cNvSpPr txBox="1">
            <a:spLocks noGrp="1"/>
          </p:cNvSpPr>
          <p:nvPr>
            <p:ph type="subTitle" idx="1"/>
          </p:nvPr>
        </p:nvSpPr>
        <p:spPr>
          <a:xfrm>
            <a:off x="2931400" y="4266400"/>
            <a:ext cx="6329200" cy="707200"/>
          </a:xfrm>
          <a:prstGeom prst="rect">
            <a:avLst/>
          </a:prstGeom>
          <a:solidFill>
            <a:srgbClr val="FFFFFF"/>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 name="Google Shape;45;p3"/>
          <p:cNvSpPr/>
          <p:nvPr/>
        </p:nvSpPr>
        <p:spPr>
          <a:xfrm rot="-2700000">
            <a:off x="-1638987" y="3309935"/>
            <a:ext cx="3148621" cy="3409243"/>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rot="-2700000">
            <a:off x="10673904" y="3329378"/>
            <a:ext cx="3112720" cy="3370369"/>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31304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7"/>
        <p:cNvGrpSpPr/>
        <p:nvPr/>
      </p:nvGrpSpPr>
      <p:grpSpPr>
        <a:xfrm>
          <a:off x="0" y="0"/>
          <a:ext cx="0" cy="0"/>
          <a:chOff x="0" y="0"/>
          <a:chExt cx="0" cy="0"/>
        </a:xfrm>
      </p:grpSpPr>
      <p:sp>
        <p:nvSpPr>
          <p:cNvPr id="48" name="Google Shape;48;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9" name="Google Shape;49;p4"/>
          <p:cNvSpPr txBox="1">
            <a:spLocks noGrp="1"/>
          </p:cNvSpPr>
          <p:nvPr>
            <p:ph type="body" idx="1"/>
          </p:nvPr>
        </p:nvSpPr>
        <p:spPr>
          <a:xfrm>
            <a:off x="960000" y="1536633"/>
            <a:ext cx="10272000" cy="4608000"/>
          </a:xfrm>
          <a:prstGeom prst="rect">
            <a:avLst/>
          </a:prstGeom>
          <a:solidFill>
            <a:srgbClr val="FFFFFF"/>
          </a:solidFill>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accent2"/>
              </a:buClr>
              <a:buSzPts val="1200"/>
              <a:buFont typeface="Jura"/>
              <a:buChar char="■"/>
              <a:defRPr sz="1600">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Char char="○"/>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Light"/>
              <a:buChar char="■"/>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Light"/>
              <a:buChar char="●"/>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Light"/>
              <a:buChar char="○"/>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Light"/>
              <a:buChar char="■"/>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Light"/>
              <a:buChar char="●"/>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Light"/>
              <a:buChar char="○"/>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Light"/>
              <a:buChar char="■"/>
              <a:defRPr>
                <a:solidFill>
                  <a:srgbClr val="434343"/>
                </a:solidFill>
              </a:defRPr>
            </a:lvl9pPr>
          </a:lstStyle>
          <a:p>
            <a:endParaRPr/>
          </a:p>
        </p:txBody>
      </p:sp>
      <p:grpSp>
        <p:nvGrpSpPr>
          <p:cNvPr id="50" name="Google Shape;50;p4"/>
          <p:cNvGrpSpPr/>
          <p:nvPr/>
        </p:nvGrpSpPr>
        <p:grpSpPr>
          <a:xfrm>
            <a:off x="-4474714" y="-4036606"/>
            <a:ext cx="17322385" cy="12261711"/>
            <a:chOff x="-3356036" y="-3027455"/>
            <a:chExt cx="12991789" cy="9196283"/>
          </a:xfrm>
        </p:grpSpPr>
        <p:sp>
          <p:nvSpPr>
            <p:cNvPr id="51" name="Google Shape;51;p4"/>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4"/>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4"/>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4"/>
          <p:cNvSpPr/>
          <p:nvPr/>
        </p:nvSpPr>
        <p:spPr>
          <a:xfrm rot="-8817918" flipH="1">
            <a:off x="-743824" y="-882581"/>
            <a:ext cx="1999928" cy="2165468"/>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4"/>
          <p:cNvSpPr/>
          <p:nvPr/>
        </p:nvSpPr>
        <p:spPr>
          <a:xfrm rot="1982082" flipH="1">
            <a:off x="10984476" y="5265686"/>
            <a:ext cx="1999928" cy="2165468"/>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6837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6"/>
        <p:cNvGrpSpPr/>
        <p:nvPr/>
      </p:nvGrpSpPr>
      <p:grpSpPr>
        <a:xfrm>
          <a:off x="0" y="0"/>
          <a:ext cx="0" cy="0"/>
          <a:chOff x="0" y="0"/>
          <a:chExt cx="0" cy="0"/>
        </a:xfrm>
      </p:grpSpPr>
      <p:grpSp>
        <p:nvGrpSpPr>
          <p:cNvPr id="67" name="Google Shape;67;p5"/>
          <p:cNvGrpSpPr/>
          <p:nvPr/>
        </p:nvGrpSpPr>
        <p:grpSpPr>
          <a:xfrm>
            <a:off x="-4474714" y="-4036606"/>
            <a:ext cx="17322385" cy="12261711"/>
            <a:chOff x="-3356036" y="-3027455"/>
            <a:chExt cx="12991789" cy="9196283"/>
          </a:xfrm>
        </p:grpSpPr>
        <p:sp>
          <p:nvSpPr>
            <p:cNvPr id="68" name="Google Shape;68;p5"/>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 name="Google Shape;81;p5"/>
          <p:cNvSpPr txBox="1">
            <a:spLocks noGrp="1"/>
          </p:cNvSpPr>
          <p:nvPr>
            <p:ph type="subTitle" idx="1"/>
          </p:nvPr>
        </p:nvSpPr>
        <p:spPr>
          <a:xfrm>
            <a:off x="1575233" y="3512721"/>
            <a:ext cx="3809200" cy="46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667">
                <a:solidFill>
                  <a:schemeClr val="accent2"/>
                </a:solidFill>
                <a:latin typeface="Bungee"/>
                <a:ea typeface="Bungee"/>
                <a:cs typeface="Bungee"/>
                <a:sym typeface="Bunge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82" name="Google Shape;82;p5"/>
          <p:cNvSpPr txBox="1">
            <a:spLocks noGrp="1"/>
          </p:cNvSpPr>
          <p:nvPr>
            <p:ph type="subTitle" idx="2"/>
          </p:nvPr>
        </p:nvSpPr>
        <p:spPr>
          <a:xfrm>
            <a:off x="6448400" y="3512721"/>
            <a:ext cx="3809200" cy="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667">
                <a:solidFill>
                  <a:schemeClr val="accent2"/>
                </a:solidFill>
                <a:latin typeface="Bungee"/>
                <a:ea typeface="Bungee"/>
                <a:cs typeface="Bungee"/>
                <a:sym typeface="Bunge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83" name="Google Shape;83;p5"/>
          <p:cNvSpPr txBox="1">
            <a:spLocks noGrp="1"/>
          </p:cNvSpPr>
          <p:nvPr>
            <p:ph type="subTitle" idx="3"/>
          </p:nvPr>
        </p:nvSpPr>
        <p:spPr>
          <a:xfrm>
            <a:off x="1456333" y="4114567"/>
            <a:ext cx="4047200" cy="1446000"/>
          </a:xfrm>
          <a:prstGeom prst="rect">
            <a:avLst/>
          </a:prstGeom>
          <a:solidFill>
            <a:srgbClr val="FFFFFF"/>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5"/>
          <p:cNvSpPr txBox="1">
            <a:spLocks noGrp="1"/>
          </p:cNvSpPr>
          <p:nvPr>
            <p:ph type="subTitle" idx="4"/>
          </p:nvPr>
        </p:nvSpPr>
        <p:spPr>
          <a:xfrm>
            <a:off x="6329400" y="4114333"/>
            <a:ext cx="4047200" cy="1446000"/>
          </a:xfrm>
          <a:prstGeom prst="rect">
            <a:avLst/>
          </a:prstGeom>
          <a:solidFill>
            <a:srgbClr val="FFFFFF"/>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6" name="Google Shape;86;p5"/>
          <p:cNvSpPr/>
          <p:nvPr/>
        </p:nvSpPr>
        <p:spPr>
          <a:xfrm rot="-5114802">
            <a:off x="-225340" y="5598762"/>
            <a:ext cx="1716823" cy="1858929"/>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5"/>
          <p:cNvSpPr/>
          <p:nvPr/>
        </p:nvSpPr>
        <p:spPr>
          <a:xfrm rot="1799946" flipH="1">
            <a:off x="11091749" y="1201430"/>
            <a:ext cx="2152177" cy="2330319"/>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72569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6"/>
        <p:cNvGrpSpPr/>
        <p:nvPr/>
      </p:nvGrpSpPr>
      <p:grpSpPr>
        <a:xfrm>
          <a:off x="0" y="0"/>
          <a:ext cx="0" cy="0"/>
          <a:chOff x="0" y="0"/>
          <a:chExt cx="0" cy="0"/>
        </a:xfrm>
      </p:grpSpPr>
      <p:grpSp>
        <p:nvGrpSpPr>
          <p:cNvPr id="107" name="Google Shape;107;p7"/>
          <p:cNvGrpSpPr/>
          <p:nvPr/>
        </p:nvGrpSpPr>
        <p:grpSpPr>
          <a:xfrm>
            <a:off x="-4474714" y="-4036606"/>
            <a:ext cx="17322385" cy="12261711"/>
            <a:chOff x="-3356036" y="-3027455"/>
            <a:chExt cx="12991789" cy="9196283"/>
          </a:xfrm>
        </p:grpSpPr>
        <p:sp>
          <p:nvSpPr>
            <p:cNvPr id="108" name="Google Shape;108;p7"/>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 name="Google Shape;121;p7"/>
          <p:cNvSpPr txBox="1">
            <a:spLocks noGrp="1"/>
          </p:cNvSpPr>
          <p:nvPr>
            <p:ph type="title"/>
          </p:nvPr>
        </p:nvSpPr>
        <p:spPr>
          <a:xfrm>
            <a:off x="960000" y="593367"/>
            <a:ext cx="5940400" cy="2056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2" name="Google Shape;122;p7"/>
          <p:cNvSpPr txBox="1">
            <a:spLocks noGrp="1"/>
          </p:cNvSpPr>
          <p:nvPr>
            <p:ph type="body" idx="1"/>
          </p:nvPr>
        </p:nvSpPr>
        <p:spPr>
          <a:xfrm>
            <a:off x="953467" y="3070700"/>
            <a:ext cx="4727200" cy="1623600"/>
          </a:xfrm>
          <a:prstGeom prst="rect">
            <a:avLst/>
          </a:prstGeom>
          <a:solidFill>
            <a:srgbClr val="FFFFFF"/>
          </a:solidFill>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2133"/>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123" name="Google Shape;123;p7"/>
          <p:cNvSpPr/>
          <p:nvPr/>
        </p:nvSpPr>
        <p:spPr>
          <a:xfrm rot="1800032" flipH="1">
            <a:off x="-949571" y="4832313"/>
            <a:ext cx="1831913" cy="1983547"/>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8843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4"/>
        <p:cNvGrpSpPr/>
        <p:nvPr/>
      </p:nvGrpSpPr>
      <p:grpSpPr>
        <a:xfrm>
          <a:off x="0" y="0"/>
          <a:ext cx="0" cy="0"/>
          <a:chOff x="0" y="0"/>
          <a:chExt cx="0" cy="0"/>
        </a:xfrm>
      </p:grpSpPr>
      <p:grpSp>
        <p:nvGrpSpPr>
          <p:cNvPr id="125" name="Google Shape;125;p8"/>
          <p:cNvGrpSpPr/>
          <p:nvPr/>
        </p:nvGrpSpPr>
        <p:grpSpPr>
          <a:xfrm>
            <a:off x="-4474714" y="-4036606"/>
            <a:ext cx="17322385" cy="12261711"/>
            <a:chOff x="-3356036" y="-3027455"/>
            <a:chExt cx="12991789" cy="9196283"/>
          </a:xfrm>
        </p:grpSpPr>
        <p:sp>
          <p:nvSpPr>
            <p:cNvPr id="126" name="Google Shape;126;p8"/>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8"/>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8"/>
          <p:cNvSpPr txBox="1">
            <a:spLocks noGrp="1"/>
          </p:cNvSpPr>
          <p:nvPr>
            <p:ph type="title"/>
          </p:nvPr>
        </p:nvSpPr>
        <p:spPr>
          <a:xfrm>
            <a:off x="3026400" y="1967400"/>
            <a:ext cx="6139200" cy="292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5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40" name="Google Shape;140;p8"/>
          <p:cNvSpPr/>
          <p:nvPr/>
        </p:nvSpPr>
        <p:spPr>
          <a:xfrm rot="-899948">
            <a:off x="-571661" y="4302194"/>
            <a:ext cx="2800964" cy="3032809"/>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8"/>
          <p:cNvSpPr/>
          <p:nvPr/>
        </p:nvSpPr>
        <p:spPr>
          <a:xfrm rot="9601323">
            <a:off x="9469219" y="-736319"/>
            <a:ext cx="3538620" cy="3831772"/>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5461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2"/>
        <p:cNvGrpSpPr/>
        <p:nvPr/>
      </p:nvGrpSpPr>
      <p:grpSpPr>
        <a:xfrm>
          <a:off x="0" y="0"/>
          <a:ext cx="0" cy="0"/>
          <a:chOff x="0" y="0"/>
          <a:chExt cx="0" cy="0"/>
        </a:xfrm>
      </p:grpSpPr>
      <p:grpSp>
        <p:nvGrpSpPr>
          <p:cNvPr id="143" name="Google Shape;143;p9"/>
          <p:cNvGrpSpPr/>
          <p:nvPr/>
        </p:nvGrpSpPr>
        <p:grpSpPr>
          <a:xfrm>
            <a:off x="-4474714" y="-4036606"/>
            <a:ext cx="17322385" cy="12261711"/>
            <a:chOff x="-3356036" y="-3027455"/>
            <a:chExt cx="12991789" cy="9196283"/>
          </a:xfrm>
        </p:grpSpPr>
        <p:sp>
          <p:nvSpPr>
            <p:cNvPr id="144" name="Google Shape;144;p9"/>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9"/>
          <p:cNvSpPr txBox="1">
            <a:spLocks noGrp="1"/>
          </p:cNvSpPr>
          <p:nvPr>
            <p:ph type="title"/>
          </p:nvPr>
        </p:nvSpPr>
        <p:spPr>
          <a:xfrm>
            <a:off x="1167861" y="1725051"/>
            <a:ext cx="6942400" cy="75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267">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8" name="Google Shape;158;p9"/>
          <p:cNvSpPr txBox="1">
            <a:spLocks noGrp="1"/>
          </p:cNvSpPr>
          <p:nvPr>
            <p:ph type="subTitle" idx="1"/>
          </p:nvPr>
        </p:nvSpPr>
        <p:spPr>
          <a:xfrm>
            <a:off x="1167867" y="2788767"/>
            <a:ext cx="6942400" cy="1917600"/>
          </a:xfrm>
          <a:prstGeom prst="rect">
            <a:avLst/>
          </a:prstGeom>
          <a:solidFill>
            <a:srgbClr val="FFFFFF"/>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9" name="Google Shape;159;p9"/>
          <p:cNvSpPr/>
          <p:nvPr/>
        </p:nvSpPr>
        <p:spPr>
          <a:xfrm rot="2281569">
            <a:off x="-58795" y="5287722"/>
            <a:ext cx="2169988" cy="2349605"/>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9"/>
          <p:cNvSpPr/>
          <p:nvPr/>
        </p:nvSpPr>
        <p:spPr>
          <a:xfrm rot="-1333926" flipH="1">
            <a:off x="9682202" y="-327162"/>
            <a:ext cx="3112668" cy="3370313"/>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611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4"/>
        <p:cNvGrpSpPr/>
        <p:nvPr/>
      </p:nvGrpSpPr>
      <p:grpSpPr>
        <a:xfrm>
          <a:off x="0" y="0"/>
          <a:ext cx="0" cy="0"/>
          <a:chOff x="0" y="0"/>
          <a:chExt cx="0" cy="0"/>
        </a:xfrm>
      </p:grpSpPr>
    </p:spTree>
    <p:extLst>
      <p:ext uri="{BB962C8B-B14F-4D97-AF65-F5344CB8AC3E}">
        <p14:creationId xmlns:p14="http://schemas.microsoft.com/office/powerpoint/2010/main" val="3139673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9757E-A792-4334-AD2E-85105201C2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9F4DC8-8102-4EA8-96EC-1492C0FAB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1922D-87EF-4680-B5B0-08CE312ADB78}"/>
              </a:ext>
            </a:extLst>
          </p:cNvPr>
          <p:cNvSpPr>
            <a:spLocks noGrp="1"/>
          </p:cNvSpPr>
          <p:nvPr>
            <p:ph type="dt" sz="half" idx="10"/>
          </p:nvPr>
        </p:nvSpPr>
        <p:spPr/>
        <p:txBody>
          <a:bodyPr/>
          <a:lstStyle/>
          <a:p>
            <a:fld id="{93D40A32-3412-4678-B800-C3353DA8AFD6}" type="datetimeFigureOut">
              <a:rPr lang="en-US" smtClean="0"/>
              <a:t>10/6/2024</a:t>
            </a:fld>
            <a:endParaRPr lang="en-US"/>
          </a:p>
        </p:txBody>
      </p:sp>
      <p:sp>
        <p:nvSpPr>
          <p:cNvPr id="5" name="Footer Placeholder 4">
            <a:extLst>
              <a:ext uri="{FF2B5EF4-FFF2-40B4-BE49-F238E27FC236}">
                <a16:creationId xmlns:a16="http://schemas.microsoft.com/office/drawing/2014/main" id="{DC1E8CFE-64BF-42ED-A969-4CD711104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4E8EA-5FEE-4E55-9443-C3EEC204DF65}"/>
              </a:ext>
            </a:extLst>
          </p:cNvPr>
          <p:cNvSpPr>
            <a:spLocks noGrp="1"/>
          </p:cNvSpPr>
          <p:nvPr>
            <p:ph type="sldNum" sz="quarter" idx="12"/>
          </p:nvPr>
        </p:nvSpPr>
        <p:spPr/>
        <p:txBody>
          <a:bodyPr/>
          <a:lstStyle/>
          <a:p>
            <a:fld id="{3DAFCC46-F14D-41C5-B016-85A080E28094}" type="slidenum">
              <a:rPr lang="en-US" smtClean="0"/>
              <a:t>‹#›</a:t>
            </a:fld>
            <a:endParaRPr lang="en-US"/>
          </a:p>
        </p:txBody>
      </p:sp>
    </p:spTree>
    <p:extLst>
      <p:ext uri="{BB962C8B-B14F-4D97-AF65-F5344CB8AC3E}">
        <p14:creationId xmlns:p14="http://schemas.microsoft.com/office/powerpoint/2010/main" val="1064077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5"/>
        <p:cNvGrpSpPr/>
        <p:nvPr/>
      </p:nvGrpSpPr>
      <p:grpSpPr>
        <a:xfrm>
          <a:off x="0" y="0"/>
          <a:ext cx="0" cy="0"/>
          <a:chOff x="0" y="0"/>
          <a:chExt cx="0" cy="0"/>
        </a:xfrm>
      </p:grpSpPr>
      <p:grpSp>
        <p:nvGrpSpPr>
          <p:cNvPr id="186" name="Google Shape;186;p13"/>
          <p:cNvGrpSpPr/>
          <p:nvPr/>
        </p:nvGrpSpPr>
        <p:grpSpPr>
          <a:xfrm>
            <a:off x="-4474714" y="-4036606"/>
            <a:ext cx="17322385" cy="12261711"/>
            <a:chOff x="-3356036" y="-3027455"/>
            <a:chExt cx="12991789" cy="9196283"/>
          </a:xfrm>
        </p:grpSpPr>
        <p:sp>
          <p:nvSpPr>
            <p:cNvPr id="187" name="Google Shape;187;p13"/>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3"/>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3"/>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3"/>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3"/>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3"/>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3"/>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3"/>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3"/>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3"/>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3"/>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3"/>
          <p:cNvSpPr txBox="1">
            <a:spLocks noGrp="1"/>
          </p:cNvSpPr>
          <p:nvPr>
            <p:ph type="title"/>
          </p:nvPr>
        </p:nvSpPr>
        <p:spPr>
          <a:xfrm>
            <a:off x="960000" y="2439333"/>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1" name="Google Shape;201;p13"/>
          <p:cNvSpPr txBox="1">
            <a:spLocks noGrp="1"/>
          </p:cNvSpPr>
          <p:nvPr>
            <p:ph type="title" idx="2" hasCustomPrompt="1"/>
          </p:nvPr>
        </p:nvSpPr>
        <p:spPr>
          <a:xfrm>
            <a:off x="1667400" y="1840433"/>
            <a:ext cx="17004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50477"/>
            <a:ext cx="3115200" cy="836000"/>
          </a:xfrm>
          <a:prstGeom prst="rect">
            <a:avLst/>
          </a:prstGeom>
          <a:solidFill>
            <a:srgbClr val="FFFFFF"/>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3" name="Google Shape;203;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04" name="Google Shape;204;p13"/>
          <p:cNvSpPr txBox="1">
            <a:spLocks noGrp="1"/>
          </p:cNvSpPr>
          <p:nvPr>
            <p:ph type="title" idx="4"/>
          </p:nvPr>
        </p:nvSpPr>
        <p:spPr>
          <a:xfrm>
            <a:off x="4538400" y="2439333"/>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5" name="Google Shape;205;p13"/>
          <p:cNvSpPr txBox="1">
            <a:spLocks noGrp="1"/>
          </p:cNvSpPr>
          <p:nvPr>
            <p:ph type="title" idx="5" hasCustomPrompt="1"/>
          </p:nvPr>
        </p:nvSpPr>
        <p:spPr>
          <a:xfrm>
            <a:off x="5245800" y="1840433"/>
            <a:ext cx="17004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06" name="Google Shape;206;p13"/>
          <p:cNvSpPr txBox="1">
            <a:spLocks noGrp="1"/>
          </p:cNvSpPr>
          <p:nvPr>
            <p:ph type="subTitle" idx="6"/>
          </p:nvPr>
        </p:nvSpPr>
        <p:spPr>
          <a:xfrm>
            <a:off x="4538400" y="3050477"/>
            <a:ext cx="3115200" cy="836000"/>
          </a:xfrm>
          <a:prstGeom prst="rect">
            <a:avLst/>
          </a:prstGeom>
          <a:solidFill>
            <a:srgbClr val="FFFFFF"/>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7" name="Google Shape;207;p13"/>
          <p:cNvSpPr txBox="1">
            <a:spLocks noGrp="1"/>
          </p:cNvSpPr>
          <p:nvPr>
            <p:ph type="title" idx="7"/>
          </p:nvPr>
        </p:nvSpPr>
        <p:spPr>
          <a:xfrm>
            <a:off x="8116800" y="2439333"/>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8" name="Google Shape;208;p13"/>
          <p:cNvSpPr txBox="1">
            <a:spLocks noGrp="1"/>
          </p:cNvSpPr>
          <p:nvPr>
            <p:ph type="title" idx="8" hasCustomPrompt="1"/>
          </p:nvPr>
        </p:nvSpPr>
        <p:spPr>
          <a:xfrm>
            <a:off x="8824200" y="1840433"/>
            <a:ext cx="17004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09" name="Google Shape;209;p13"/>
          <p:cNvSpPr txBox="1">
            <a:spLocks noGrp="1"/>
          </p:cNvSpPr>
          <p:nvPr>
            <p:ph type="subTitle" idx="9"/>
          </p:nvPr>
        </p:nvSpPr>
        <p:spPr>
          <a:xfrm>
            <a:off x="8116800" y="3050477"/>
            <a:ext cx="3115200" cy="836000"/>
          </a:xfrm>
          <a:prstGeom prst="rect">
            <a:avLst/>
          </a:prstGeom>
          <a:solidFill>
            <a:srgbClr val="FFFFFF"/>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0" name="Google Shape;210;p13"/>
          <p:cNvSpPr txBox="1">
            <a:spLocks noGrp="1"/>
          </p:cNvSpPr>
          <p:nvPr>
            <p:ph type="title" idx="13"/>
          </p:nvPr>
        </p:nvSpPr>
        <p:spPr>
          <a:xfrm>
            <a:off x="960000" y="466135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1" name="Google Shape;211;p13"/>
          <p:cNvSpPr txBox="1">
            <a:spLocks noGrp="1"/>
          </p:cNvSpPr>
          <p:nvPr>
            <p:ph type="title" idx="14" hasCustomPrompt="1"/>
          </p:nvPr>
        </p:nvSpPr>
        <p:spPr>
          <a:xfrm>
            <a:off x="1667400" y="4062455"/>
            <a:ext cx="17004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 name="Google Shape;212;p13"/>
          <p:cNvSpPr txBox="1">
            <a:spLocks noGrp="1"/>
          </p:cNvSpPr>
          <p:nvPr>
            <p:ph type="subTitle" idx="15"/>
          </p:nvPr>
        </p:nvSpPr>
        <p:spPr>
          <a:xfrm>
            <a:off x="960000" y="5285177"/>
            <a:ext cx="3115200" cy="841200"/>
          </a:xfrm>
          <a:prstGeom prst="rect">
            <a:avLst/>
          </a:prstGeom>
          <a:solidFill>
            <a:srgbClr val="FFFFFF"/>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3" name="Google Shape;213;p13"/>
          <p:cNvSpPr txBox="1">
            <a:spLocks noGrp="1"/>
          </p:cNvSpPr>
          <p:nvPr>
            <p:ph type="title" idx="16"/>
          </p:nvPr>
        </p:nvSpPr>
        <p:spPr>
          <a:xfrm>
            <a:off x="4538400" y="466135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4" name="Google Shape;214;p13"/>
          <p:cNvSpPr txBox="1">
            <a:spLocks noGrp="1"/>
          </p:cNvSpPr>
          <p:nvPr>
            <p:ph type="title" idx="17" hasCustomPrompt="1"/>
          </p:nvPr>
        </p:nvSpPr>
        <p:spPr>
          <a:xfrm>
            <a:off x="5245800" y="4062455"/>
            <a:ext cx="17004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5" name="Google Shape;215;p13"/>
          <p:cNvSpPr txBox="1">
            <a:spLocks noGrp="1"/>
          </p:cNvSpPr>
          <p:nvPr>
            <p:ph type="subTitle" idx="18"/>
          </p:nvPr>
        </p:nvSpPr>
        <p:spPr>
          <a:xfrm>
            <a:off x="4538400" y="5285177"/>
            <a:ext cx="3115200" cy="841200"/>
          </a:xfrm>
          <a:prstGeom prst="rect">
            <a:avLst/>
          </a:prstGeom>
          <a:solidFill>
            <a:srgbClr val="FFFFFF"/>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6" name="Google Shape;216;p13"/>
          <p:cNvSpPr txBox="1">
            <a:spLocks noGrp="1"/>
          </p:cNvSpPr>
          <p:nvPr>
            <p:ph type="title" idx="19"/>
          </p:nvPr>
        </p:nvSpPr>
        <p:spPr>
          <a:xfrm>
            <a:off x="8116800" y="466135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7" name="Google Shape;217;p13"/>
          <p:cNvSpPr txBox="1">
            <a:spLocks noGrp="1"/>
          </p:cNvSpPr>
          <p:nvPr>
            <p:ph type="title" idx="20" hasCustomPrompt="1"/>
          </p:nvPr>
        </p:nvSpPr>
        <p:spPr>
          <a:xfrm>
            <a:off x="8824200" y="4062455"/>
            <a:ext cx="17004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8" name="Google Shape;218;p13"/>
          <p:cNvSpPr txBox="1">
            <a:spLocks noGrp="1"/>
          </p:cNvSpPr>
          <p:nvPr>
            <p:ph type="subTitle" idx="21"/>
          </p:nvPr>
        </p:nvSpPr>
        <p:spPr>
          <a:xfrm>
            <a:off x="8116800" y="5285177"/>
            <a:ext cx="3115200" cy="841200"/>
          </a:xfrm>
          <a:prstGeom prst="rect">
            <a:avLst/>
          </a:prstGeom>
          <a:solidFill>
            <a:srgbClr val="FFFFFF"/>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9" name="Google Shape;219;p13"/>
          <p:cNvSpPr/>
          <p:nvPr/>
        </p:nvSpPr>
        <p:spPr>
          <a:xfrm>
            <a:off x="-919502" y="5152883"/>
            <a:ext cx="1831943" cy="1983579"/>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rot="-5400000" flipH="1">
            <a:off x="9958225" y="-586109"/>
            <a:ext cx="2640775" cy="2859359"/>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28727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21"/>
        <p:cNvGrpSpPr/>
        <p:nvPr/>
      </p:nvGrpSpPr>
      <p:grpSpPr>
        <a:xfrm>
          <a:off x="0" y="0"/>
          <a:ext cx="0" cy="0"/>
          <a:chOff x="0" y="0"/>
          <a:chExt cx="0" cy="0"/>
        </a:xfrm>
      </p:grpSpPr>
      <p:grpSp>
        <p:nvGrpSpPr>
          <p:cNvPr id="222" name="Google Shape;222;p14"/>
          <p:cNvGrpSpPr/>
          <p:nvPr/>
        </p:nvGrpSpPr>
        <p:grpSpPr>
          <a:xfrm>
            <a:off x="-4474714" y="-4036606"/>
            <a:ext cx="17322385" cy="12261711"/>
            <a:chOff x="-3356036" y="-3027455"/>
            <a:chExt cx="12991789" cy="9196283"/>
          </a:xfrm>
        </p:grpSpPr>
        <p:sp>
          <p:nvSpPr>
            <p:cNvPr id="223" name="Google Shape;223;p14"/>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4"/>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4"/>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4"/>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4"/>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4"/>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4"/>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4"/>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4"/>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 name="Google Shape;236;p14"/>
          <p:cNvSpPr txBox="1">
            <a:spLocks noGrp="1"/>
          </p:cNvSpPr>
          <p:nvPr>
            <p:ph type="title"/>
          </p:nvPr>
        </p:nvSpPr>
        <p:spPr>
          <a:xfrm>
            <a:off x="5153333" y="4303600"/>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6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37" name="Google Shape;237;p14"/>
          <p:cNvSpPr txBox="1">
            <a:spLocks noGrp="1"/>
          </p:cNvSpPr>
          <p:nvPr>
            <p:ph type="subTitle" idx="1"/>
          </p:nvPr>
        </p:nvSpPr>
        <p:spPr>
          <a:xfrm>
            <a:off x="3526033" y="1845200"/>
            <a:ext cx="7712800" cy="2458400"/>
          </a:xfrm>
          <a:prstGeom prst="rect">
            <a:avLst/>
          </a:prstGeom>
          <a:solidFill>
            <a:srgbClr val="FFFFFF"/>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6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38" name="Google Shape;238;p14"/>
          <p:cNvSpPr/>
          <p:nvPr/>
        </p:nvSpPr>
        <p:spPr>
          <a:xfrm rot="10800000" flipH="1">
            <a:off x="-482632" y="-615329"/>
            <a:ext cx="2708229" cy="2932397"/>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rot="5400000" flipH="1">
            <a:off x="9867156" y="4899290"/>
            <a:ext cx="2742733" cy="2969757"/>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05242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grpSp>
        <p:nvGrpSpPr>
          <p:cNvPr id="241" name="Google Shape;241;p15"/>
          <p:cNvGrpSpPr/>
          <p:nvPr/>
        </p:nvGrpSpPr>
        <p:grpSpPr>
          <a:xfrm>
            <a:off x="-4474714" y="-4036606"/>
            <a:ext cx="17322385" cy="12261711"/>
            <a:chOff x="-3356036" y="-3027455"/>
            <a:chExt cx="12991789" cy="9196283"/>
          </a:xfrm>
        </p:grpSpPr>
        <p:sp>
          <p:nvSpPr>
            <p:cNvPr id="242" name="Google Shape;242;p15"/>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5"/>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5"/>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5"/>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5"/>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5"/>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5"/>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5"/>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5"/>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5"/>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5"/>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5"/>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5"/>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15"/>
          <p:cNvSpPr txBox="1">
            <a:spLocks noGrp="1"/>
          </p:cNvSpPr>
          <p:nvPr>
            <p:ph type="subTitle" idx="1"/>
          </p:nvPr>
        </p:nvSpPr>
        <p:spPr>
          <a:xfrm>
            <a:off x="960000" y="1867367"/>
            <a:ext cx="4320800" cy="3987600"/>
          </a:xfrm>
          <a:prstGeom prst="rect">
            <a:avLst/>
          </a:prstGeom>
          <a:solidFill>
            <a:srgbClr val="FFFFFF"/>
          </a:solidFill>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56" name="Google Shape;256;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57" name="Google Shape;257;p15"/>
          <p:cNvSpPr/>
          <p:nvPr/>
        </p:nvSpPr>
        <p:spPr>
          <a:xfrm rot="5114732" flipH="1">
            <a:off x="9706507" y="4342649"/>
            <a:ext cx="3064023" cy="3317399"/>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rot="-6299828">
            <a:off x="-363583" y="5542907"/>
            <a:ext cx="1646923" cy="1783164"/>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2010067" flipH="1">
            <a:off x="10745691" y="-518276"/>
            <a:ext cx="1646932" cy="1783223"/>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6179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82"/>
        <p:cNvGrpSpPr/>
        <p:nvPr/>
      </p:nvGrpSpPr>
      <p:grpSpPr>
        <a:xfrm>
          <a:off x="0" y="0"/>
          <a:ext cx="0" cy="0"/>
          <a:chOff x="0" y="0"/>
          <a:chExt cx="0" cy="0"/>
        </a:xfrm>
      </p:grpSpPr>
      <p:grpSp>
        <p:nvGrpSpPr>
          <p:cNvPr id="283" name="Google Shape;283;p17"/>
          <p:cNvGrpSpPr/>
          <p:nvPr/>
        </p:nvGrpSpPr>
        <p:grpSpPr>
          <a:xfrm>
            <a:off x="-4474714" y="-4036606"/>
            <a:ext cx="17322385" cy="12261711"/>
            <a:chOff x="-3356036" y="-3027455"/>
            <a:chExt cx="12991789" cy="9196283"/>
          </a:xfrm>
        </p:grpSpPr>
        <p:sp>
          <p:nvSpPr>
            <p:cNvPr id="284" name="Google Shape;284;p17"/>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7"/>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7"/>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7"/>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7"/>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7"/>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7"/>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7"/>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7"/>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7"/>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7"/>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7"/>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7" name="Google Shape;297;p17"/>
          <p:cNvSpPr txBox="1">
            <a:spLocks noGrp="1"/>
          </p:cNvSpPr>
          <p:nvPr>
            <p:ph type="title"/>
          </p:nvPr>
        </p:nvSpPr>
        <p:spPr>
          <a:xfrm>
            <a:off x="960000" y="3396184"/>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8" name="Google Shape;298;p17"/>
          <p:cNvSpPr txBox="1">
            <a:spLocks noGrp="1"/>
          </p:cNvSpPr>
          <p:nvPr>
            <p:ph type="subTitle" idx="1"/>
          </p:nvPr>
        </p:nvSpPr>
        <p:spPr>
          <a:xfrm>
            <a:off x="960000" y="4013168"/>
            <a:ext cx="3115200" cy="1378400"/>
          </a:xfrm>
          <a:prstGeom prst="rect">
            <a:avLst/>
          </a:prstGeom>
          <a:solidFill>
            <a:srgbClr val="FFFFFF"/>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9" name="Google Shape;299;p17"/>
          <p:cNvSpPr txBox="1">
            <a:spLocks noGrp="1"/>
          </p:cNvSpPr>
          <p:nvPr>
            <p:ph type="title" idx="2"/>
          </p:nvPr>
        </p:nvSpPr>
        <p:spPr>
          <a:xfrm>
            <a:off x="4538400" y="3396184"/>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00" name="Google Shape;300;p17"/>
          <p:cNvSpPr txBox="1">
            <a:spLocks noGrp="1"/>
          </p:cNvSpPr>
          <p:nvPr>
            <p:ph type="subTitle" idx="3"/>
          </p:nvPr>
        </p:nvSpPr>
        <p:spPr>
          <a:xfrm>
            <a:off x="4538400" y="4013168"/>
            <a:ext cx="3115200" cy="1378400"/>
          </a:xfrm>
          <a:prstGeom prst="rect">
            <a:avLst/>
          </a:prstGeom>
          <a:solidFill>
            <a:srgbClr val="FFFFFF"/>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1" name="Google Shape;301;p17"/>
          <p:cNvSpPr txBox="1">
            <a:spLocks noGrp="1"/>
          </p:cNvSpPr>
          <p:nvPr>
            <p:ph type="title" idx="4"/>
          </p:nvPr>
        </p:nvSpPr>
        <p:spPr>
          <a:xfrm>
            <a:off x="8116800" y="3396184"/>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02" name="Google Shape;302;p17"/>
          <p:cNvSpPr txBox="1">
            <a:spLocks noGrp="1"/>
          </p:cNvSpPr>
          <p:nvPr>
            <p:ph type="subTitle" idx="5"/>
          </p:nvPr>
        </p:nvSpPr>
        <p:spPr>
          <a:xfrm>
            <a:off x="8116800" y="4013168"/>
            <a:ext cx="3115200" cy="1378400"/>
          </a:xfrm>
          <a:prstGeom prst="rect">
            <a:avLst/>
          </a:prstGeom>
          <a:solidFill>
            <a:srgbClr val="FFFFFF"/>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17"/>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4" name="Google Shape;304;p17"/>
          <p:cNvSpPr/>
          <p:nvPr/>
        </p:nvSpPr>
        <p:spPr>
          <a:xfrm rot="1424499">
            <a:off x="-688899" y="860305"/>
            <a:ext cx="1716851" cy="1858960"/>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7"/>
          <p:cNvSpPr/>
          <p:nvPr/>
        </p:nvSpPr>
        <p:spPr>
          <a:xfrm rot="2700000" flipH="1">
            <a:off x="10925932" y="4820845"/>
            <a:ext cx="2445248" cy="2647648"/>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0805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06"/>
        <p:cNvGrpSpPr/>
        <p:nvPr/>
      </p:nvGrpSpPr>
      <p:grpSpPr>
        <a:xfrm>
          <a:off x="0" y="0"/>
          <a:ext cx="0" cy="0"/>
          <a:chOff x="0" y="0"/>
          <a:chExt cx="0" cy="0"/>
        </a:xfrm>
      </p:grpSpPr>
      <p:grpSp>
        <p:nvGrpSpPr>
          <p:cNvPr id="307" name="Google Shape;307;p18"/>
          <p:cNvGrpSpPr/>
          <p:nvPr/>
        </p:nvGrpSpPr>
        <p:grpSpPr>
          <a:xfrm>
            <a:off x="-4474714" y="-4036606"/>
            <a:ext cx="17322385" cy="12261711"/>
            <a:chOff x="-3356036" y="-3027455"/>
            <a:chExt cx="12991789" cy="9196283"/>
          </a:xfrm>
        </p:grpSpPr>
        <p:sp>
          <p:nvSpPr>
            <p:cNvPr id="308" name="Google Shape;308;p18"/>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8"/>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8"/>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8"/>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8"/>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8"/>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8"/>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8"/>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8"/>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8"/>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8"/>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8"/>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8"/>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 name="Google Shape;321;p18"/>
          <p:cNvSpPr txBox="1">
            <a:spLocks noGrp="1"/>
          </p:cNvSpPr>
          <p:nvPr>
            <p:ph type="title"/>
          </p:nvPr>
        </p:nvSpPr>
        <p:spPr>
          <a:xfrm>
            <a:off x="1688184" y="2243800"/>
            <a:ext cx="3075200" cy="46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22" name="Google Shape;322;p18"/>
          <p:cNvSpPr txBox="1">
            <a:spLocks noGrp="1"/>
          </p:cNvSpPr>
          <p:nvPr>
            <p:ph type="subTitle" idx="1"/>
          </p:nvPr>
        </p:nvSpPr>
        <p:spPr>
          <a:xfrm>
            <a:off x="1688183" y="2848633"/>
            <a:ext cx="3075200" cy="823600"/>
          </a:xfrm>
          <a:prstGeom prst="rect">
            <a:avLst/>
          </a:prstGeom>
          <a:solidFill>
            <a:srgbClr val="FFFFFF"/>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 name="Google Shape;323;p18"/>
          <p:cNvSpPr txBox="1">
            <a:spLocks noGrp="1"/>
          </p:cNvSpPr>
          <p:nvPr>
            <p:ph type="title" idx="2"/>
          </p:nvPr>
        </p:nvSpPr>
        <p:spPr>
          <a:xfrm>
            <a:off x="7428617" y="2243800"/>
            <a:ext cx="3075200" cy="4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24" name="Google Shape;324;p18"/>
          <p:cNvSpPr txBox="1">
            <a:spLocks noGrp="1"/>
          </p:cNvSpPr>
          <p:nvPr>
            <p:ph type="subTitle" idx="3"/>
          </p:nvPr>
        </p:nvSpPr>
        <p:spPr>
          <a:xfrm>
            <a:off x="7428616" y="2848633"/>
            <a:ext cx="3075200" cy="823600"/>
          </a:xfrm>
          <a:prstGeom prst="rect">
            <a:avLst/>
          </a:prstGeom>
          <a:solidFill>
            <a:srgbClr val="FFFFFF"/>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5" name="Google Shape;325;p18"/>
          <p:cNvSpPr txBox="1">
            <a:spLocks noGrp="1"/>
          </p:cNvSpPr>
          <p:nvPr>
            <p:ph type="title" idx="4"/>
          </p:nvPr>
        </p:nvSpPr>
        <p:spPr>
          <a:xfrm>
            <a:off x="1688184" y="4155000"/>
            <a:ext cx="3075200" cy="46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26" name="Google Shape;326;p18"/>
          <p:cNvSpPr txBox="1">
            <a:spLocks noGrp="1"/>
          </p:cNvSpPr>
          <p:nvPr>
            <p:ph type="subTitle" idx="5"/>
          </p:nvPr>
        </p:nvSpPr>
        <p:spPr>
          <a:xfrm>
            <a:off x="1688183" y="4759900"/>
            <a:ext cx="3075200" cy="823600"/>
          </a:xfrm>
          <a:prstGeom prst="rect">
            <a:avLst/>
          </a:prstGeom>
          <a:solidFill>
            <a:srgbClr val="FFFFFF"/>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7" name="Google Shape;327;p18"/>
          <p:cNvSpPr txBox="1">
            <a:spLocks noGrp="1"/>
          </p:cNvSpPr>
          <p:nvPr>
            <p:ph type="title" idx="6"/>
          </p:nvPr>
        </p:nvSpPr>
        <p:spPr>
          <a:xfrm>
            <a:off x="7428617" y="4155000"/>
            <a:ext cx="3075200" cy="4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28" name="Google Shape;328;p18"/>
          <p:cNvSpPr txBox="1">
            <a:spLocks noGrp="1"/>
          </p:cNvSpPr>
          <p:nvPr>
            <p:ph type="subTitle" idx="7"/>
          </p:nvPr>
        </p:nvSpPr>
        <p:spPr>
          <a:xfrm>
            <a:off x="7428616" y="4759900"/>
            <a:ext cx="3075200" cy="823600"/>
          </a:xfrm>
          <a:prstGeom prst="rect">
            <a:avLst/>
          </a:prstGeom>
          <a:solidFill>
            <a:srgbClr val="FFFFFF"/>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18"/>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30" name="Google Shape;330;p18"/>
          <p:cNvSpPr/>
          <p:nvPr/>
        </p:nvSpPr>
        <p:spPr>
          <a:xfrm rot="-9139822" flipH="1">
            <a:off x="-781225" y="269454"/>
            <a:ext cx="1999936" cy="2165477"/>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8"/>
          <p:cNvSpPr/>
          <p:nvPr/>
        </p:nvSpPr>
        <p:spPr>
          <a:xfrm rot="1070556" flipH="1">
            <a:off x="11089435" y="4787617"/>
            <a:ext cx="1999943" cy="2165484"/>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9036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85"/>
        <p:cNvGrpSpPr/>
        <p:nvPr/>
      </p:nvGrpSpPr>
      <p:grpSpPr>
        <a:xfrm>
          <a:off x="0" y="0"/>
          <a:ext cx="0" cy="0"/>
          <a:chOff x="0" y="0"/>
          <a:chExt cx="0" cy="0"/>
        </a:xfrm>
      </p:grpSpPr>
      <p:grpSp>
        <p:nvGrpSpPr>
          <p:cNvPr id="386" name="Google Shape;386;p21"/>
          <p:cNvGrpSpPr/>
          <p:nvPr/>
        </p:nvGrpSpPr>
        <p:grpSpPr>
          <a:xfrm>
            <a:off x="-4474714" y="-4036606"/>
            <a:ext cx="17322385" cy="12261711"/>
            <a:chOff x="-3356036" y="-3027455"/>
            <a:chExt cx="12991789" cy="9196283"/>
          </a:xfrm>
        </p:grpSpPr>
        <p:sp>
          <p:nvSpPr>
            <p:cNvPr id="387" name="Google Shape;387;p21"/>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1"/>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1"/>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1"/>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1"/>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1"/>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1"/>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1"/>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1"/>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1"/>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1"/>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1"/>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1"/>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 name="Google Shape;400;p21"/>
          <p:cNvSpPr txBox="1">
            <a:spLocks noGrp="1"/>
          </p:cNvSpPr>
          <p:nvPr>
            <p:ph type="title"/>
          </p:nvPr>
        </p:nvSpPr>
        <p:spPr>
          <a:xfrm>
            <a:off x="1225867" y="1685467"/>
            <a:ext cx="6746400" cy="2216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13866"/>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401" name="Google Shape;401;p21"/>
          <p:cNvSpPr txBox="1">
            <a:spLocks noGrp="1"/>
          </p:cNvSpPr>
          <p:nvPr>
            <p:ph type="subTitle" idx="1"/>
          </p:nvPr>
        </p:nvSpPr>
        <p:spPr>
          <a:xfrm>
            <a:off x="1171333" y="3901367"/>
            <a:ext cx="6800800" cy="948400"/>
          </a:xfrm>
          <a:prstGeom prst="rect">
            <a:avLst/>
          </a:prstGeom>
          <a:solidFill>
            <a:srgbClr val="FFFFFF"/>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2" name="Google Shape;402;p21"/>
          <p:cNvSpPr/>
          <p:nvPr/>
        </p:nvSpPr>
        <p:spPr>
          <a:xfrm>
            <a:off x="-892931" y="5184030"/>
            <a:ext cx="2304641" cy="2495404"/>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1"/>
          <p:cNvSpPr/>
          <p:nvPr/>
        </p:nvSpPr>
        <p:spPr>
          <a:xfrm rot="3681758">
            <a:off x="172656" y="-1517218"/>
            <a:ext cx="3063977" cy="3317449"/>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3005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28"/>
        <p:cNvGrpSpPr/>
        <p:nvPr/>
      </p:nvGrpSpPr>
      <p:grpSpPr>
        <a:xfrm>
          <a:off x="0" y="0"/>
          <a:ext cx="0" cy="0"/>
          <a:chOff x="0" y="0"/>
          <a:chExt cx="0" cy="0"/>
        </a:xfrm>
      </p:grpSpPr>
      <p:grpSp>
        <p:nvGrpSpPr>
          <p:cNvPr id="429" name="Google Shape;429;p23"/>
          <p:cNvGrpSpPr/>
          <p:nvPr/>
        </p:nvGrpSpPr>
        <p:grpSpPr>
          <a:xfrm>
            <a:off x="-4474714" y="-4036606"/>
            <a:ext cx="17322385" cy="12261711"/>
            <a:chOff x="-3356036" y="-3027455"/>
            <a:chExt cx="12991789" cy="9196283"/>
          </a:xfrm>
        </p:grpSpPr>
        <p:sp>
          <p:nvSpPr>
            <p:cNvPr id="430" name="Google Shape;430;p23"/>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3"/>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3"/>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3"/>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3"/>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3"/>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3"/>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3"/>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3"/>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3"/>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3"/>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3"/>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3"/>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3" name="Google Shape;443;p23"/>
          <p:cNvSpPr txBox="1">
            <a:spLocks noGrp="1"/>
          </p:cNvSpPr>
          <p:nvPr>
            <p:ph type="title"/>
          </p:nvPr>
        </p:nvSpPr>
        <p:spPr>
          <a:xfrm>
            <a:off x="5424933" y="3245372"/>
            <a:ext cx="5813600" cy="75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44" name="Google Shape;444;p23"/>
          <p:cNvSpPr txBox="1">
            <a:spLocks noGrp="1"/>
          </p:cNvSpPr>
          <p:nvPr>
            <p:ph type="title" idx="2" hasCustomPrompt="1"/>
          </p:nvPr>
        </p:nvSpPr>
        <p:spPr>
          <a:xfrm>
            <a:off x="7244333" y="1749928"/>
            <a:ext cx="3994000" cy="14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25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45" name="Google Shape;445;p23"/>
          <p:cNvSpPr txBox="1">
            <a:spLocks noGrp="1"/>
          </p:cNvSpPr>
          <p:nvPr>
            <p:ph type="subTitle" idx="1"/>
          </p:nvPr>
        </p:nvSpPr>
        <p:spPr>
          <a:xfrm>
            <a:off x="6693333" y="4151672"/>
            <a:ext cx="4545200" cy="956400"/>
          </a:xfrm>
          <a:prstGeom prst="rect">
            <a:avLst/>
          </a:prstGeom>
          <a:solidFill>
            <a:srgbClr val="FFFFFF"/>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6" name="Google Shape;446;p23"/>
          <p:cNvSpPr/>
          <p:nvPr/>
        </p:nvSpPr>
        <p:spPr>
          <a:xfrm rot="-3681758" flipH="1">
            <a:off x="9162072" y="-1517218"/>
            <a:ext cx="3063977" cy="3317449"/>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23"/>
          <p:cNvSpPr/>
          <p:nvPr/>
        </p:nvSpPr>
        <p:spPr>
          <a:xfrm rot="8999839" flipH="1">
            <a:off x="-161819" y="-656197"/>
            <a:ext cx="2330772" cy="2523640"/>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23"/>
          <p:cNvSpPr/>
          <p:nvPr/>
        </p:nvSpPr>
        <p:spPr>
          <a:xfrm flipH="1">
            <a:off x="10986996" y="5184030"/>
            <a:ext cx="2304641" cy="2495404"/>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4006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44"/>
        <p:cNvGrpSpPr/>
        <p:nvPr/>
      </p:nvGrpSpPr>
      <p:grpSpPr>
        <a:xfrm>
          <a:off x="0" y="0"/>
          <a:ext cx="0" cy="0"/>
          <a:chOff x="0" y="0"/>
          <a:chExt cx="0" cy="0"/>
        </a:xfrm>
      </p:grpSpPr>
      <p:grpSp>
        <p:nvGrpSpPr>
          <p:cNvPr id="545" name="Google Shape;545;p29"/>
          <p:cNvGrpSpPr/>
          <p:nvPr/>
        </p:nvGrpSpPr>
        <p:grpSpPr>
          <a:xfrm>
            <a:off x="-4474714" y="-4036606"/>
            <a:ext cx="17322385" cy="12261711"/>
            <a:chOff x="-3356036" y="-3027455"/>
            <a:chExt cx="12991789" cy="9196283"/>
          </a:xfrm>
        </p:grpSpPr>
        <p:sp>
          <p:nvSpPr>
            <p:cNvPr id="546" name="Google Shape;546;p29"/>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9"/>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9"/>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9"/>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9"/>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9"/>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9"/>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9"/>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9"/>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9"/>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9"/>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9"/>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9"/>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29"/>
          <p:cNvSpPr/>
          <p:nvPr/>
        </p:nvSpPr>
        <p:spPr>
          <a:xfrm rot="-6803542" flipH="1">
            <a:off x="-1014115" y="-615225"/>
            <a:ext cx="2454017" cy="2657144"/>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561" name="Google Shape;561;p29"/>
          <p:cNvSpPr/>
          <p:nvPr/>
        </p:nvSpPr>
        <p:spPr>
          <a:xfrm rot="-3449589" flipH="1">
            <a:off x="10299848" y="5870843"/>
            <a:ext cx="1877400" cy="2032799"/>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46398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582"/>
        <p:cNvGrpSpPr/>
        <p:nvPr/>
      </p:nvGrpSpPr>
      <p:grpSpPr>
        <a:xfrm>
          <a:off x="0" y="0"/>
          <a:ext cx="0" cy="0"/>
          <a:chOff x="0" y="0"/>
          <a:chExt cx="0" cy="0"/>
        </a:xfrm>
      </p:grpSpPr>
    </p:spTree>
    <p:extLst>
      <p:ext uri="{BB962C8B-B14F-4D97-AF65-F5344CB8AC3E}">
        <p14:creationId xmlns:p14="http://schemas.microsoft.com/office/powerpoint/2010/main" val="2735722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83"/>
        <p:cNvGrpSpPr/>
        <p:nvPr/>
      </p:nvGrpSpPr>
      <p:grpSpPr>
        <a:xfrm>
          <a:off x="0" y="0"/>
          <a:ext cx="0" cy="0"/>
          <a:chOff x="0" y="0"/>
          <a:chExt cx="0" cy="0"/>
        </a:xfrm>
      </p:grpSpPr>
      <p:grpSp>
        <p:nvGrpSpPr>
          <p:cNvPr id="584" name="Google Shape;584;p32"/>
          <p:cNvGrpSpPr/>
          <p:nvPr/>
        </p:nvGrpSpPr>
        <p:grpSpPr>
          <a:xfrm>
            <a:off x="-4474714" y="-4036606"/>
            <a:ext cx="17322385" cy="12261711"/>
            <a:chOff x="-3356036" y="-3027455"/>
            <a:chExt cx="12991789" cy="9196283"/>
          </a:xfrm>
        </p:grpSpPr>
        <p:sp>
          <p:nvSpPr>
            <p:cNvPr id="585" name="Google Shape;585;p32"/>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2"/>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2"/>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2"/>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2"/>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2"/>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2"/>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2"/>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2"/>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2"/>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2"/>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2"/>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2"/>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2730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C35F9-60D7-4DB2-B561-F5790DF42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F211C6-4C90-4585-AACD-2911D5448A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9A704D-D21B-4B22-997D-5ADE8D1658C5}"/>
              </a:ext>
            </a:extLst>
          </p:cNvPr>
          <p:cNvSpPr>
            <a:spLocks noGrp="1"/>
          </p:cNvSpPr>
          <p:nvPr>
            <p:ph type="dt" sz="half" idx="10"/>
          </p:nvPr>
        </p:nvSpPr>
        <p:spPr/>
        <p:txBody>
          <a:bodyPr/>
          <a:lstStyle/>
          <a:p>
            <a:fld id="{93D40A32-3412-4678-B800-C3353DA8AFD6}" type="datetimeFigureOut">
              <a:rPr lang="en-US" smtClean="0"/>
              <a:t>10/6/2024</a:t>
            </a:fld>
            <a:endParaRPr lang="en-US"/>
          </a:p>
        </p:txBody>
      </p:sp>
      <p:sp>
        <p:nvSpPr>
          <p:cNvPr id="5" name="Footer Placeholder 4">
            <a:extLst>
              <a:ext uri="{FF2B5EF4-FFF2-40B4-BE49-F238E27FC236}">
                <a16:creationId xmlns:a16="http://schemas.microsoft.com/office/drawing/2014/main" id="{D9A51CAB-4313-4473-BA0C-329DA0A57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4A124-FCB0-4D8F-9818-2C84A4717FC7}"/>
              </a:ext>
            </a:extLst>
          </p:cNvPr>
          <p:cNvSpPr>
            <a:spLocks noGrp="1"/>
          </p:cNvSpPr>
          <p:nvPr>
            <p:ph type="sldNum" sz="quarter" idx="12"/>
          </p:nvPr>
        </p:nvSpPr>
        <p:spPr/>
        <p:txBody>
          <a:bodyPr/>
          <a:lstStyle/>
          <a:p>
            <a:fld id="{3DAFCC46-F14D-41C5-B016-85A080E28094}" type="slidenum">
              <a:rPr lang="en-US" smtClean="0"/>
              <a:t>‹#›</a:t>
            </a:fld>
            <a:endParaRPr lang="en-US"/>
          </a:p>
        </p:txBody>
      </p:sp>
    </p:spTree>
    <p:extLst>
      <p:ext uri="{BB962C8B-B14F-4D97-AF65-F5344CB8AC3E}">
        <p14:creationId xmlns:p14="http://schemas.microsoft.com/office/powerpoint/2010/main" val="1136822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98"/>
        <p:cNvGrpSpPr/>
        <p:nvPr/>
      </p:nvGrpSpPr>
      <p:grpSpPr>
        <a:xfrm>
          <a:off x="0" y="0"/>
          <a:ext cx="0" cy="0"/>
          <a:chOff x="0" y="0"/>
          <a:chExt cx="0" cy="0"/>
        </a:xfrm>
      </p:grpSpPr>
      <p:grpSp>
        <p:nvGrpSpPr>
          <p:cNvPr id="599" name="Google Shape;599;p33"/>
          <p:cNvGrpSpPr/>
          <p:nvPr/>
        </p:nvGrpSpPr>
        <p:grpSpPr>
          <a:xfrm>
            <a:off x="-4474714" y="-4036606"/>
            <a:ext cx="17322385" cy="12261711"/>
            <a:chOff x="-3356036" y="-3027455"/>
            <a:chExt cx="12991789" cy="9196283"/>
          </a:xfrm>
        </p:grpSpPr>
        <p:sp>
          <p:nvSpPr>
            <p:cNvPr id="600" name="Google Shape;600;p33"/>
            <p:cNvSpPr/>
            <p:nvPr/>
          </p:nvSpPr>
          <p:spPr>
            <a:xfrm>
              <a:off x="12" y="-335050"/>
              <a:ext cx="8797885" cy="6125887"/>
            </a:xfrm>
            <a:custGeom>
              <a:avLst/>
              <a:gdLst/>
              <a:ahLst/>
              <a:cxnLst/>
              <a:rect l="l" t="t" r="r" b="b"/>
              <a:pathLst>
                <a:path w="51652" h="60726" extrusionOk="0">
                  <a:moveTo>
                    <a:pt x="51651" y="1"/>
                  </a:moveTo>
                  <a:lnTo>
                    <a:pt x="51651" y="1"/>
                  </a:lnTo>
                  <a:cubicBezTo>
                    <a:pt x="51287" y="341"/>
                    <a:pt x="51174" y="862"/>
                    <a:pt x="50994" y="1309"/>
                  </a:cubicBezTo>
                  <a:cubicBezTo>
                    <a:pt x="50970" y="1364"/>
                    <a:pt x="50915" y="1464"/>
                    <a:pt x="50892" y="1519"/>
                  </a:cubicBezTo>
                  <a:cubicBezTo>
                    <a:pt x="50862" y="1572"/>
                    <a:pt x="50815" y="1674"/>
                    <a:pt x="50791" y="1722"/>
                  </a:cubicBezTo>
                  <a:cubicBezTo>
                    <a:pt x="50067" y="3061"/>
                    <a:pt x="48961" y="4131"/>
                    <a:pt x="47861" y="5165"/>
                  </a:cubicBezTo>
                  <a:cubicBezTo>
                    <a:pt x="47198" y="5643"/>
                    <a:pt x="46576" y="6170"/>
                    <a:pt x="45894" y="6629"/>
                  </a:cubicBezTo>
                  <a:cubicBezTo>
                    <a:pt x="45220" y="7102"/>
                    <a:pt x="44503" y="7502"/>
                    <a:pt x="43821" y="7969"/>
                  </a:cubicBezTo>
                  <a:cubicBezTo>
                    <a:pt x="43229" y="8380"/>
                    <a:pt x="42542" y="8680"/>
                    <a:pt x="42064" y="9235"/>
                  </a:cubicBezTo>
                  <a:cubicBezTo>
                    <a:pt x="40922" y="10485"/>
                    <a:pt x="39625" y="11585"/>
                    <a:pt x="38279" y="12601"/>
                  </a:cubicBezTo>
                  <a:cubicBezTo>
                    <a:pt x="36773" y="13730"/>
                    <a:pt x="35333" y="14956"/>
                    <a:pt x="34017" y="16301"/>
                  </a:cubicBezTo>
                  <a:cubicBezTo>
                    <a:pt x="33319" y="16982"/>
                    <a:pt x="32511" y="17544"/>
                    <a:pt x="31848" y="18267"/>
                  </a:cubicBezTo>
                  <a:cubicBezTo>
                    <a:pt x="31137" y="18937"/>
                    <a:pt x="30538" y="19702"/>
                    <a:pt x="29912" y="20449"/>
                  </a:cubicBezTo>
                  <a:cubicBezTo>
                    <a:pt x="29396" y="21082"/>
                    <a:pt x="28889" y="21728"/>
                    <a:pt x="28453" y="22422"/>
                  </a:cubicBezTo>
                  <a:cubicBezTo>
                    <a:pt x="27897" y="23306"/>
                    <a:pt x="27275" y="24161"/>
                    <a:pt x="26808" y="25099"/>
                  </a:cubicBezTo>
                  <a:cubicBezTo>
                    <a:pt x="26725" y="25261"/>
                    <a:pt x="26642" y="25422"/>
                    <a:pt x="26563" y="25584"/>
                  </a:cubicBezTo>
                  <a:cubicBezTo>
                    <a:pt x="26474" y="25757"/>
                    <a:pt x="26391" y="25931"/>
                    <a:pt x="26306" y="26103"/>
                  </a:cubicBezTo>
                  <a:cubicBezTo>
                    <a:pt x="26235" y="26235"/>
                    <a:pt x="26169" y="26373"/>
                    <a:pt x="26104" y="26511"/>
                  </a:cubicBezTo>
                  <a:cubicBezTo>
                    <a:pt x="25644" y="27323"/>
                    <a:pt x="25236" y="28166"/>
                    <a:pt x="24849" y="29015"/>
                  </a:cubicBezTo>
                  <a:cubicBezTo>
                    <a:pt x="24639" y="29517"/>
                    <a:pt x="24436" y="30020"/>
                    <a:pt x="24245" y="30533"/>
                  </a:cubicBezTo>
                  <a:cubicBezTo>
                    <a:pt x="24137" y="30844"/>
                    <a:pt x="24017" y="31143"/>
                    <a:pt x="23892" y="31447"/>
                  </a:cubicBezTo>
                  <a:cubicBezTo>
                    <a:pt x="23737" y="31770"/>
                    <a:pt x="23605" y="32105"/>
                    <a:pt x="23486" y="32445"/>
                  </a:cubicBezTo>
                  <a:cubicBezTo>
                    <a:pt x="23384" y="32685"/>
                    <a:pt x="23288" y="32925"/>
                    <a:pt x="23186" y="33157"/>
                  </a:cubicBezTo>
                  <a:cubicBezTo>
                    <a:pt x="23007" y="33521"/>
                    <a:pt x="22846" y="33893"/>
                    <a:pt x="22678" y="34263"/>
                  </a:cubicBezTo>
                  <a:cubicBezTo>
                    <a:pt x="22607" y="34395"/>
                    <a:pt x="22541" y="34531"/>
                    <a:pt x="22475" y="34669"/>
                  </a:cubicBezTo>
                  <a:cubicBezTo>
                    <a:pt x="22295" y="35046"/>
                    <a:pt x="22074" y="35405"/>
                    <a:pt x="21878" y="35775"/>
                  </a:cubicBezTo>
                  <a:cubicBezTo>
                    <a:pt x="21125" y="37000"/>
                    <a:pt x="20449" y="38268"/>
                    <a:pt x="19803" y="39552"/>
                  </a:cubicBezTo>
                  <a:cubicBezTo>
                    <a:pt x="18835" y="41400"/>
                    <a:pt x="17299" y="42859"/>
                    <a:pt x="16134" y="44574"/>
                  </a:cubicBezTo>
                  <a:cubicBezTo>
                    <a:pt x="15739" y="45166"/>
                    <a:pt x="15230" y="45674"/>
                    <a:pt x="14771" y="46218"/>
                  </a:cubicBezTo>
                  <a:cubicBezTo>
                    <a:pt x="13988" y="46984"/>
                    <a:pt x="13252" y="47796"/>
                    <a:pt x="12559" y="48651"/>
                  </a:cubicBezTo>
                  <a:cubicBezTo>
                    <a:pt x="11334" y="50145"/>
                    <a:pt x="9582" y="51120"/>
                    <a:pt x="8429" y="52686"/>
                  </a:cubicBezTo>
                  <a:cubicBezTo>
                    <a:pt x="7836" y="53462"/>
                    <a:pt x="7226" y="54221"/>
                    <a:pt x="6564" y="54938"/>
                  </a:cubicBezTo>
                  <a:cubicBezTo>
                    <a:pt x="5595" y="56116"/>
                    <a:pt x="4429" y="57103"/>
                    <a:pt x="3353" y="58179"/>
                  </a:cubicBezTo>
                  <a:cubicBezTo>
                    <a:pt x="2649" y="58902"/>
                    <a:pt x="1847" y="59518"/>
                    <a:pt x="1010" y="60080"/>
                  </a:cubicBezTo>
                  <a:cubicBezTo>
                    <a:pt x="837" y="60175"/>
                    <a:pt x="669" y="60282"/>
                    <a:pt x="497" y="60384"/>
                  </a:cubicBezTo>
                  <a:cubicBezTo>
                    <a:pt x="317" y="60480"/>
                    <a:pt x="30" y="60469"/>
                    <a:pt x="0" y="60726"/>
                  </a:cubicBezTo>
                  <a:cubicBezTo>
                    <a:pt x="210" y="60713"/>
                    <a:pt x="395" y="60624"/>
                    <a:pt x="580" y="60533"/>
                  </a:cubicBezTo>
                  <a:cubicBezTo>
                    <a:pt x="1494" y="60008"/>
                    <a:pt x="2326" y="59350"/>
                    <a:pt x="3126" y="58663"/>
                  </a:cubicBezTo>
                  <a:cubicBezTo>
                    <a:pt x="3904" y="57898"/>
                    <a:pt x="4674" y="57120"/>
                    <a:pt x="5452" y="56350"/>
                  </a:cubicBezTo>
                  <a:cubicBezTo>
                    <a:pt x="6760" y="55101"/>
                    <a:pt x="7885" y="53672"/>
                    <a:pt x="8997" y="52243"/>
                  </a:cubicBezTo>
                  <a:cubicBezTo>
                    <a:pt x="9391" y="51718"/>
                    <a:pt x="9941" y="51359"/>
                    <a:pt x="10418" y="50910"/>
                  </a:cubicBezTo>
                  <a:cubicBezTo>
                    <a:pt x="11315" y="50145"/>
                    <a:pt x="12236" y="49387"/>
                    <a:pt x="12959" y="48441"/>
                  </a:cubicBezTo>
                  <a:cubicBezTo>
                    <a:pt x="13431" y="47844"/>
                    <a:pt x="13982" y="47312"/>
                    <a:pt x="14471" y="46733"/>
                  </a:cubicBezTo>
                  <a:cubicBezTo>
                    <a:pt x="15338" y="45908"/>
                    <a:pt x="16091" y="44975"/>
                    <a:pt x="16755" y="43982"/>
                  </a:cubicBezTo>
                  <a:cubicBezTo>
                    <a:pt x="17812" y="42608"/>
                    <a:pt x="19009" y="41328"/>
                    <a:pt x="19856" y="39804"/>
                  </a:cubicBezTo>
                  <a:cubicBezTo>
                    <a:pt x="20013" y="39499"/>
                    <a:pt x="20174" y="39201"/>
                    <a:pt x="20317" y="38890"/>
                  </a:cubicBezTo>
                  <a:cubicBezTo>
                    <a:pt x="20700" y="38142"/>
                    <a:pt x="21130" y="37413"/>
                    <a:pt x="21519" y="36672"/>
                  </a:cubicBezTo>
                  <a:cubicBezTo>
                    <a:pt x="22104" y="35734"/>
                    <a:pt x="22648" y="34771"/>
                    <a:pt x="23079" y="33761"/>
                  </a:cubicBezTo>
                  <a:cubicBezTo>
                    <a:pt x="23264" y="33397"/>
                    <a:pt x="23420" y="33019"/>
                    <a:pt x="23581" y="32643"/>
                  </a:cubicBezTo>
                  <a:cubicBezTo>
                    <a:pt x="23688" y="32338"/>
                    <a:pt x="23809" y="32034"/>
                    <a:pt x="23939" y="31734"/>
                  </a:cubicBezTo>
                  <a:cubicBezTo>
                    <a:pt x="24460" y="30527"/>
                    <a:pt x="24849" y="29272"/>
                    <a:pt x="25451" y="28106"/>
                  </a:cubicBezTo>
                  <a:cubicBezTo>
                    <a:pt x="25476" y="28053"/>
                    <a:pt x="25523" y="27951"/>
                    <a:pt x="25553" y="27896"/>
                  </a:cubicBezTo>
                  <a:cubicBezTo>
                    <a:pt x="25619" y="27766"/>
                    <a:pt x="25685" y="27634"/>
                    <a:pt x="25757" y="27502"/>
                  </a:cubicBezTo>
                  <a:cubicBezTo>
                    <a:pt x="26240" y="26648"/>
                    <a:pt x="26642" y="25752"/>
                    <a:pt x="27114" y="24891"/>
                  </a:cubicBezTo>
                  <a:cubicBezTo>
                    <a:pt x="27562" y="24006"/>
                    <a:pt x="28171" y="23217"/>
                    <a:pt x="28679" y="22362"/>
                  </a:cubicBezTo>
                  <a:cubicBezTo>
                    <a:pt x="28979" y="21920"/>
                    <a:pt x="29289" y="21484"/>
                    <a:pt x="29630" y="21071"/>
                  </a:cubicBezTo>
                  <a:cubicBezTo>
                    <a:pt x="30808" y="19583"/>
                    <a:pt x="32075" y="18141"/>
                    <a:pt x="33564" y="16952"/>
                  </a:cubicBezTo>
                  <a:cubicBezTo>
                    <a:pt x="34102" y="16391"/>
                    <a:pt x="34693" y="15870"/>
                    <a:pt x="35267" y="15344"/>
                  </a:cubicBezTo>
                  <a:cubicBezTo>
                    <a:pt x="37162" y="13450"/>
                    <a:pt x="39523" y="12099"/>
                    <a:pt x="41375" y="10156"/>
                  </a:cubicBezTo>
                  <a:cubicBezTo>
                    <a:pt x="41956" y="9594"/>
                    <a:pt x="42470" y="8931"/>
                    <a:pt x="43204" y="8554"/>
                  </a:cubicBezTo>
                  <a:cubicBezTo>
                    <a:pt x="44539" y="7669"/>
                    <a:pt x="45937" y="6893"/>
                    <a:pt x="47174" y="5883"/>
                  </a:cubicBezTo>
                  <a:cubicBezTo>
                    <a:pt x="47670" y="5511"/>
                    <a:pt x="48190" y="5165"/>
                    <a:pt x="48614" y="4711"/>
                  </a:cubicBezTo>
                  <a:cubicBezTo>
                    <a:pt x="49458" y="3861"/>
                    <a:pt x="50270" y="2965"/>
                    <a:pt x="50868" y="1925"/>
                  </a:cubicBezTo>
                  <a:cubicBezTo>
                    <a:pt x="51155" y="1441"/>
                    <a:pt x="51274" y="879"/>
                    <a:pt x="51555" y="395"/>
                  </a:cubicBezTo>
                  <a:cubicBezTo>
                    <a:pt x="51597" y="263"/>
                    <a:pt x="51627" y="131"/>
                    <a:pt x="51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3"/>
            <p:cNvSpPr/>
            <p:nvPr/>
          </p:nvSpPr>
          <p:spPr>
            <a:xfrm>
              <a:off x="425326" y="81070"/>
              <a:ext cx="8887649" cy="5913540"/>
            </a:xfrm>
            <a:custGeom>
              <a:avLst/>
              <a:gdLst/>
              <a:ahLst/>
              <a:cxnLst/>
              <a:rect l="l" t="t" r="r" b="b"/>
              <a:pathLst>
                <a:path w="52179" h="58621" extrusionOk="0">
                  <a:moveTo>
                    <a:pt x="52089" y="0"/>
                  </a:moveTo>
                  <a:cubicBezTo>
                    <a:pt x="51025" y="812"/>
                    <a:pt x="50194" y="1871"/>
                    <a:pt x="49160" y="2713"/>
                  </a:cubicBezTo>
                  <a:cubicBezTo>
                    <a:pt x="48503" y="3364"/>
                    <a:pt x="47844" y="4023"/>
                    <a:pt x="47055" y="4519"/>
                  </a:cubicBezTo>
                  <a:cubicBezTo>
                    <a:pt x="46285" y="5003"/>
                    <a:pt x="45520" y="5493"/>
                    <a:pt x="44749" y="5977"/>
                  </a:cubicBezTo>
                  <a:cubicBezTo>
                    <a:pt x="43518" y="6743"/>
                    <a:pt x="42280" y="7513"/>
                    <a:pt x="41121" y="8393"/>
                  </a:cubicBezTo>
                  <a:cubicBezTo>
                    <a:pt x="39758" y="9276"/>
                    <a:pt x="38599" y="10424"/>
                    <a:pt x="37325" y="11428"/>
                  </a:cubicBezTo>
                  <a:cubicBezTo>
                    <a:pt x="36834" y="11823"/>
                    <a:pt x="36483" y="12343"/>
                    <a:pt x="36058" y="12791"/>
                  </a:cubicBezTo>
                  <a:cubicBezTo>
                    <a:pt x="35663" y="13299"/>
                    <a:pt x="35191" y="13736"/>
                    <a:pt x="34797" y="14244"/>
                  </a:cubicBezTo>
                  <a:cubicBezTo>
                    <a:pt x="34080" y="15171"/>
                    <a:pt x="33266" y="16019"/>
                    <a:pt x="32626" y="17000"/>
                  </a:cubicBezTo>
                  <a:cubicBezTo>
                    <a:pt x="32154" y="17729"/>
                    <a:pt x="31533" y="18350"/>
                    <a:pt x="31067" y="19080"/>
                  </a:cubicBezTo>
                  <a:cubicBezTo>
                    <a:pt x="30582" y="19845"/>
                    <a:pt x="30020" y="20557"/>
                    <a:pt x="29608" y="21357"/>
                  </a:cubicBezTo>
                  <a:cubicBezTo>
                    <a:pt x="29465" y="21638"/>
                    <a:pt x="29302" y="21906"/>
                    <a:pt x="29147" y="22182"/>
                  </a:cubicBezTo>
                  <a:cubicBezTo>
                    <a:pt x="28849" y="22684"/>
                    <a:pt x="28544" y="23186"/>
                    <a:pt x="28245" y="23688"/>
                  </a:cubicBezTo>
                  <a:cubicBezTo>
                    <a:pt x="28155" y="23820"/>
                    <a:pt x="28077" y="23951"/>
                    <a:pt x="27994" y="24088"/>
                  </a:cubicBezTo>
                  <a:cubicBezTo>
                    <a:pt x="27898" y="24256"/>
                    <a:pt x="27790" y="24417"/>
                    <a:pt x="27689" y="24585"/>
                  </a:cubicBezTo>
                  <a:cubicBezTo>
                    <a:pt x="27558" y="24824"/>
                    <a:pt x="27420" y="25057"/>
                    <a:pt x="27288" y="25291"/>
                  </a:cubicBezTo>
                  <a:cubicBezTo>
                    <a:pt x="27222" y="25428"/>
                    <a:pt x="27151" y="25559"/>
                    <a:pt x="27086" y="25691"/>
                  </a:cubicBezTo>
                  <a:cubicBezTo>
                    <a:pt x="26828" y="26193"/>
                    <a:pt x="26571" y="26695"/>
                    <a:pt x="26326" y="27209"/>
                  </a:cubicBezTo>
                  <a:cubicBezTo>
                    <a:pt x="26154" y="27550"/>
                    <a:pt x="25974" y="27890"/>
                    <a:pt x="25776" y="28213"/>
                  </a:cubicBezTo>
                  <a:cubicBezTo>
                    <a:pt x="25567" y="28577"/>
                    <a:pt x="25364" y="28949"/>
                    <a:pt x="25172" y="29319"/>
                  </a:cubicBezTo>
                  <a:cubicBezTo>
                    <a:pt x="25106" y="29457"/>
                    <a:pt x="25042" y="29594"/>
                    <a:pt x="24970" y="29725"/>
                  </a:cubicBezTo>
                  <a:cubicBezTo>
                    <a:pt x="24783" y="30132"/>
                    <a:pt x="24581" y="30533"/>
                    <a:pt x="24413" y="30952"/>
                  </a:cubicBezTo>
                  <a:cubicBezTo>
                    <a:pt x="24246" y="31322"/>
                    <a:pt x="24091" y="31698"/>
                    <a:pt x="23906" y="32056"/>
                  </a:cubicBezTo>
                  <a:cubicBezTo>
                    <a:pt x="23840" y="32188"/>
                    <a:pt x="23768" y="32326"/>
                    <a:pt x="23708" y="32464"/>
                  </a:cubicBezTo>
                  <a:cubicBezTo>
                    <a:pt x="23588" y="32690"/>
                    <a:pt x="23481" y="32924"/>
                    <a:pt x="23362" y="33156"/>
                  </a:cubicBezTo>
                  <a:cubicBezTo>
                    <a:pt x="22824" y="34310"/>
                    <a:pt x="22256" y="35458"/>
                    <a:pt x="21646" y="36575"/>
                  </a:cubicBezTo>
                  <a:cubicBezTo>
                    <a:pt x="21563" y="36749"/>
                    <a:pt x="21478" y="36922"/>
                    <a:pt x="21395" y="37096"/>
                  </a:cubicBezTo>
                  <a:cubicBezTo>
                    <a:pt x="21048" y="37753"/>
                    <a:pt x="20666" y="38387"/>
                    <a:pt x="20236" y="38991"/>
                  </a:cubicBezTo>
                  <a:cubicBezTo>
                    <a:pt x="19136" y="40915"/>
                    <a:pt x="17539" y="42476"/>
                    <a:pt x="16272" y="44280"/>
                  </a:cubicBezTo>
                  <a:cubicBezTo>
                    <a:pt x="15674" y="45118"/>
                    <a:pt x="14928" y="45822"/>
                    <a:pt x="14228" y="46570"/>
                  </a:cubicBezTo>
                  <a:cubicBezTo>
                    <a:pt x="13444" y="47442"/>
                    <a:pt x="12531" y="48178"/>
                    <a:pt x="11585" y="48877"/>
                  </a:cubicBezTo>
                  <a:cubicBezTo>
                    <a:pt x="10940" y="49373"/>
                    <a:pt x="10241" y="49803"/>
                    <a:pt x="9631" y="50347"/>
                  </a:cubicBezTo>
                  <a:cubicBezTo>
                    <a:pt x="8178" y="51615"/>
                    <a:pt x="6583" y="52714"/>
                    <a:pt x="5178" y="54048"/>
                  </a:cubicBezTo>
                  <a:cubicBezTo>
                    <a:pt x="4580" y="54658"/>
                    <a:pt x="3970" y="55255"/>
                    <a:pt x="3344" y="55842"/>
                  </a:cubicBezTo>
                  <a:cubicBezTo>
                    <a:pt x="2715" y="56349"/>
                    <a:pt x="2196" y="56976"/>
                    <a:pt x="1568" y="57479"/>
                  </a:cubicBezTo>
                  <a:cubicBezTo>
                    <a:pt x="1233" y="57778"/>
                    <a:pt x="910" y="58113"/>
                    <a:pt x="503" y="58316"/>
                  </a:cubicBezTo>
                  <a:cubicBezTo>
                    <a:pt x="331" y="58405"/>
                    <a:pt x="139" y="58471"/>
                    <a:pt x="1" y="58620"/>
                  </a:cubicBezTo>
                  <a:cubicBezTo>
                    <a:pt x="216" y="58615"/>
                    <a:pt x="431" y="58560"/>
                    <a:pt x="618" y="58453"/>
                  </a:cubicBezTo>
                  <a:cubicBezTo>
                    <a:pt x="1256" y="58071"/>
                    <a:pt x="1771" y="57520"/>
                    <a:pt x="2309" y="57012"/>
                  </a:cubicBezTo>
                  <a:cubicBezTo>
                    <a:pt x="3032" y="56433"/>
                    <a:pt x="3636" y="55715"/>
                    <a:pt x="4348" y="55124"/>
                  </a:cubicBezTo>
                  <a:cubicBezTo>
                    <a:pt x="5052" y="54496"/>
                    <a:pt x="5662" y="53754"/>
                    <a:pt x="6415" y="53175"/>
                  </a:cubicBezTo>
                  <a:cubicBezTo>
                    <a:pt x="7259" y="52463"/>
                    <a:pt x="8131" y="51800"/>
                    <a:pt x="8992" y="51113"/>
                  </a:cubicBezTo>
                  <a:cubicBezTo>
                    <a:pt x="10360" y="49839"/>
                    <a:pt x="12010" y="48913"/>
                    <a:pt x="13386" y="47640"/>
                  </a:cubicBezTo>
                  <a:cubicBezTo>
                    <a:pt x="14497" y="46498"/>
                    <a:pt x="15704" y="45434"/>
                    <a:pt x="16606" y="44107"/>
                  </a:cubicBezTo>
                  <a:cubicBezTo>
                    <a:pt x="17761" y="42511"/>
                    <a:pt x="19166" y="41101"/>
                    <a:pt x="20181" y="39408"/>
                  </a:cubicBezTo>
                  <a:cubicBezTo>
                    <a:pt x="20385" y="39057"/>
                    <a:pt x="20636" y="38740"/>
                    <a:pt x="20846" y="38393"/>
                  </a:cubicBezTo>
                  <a:cubicBezTo>
                    <a:pt x="20953" y="38232"/>
                    <a:pt x="21048" y="38058"/>
                    <a:pt x="21144" y="37891"/>
                  </a:cubicBezTo>
                  <a:cubicBezTo>
                    <a:pt x="21340" y="37562"/>
                    <a:pt x="21520" y="37228"/>
                    <a:pt x="21693" y="36892"/>
                  </a:cubicBezTo>
                  <a:cubicBezTo>
                    <a:pt x="21771" y="36713"/>
                    <a:pt x="21861" y="36546"/>
                    <a:pt x="21950" y="36373"/>
                  </a:cubicBezTo>
                  <a:cubicBezTo>
                    <a:pt x="22459" y="35416"/>
                    <a:pt x="22937" y="34442"/>
                    <a:pt x="23403" y="33468"/>
                  </a:cubicBezTo>
                  <a:cubicBezTo>
                    <a:pt x="23469" y="33330"/>
                    <a:pt x="23535" y="33192"/>
                    <a:pt x="23607" y="33060"/>
                  </a:cubicBezTo>
                  <a:cubicBezTo>
                    <a:pt x="23654" y="32953"/>
                    <a:pt x="23708" y="32845"/>
                    <a:pt x="23762" y="32738"/>
                  </a:cubicBezTo>
                  <a:cubicBezTo>
                    <a:pt x="23875" y="32511"/>
                    <a:pt x="23989" y="32279"/>
                    <a:pt x="24109" y="32045"/>
                  </a:cubicBezTo>
                  <a:cubicBezTo>
                    <a:pt x="24246" y="31752"/>
                    <a:pt x="24377" y="31446"/>
                    <a:pt x="24515" y="31148"/>
                  </a:cubicBezTo>
                  <a:cubicBezTo>
                    <a:pt x="24647" y="30844"/>
                    <a:pt x="24766" y="30538"/>
                    <a:pt x="24915" y="30246"/>
                  </a:cubicBezTo>
                  <a:cubicBezTo>
                    <a:pt x="24940" y="30191"/>
                    <a:pt x="24993" y="30091"/>
                    <a:pt x="25017" y="30042"/>
                  </a:cubicBezTo>
                  <a:cubicBezTo>
                    <a:pt x="25101" y="29863"/>
                    <a:pt x="25185" y="29689"/>
                    <a:pt x="25274" y="29517"/>
                  </a:cubicBezTo>
                  <a:cubicBezTo>
                    <a:pt x="25352" y="29355"/>
                    <a:pt x="25436" y="29194"/>
                    <a:pt x="25519" y="29032"/>
                  </a:cubicBezTo>
                  <a:cubicBezTo>
                    <a:pt x="25657" y="28751"/>
                    <a:pt x="25831" y="28488"/>
                    <a:pt x="25980" y="28213"/>
                  </a:cubicBezTo>
                  <a:cubicBezTo>
                    <a:pt x="26512" y="27250"/>
                    <a:pt x="26971" y="26253"/>
                    <a:pt x="27492" y="25285"/>
                  </a:cubicBezTo>
                  <a:cubicBezTo>
                    <a:pt x="27617" y="25051"/>
                    <a:pt x="27760" y="24819"/>
                    <a:pt x="27892" y="24579"/>
                  </a:cubicBezTo>
                  <a:cubicBezTo>
                    <a:pt x="27994" y="24411"/>
                    <a:pt x="28096" y="24251"/>
                    <a:pt x="28198" y="24088"/>
                  </a:cubicBezTo>
                  <a:cubicBezTo>
                    <a:pt x="28305" y="23922"/>
                    <a:pt x="28406" y="23754"/>
                    <a:pt x="28502" y="23581"/>
                  </a:cubicBezTo>
                  <a:cubicBezTo>
                    <a:pt x="28687" y="23288"/>
                    <a:pt x="28872" y="22990"/>
                    <a:pt x="29046" y="22690"/>
                  </a:cubicBezTo>
                  <a:cubicBezTo>
                    <a:pt x="29327" y="22223"/>
                    <a:pt x="29589" y="21746"/>
                    <a:pt x="29853" y="21274"/>
                  </a:cubicBezTo>
                  <a:cubicBezTo>
                    <a:pt x="30314" y="20425"/>
                    <a:pt x="30911" y="19660"/>
                    <a:pt x="31431" y="18846"/>
                  </a:cubicBezTo>
                  <a:cubicBezTo>
                    <a:pt x="31903" y="18207"/>
                    <a:pt x="32430" y="17603"/>
                    <a:pt x="32872" y="16940"/>
                  </a:cubicBezTo>
                  <a:cubicBezTo>
                    <a:pt x="33506" y="15989"/>
                    <a:pt x="34318" y="15171"/>
                    <a:pt x="34999" y="14256"/>
                  </a:cubicBezTo>
                  <a:cubicBezTo>
                    <a:pt x="35705" y="13478"/>
                    <a:pt x="36381" y="12678"/>
                    <a:pt x="37074" y="11894"/>
                  </a:cubicBezTo>
                  <a:cubicBezTo>
                    <a:pt x="37678" y="11345"/>
                    <a:pt x="38312" y="10837"/>
                    <a:pt x="38927" y="10311"/>
                  </a:cubicBezTo>
                  <a:cubicBezTo>
                    <a:pt x="39614" y="9725"/>
                    <a:pt x="40296" y="9121"/>
                    <a:pt x="41060" y="8631"/>
                  </a:cubicBezTo>
                  <a:cubicBezTo>
                    <a:pt x="41868" y="8045"/>
                    <a:pt x="42680" y="7472"/>
                    <a:pt x="43524" y="6939"/>
                  </a:cubicBezTo>
                  <a:cubicBezTo>
                    <a:pt x="44767" y="6175"/>
                    <a:pt x="45987" y="5386"/>
                    <a:pt x="47218" y="4608"/>
                  </a:cubicBezTo>
                  <a:cubicBezTo>
                    <a:pt x="48031" y="4095"/>
                    <a:pt x="48669" y="3377"/>
                    <a:pt x="49387" y="2749"/>
                  </a:cubicBezTo>
                  <a:cubicBezTo>
                    <a:pt x="49961" y="2211"/>
                    <a:pt x="50511" y="1656"/>
                    <a:pt x="51072" y="1099"/>
                  </a:cubicBezTo>
                  <a:cubicBezTo>
                    <a:pt x="51431" y="741"/>
                    <a:pt x="51874" y="459"/>
                    <a:pt x="52178" y="42"/>
                  </a:cubicBezTo>
                  <a:lnTo>
                    <a:pt x="520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3"/>
            <p:cNvSpPr/>
            <p:nvPr/>
          </p:nvSpPr>
          <p:spPr>
            <a:xfrm>
              <a:off x="-3356036" y="-3027455"/>
              <a:ext cx="8692962" cy="5816496"/>
            </a:xfrm>
            <a:custGeom>
              <a:avLst/>
              <a:gdLst/>
              <a:ahLst/>
              <a:cxnLst/>
              <a:rect l="l" t="t" r="r" b="b"/>
              <a:pathLst>
                <a:path w="51036" h="57659" extrusionOk="0">
                  <a:moveTo>
                    <a:pt x="50928" y="1"/>
                  </a:moveTo>
                  <a:cubicBezTo>
                    <a:pt x="50445" y="490"/>
                    <a:pt x="49775" y="784"/>
                    <a:pt x="49392" y="1369"/>
                  </a:cubicBezTo>
                  <a:cubicBezTo>
                    <a:pt x="49190" y="1645"/>
                    <a:pt x="48867" y="1794"/>
                    <a:pt x="48633" y="2032"/>
                  </a:cubicBezTo>
                  <a:cubicBezTo>
                    <a:pt x="48257" y="2362"/>
                    <a:pt x="47957" y="2774"/>
                    <a:pt x="47551" y="3055"/>
                  </a:cubicBezTo>
                  <a:cubicBezTo>
                    <a:pt x="47217" y="3306"/>
                    <a:pt x="46870" y="3527"/>
                    <a:pt x="46553" y="3790"/>
                  </a:cubicBezTo>
                  <a:cubicBezTo>
                    <a:pt x="45734" y="4429"/>
                    <a:pt x="44831" y="4944"/>
                    <a:pt x="43983" y="5536"/>
                  </a:cubicBezTo>
                  <a:cubicBezTo>
                    <a:pt x="43289" y="6020"/>
                    <a:pt x="42536" y="6438"/>
                    <a:pt x="41926" y="7025"/>
                  </a:cubicBezTo>
                  <a:cubicBezTo>
                    <a:pt x="40994" y="7765"/>
                    <a:pt x="40241" y="8686"/>
                    <a:pt x="39404" y="9528"/>
                  </a:cubicBezTo>
                  <a:cubicBezTo>
                    <a:pt x="39027" y="9958"/>
                    <a:pt x="38549" y="10288"/>
                    <a:pt x="38155" y="10706"/>
                  </a:cubicBezTo>
                  <a:cubicBezTo>
                    <a:pt x="37371" y="11465"/>
                    <a:pt x="36595" y="12236"/>
                    <a:pt x="35890" y="13067"/>
                  </a:cubicBezTo>
                  <a:cubicBezTo>
                    <a:pt x="35418" y="13569"/>
                    <a:pt x="34897" y="14030"/>
                    <a:pt x="34472" y="14568"/>
                  </a:cubicBezTo>
                  <a:cubicBezTo>
                    <a:pt x="33970" y="15117"/>
                    <a:pt x="33576" y="15745"/>
                    <a:pt x="33109" y="16325"/>
                  </a:cubicBezTo>
                  <a:cubicBezTo>
                    <a:pt x="32482" y="17138"/>
                    <a:pt x="31926" y="17999"/>
                    <a:pt x="31412" y="18889"/>
                  </a:cubicBezTo>
                  <a:cubicBezTo>
                    <a:pt x="30742" y="19995"/>
                    <a:pt x="30019" y="21065"/>
                    <a:pt x="29445" y="22224"/>
                  </a:cubicBezTo>
                  <a:cubicBezTo>
                    <a:pt x="29224" y="22590"/>
                    <a:pt x="29028" y="22960"/>
                    <a:pt x="28841" y="23336"/>
                  </a:cubicBezTo>
                  <a:cubicBezTo>
                    <a:pt x="28460" y="24210"/>
                    <a:pt x="27952" y="25010"/>
                    <a:pt x="27527" y="25859"/>
                  </a:cubicBezTo>
                  <a:cubicBezTo>
                    <a:pt x="27425" y="26056"/>
                    <a:pt x="27324" y="26260"/>
                    <a:pt x="27227" y="26463"/>
                  </a:cubicBezTo>
                  <a:cubicBezTo>
                    <a:pt x="27042" y="26792"/>
                    <a:pt x="26857" y="27120"/>
                    <a:pt x="26678" y="27455"/>
                  </a:cubicBezTo>
                  <a:cubicBezTo>
                    <a:pt x="26499" y="27796"/>
                    <a:pt x="26331" y="28149"/>
                    <a:pt x="26123" y="28477"/>
                  </a:cubicBezTo>
                  <a:cubicBezTo>
                    <a:pt x="25829" y="28949"/>
                    <a:pt x="25644" y="29482"/>
                    <a:pt x="25417" y="29984"/>
                  </a:cubicBezTo>
                  <a:cubicBezTo>
                    <a:pt x="25160" y="30545"/>
                    <a:pt x="24825" y="31065"/>
                    <a:pt x="24502" y="31592"/>
                  </a:cubicBezTo>
                  <a:cubicBezTo>
                    <a:pt x="24401" y="31758"/>
                    <a:pt x="24299" y="31932"/>
                    <a:pt x="24203" y="32106"/>
                  </a:cubicBezTo>
                  <a:cubicBezTo>
                    <a:pt x="23779" y="32781"/>
                    <a:pt x="23318" y="33438"/>
                    <a:pt x="22895" y="34120"/>
                  </a:cubicBezTo>
                  <a:cubicBezTo>
                    <a:pt x="22142" y="35262"/>
                    <a:pt x="21370" y="36385"/>
                    <a:pt x="20689" y="37574"/>
                  </a:cubicBezTo>
                  <a:cubicBezTo>
                    <a:pt x="20258" y="38382"/>
                    <a:pt x="19684" y="39105"/>
                    <a:pt x="19171" y="39864"/>
                  </a:cubicBezTo>
                  <a:cubicBezTo>
                    <a:pt x="18656" y="40713"/>
                    <a:pt x="18071" y="41526"/>
                    <a:pt x="17467" y="42316"/>
                  </a:cubicBezTo>
                  <a:cubicBezTo>
                    <a:pt x="16941" y="43050"/>
                    <a:pt x="16391" y="43773"/>
                    <a:pt x="15745" y="44419"/>
                  </a:cubicBezTo>
                  <a:cubicBezTo>
                    <a:pt x="15058" y="45232"/>
                    <a:pt x="14305" y="45997"/>
                    <a:pt x="13498" y="46697"/>
                  </a:cubicBezTo>
                  <a:cubicBezTo>
                    <a:pt x="12136" y="47963"/>
                    <a:pt x="10718" y="49166"/>
                    <a:pt x="9289" y="50349"/>
                  </a:cubicBezTo>
                  <a:cubicBezTo>
                    <a:pt x="7975" y="51472"/>
                    <a:pt x="6528" y="52422"/>
                    <a:pt x="5165" y="53475"/>
                  </a:cubicBezTo>
                  <a:cubicBezTo>
                    <a:pt x="3653" y="54538"/>
                    <a:pt x="2266" y="55752"/>
                    <a:pt x="861" y="56935"/>
                  </a:cubicBezTo>
                  <a:cubicBezTo>
                    <a:pt x="574" y="57181"/>
                    <a:pt x="229" y="57354"/>
                    <a:pt x="0" y="57658"/>
                  </a:cubicBezTo>
                  <a:cubicBezTo>
                    <a:pt x="144" y="57635"/>
                    <a:pt x="293" y="57594"/>
                    <a:pt x="414" y="57503"/>
                  </a:cubicBezTo>
                  <a:cubicBezTo>
                    <a:pt x="946" y="57098"/>
                    <a:pt x="1454" y="56654"/>
                    <a:pt x="1967" y="56231"/>
                  </a:cubicBezTo>
                  <a:cubicBezTo>
                    <a:pt x="4012" y="54419"/>
                    <a:pt x="6290" y="52888"/>
                    <a:pt x="8464" y="51239"/>
                  </a:cubicBezTo>
                  <a:cubicBezTo>
                    <a:pt x="10599" y="49517"/>
                    <a:pt x="12666" y="47718"/>
                    <a:pt x="14669" y="45853"/>
                  </a:cubicBezTo>
                  <a:cubicBezTo>
                    <a:pt x="15566" y="44862"/>
                    <a:pt x="16511" y="43917"/>
                    <a:pt x="17300" y="42835"/>
                  </a:cubicBezTo>
                  <a:cubicBezTo>
                    <a:pt x="17910" y="41974"/>
                    <a:pt x="18584" y="41155"/>
                    <a:pt x="19116" y="40247"/>
                  </a:cubicBezTo>
                  <a:cubicBezTo>
                    <a:pt x="19618" y="39464"/>
                    <a:pt x="20211" y="38741"/>
                    <a:pt x="20677" y="37940"/>
                  </a:cubicBezTo>
                  <a:cubicBezTo>
                    <a:pt x="20808" y="37700"/>
                    <a:pt x="20951" y="37474"/>
                    <a:pt x="21077" y="37234"/>
                  </a:cubicBezTo>
                  <a:cubicBezTo>
                    <a:pt x="22142" y="35488"/>
                    <a:pt x="23318" y="33821"/>
                    <a:pt x="24407" y="32094"/>
                  </a:cubicBezTo>
                  <a:cubicBezTo>
                    <a:pt x="24532" y="31860"/>
                    <a:pt x="24675" y="31628"/>
                    <a:pt x="24807" y="31394"/>
                  </a:cubicBezTo>
                  <a:cubicBezTo>
                    <a:pt x="25004" y="31054"/>
                    <a:pt x="25238" y="30737"/>
                    <a:pt x="25417" y="30384"/>
                  </a:cubicBezTo>
                  <a:cubicBezTo>
                    <a:pt x="25555" y="30078"/>
                    <a:pt x="25680" y="29774"/>
                    <a:pt x="25817" y="29476"/>
                  </a:cubicBezTo>
                  <a:cubicBezTo>
                    <a:pt x="26129" y="28693"/>
                    <a:pt x="26612" y="27998"/>
                    <a:pt x="26976" y="27239"/>
                  </a:cubicBezTo>
                  <a:cubicBezTo>
                    <a:pt x="27324" y="26660"/>
                    <a:pt x="27616" y="26044"/>
                    <a:pt x="27928" y="25446"/>
                  </a:cubicBezTo>
                  <a:cubicBezTo>
                    <a:pt x="28113" y="25065"/>
                    <a:pt x="28334" y="24706"/>
                    <a:pt x="28537" y="24340"/>
                  </a:cubicBezTo>
                  <a:cubicBezTo>
                    <a:pt x="28620" y="24168"/>
                    <a:pt x="28711" y="23994"/>
                    <a:pt x="28788" y="23821"/>
                  </a:cubicBezTo>
                  <a:cubicBezTo>
                    <a:pt x="28813" y="23773"/>
                    <a:pt x="28866" y="23666"/>
                    <a:pt x="28890" y="23617"/>
                  </a:cubicBezTo>
                  <a:cubicBezTo>
                    <a:pt x="28992" y="23415"/>
                    <a:pt x="29092" y="23211"/>
                    <a:pt x="29194" y="23007"/>
                  </a:cubicBezTo>
                  <a:cubicBezTo>
                    <a:pt x="29404" y="22613"/>
                    <a:pt x="29643" y="22224"/>
                    <a:pt x="29846" y="21818"/>
                  </a:cubicBezTo>
                  <a:cubicBezTo>
                    <a:pt x="30300" y="20952"/>
                    <a:pt x="30838" y="20132"/>
                    <a:pt x="31359" y="19296"/>
                  </a:cubicBezTo>
                  <a:cubicBezTo>
                    <a:pt x="31956" y="18273"/>
                    <a:pt x="32579" y="17258"/>
                    <a:pt x="33319" y="16331"/>
                  </a:cubicBezTo>
                  <a:cubicBezTo>
                    <a:pt x="33827" y="15668"/>
                    <a:pt x="34281" y="14956"/>
                    <a:pt x="34880" y="14370"/>
                  </a:cubicBezTo>
                  <a:cubicBezTo>
                    <a:pt x="35519" y="13599"/>
                    <a:pt x="36278" y="12948"/>
                    <a:pt x="36905" y="12170"/>
                  </a:cubicBezTo>
                  <a:cubicBezTo>
                    <a:pt x="37509" y="11572"/>
                    <a:pt x="38077" y="10927"/>
                    <a:pt x="38747" y="10396"/>
                  </a:cubicBezTo>
                  <a:cubicBezTo>
                    <a:pt x="40199" y="9092"/>
                    <a:pt x="41388" y="7484"/>
                    <a:pt x="43015" y="6385"/>
                  </a:cubicBezTo>
                  <a:cubicBezTo>
                    <a:pt x="43761" y="5894"/>
                    <a:pt x="44491" y="5386"/>
                    <a:pt x="45244" y="4909"/>
                  </a:cubicBezTo>
                  <a:cubicBezTo>
                    <a:pt x="45339" y="4843"/>
                    <a:pt x="45441" y="4771"/>
                    <a:pt x="45549" y="4711"/>
                  </a:cubicBezTo>
                  <a:cubicBezTo>
                    <a:pt x="46224" y="4286"/>
                    <a:pt x="46840" y="3767"/>
                    <a:pt x="47491" y="3306"/>
                  </a:cubicBezTo>
                  <a:cubicBezTo>
                    <a:pt x="47993" y="2978"/>
                    <a:pt x="48340" y="2476"/>
                    <a:pt x="48807" y="2104"/>
                  </a:cubicBezTo>
                  <a:cubicBezTo>
                    <a:pt x="49435" y="1668"/>
                    <a:pt x="49852" y="986"/>
                    <a:pt x="50504" y="580"/>
                  </a:cubicBezTo>
                  <a:cubicBezTo>
                    <a:pt x="50690" y="401"/>
                    <a:pt x="51036" y="299"/>
                    <a:pt x="510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3"/>
            <p:cNvSpPr/>
            <p:nvPr/>
          </p:nvSpPr>
          <p:spPr>
            <a:xfrm>
              <a:off x="1474218" y="462084"/>
              <a:ext cx="7990521" cy="5562587"/>
            </a:xfrm>
            <a:custGeom>
              <a:avLst/>
              <a:gdLst/>
              <a:ahLst/>
              <a:cxnLst/>
              <a:rect l="l" t="t" r="r" b="b"/>
              <a:pathLst>
                <a:path w="46912" h="55142" extrusionOk="0">
                  <a:moveTo>
                    <a:pt x="46911" y="1"/>
                  </a:moveTo>
                  <a:cubicBezTo>
                    <a:pt x="46421" y="473"/>
                    <a:pt x="45835" y="825"/>
                    <a:pt x="45339" y="1292"/>
                  </a:cubicBezTo>
                  <a:cubicBezTo>
                    <a:pt x="44610" y="1932"/>
                    <a:pt x="43755" y="2439"/>
                    <a:pt x="43164" y="3228"/>
                  </a:cubicBezTo>
                  <a:cubicBezTo>
                    <a:pt x="42679" y="3916"/>
                    <a:pt x="41945" y="4357"/>
                    <a:pt x="41382" y="4974"/>
                  </a:cubicBezTo>
                  <a:cubicBezTo>
                    <a:pt x="41041" y="5344"/>
                    <a:pt x="40623" y="5626"/>
                    <a:pt x="40265" y="5978"/>
                  </a:cubicBezTo>
                  <a:cubicBezTo>
                    <a:pt x="39470" y="6588"/>
                    <a:pt x="38836" y="7370"/>
                    <a:pt x="38089" y="8040"/>
                  </a:cubicBezTo>
                  <a:cubicBezTo>
                    <a:pt x="37467" y="8572"/>
                    <a:pt x="37156" y="9367"/>
                    <a:pt x="36546" y="9911"/>
                  </a:cubicBezTo>
                  <a:cubicBezTo>
                    <a:pt x="35841" y="10569"/>
                    <a:pt x="35219" y="11315"/>
                    <a:pt x="34736" y="12153"/>
                  </a:cubicBezTo>
                  <a:cubicBezTo>
                    <a:pt x="33947" y="13318"/>
                    <a:pt x="33181" y="14496"/>
                    <a:pt x="32416" y="15673"/>
                  </a:cubicBezTo>
                  <a:cubicBezTo>
                    <a:pt x="32146" y="16104"/>
                    <a:pt x="31903" y="16551"/>
                    <a:pt x="31657" y="16995"/>
                  </a:cubicBezTo>
                  <a:cubicBezTo>
                    <a:pt x="31555" y="17161"/>
                    <a:pt x="31448" y="17329"/>
                    <a:pt x="31352" y="17503"/>
                  </a:cubicBezTo>
                  <a:cubicBezTo>
                    <a:pt x="30885" y="18339"/>
                    <a:pt x="30289" y="19086"/>
                    <a:pt x="29798" y="19905"/>
                  </a:cubicBezTo>
                  <a:cubicBezTo>
                    <a:pt x="29643" y="20181"/>
                    <a:pt x="29487" y="20443"/>
                    <a:pt x="29338" y="20725"/>
                  </a:cubicBezTo>
                  <a:cubicBezTo>
                    <a:pt x="29098" y="21125"/>
                    <a:pt x="28854" y="21531"/>
                    <a:pt x="28590" y="21920"/>
                  </a:cubicBezTo>
                  <a:cubicBezTo>
                    <a:pt x="27993" y="23031"/>
                    <a:pt x="27036" y="23911"/>
                    <a:pt x="26516" y="25059"/>
                  </a:cubicBezTo>
                  <a:cubicBezTo>
                    <a:pt x="26200" y="25740"/>
                    <a:pt x="25870" y="26414"/>
                    <a:pt x="25512" y="27078"/>
                  </a:cubicBezTo>
                  <a:cubicBezTo>
                    <a:pt x="24843" y="28118"/>
                    <a:pt x="23994" y="29057"/>
                    <a:pt x="23450" y="30180"/>
                  </a:cubicBezTo>
                  <a:cubicBezTo>
                    <a:pt x="22924" y="31280"/>
                    <a:pt x="22040" y="32147"/>
                    <a:pt x="21430" y="33200"/>
                  </a:cubicBezTo>
                  <a:cubicBezTo>
                    <a:pt x="21334" y="33366"/>
                    <a:pt x="21226" y="33534"/>
                    <a:pt x="21130" y="33708"/>
                  </a:cubicBezTo>
                  <a:cubicBezTo>
                    <a:pt x="20813" y="34269"/>
                    <a:pt x="20526" y="34850"/>
                    <a:pt x="20228" y="35423"/>
                  </a:cubicBezTo>
                  <a:cubicBezTo>
                    <a:pt x="19809" y="36230"/>
                    <a:pt x="19199" y="36917"/>
                    <a:pt x="18656" y="37640"/>
                  </a:cubicBezTo>
                  <a:cubicBezTo>
                    <a:pt x="18100" y="38268"/>
                    <a:pt x="17532" y="38889"/>
                    <a:pt x="16953" y="39493"/>
                  </a:cubicBezTo>
                  <a:cubicBezTo>
                    <a:pt x="16258" y="40337"/>
                    <a:pt x="15590" y="41209"/>
                    <a:pt x="14837" y="42004"/>
                  </a:cubicBezTo>
                  <a:cubicBezTo>
                    <a:pt x="14335" y="42608"/>
                    <a:pt x="13868" y="43248"/>
                    <a:pt x="13330" y="43827"/>
                  </a:cubicBezTo>
                  <a:cubicBezTo>
                    <a:pt x="12045" y="45411"/>
                    <a:pt x="10276" y="46475"/>
                    <a:pt x="8787" y="47844"/>
                  </a:cubicBezTo>
                  <a:cubicBezTo>
                    <a:pt x="8040" y="48573"/>
                    <a:pt x="7256" y="49267"/>
                    <a:pt x="6522" y="50007"/>
                  </a:cubicBezTo>
                  <a:cubicBezTo>
                    <a:pt x="5763" y="50666"/>
                    <a:pt x="4980" y="51299"/>
                    <a:pt x="4179" y="51914"/>
                  </a:cubicBezTo>
                  <a:cubicBezTo>
                    <a:pt x="2881" y="52901"/>
                    <a:pt x="1680" y="54019"/>
                    <a:pt x="306" y="54891"/>
                  </a:cubicBezTo>
                  <a:cubicBezTo>
                    <a:pt x="185" y="54951"/>
                    <a:pt x="78" y="55034"/>
                    <a:pt x="0" y="55142"/>
                  </a:cubicBezTo>
                  <a:cubicBezTo>
                    <a:pt x="389" y="55136"/>
                    <a:pt x="682" y="54855"/>
                    <a:pt x="980" y="54647"/>
                  </a:cubicBezTo>
                  <a:cubicBezTo>
                    <a:pt x="1854" y="54013"/>
                    <a:pt x="2690" y="53326"/>
                    <a:pt x="3521" y="52638"/>
                  </a:cubicBezTo>
                  <a:cubicBezTo>
                    <a:pt x="5087" y="51436"/>
                    <a:pt x="6641" y="50211"/>
                    <a:pt x="8028" y="48801"/>
                  </a:cubicBezTo>
                  <a:cubicBezTo>
                    <a:pt x="9283" y="47485"/>
                    <a:pt x="10795" y="46463"/>
                    <a:pt x="12158" y="45273"/>
                  </a:cubicBezTo>
                  <a:cubicBezTo>
                    <a:pt x="13025" y="44461"/>
                    <a:pt x="13814" y="43570"/>
                    <a:pt x="14544" y="42632"/>
                  </a:cubicBezTo>
                  <a:cubicBezTo>
                    <a:pt x="15069" y="41944"/>
                    <a:pt x="15697" y="41353"/>
                    <a:pt x="16217" y="40660"/>
                  </a:cubicBezTo>
                  <a:cubicBezTo>
                    <a:pt x="16839" y="39876"/>
                    <a:pt x="17485" y="39110"/>
                    <a:pt x="18208" y="38417"/>
                  </a:cubicBezTo>
                  <a:cubicBezTo>
                    <a:pt x="19033" y="37449"/>
                    <a:pt x="19875" y="36463"/>
                    <a:pt x="20473" y="35333"/>
                  </a:cubicBezTo>
                  <a:cubicBezTo>
                    <a:pt x="20521" y="35225"/>
                    <a:pt x="20575" y="35118"/>
                    <a:pt x="20628" y="35010"/>
                  </a:cubicBezTo>
                  <a:cubicBezTo>
                    <a:pt x="20713" y="34855"/>
                    <a:pt x="20796" y="34687"/>
                    <a:pt x="20873" y="34533"/>
                  </a:cubicBezTo>
                  <a:cubicBezTo>
                    <a:pt x="21036" y="34221"/>
                    <a:pt x="21208" y="33923"/>
                    <a:pt x="21376" y="33617"/>
                  </a:cubicBezTo>
                  <a:cubicBezTo>
                    <a:pt x="21459" y="33474"/>
                    <a:pt x="21549" y="33336"/>
                    <a:pt x="21632" y="33193"/>
                  </a:cubicBezTo>
                  <a:cubicBezTo>
                    <a:pt x="22104" y="32381"/>
                    <a:pt x="22769" y="31693"/>
                    <a:pt x="23252" y="30886"/>
                  </a:cubicBezTo>
                  <a:cubicBezTo>
                    <a:pt x="23431" y="30587"/>
                    <a:pt x="23599" y="30282"/>
                    <a:pt x="23748" y="29972"/>
                  </a:cubicBezTo>
                  <a:cubicBezTo>
                    <a:pt x="23969" y="29559"/>
                    <a:pt x="24245" y="29176"/>
                    <a:pt x="24502" y="28788"/>
                  </a:cubicBezTo>
                  <a:cubicBezTo>
                    <a:pt x="24915" y="28166"/>
                    <a:pt x="25434" y="27622"/>
                    <a:pt x="25770" y="26952"/>
                  </a:cubicBezTo>
                  <a:cubicBezTo>
                    <a:pt x="25817" y="26857"/>
                    <a:pt x="25864" y="26767"/>
                    <a:pt x="25919" y="26672"/>
                  </a:cubicBezTo>
                  <a:cubicBezTo>
                    <a:pt x="26146" y="26235"/>
                    <a:pt x="26361" y="25787"/>
                    <a:pt x="26570" y="25338"/>
                  </a:cubicBezTo>
                  <a:cubicBezTo>
                    <a:pt x="26910" y="24574"/>
                    <a:pt x="27401" y="23892"/>
                    <a:pt x="27927" y="23241"/>
                  </a:cubicBezTo>
                  <a:cubicBezTo>
                    <a:pt x="28501" y="22427"/>
                    <a:pt x="29026" y="21572"/>
                    <a:pt x="29541" y="20719"/>
                  </a:cubicBezTo>
                  <a:cubicBezTo>
                    <a:pt x="29660" y="20479"/>
                    <a:pt x="29804" y="20245"/>
                    <a:pt x="29942" y="20013"/>
                  </a:cubicBezTo>
                  <a:cubicBezTo>
                    <a:pt x="30432" y="19147"/>
                    <a:pt x="31083" y="18381"/>
                    <a:pt x="31555" y="17497"/>
                  </a:cubicBezTo>
                  <a:cubicBezTo>
                    <a:pt x="31669" y="17287"/>
                    <a:pt x="31795" y="17084"/>
                    <a:pt x="31914" y="16874"/>
                  </a:cubicBezTo>
                  <a:cubicBezTo>
                    <a:pt x="32046" y="16642"/>
                    <a:pt x="32182" y="16408"/>
                    <a:pt x="32314" y="16170"/>
                  </a:cubicBezTo>
                  <a:cubicBezTo>
                    <a:pt x="32416" y="16002"/>
                    <a:pt x="32518" y="15834"/>
                    <a:pt x="32613" y="15668"/>
                  </a:cubicBezTo>
                  <a:cubicBezTo>
                    <a:pt x="33385" y="14490"/>
                    <a:pt x="34168" y="13318"/>
                    <a:pt x="34932" y="12140"/>
                  </a:cubicBezTo>
                  <a:cubicBezTo>
                    <a:pt x="35016" y="12015"/>
                    <a:pt x="35100" y="11883"/>
                    <a:pt x="35184" y="11758"/>
                  </a:cubicBezTo>
                  <a:cubicBezTo>
                    <a:pt x="35901" y="10628"/>
                    <a:pt x="37054" y="9852"/>
                    <a:pt x="37718" y="8674"/>
                  </a:cubicBezTo>
                  <a:cubicBezTo>
                    <a:pt x="38704" y="7579"/>
                    <a:pt x="39793" y="6570"/>
                    <a:pt x="40928" y="5631"/>
                  </a:cubicBezTo>
                  <a:cubicBezTo>
                    <a:pt x="41741" y="4759"/>
                    <a:pt x="42762" y="4106"/>
                    <a:pt x="43457" y="3132"/>
                  </a:cubicBezTo>
                  <a:cubicBezTo>
                    <a:pt x="43940" y="2492"/>
                    <a:pt x="44663" y="2117"/>
                    <a:pt x="45250" y="1596"/>
                  </a:cubicBezTo>
                  <a:cubicBezTo>
                    <a:pt x="45711" y="1137"/>
                    <a:pt x="46260" y="795"/>
                    <a:pt x="46762" y="384"/>
                  </a:cubicBezTo>
                  <a:cubicBezTo>
                    <a:pt x="46900" y="299"/>
                    <a:pt x="46894" y="138"/>
                    <a:pt x="469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3"/>
            <p:cNvSpPr/>
            <p:nvPr/>
          </p:nvSpPr>
          <p:spPr>
            <a:xfrm>
              <a:off x="-830828" y="-1239055"/>
              <a:ext cx="7662636" cy="5467460"/>
            </a:xfrm>
            <a:custGeom>
              <a:avLst/>
              <a:gdLst/>
              <a:ahLst/>
              <a:cxnLst/>
              <a:rect l="l" t="t" r="r" b="b"/>
              <a:pathLst>
                <a:path w="44987" h="54199" extrusionOk="0">
                  <a:moveTo>
                    <a:pt x="44968" y="0"/>
                  </a:moveTo>
                  <a:cubicBezTo>
                    <a:pt x="44760" y="0"/>
                    <a:pt x="44575" y="92"/>
                    <a:pt x="44395" y="186"/>
                  </a:cubicBezTo>
                  <a:cubicBezTo>
                    <a:pt x="43283" y="741"/>
                    <a:pt x="42362" y="1573"/>
                    <a:pt x="41375" y="2313"/>
                  </a:cubicBezTo>
                  <a:cubicBezTo>
                    <a:pt x="41298" y="2362"/>
                    <a:pt x="41215" y="2409"/>
                    <a:pt x="41137" y="2451"/>
                  </a:cubicBezTo>
                  <a:lnTo>
                    <a:pt x="41089" y="2511"/>
                  </a:lnTo>
                  <a:cubicBezTo>
                    <a:pt x="40277" y="2989"/>
                    <a:pt x="39595" y="3646"/>
                    <a:pt x="38895" y="4263"/>
                  </a:cubicBezTo>
                  <a:cubicBezTo>
                    <a:pt x="38244" y="4782"/>
                    <a:pt x="37623" y="5332"/>
                    <a:pt x="37054" y="5936"/>
                  </a:cubicBezTo>
                  <a:cubicBezTo>
                    <a:pt x="35775" y="7419"/>
                    <a:pt x="34561" y="8978"/>
                    <a:pt x="33528" y="10647"/>
                  </a:cubicBezTo>
                  <a:cubicBezTo>
                    <a:pt x="33402" y="10843"/>
                    <a:pt x="33283" y="11041"/>
                    <a:pt x="33181" y="11244"/>
                  </a:cubicBezTo>
                  <a:cubicBezTo>
                    <a:pt x="32756" y="12063"/>
                    <a:pt x="32194" y="12799"/>
                    <a:pt x="31711" y="13575"/>
                  </a:cubicBezTo>
                  <a:cubicBezTo>
                    <a:pt x="31556" y="13803"/>
                    <a:pt x="31412" y="14035"/>
                    <a:pt x="31262" y="14269"/>
                  </a:cubicBezTo>
                  <a:cubicBezTo>
                    <a:pt x="31131" y="14502"/>
                    <a:pt x="30988" y="14728"/>
                    <a:pt x="30861" y="14968"/>
                  </a:cubicBezTo>
                  <a:cubicBezTo>
                    <a:pt x="30695" y="15273"/>
                    <a:pt x="30521" y="15572"/>
                    <a:pt x="30359" y="15876"/>
                  </a:cubicBezTo>
                  <a:cubicBezTo>
                    <a:pt x="30265" y="16049"/>
                    <a:pt x="30163" y="16217"/>
                    <a:pt x="30055" y="16385"/>
                  </a:cubicBezTo>
                  <a:cubicBezTo>
                    <a:pt x="29935" y="16587"/>
                    <a:pt x="29810" y="16791"/>
                    <a:pt x="29702" y="17001"/>
                  </a:cubicBezTo>
                  <a:cubicBezTo>
                    <a:pt x="29595" y="17167"/>
                    <a:pt x="29493" y="17335"/>
                    <a:pt x="29397" y="17503"/>
                  </a:cubicBezTo>
                  <a:cubicBezTo>
                    <a:pt x="29074" y="18058"/>
                    <a:pt x="28687" y="18566"/>
                    <a:pt x="28339" y="19104"/>
                  </a:cubicBezTo>
                  <a:cubicBezTo>
                    <a:pt x="28256" y="19241"/>
                    <a:pt x="28166" y="19379"/>
                    <a:pt x="28083" y="19523"/>
                  </a:cubicBezTo>
                  <a:cubicBezTo>
                    <a:pt x="27969" y="19713"/>
                    <a:pt x="27854" y="19911"/>
                    <a:pt x="27735" y="20102"/>
                  </a:cubicBezTo>
                  <a:cubicBezTo>
                    <a:pt x="27539" y="20444"/>
                    <a:pt x="27324" y="20778"/>
                    <a:pt x="27131" y="21119"/>
                  </a:cubicBezTo>
                  <a:cubicBezTo>
                    <a:pt x="26988" y="21393"/>
                    <a:pt x="26814" y="21657"/>
                    <a:pt x="26678" y="21931"/>
                  </a:cubicBezTo>
                  <a:cubicBezTo>
                    <a:pt x="26540" y="22171"/>
                    <a:pt x="26397" y="22403"/>
                    <a:pt x="26271" y="22643"/>
                  </a:cubicBezTo>
                  <a:cubicBezTo>
                    <a:pt x="26176" y="22816"/>
                    <a:pt x="26068" y="22977"/>
                    <a:pt x="25972" y="23151"/>
                  </a:cubicBezTo>
                  <a:cubicBezTo>
                    <a:pt x="25870" y="23319"/>
                    <a:pt x="25769" y="23479"/>
                    <a:pt x="25667" y="23647"/>
                  </a:cubicBezTo>
                  <a:cubicBezTo>
                    <a:pt x="25434" y="24017"/>
                    <a:pt x="25189" y="24389"/>
                    <a:pt x="24962" y="24759"/>
                  </a:cubicBezTo>
                  <a:cubicBezTo>
                    <a:pt x="24860" y="24927"/>
                    <a:pt x="24753" y="25087"/>
                    <a:pt x="24657" y="25261"/>
                  </a:cubicBezTo>
                  <a:cubicBezTo>
                    <a:pt x="24466" y="25602"/>
                    <a:pt x="24257" y="25931"/>
                    <a:pt x="24053" y="26265"/>
                  </a:cubicBezTo>
                  <a:cubicBezTo>
                    <a:pt x="23671" y="26886"/>
                    <a:pt x="23235" y="27467"/>
                    <a:pt x="22846" y="28083"/>
                  </a:cubicBezTo>
                  <a:cubicBezTo>
                    <a:pt x="22439" y="28740"/>
                    <a:pt x="21944" y="29332"/>
                    <a:pt x="21537" y="29989"/>
                  </a:cubicBezTo>
                  <a:cubicBezTo>
                    <a:pt x="20825" y="31167"/>
                    <a:pt x="19887" y="32171"/>
                    <a:pt x="19062" y="33265"/>
                  </a:cubicBezTo>
                  <a:cubicBezTo>
                    <a:pt x="18883" y="33493"/>
                    <a:pt x="18644" y="33672"/>
                    <a:pt x="18507" y="33934"/>
                  </a:cubicBezTo>
                  <a:cubicBezTo>
                    <a:pt x="18052" y="34210"/>
                    <a:pt x="17795" y="34699"/>
                    <a:pt x="17412" y="35052"/>
                  </a:cubicBezTo>
                  <a:cubicBezTo>
                    <a:pt x="16851" y="35739"/>
                    <a:pt x="16277" y="36409"/>
                    <a:pt x="15798" y="37157"/>
                  </a:cubicBezTo>
                  <a:cubicBezTo>
                    <a:pt x="15368" y="37772"/>
                    <a:pt x="14902" y="38363"/>
                    <a:pt x="14490" y="38986"/>
                  </a:cubicBezTo>
                  <a:lnTo>
                    <a:pt x="14435" y="39027"/>
                  </a:lnTo>
                  <a:cubicBezTo>
                    <a:pt x="14305" y="39242"/>
                    <a:pt x="14161" y="39446"/>
                    <a:pt x="14035" y="39654"/>
                  </a:cubicBezTo>
                  <a:cubicBezTo>
                    <a:pt x="13903" y="39894"/>
                    <a:pt x="13760" y="40128"/>
                    <a:pt x="13635" y="40366"/>
                  </a:cubicBezTo>
                  <a:cubicBezTo>
                    <a:pt x="13444" y="40707"/>
                    <a:pt x="13240" y="41041"/>
                    <a:pt x="13031" y="41376"/>
                  </a:cubicBezTo>
                  <a:cubicBezTo>
                    <a:pt x="12661" y="41927"/>
                    <a:pt x="12278" y="42476"/>
                    <a:pt x="11859" y="42990"/>
                  </a:cubicBezTo>
                  <a:cubicBezTo>
                    <a:pt x="11500" y="43409"/>
                    <a:pt x="11077" y="43767"/>
                    <a:pt x="10741" y="44198"/>
                  </a:cubicBezTo>
                  <a:cubicBezTo>
                    <a:pt x="10137" y="44962"/>
                    <a:pt x="9505" y="45715"/>
                    <a:pt x="8793" y="46385"/>
                  </a:cubicBezTo>
                  <a:cubicBezTo>
                    <a:pt x="7634" y="47635"/>
                    <a:pt x="6109" y="48460"/>
                    <a:pt x="4895" y="49655"/>
                  </a:cubicBezTo>
                  <a:cubicBezTo>
                    <a:pt x="4172" y="50319"/>
                    <a:pt x="3342" y="50844"/>
                    <a:pt x="2577" y="51454"/>
                  </a:cubicBezTo>
                  <a:cubicBezTo>
                    <a:pt x="1896" y="51986"/>
                    <a:pt x="1286" y="52590"/>
                    <a:pt x="669" y="53182"/>
                  </a:cubicBezTo>
                  <a:cubicBezTo>
                    <a:pt x="335" y="53409"/>
                    <a:pt x="114" y="53756"/>
                    <a:pt x="1" y="54144"/>
                  </a:cubicBezTo>
                  <a:lnTo>
                    <a:pt x="120" y="54198"/>
                  </a:lnTo>
                  <a:cubicBezTo>
                    <a:pt x="353" y="53552"/>
                    <a:pt x="944" y="53169"/>
                    <a:pt x="1422" y="52716"/>
                  </a:cubicBezTo>
                  <a:cubicBezTo>
                    <a:pt x="1805" y="52393"/>
                    <a:pt x="2117" y="51999"/>
                    <a:pt x="2528" y="51718"/>
                  </a:cubicBezTo>
                  <a:cubicBezTo>
                    <a:pt x="3264" y="51102"/>
                    <a:pt x="4083" y="50587"/>
                    <a:pt x="4812" y="49960"/>
                  </a:cubicBezTo>
                  <a:cubicBezTo>
                    <a:pt x="6049" y="48722"/>
                    <a:pt x="7598" y="47844"/>
                    <a:pt x="8835" y="46612"/>
                  </a:cubicBezTo>
                  <a:cubicBezTo>
                    <a:pt x="9384" y="45985"/>
                    <a:pt x="10001" y="45428"/>
                    <a:pt x="10503" y="44766"/>
                  </a:cubicBezTo>
                  <a:cubicBezTo>
                    <a:pt x="10832" y="44299"/>
                    <a:pt x="11274" y="43929"/>
                    <a:pt x="11626" y="43480"/>
                  </a:cubicBezTo>
                  <a:cubicBezTo>
                    <a:pt x="12253" y="42853"/>
                    <a:pt x="12755" y="42117"/>
                    <a:pt x="13229" y="41370"/>
                  </a:cubicBezTo>
                  <a:cubicBezTo>
                    <a:pt x="13312" y="41239"/>
                    <a:pt x="13395" y="41107"/>
                    <a:pt x="13480" y="40975"/>
                  </a:cubicBezTo>
                  <a:cubicBezTo>
                    <a:pt x="13599" y="40766"/>
                    <a:pt x="13718" y="40564"/>
                    <a:pt x="13831" y="40354"/>
                  </a:cubicBezTo>
                  <a:cubicBezTo>
                    <a:pt x="13963" y="40115"/>
                    <a:pt x="14101" y="39882"/>
                    <a:pt x="14233" y="39648"/>
                  </a:cubicBezTo>
                  <a:cubicBezTo>
                    <a:pt x="14807" y="38776"/>
                    <a:pt x="15452" y="37963"/>
                    <a:pt x="16044" y="37102"/>
                  </a:cubicBezTo>
                  <a:cubicBezTo>
                    <a:pt x="16557" y="36326"/>
                    <a:pt x="17167" y="35614"/>
                    <a:pt x="17759" y="34903"/>
                  </a:cubicBezTo>
                  <a:cubicBezTo>
                    <a:pt x="18076" y="34514"/>
                    <a:pt x="18512" y="34227"/>
                    <a:pt x="18775" y="33808"/>
                  </a:cubicBezTo>
                  <a:cubicBezTo>
                    <a:pt x="19332" y="33277"/>
                    <a:pt x="19749" y="32632"/>
                    <a:pt x="20251" y="32051"/>
                  </a:cubicBezTo>
                  <a:cubicBezTo>
                    <a:pt x="20861" y="31334"/>
                    <a:pt x="21393" y="30552"/>
                    <a:pt x="21889" y="29750"/>
                  </a:cubicBezTo>
                  <a:cubicBezTo>
                    <a:pt x="22511" y="28913"/>
                    <a:pt x="23073" y="28041"/>
                    <a:pt x="23658" y="27180"/>
                  </a:cubicBezTo>
                  <a:cubicBezTo>
                    <a:pt x="23707" y="27102"/>
                    <a:pt x="23754" y="27030"/>
                    <a:pt x="23802" y="26952"/>
                  </a:cubicBezTo>
                  <a:cubicBezTo>
                    <a:pt x="24060" y="26599"/>
                    <a:pt x="24292" y="26224"/>
                    <a:pt x="24513" y="25846"/>
                  </a:cubicBezTo>
                  <a:cubicBezTo>
                    <a:pt x="24866" y="25231"/>
                    <a:pt x="25236" y="24627"/>
                    <a:pt x="25625" y="24042"/>
                  </a:cubicBezTo>
                  <a:cubicBezTo>
                    <a:pt x="25912" y="23575"/>
                    <a:pt x="26205" y="23109"/>
                    <a:pt x="26474" y="22637"/>
                  </a:cubicBezTo>
                  <a:cubicBezTo>
                    <a:pt x="26618" y="22362"/>
                    <a:pt x="26786" y="22099"/>
                    <a:pt x="26929" y="21824"/>
                  </a:cubicBezTo>
                  <a:cubicBezTo>
                    <a:pt x="27060" y="21586"/>
                    <a:pt x="27203" y="21357"/>
                    <a:pt x="27335" y="21119"/>
                  </a:cubicBezTo>
                  <a:cubicBezTo>
                    <a:pt x="27431" y="20946"/>
                    <a:pt x="27539" y="20778"/>
                    <a:pt x="27634" y="20604"/>
                  </a:cubicBezTo>
                  <a:cubicBezTo>
                    <a:pt x="27754" y="20413"/>
                    <a:pt x="27873" y="20223"/>
                    <a:pt x="27986" y="20025"/>
                  </a:cubicBezTo>
                  <a:cubicBezTo>
                    <a:pt x="28077" y="19851"/>
                    <a:pt x="28177" y="19678"/>
                    <a:pt x="28285" y="19511"/>
                  </a:cubicBezTo>
                  <a:cubicBezTo>
                    <a:pt x="28626" y="18960"/>
                    <a:pt x="29009" y="18441"/>
                    <a:pt x="29349" y="17897"/>
                  </a:cubicBezTo>
                  <a:cubicBezTo>
                    <a:pt x="29540" y="17597"/>
                    <a:pt x="29719" y="17299"/>
                    <a:pt x="29899" y="16995"/>
                  </a:cubicBezTo>
                  <a:cubicBezTo>
                    <a:pt x="30014" y="16785"/>
                    <a:pt x="30144" y="16587"/>
                    <a:pt x="30257" y="16385"/>
                  </a:cubicBezTo>
                  <a:cubicBezTo>
                    <a:pt x="30372" y="16187"/>
                    <a:pt x="30491" y="15991"/>
                    <a:pt x="30605" y="15793"/>
                  </a:cubicBezTo>
                  <a:cubicBezTo>
                    <a:pt x="30760" y="15481"/>
                    <a:pt x="30939" y="15183"/>
                    <a:pt x="31107" y="14879"/>
                  </a:cubicBezTo>
                  <a:cubicBezTo>
                    <a:pt x="31220" y="14669"/>
                    <a:pt x="31346" y="14471"/>
                    <a:pt x="31465" y="14262"/>
                  </a:cubicBezTo>
                  <a:cubicBezTo>
                    <a:pt x="31884" y="13581"/>
                    <a:pt x="32350" y="12929"/>
                    <a:pt x="32775" y="12248"/>
                  </a:cubicBezTo>
                  <a:cubicBezTo>
                    <a:pt x="33013" y="11902"/>
                    <a:pt x="33228" y="11531"/>
                    <a:pt x="33426" y="11155"/>
                  </a:cubicBezTo>
                  <a:cubicBezTo>
                    <a:pt x="33540" y="10945"/>
                    <a:pt x="33665" y="10741"/>
                    <a:pt x="33785" y="10539"/>
                  </a:cubicBezTo>
                  <a:cubicBezTo>
                    <a:pt x="34897" y="8829"/>
                    <a:pt x="36139" y="7197"/>
                    <a:pt x="37509" y="5679"/>
                  </a:cubicBezTo>
                  <a:cubicBezTo>
                    <a:pt x="38232" y="5022"/>
                    <a:pt x="38985" y="4406"/>
                    <a:pt x="39720" y="3767"/>
                  </a:cubicBezTo>
                  <a:cubicBezTo>
                    <a:pt x="40492" y="2995"/>
                    <a:pt x="41490" y="2517"/>
                    <a:pt x="42308" y="1811"/>
                  </a:cubicBezTo>
                  <a:cubicBezTo>
                    <a:pt x="42918" y="1292"/>
                    <a:pt x="43582" y="837"/>
                    <a:pt x="44275" y="443"/>
                  </a:cubicBezTo>
                  <a:cubicBezTo>
                    <a:pt x="44413" y="377"/>
                    <a:pt x="44544" y="311"/>
                    <a:pt x="44682" y="252"/>
                  </a:cubicBezTo>
                  <a:cubicBezTo>
                    <a:pt x="44801" y="192"/>
                    <a:pt x="44897" y="103"/>
                    <a:pt x="44986" y="1"/>
                  </a:cubicBezTo>
                  <a:cubicBezTo>
                    <a:pt x="44980" y="1"/>
                    <a:pt x="44974" y="0"/>
                    <a:pt x="44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3"/>
            <p:cNvSpPr/>
            <p:nvPr/>
          </p:nvSpPr>
          <p:spPr>
            <a:xfrm>
              <a:off x="-5" y="-335047"/>
              <a:ext cx="7135294" cy="5238972"/>
            </a:xfrm>
            <a:custGeom>
              <a:avLst/>
              <a:gdLst/>
              <a:ahLst/>
              <a:cxnLst/>
              <a:rect l="l" t="t" r="r" b="b"/>
              <a:pathLst>
                <a:path w="41891" h="51934" extrusionOk="0">
                  <a:moveTo>
                    <a:pt x="41890" y="1"/>
                  </a:moveTo>
                  <a:lnTo>
                    <a:pt x="41890" y="1"/>
                  </a:lnTo>
                  <a:cubicBezTo>
                    <a:pt x="41782" y="43"/>
                    <a:pt x="41675" y="90"/>
                    <a:pt x="41567" y="139"/>
                  </a:cubicBezTo>
                  <a:cubicBezTo>
                    <a:pt x="41016" y="449"/>
                    <a:pt x="40514" y="837"/>
                    <a:pt x="40012" y="1215"/>
                  </a:cubicBezTo>
                  <a:cubicBezTo>
                    <a:pt x="37998" y="2631"/>
                    <a:pt x="36205" y="4329"/>
                    <a:pt x="34496" y="6092"/>
                  </a:cubicBezTo>
                  <a:cubicBezTo>
                    <a:pt x="33898" y="6840"/>
                    <a:pt x="33313" y="7599"/>
                    <a:pt x="32690" y="8327"/>
                  </a:cubicBezTo>
                  <a:cubicBezTo>
                    <a:pt x="32075" y="9248"/>
                    <a:pt x="31399" y="10126"/>
                    <a:pt x="30814" y="11059"/>
                  </a:cubicBezTo>
                  <a:cubicBezTo>
                    <a:pt x="30712" y="11227"/>
                    <a:pt x="30604" y="11387"/>
                    <a:pt x="30508" y="11561"/>
                  </a:cubicBezTo>
                  <a:cubicBezTo>
                    <a:pt x="30019" y="12386"/>
                    <a:pt x="29439" y="13169"/>
                    <a:pt x="29104" y="14077"/>
                  </a:cubicBezTo>
                  <a:cubicBezTo>
                    <a:pt x="29081" y="14132"/>
                    <a:pt x="29026" y="14234"/>
                    <a:pt x="29002" y="14281"/>
                  </a:cubicBezTo>
                  <a:cubicBezTo>
                    <a:pt x="28913" y="14443"/>
                    <a:pt x="28830" y="14604"/>
                    <a:pt x="28751" y="14766"/>
                  </a:cubicBezTo>
                  <a:cubicBezTo>
                    <a:pt x="28507" y="15213"/>
                    <a:pt x="28220" y="15638"/>
                    <a:pt x="27992" y="16099"/>
                  </a:cubicBezTo>
                  <a:cubicBezTo>
                    <a:pt x="27818" y="16433"/>
                    <a:pt x="27622" y="16756"/>
                    <a:pt x="27442" y="17090"/>
                  </a:cubicBezTo>
                  <a:cubicBezTo>
                    <a:pt x="27155" y="17635"/>
                    <a:pt x="26802" y="18149"/>
                    <a:pt x="26534" y="18704"/>
                  </a:cubicBezTo>
                  <a:cubicBezTo>
                    <a:pt x="26361" y="19045"/>
                    <a:pt x="26157" y="19379"/>
                    <a:pt x="25978" y="19721"/>
                  </a:cubicBezTo>
                  <a:cubicBezTo>
                    <a:pt x="25870" y="19882"/>
                    <a:pt x="25768" y="20049"/>
                    <a:pt x="25679" y="20223"/>
                  </a:cubicBezTo>
                  <a:cubicBezTo>
                    <a:pt x="25105" y="21065"/>
                    <a:pt x="24490" y="21873"/>
                    <a:pt x="23963" y="22739"/>
                  </a:cubicBezTo>
                  <a:cubicBezTo>
                    <a:pt x="23801" y="22966"/>
                    <a:pt x="23665" y="23211"/>
                    <a:pt x="23514" y="23445"/>
                  </a:cubicBezTo>
                  <a:cubicBezTo>
                    <a:pt x="23414" y="23611"/>
                    <a:pt x="23312" y="23779"/>
                    <a:pt x="23210" y="23947"/>
                  </a:cubicBezTo>
                  <a:cubicBezTo>
                    <a:pt x="22899" y="24461"/>
                    <a:pt x="22576" y="24969"/>
                    <a:pt x="22206" y="25441"/>
                  </a:cubicBezTo>
                  <a:cubicBezTo>
                    <a:pt x="21190" y="26798"/>
                    <a:pt x="20150" y="28149"/>
                    <a:pt x="19163" y="29535"/>
                  </a:cubicBezTo>
                  <a:cubicBezTo>
                    <a:pt x="18457" y="30403"/>
                    <a:pt x="17908" y="31371"/>
                    <a:pt x="17310" y="32315"/>
                  </a:cubicBezTo>
                  <a:cubicBezTo>
                    <a:pt x="16785" y="33134"/>
                    <a:pt x="16283" y="33971"/>
                    <a:pt x="15654" y="34724"/>
                  </a:cubicBezTo>
                  <a:cubicBezTo>
                    <a:pt x="15003" y="35645"/>
                    <a:pt x="14327" y="36547"/>
                    <a:pt x="13687" y="37474"/>
                  </a:cubicBezTo>
                  <a:lnTo>
                    <a:pt x="13634" y="37521"/>
                  </a:lnTo>
                  <a:cubicBezTo>
                    <a:pt x="12934" y="38639"/>
                    <a:pt x="12117" y="39679"/>
                    <a:pt x="11273" y="40689"/>
                  </a:cubicBezTo>
                  <a:cubicBezTo>
                    <a:pt x="9940" y="42046"/>
                    <a:pt x="8649" y="43450"/>
                    <a:pt x="7196" y="44677"/>
                  </a:cubicBezTo>
                  <a:cubicBezTo>
                    <a:pt x="6635" y="45257"/>
                    <a:pt x="5995" y="45753"/>
                    <a:pt x="5446" y="46350"/>
                  </a:cubicBezTo>
                  <a:cubicBezTo>
                    <a:pt x="4555" y="47337"/>
                    <a:pt x="3598" y="48263"/>
                    <a:pt x="2660" y="49213"/>
                  </a:cubicBezTo>
                  <a:cubicBezTo>
                    <a:pt x="2254" y="49655"/>
                    <a:pt x="1763" y="50002"/>
                    <a:pt x="1333" y="50415"/>
                  </a:cubicBezTo>
                  <a:cubicBezTo>
                    <a:pt x="842" y="50839"/>
                    <a:pt x="317" y="51246"/>
                    <a:pt x="0" y="51826"/>
                  </a:cubicBezTo>
                  <a:cubicBezTo>
                    <a:pt x="36" y="51850"/>
                    <a:pt x="108" y="51903"/>
                    <a:pt x="143" y="51933"/>
                  </a:cubicBezTo>
                  <a:cubicBezTo>
                    <a:pt x="436" y="51341"/>
                    <a:pt x="1010" y="50989"/>
                    <a:pt x="1446" y="50523"/>
                  </a:cubicBezTo>
                  <a:cubicBezTo>
                    <a:pt x="1996" y="50068"/>
                    <a:pt x="2516" y="49578"/>
                    <a:pt x="3036" y="49094"/>
                  </a:cubicBezTo>
                  <a:cubicBezTo>
                    <a:pt x="4304" y="47737"/>
                    <a:pt x="5618" y="46434"/>
                    <a:pt x="6939" y="45136"/>
                  </a:cubicBezTo>
                  <a:cubicBezTo>
                    <a:pt x="7471" y="44736"/>
                    <a:pt x="7902" y="44216"/>
                    <a:pt x="8434" y="43809"/>
                  </a:cubicBezTo>
                  <a:cubicBezTo>
                    <a:pt x="8996" y="43301"/>
                    <a:pt x="9516" y="42740"/>
                    <a:pt x="10059" y="42208"/>
                  </a:cubicBezTo>
                  <a:cubicBezTo>
                    <a:pt x="11452" y="40827"/>
                    <a:pt x="12702" y="39297"/>
                    <a:pt x="13766" y="37647"/>
                  </a:cubicBezTo>
                  <a:cubicBezTo>
                    <a:pt x="14250" y="36930"/>
                    <a:pt x="14788" y="36249"/>
                    <a:pt x="15278" y="35537"/>
                  </a:cubicBezTo>
                  <a:cubicBezTo>
                    <a:pt x="15756" y="34837"/>
                    <a:pt x="16313" y="34204"/>
                    <a:pt x="16760" y="33487"/>
                  </a:cubicBezTo>
                  <a:cubicBezTo>
                    <a:pt x="17472" y="32411"/>
                    <a:pt x="18112" y="31292"/>
                    <a:pt x="18840" y="30235"/>
                  </a:cubicBezTo>
                  <a:cubicBezTo>
                    <a:pt x="19318" y="29631"/>
                    <a:pt x="19756" y="29004"/>
                    <a:pt x="20209" y="28387"/>
                  </a:cubicBezTo>
                  <a:cubicBezTo>
                    <a:pt x="21387" y="26745"/>
                    <a:pt x="22725" y="25208"/>
                    <a:pt x="23718" y="23438"/>
                  </a:cubicBezTo>
                  <a:cubicBezTo>
                    <a:pt x="24394" y="22290"/>
                    <a:pt x="25224" y="21244"/>
                    <a:pt x="25930" y="20115"/>
                  </a:cubicBezTo>
                  <a:cubicBezTo>
                    <a:pt x="26013" y="19983"/>
                    <a:pt x="26097" y="19851"/>
                    <a:pt x="26181" y="19721"/>
                  </a:cubicBezTo>
                  <a:cubicBezTo>
                    <a:pt x="26211" y="19666"/>
                    <a:pt x="26253" y="19572"/>
                    <a:pt x="26276" y="19523"/>
                  </a:cubicBezTo>
                  <a:cubicBezTo>
                    <a:pt x="26504" y="19117"/>
                    <a:pt x="26742" y="18717"/>
                    <a:pt x="26940" y="18298"/>
                  </a:cubicBezTo>
                  <a:cubicBezTo>
                    <a:pt x="27036" y="18124"/>
                    <a:pt x="27144" y="17963"/>
                    <a:pt x="27244" y="17790"/>
                  </a:cubicBezTo>
                  <a:cubicBezTo>
                    <a:pt x="27382" y="17556"/>
                    <a:pt x="27514" y="17324"/>
                    <a:pt x="27646" y="17084"/>
                  </a:cubicBezTo>
                  <a:cubicBezTo>
                    <a:pt x="27837" y="16708"/>
                    <a:pt x="28069" y="16361"/>
                    <a:pt x="28249" y="15978"/>
                  </a:cubicBezTo>
                  <a:cubicBezTo>
                    <a:pt x="28375" y="15740"/>
                    <a:pt x="28512" y="15512"/>
                    <a:pt x="28656" y="15279"/>
                  </a:cubicBezTo>
                  <a:cubicBezTo>
                    <a:pt x="28847" y="14951"/>
                    <a:pt x="29020" y="14609"/>
                    <a:pt x="29205" y="14275"/>
                  </a:cubicBezTo>
                  <a:cubicBezTo>
                    <a:pt x="29324" y="14005"/>
                    <a:pt x="29439" y="13737"/>
                    <a:pt x="29558" y="13467"/>
                  </a:cubicBezTo>
                  <a:cubicBezTo>
                    <a:pt x="29798" y="12973"/>
                    <a:pt x="30113" y="12529"/>
                    <a:pt x="30413" y="12069"/>
                  </a:cubicBezTo>
                  <a:cubicBezTo>
                    <a:pt x="30508" y="11897"/>
                    <a:pt x="30610" y="11729"/>
                    <a:pt x="30712" y="11555"/>
                  </a:cubicBezTo>
                  <a:cubicBezTo>
                    <a:pt x="30808" y="11387"/>
                    <a:pt x="30915" y="11227"/>
                    <a:pt x="31017" y="11059"/>
                  </a:cubicBezTo>
                  <a:cubicBezTo>
                    <a:pt x="31627" y="10115"/>
                    <a:pt x="32301" y="9200"/>
                    <a:pt x="32947" y="8280"/>
                  </a:cubicBezTo>
                  <a:cubicBezTo>
                    <a:pt x="33569" y="7580"/>
                    <a:pt x="34119" y="6833"/>
                    <a:pt x="34698" y="6104"/>
                  </a:cubicBezTo>
                  <a:cubicBezTo>
                    <a:pt x="35081" y="5679"/>
                    <a:pt x="35506" y="5290"/>
                    <a:pt x="35906" y="4884"/>
                  </a:cubicBezTo>
                  <a:cubicBezTo>
                    <a:pt x="37018" y="3910"/>
                    <a:pt x="38058" y="2852"/>
                    <a:pt x="39259" y="1985"/>
                  </a:cubicBezTo>
                  <a:cubicBezTo>
                    <a:pt x="39995" y="1453"/>
                    <a:pt x="40694" y="867"/>
                    <a:pt x="41471" y="396"/>
                  </a:cubicBezTo>
                  <a:cubicBezTo>
                    <a:pt x="41645" y="299"/>
                    <a:pt x="41841" y="210"/>
                    <a:pt x="4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3"/>
            <p:cNvSpPr/>
            <p:nvPr/>
          </p:nvSpPr>
          <p:spPr>
            <a:xfrm>
              <a:off x="2711325" y="1092165"/>
              <a:ext cx="6924425" cy="5054972"/>
            </a:xfrm>
            <a:custGeom>
              <a:avLst/>
              <a:gdLst/>
              <a:ahLst/>
              <a:cxnLst/>
              <a:rect l="l" t="t" r="r" b="b"/>
              <a:pathLst>
                <a:path w="40653" h="50110" extrusionOk="0">
                  <a:moveTo>
                    <a:pt x="40652" y="1"/>
                  </a:moveTo>
                  <a:cubicBezTo>
                    <a:pt x="40473" y="133"/>
                    <a:pt x="40294" y="258"/>
                    <a:pt x="40126" y="395"/>
                  </a:cubicBezTo>
                  <a:cubicBezTo>
                    <a:pt x="39445" y="1029"/>
                    <a:pt x="38686" y="1579"/>
                    <a:pt x="38046" y="2249"/>
                  </a:cubicBezTo>
                  <a:cubicBezTo>
                    <a:pt x="37341" y="2823"/>
                    <a:pt x="36719" y="3480"/>
                    <a:pt x="36086" y="4125"/>
                  </a:cubicBezTo>
                  <a:cubicBezTo>
                    <a:pt x="35237" y="5124"/>
                    <a:pt x="34418" y="6152"/>
                    <a:pt x="33570" y="7149"/>
                  </a:cubicBezTo>
                  <a:cubicBezTo>
                    <a:pt x="33162" y="7676"/>
                    <a:pt x="32685" y="8142"/>
                    <a:pt x="32296" y="8686"/>
                  </a:cubicBezTo>
                  <a:cubicBezTo>
                    <a:pt x="31124" y="10366"/>
                    <a:pt x="29929" y="12040"/>
                    <a:pt x="28823" y="13767"/>
                  </a:cubicBezTo>
                  <a:cubicBezTo>
                    <a:pt x="28232" y="14724"/>
                    <a:pt x="27562" y="15632"/>
                    <a:pt x="26971" y="16589"/>
                  </a:cubicBezTo>
                  <a:cubicBezTo>
                    <a:pt x="26373" y="17527"/>
                    <a:pt x="25738" y="18441"/>
                    <a:pt x="25201" y="19409"/>
                  </a:cubicBezTo>
                  <a:cubicBezTo>
                    <a:pt x="24657" y="20247"/>
                    <a:pt x="24071" y="21059"/>
                    <a:pt x="23587" y="21933"/>
                  </a:cubicBezTo>
                  <a:cubicBezTo>
                    <a:pt x="23449" y="22165"/>
                    <a:pt x="23305" y="22392"/>
                    <a:pt x="23186" y="22637"/>
                  </a:cubicBezTo>
                  <a:cubicBezTo>
                    <a:pt x="23054" y="22877"/>
                    <a:pt x="22918" y="23109"/>
                    <a:pt x="22780" y="23343"/>
                  </a:cubicBezTo>
                  <a:cubicBezTo>
                    <a:pt x="22679" y="23511"/>
                    <a:pt x="22571" y="23671"/>
                    <a:pt x="22475" y="23845"/>
                  </a:cubicBezTo>
                  <a:cubicBezTo>
                    <a:pt x="22093" y="24526"/>
                    <a:pt x="21686" y="25196"/>
                    <a:pt x="21220" y="25823"/>
                  </a:cubicBezTo>
                  <a:cubicBezTo>
                    <a:pt x="20808" y="26373"/>
                    <a:pt x="20515" y="27001"/>
                    <a:pt x="20113" y="27569"/>
                  </a:cubicBezTo>
                  <a:cubicBezTo>
                    <a:pt x="19456" y="28591"/>
                    <a:pt x="18847" y="29672"/>
                    <a:pt x="17944" y="30516"/>
                  </a:cubicBezTo>
                  <a:cubicBezTo>
                    <a:pt x="17180" y="31365"/>
                    <a:pt x="16468" y="32268"/>
                    <a:pt x="15817" y="33211"/>
                  </a:cubicBezTo>
                  <a:cubicBezTo>
                    <a:pt x="14860" y="34586"/>
                    <a:pt x="13550" y="35662"/>
                    <a:pt x="12601" y="37043"/>
                  </a:cubicBezTo>
                  <a:cubicBezTo>
                    <a:pt x="12044" y="37857"/>
                    <a:pt x="11406" y="38603"/>
                    <a:pt x="10789" y="39369"/>
                  </a:cubicBezTo>
                  <a:cubicBezTo>
                    <a:pt x="10388" y="39846"/>
                    <a:pt x="9850" y="40181"/>
                    <a:pt x="9433" y="40635"/>
                  </a:cubicBezTo>
                  <a:cubicBezTo>
                    <a:pt x="8589" y="41413"/>
                    <a:pt x="7819" y="42249"/>
                    <a:pt x="7066" y="43110"/>
                  </a:cubicBezTo>
                  <a:cubicBezTo>
                    <a:pt x="6349" y="43833"/>
                    <a:pt x="5624" y="44556"/>
                    <a:pt x="4895" y="45274"/>
                  </a:cubicBezTo>
                  <a:cubicBezTo>
                    <a:pt x="4208" y="45860"/>
                    <a:pt x="3521" y="46451"/>
                    <a:pt x="2857" y="47061"/>
                  </a:cubicBezTo>
                  <a:cubicBezTo>
                    <a:pt x="1966" y="47784"/>
                    <a:pt x="1297" y="48724"/>
                    <a:pt x="467" y="49506"/>
                  </a:cubicBezTo>
                  <a:cubicBezTo>
                    <a:pt x="293" y="49692"/>
                    <a:pt x="72" y="49853"/>
                    <a:pt x="1" y="50110"/>
                  </a:cubicBezTo>
                  <a:cubicBezTo>
                    <a:pt x="341" y="50079"/>
                    <a:pt x="448" y="49704"/>
                    <a:pt x="675" y="49513"/>
                  </a:cubicBezTo>
                  <a:cubicBezTo>
                    <a:pt x="1422" y="48783"/>
                    <a:pt x="2104" y="47982"/>
                    <a:pt x="2881" y="47282"/>
                  </a:cubicBezTo>
                  <a:cubicBezTo>
                    <a:pt x="3640" y="46493"/>
                    <a:pt x="4548" y="45872"/>
                    <a:pt x="5309" y="45077"/>
                  </a:cubicBezTo>
                  <a:cubicBezTo>
                    <a:pt x="5990" y="44484"/>
                    <a:pt x="6623" y="43839"/>
                    <a:pt x="7215" y="43165"/>
                  </a:cubicBezTo>
                  <a:cubicBezTo>
                    <a:pt x="7819" y="42584"/>
                    <a:pt x="8314" y="41909"/>
                    <a:pt x="8931" y="41341"/>
                  </a:cubicBezTo>
                  <a:cubicBezTo>
                    <a:pt x="9684" y="40522"/>
                    <a:pt x="10634" y="39894"/>
                    <a:pt x="11309" y="38997"/>
                  </a:cubicBezTo>
                  <a:cubicBezTo>
                    <a:pt x="12331" y="37796"/>
                    <a:pt x="13150" y="36422"/>
                    <a:pt x="14268" y="35297"/>
                  </a:cubicBezTo>
                  <a:cubicBezTo>
                    <a:pt x="15051" y="34533"/>
                    <a:pt x="15721" y="33653"/>
                    <a:pt x="16348" y="32757"/>
                  </a:cubicBezTo>
                  <a:cubicBezTo>
                    <a:pt x="16952" y="31920"/>
                    <a:pt x="17616" y="31131"/>
                    <a:pt x="18297" y="30361"/>
                  </a:cubicBezTo>
                  <a:cubicBezTo>
                    <a:pt x="18764" y="29942"/>
                    <a:pt x="19128" y="29434"/>
                    <a:pt x="19456" y="28908"/>
                  </a:cubicBezTo>
                  <a:cubicBezTo>
                    <a:pt x="19905" y="28185"/>
                    <a:pt x="20395" y="27492"/>
                    <a:pt x="20819" y="26750"/>
                  </a:cubicBezTo>
                  <a:cubicBezTo>
                    <a:pt x="21286" y="25955"/>
                    <a:pt x="21884" y="25244"/>
                    <a:pt x="22331" y="24436"/>
                  </a:cubicBezTo>
                  <a:cubicBezTo>
                    <a:pt x="22439" y="24234"/>
                    <a:pt x="22559" y="24036"/>
                    <a:pt x="22679" y="23839"/>
                  </a:cubicBezTo>
                  <a:cubicBezTo>
                    <a:pt x="22792" y="23636"/>
                    <a:pt x="22918" y="23432"/>
                    <a:pt x="23037" y="23230"/>
                  </a:cubicBezTo>
                  <a:cubicBezTo>
                    <a:pt x="23192" y="22973"/>
                    <a:pt x="23341" y="22703"/>
                    <a:pt x="23485" y="22435"/>
                  </a:cubicBezTo>
                  <a:cubicBezTo>
                    <a:pt x="24066" y="21346"/>
                    <a:pt x="24812" y="20355"/>
                    <a:pt x="25452" y="19302"/>
                  </a:cubicBezTo>
                  <a:cubicBezTo>
                    <a:pt x="25553" y="19135"/>
                    <a:pt x="25661" y="18967"/>
                    <a:pt x="25757" y="18800"/>
                  </a:cubicBezTo>
                  <a:cubicBezTo>
                    <a:pt x="26199" y="18041"/>
                    <a:pt x="26713" y="17329"/>
                    <a:pt x="27167" y="16582"/>
                  </a:cubicBezTo>
                  <a:cubicBezTo>
                    <a:pt x="27735" y="15674"/>
                    <a:pt x="28381" y="14813"/>
                    <a:pt x="28936" y="13905"/>
                  </a:cubicBezTo>
                  <a:cubicBezTo>
                    <a:pt x="29374" y="13175"/>
                    <a:pt x="29893" y="12506"/>
                    <a:pt x="30342" y="11783"/>
                  </a:cubicBezTo>
                  <a:cubicBezTo>
                    <a:pt x="30939" y="10879"/>
                    <a:pt x="31597" y="10018"/>
                    <a:pt x="32200" y="9116"/>
                  </a:cubicBezTo>
                  <a:cubicBezTo>
                    <a:pt x="32685" y="8369"/>
                    <a:pt x="33342" y="7759"/>
                    <a:pt x="33874" y="7049"/>
                  </a:cubicBezTo>
                  <a:cubicBezTo>
                    <a:pt x="35069" y="5692"/>
                    <a:pt x="36098" y="4173"/>
                    <a:pt x="37485" y="3002"/>
                  </a:cubicBezTo>
                  <a:cubicBezTo>
                    <a:pt x="38501" y="2021"/>
                    <a:pt x="39559" y="1088"/>
                    <a:pt x="40652" y="204"/>
                  </a:cubicBezTo>
                  <a:lnTo>
                    <a:pt x="406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3"/>
            <p:cNvSpPr/>
            <p:nvPr/>
          </p:nvSpPr>
          <p:spPr>
            <a:xfrm>
              <a:off x="-1125529" y="-1024099"/>
              <a:ext cx="6303573" cy="4705128"/>
            </a:xfrm>
            <a:custGeom>
              <a:avLst/>
              <a:gdLst/>
              <a:ahLst/>
              <a:cxnLst/>
              <a:rect l="l" t="t" r="r" b="b"/>
              <a:pathLst>
                <a:path w="37008" h="46642" extrusionOk="0">
                  <a:moveTo>
                    <a:pt x="37007" y="0"/>
                  </a:moveTo>
                  <a:cubicBezTo>
                    <a:pt x="36601" y="238"/>
                    <a:pt x="36188" y="478"/>
                    <a:pt x="35824" y="784"/>
                  </a:cubicBezTo>
                  <a:cubicBezTo>
                    <a:pt x="35048" y="1375"/>
                    <a:pt x="34187" y="1871"/>
                    <a:pt x="33517" y="2600"/>
                  </a:cubicBezTo>
                  <a:cubicBezTo>
                    <a:pt x="32549" y="3479"/>
                    <a:pt x="31754" y="4525"/>
                    <a:pt x="30905" y="5518"/>
                  </a:cubicBezTo>
                  <a:cubicBezTo>
                    <a:pt x="29649" y="6934"/>
                    <a:pt x="28609" y="8542"/>
                    <a:pt x="27737" y="10222"/>
                  </a:cubicBezTo>
                  <a:cubicBezTo>
                    <a:pt x="27599" y="10503"/>
                    <a:pt x="27426" y="10765"/>
                    <a:pt x="27277" y="11047"/>
                  </a:cubicBezTo>
                  <a:cubicBezTo>
                    <a:pt x="27114" y="11315"/>
                    <a:pt x="26929" y="11572"/>
                    <a:pt x="26769" y="11841"/>
                  </a:cubicBezTo>
                  <a:cubicBezTo>
                    <a:pt x="26684" y="11973"/>
                    <a:pt x="26607" y="12104"/>
                    <a:pt x="26523" y="12236"/>
                  </a:cubicBezTo>
                  <a:cubicBezTo>
                    <a:pt x="26440" y="12374"/>
                    <a:pt x="26350" y="12511"/>
                    <a:pt x="26267" y="12655"/>
                  </a:cubicBezTo>
                  <a:cubicBezTo>
                    <a:pt x="26063" y="12989"/>
                    <a:pt x="25872" y="13329"/>
                    <a:pt x="25663" y="13665"/>
                  </a:cubicBezTo>
                  <a:cubicBezTo>
                    <a:pt x="25465" y="14005"/>
                    <a:pt x="25250" y="14333"/>
                    <a:pt x="25059" y="14675"/>
                  </a:cubicBezTo>
                  <a:cubicBezTo>
                    <a:pt x="24832" y="15063"/>
                    <a:pt x="24628" y="15469"/>
                    <a:pt x="24407" y="15864"/>
                  </a:cubicBezTo>
                  <a:cubicBezTo>
                    <a:pt x="23900" y="16923"/>
                    <a:pt x="23194" y="17861"/>
                    <a:pt x="22548" y="18835"/>
                  </a:cubicBezTo>
                  <a:cubicBezTo>
                    <a:pt x="21472" y="20515"/>
                    <a:pt x="20187" y="22044"/>
                    <a:pt x="19022" y="23665"/>
                  </a:cubicBezTo>
                  <a:cubicBezTo>
                    <a:pt x="18592" y="24298"/>
                    <a:pt x="18041" y="24830"/>
                    <a:pt x="17582" y="25440"/>
                  </a:cubicBezTo>
                  <a:cubicBezTo>
                    <a:pt x="17133" y="26091"/>
                    <a:pt x="16583" y="26665"/>
                    <a:pt x="16134" y="27316"/>
                  </a:cubicBezTo>
                  <a:cubicBezTo>
                    <a:pt x="15100" y="28692"/>
                    <a:pt x="13916" y="29942"/>
                    <a:pt x="12823" y="31261"/>
                  </a:cubicBezTo>
                  <a:cubicBezTo>
                    <a:pt x="11502" y="32858"/>
                    <a:pt x="10097" y="34389"/>
                    <a:pt x="8788" y="35996"/>
                  </a:cubicBezTo>
                  <a:cubicBezTo>
                    <a:pt x="8286" y="36511"/>
                    <a:pt x="7885" y="37107"/>
                    <a:pt x="7443" y="37675"/>
                  </a:cubicBezTo>
                  <a:cubicBezTo>
                    <a:pt x="6254" y="39259"/>
                    <a:pt x="4980" y="40778"/>
                    <a:pt x="3642" y="42230"/>
                  </a:cubicBezTo>
                  <a:cubicBezTo>
                    <a:pt x="2775" y="43014"/>
                    <a:pt x="1973" y="43869"/>
                    <a:pt x="1250" y="44790"/>
                  </a:cubicBezTo>
                  <a:cubicBezTo>
                    <a:pt x="844" y="45333"/>
                    <a:pt x="276" y="45764"/>
                    <a:pt x="8" y="46403"/>
                  </a:cubicBezTo>
                  <a:cubicBezTo>
                    <a:pt x="8" y="46462"/>
                    <a:pt x="1" y="46583"/>
                    <a:pt x="1" y="46642"/>
                  </a:cubicBezTo>
                  <a:cubicBezTo>
                    <a:pt x="44" y="46619"/>
                    <a:pt x="133" y="46558"/>
                    <a:pt x="180" y="46534"/>
                  </a:cubicBezTo>
                  <a:cubicBezTo>
                    <a:pt x="229" y="46307"/>
                    <a:pt x="318" y="46092"/>
                    <a:pt x="480" y="45924"/>
                  </a:cubicBezTo>
                  <a:cubicBezTo>
                    <a:pt x="1275" y="45135"/>
                    <a:pt x="1879" y="44173"/>
                    <a:pt x="2691" y="43402"/>
                  </a:cubicBezTo>
                  <a:cubicBezTo>
                    <a:pt x="3366" y="42702"/>
                    <a:pt x="4114" y="42064"/>
                    <a:pt x="4718" y="41292"/>
                  </a:cubicBezTo>
                  <a:cubicBezTo>
                    <a:pt x="5877" y="39995"/>
                    <a:pt x="6953" y="38627"/>
                    <a:pt x="7993" y="37228"/>
                  </a:cubicBezTo>
                  <a:cubicBezTo>
                    <a:pt x="9237" y="35656"/>
                    <a:pt x="10588" y="34179"/>
                    <a:pt x="11866" y="32637"/>
                  </a:cubicBezTo>
                  <a:cubicBezTo>
                    <a:pt x="12584" y="31895"/>
                    <a:pt x="13163" y="31040"/>
                    <a:pt x="13875" y="30300"/>
                  </a:cubicBezTo>
                  <a:cubicBezTo>
                    <a:pt x="14539" y="29523"/>
                    <a:pt x="15207" y="28758"/>
                    <a:pt x="15853" y="27962"/>
                  </a:cubicBezTo>
                  <a:cubicBezTo>
                    <a:pt x="16355" y="27288"/>
                    <a:pt x="16870" y="26618"/>
                    <a:pt x="17402" y="25961"/>
                  </a:cubicBezTo>
                  <a:cubicBezTo>
                    <a:pt x="17910" y="25207"/>
                    <a:pt x="18573" y="24579"/>
                    <a:pt x="19099" y="23837"/>
                  </a:cubicBezTo>
                  <a:cubicBezTo>
                    <a:pt x="20343" y="22123"/>
                    <a:pt x="21706" y="20491"/>
                    <a:pt x="22847" y="18703"/>
                  </a:cubicBezTo>
                  <a:cubicBezTo>
                    <a:pt x="23248" y="18046"/>
                    <a:pt x="23743" y="17448"/>
                    <a:pt x="24109" y="16766"/>
                  </a:cubicBezTo>
                  <a:cubicBezTo>
                    <a:pt x="24317" y="16408"/>
                    <a:pt x="24515" y="16038"/>
                    <a:pt x="24712" y="15667"/>
                  </a:cubicBezTo>
                  <a:cubicBezTo>
                    <a:pt x="24891" y="15332"/>
                    <a:pt x="25064" y="14992"/>
                    <a:pt x="25262" y="14669"/>
                  </a:cubicBezTo>
                  <a:cubicBezTo>
                    <a:pt x="25555" y="14161"/>
                    <a:pt x="25878" y="13670"/>
                    <a:pt x="26171" y="13163"/>
                  </a:cubicBezTo>
                  <a:cubicBezTo>
                    <a:pt x="26261" y="12989"/>
                    <a:pt x="26368" y="12821"/>
                    <a:pt x="26469" y="12655"/>
                  </a:cubicBezTo>
                  <a:cubicBezTo>
                    <a:pt x="27031" y="11715"/>
                    <a:pt x="27665" y="10813"/>
                    <a:pt x="28137" y="9821"/>
                  </a:cubicBezTo>
                  <a:cubicBezTo>
                    <a:pt x="28281" y="9558"/>
                    <a:pt x="28436" y="9295"/>
                    <a:pt x="28585" y="9032"/>
                  </a:cubicBezTo>
                  <a:cubicBezTo>
                    <a:pt x="29351" y="7723"/>
                    <a:pt x="30248" y="6498"/>
                    <a:pt x="31258" y="5367"/>
                  </a:cubicBezTo>
                  <a:cubicBezTo>
                    <a:pt x="31950" y="4578"/>
                    <a:pt x="32560" y="3724"/>
                    <a:pt x="33326" y="3000"/>
                  </a:cubicBezTo>
                  <a:cubicBezTo>
                    <a:pt x="33881" y="2409"/>
                    <a:pt x="34533" y="1907"/>
                    <a:pt x="35197" y="1441"/>
                  </a:cubicBezTo>
                  <a:cubicBezTo>
                    <a:pt x="35686" y="1129"/>
                    <a:pt x="36111" y="729"/>
                    <a:pt x="36613" y="436"/>
                  </a:cubicBezTo>
                  <a:cubicBezTo>
                    <a:pt x="36792" y="346"/>
                    <a:pt x="36977" y="215"/>
                    <a:pt x="37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3"/>
            <p:cNvSpPr/>
            <p:nvPr/>
          </p:nvSpPr>
          <p:spPr>
            <a:xfrm>
              <a:off x="3817959" y="1843601"/>
              <a:ext cx="5798544" cy="4325224"/>
            </a:xfrm>
            <a:custGeom>
              <a:avLst/>
              <a:gdLst/>
              <a:ahLst/>
              <a:cxnLst/>
              <a:rect l="l" t="t" r="r" b="b"/>
              <a:pathLst>
                <a:path w="34043" h="42876" extrusionOk="0">
                  <a:moveTo>
                    <a:pt x="34042" y="0"/>
                  </a:moveTo>
                  <a:lnTo>
                    <a:pt x="34042" y="0"/>
                  </a:lnTo>
                  <a:cubicBezTo>
                    <a:pt x="33546" y="89"/>
                    <a:pt x="33127" y="425"/>
                    <a:pt x="32679" y="651"/>
                  </a:cubicBezTo>
                  <a:cubicBezTo>
                    <a:pt x="31471" y="1393"/>
                    <a:pt x="30467" y="2409"/>
                    <a:pt x="29493" y="3424"/>
                  </a:cubicBezTo>
                  <a:cubicBezTo>
                    <a:pt x="28853" y="4172"/>
                    <a:pt x="28136" y="4853"/>
                    <a:pt x="27617" y="5697"/>
                  </a:cubicBezTo>
                  <a:cubicBezTo>
                    <a:pt x="27396" y="6037"/>
                    <a:pt x="27173" y="6378"/>
                    <a:pt x="26965" y="6724"/>
                  </a:cubicBezTo>
                  <a:cubicBezTo>
                    <a:pt x="26858" y="6892"/>
                    <a:pt x="26756" y="7053"/>
                    <a:pt x="26660" y="7226"/>
                  </a:cubicBezTo>
                  <a:cubicBezTo>
                    <a:pt x="26558" y="7394"/>
                    <a:pt x="26456" y="7562"/>
                    <a:pt x="26361" y="7734"/>
                  </a:cubicBezTo>
                  <a:cubicBezTo>
                    <a:pt x="26241" y="7926"/>
                    <a:pt x="26122" y="8123"/>
                    <a:pt x="26008" y="8321"/>
                  </a:cubicBezTo>
                  <a:cubicBezTo>
                    <a:pt x="25871" y="8553"/>
                    <a:pt x="25739" y="8787"/>
                    <a:pt x="25608" y="9025"/>
                  </a:cubicBezTo>
                  <a:cubicBezTo>
                    <a:pt x="25465" y="9306"/>
                    <a:pt x="25303" y="9576"/>
                    <a:pt x="25153" y="9844"/>
                  </a:cubicBezTo>
                  <a:cubicBezTo>
                    <a:pt x="24974" y="10108"/>
                    <a:pt x="24801" y="10371"/>
                    <a:pt x="24646" y="10652"/>
                  </a:cubicBezTo>
                  <a:cubicBezTo>
                    <a:pt x="24508" y="10884"/>
                    <a:pt x="24364" y="11118"/>
                    <a:pt x="24245" y="11356"/>
                  </a:cubicBezTo>
                  <a:cubicBezTo>
                    <a:pt x="23923" y="11943"/>
                    <a:pt x="23558" y="12504"/>
                    <a:pt x="23187" y="13061"/>
                  </a:cubicBezTo>
                  <a:cubicBezTo>
                    <a:pt x="22662" y="13952"/>
                    <a:pt x="22045" y="14782"/>
                    <a:pt x="21424" y="15607"/>
                  </a:cubicBezTo>
                  <a:cubicBezTo>
                    <a:pt x="20921" y="16372"/>
                    <a:pt x="20389" y="17113"/>
                    <a:pt x="19851" y="17848"/>
                  </a:cubicBezTo>
                  <a:cubicBezTo>
                    <a:pt x="19219" y="18852"/>
                    <a:pt x="18477" y="19785"/>
                    <a:pt x="17837" y="20783"/>
                  </a:cubicBezTo>
                  <a:cubicBezTo>
                    <a:pt x="17467" y="21376"/>
                    <a:pt x="17031" y="21925"/>
                    <a:pt x="16612" y="22482"/>
                  </a:cubicBezTo>
                  <a:cubicBezTo>
                    <a:pt x="15984" y="23431"/>
                    <a:pt x="15291" y="24334"/>
                    <a:pt x="14700" y="25302"/>
                  </a:cubicBezTo>
                  <a:cubicBezTo>
                    <a:pt x="14143" y="26157"/>
                    <a:pt x="13563" y="26993"/>
                    <a:pt x="13061" y="27884"/>
                  </a:cubicBezTo>
                  <a:cubicBezTo>
                    <a:pt x="12565" y="28643"/>
                    <a:pt x="12182" y="29468"/>
                    <a:pt x="11644" y="30198"/>
                  </a:cubicBezTo>
                  <a:cubicBezTo>
                    <a:pt x="10909" y="31233"/>
                    <a:pt x="10060" y="32188"/>
                    <a:pt x="9313" y="33222"/>
                  </a:cubicBezTo>
                  <a:cubicBezTo>
                    <a:pt x="8961" y="33611"/>
                    <a:pt x="8716" y="34089"/>
                    <a:pt x="8344" y="34460"/>
                  </a:cubicBezTo>
                  <a:cubicBezTo>
                    <a:pt x="7610" y="35214"/>
                    <a:pt x="6766" y="35840"/>
                    <a:pt x="5990" y="36546"/>
                  </a:cubicBezTo>
                  <a:cubicBezTo>
                    <a:pt x="5362" y="36982"/>
                    <a:pt x="4824" y="37526"/>
                    <a:pt x="4250" y="38028"/>
                  </a:cubicBezTo>
                  <a:cubicBezTo>
                    <a:pt x="3378" y="38908"/>
                    <a:pt x="2463" y="39744"/>
                    <a:pt x="1632" y="40671"/>
                  </a:cubicBezTo>
                  <a:cubicBezTo>
                    <a:pt x="1077" y="41388"/>
                    <a:pt x="341" y="42009"/>
                    <a:pt x="1" y="42876"/>
                  </a:cubicBezTo>
                  <a:cubicBezTo>
                    <a:pt x="54" y="42853"/>
                    <a:pt x="156" y="42798"/>
                    <a:pt x="210" y="42768"/>
                  </a:cubicBezTo>
                  <a:cubicBezTo>
                    <a:pt x="467" y="42362"/>
                    <a:pt x="730" y="41943"/>
                    <a:pt x="1071" y="41597"/>
                  </a:cubicBezTo>
                  <a:cubicBezTo>
                    <a:pt x="1662" y="40916"/>
                    <a:pt x="2230" y="40210"/>
                    <a:pt x="2887" y="39589"/>
                  </a:cubicBezTo>
                  <a:cubicBezTo>
                    <a:pt x="3629" y="38817"/>
                    <a:pt x="4459" y="38136"/>
                    <a:pt x="5207" y="37377"/>
                  </a:cubicBezTo>
                  <a:cubicBezTo>
                    <a:pt x="5762" y="36958"/>
                    <a:pt x="6294" y="36516"/>
                    <a:pt x="6815" y="36061"/>
                  </a:cubicBezTo>
                  <a:cubicBezTo>
                    <a:pt x="7491" y="35434"/>
                    <a:pt x="8303" y="34927"/>
                    <a:pt x="8829" y="34149"/>
                  </a:cubicBezTo>
                  <a:cubicBezTo>
                    <a:pt x="9415" y="33330"/>
                    <a:pt x="10054" y="32552"/>
                    <a:pt x="10653" y="31746"/>
                  </a:cubicBezTo>
                  <a:cubicBezTo>
                    <a:pt x="11257" y="31029"/>
                    <a:pt x="11836" y="30287"/>
                    <a:pt x="12308" y="29481"/>
                  </a:cubicBezTo>
                  <a:cubicBezTo>
                    <a:pt x="12427" y="29283"/>
                    <a:pt x="12548" y="29086"/>
                    <a:pt x="12655" y="28883"/>
                  </a:cubicBezTo>
                  <a:cubicBezTo>
                    <a:pt x="13832" y="26844"/>
                    <a:pt x="15141" y="24890"/>
                    <a:pt x="16486" y="22959"/>
                  </a:cubicBezTo>
                  <a:cubicBezTo>
                    <a:pt x="16916" y="22289"/>
                    <a:pt x="17454" y="21698"/>
                    <a:pt x="17873" y="21028"/>
                  </a:cubicBezTo>
                  <a:cubicBezTo>
                    <a:pt x="18543" y="19988"/>
                    <a:pt x="19307" y="19020"/>
                    <a:pt x="19965" y="17980"/>
                  </a:cubicBezTo>
                  <a:cubicBezTo>
                    <a:pt x="20485" y="17257"/>
                    <a:pt x="21018" y="16534"/>
                    <a:pt x="21507" y="15786"/>
                  </a:cubicBezTo>
                  <a:cubicBezTo>
                    <a:pt x="22027" y="15063"/>
                    <a:pt x="22583" y="14369"/>
                    <a:pt x="23043" y="13610"/>
                  </a:cubicBezTo>
                  <a:cubicBezTo>
                    <a:pt x="23534" y="12821"/>
                    <a:pt x="24077" y="12068"/>
                    <a:pt x="24496" y="11243"/>
                  </a:cubicBezTo>
                  <a:cubicBezTo>
                    <a:pt x="24627" y="11005"/>
                    <a:pt x="24770" y="10777"/>
                    <a:pt x="24902" y="10539"/>
                  </a:cubicBezTo>
                  <a:cubicBezTo>
                    <a:pt x="24986" y="10407"/>
                    <a:pt x="25064" y="10280"/>
                    <a:pt x="25153" y="10156"/>
                  </a:cubicBezTo>
                  <a:cubicBezTo>
                    <a:pt x="25219" y="10048"/>
                    <a:pt x="25285" y="9946"/>
                    <a:pt x="25351" y="9844"/>
                  </a:cubicBezTo>
                  <a:cubicBezTo>
                    <a:pt x="25512" y="9540"/>
                    <a:pt x="25691" y="9240"/>
                    <a:pt x="25854" y="8936"/>
                  </a:cubicBezTo>
                  <a:cubicBezTo>
                    <a:pt x="25978" y="8697"/>
                    <a:pt x="26122" y="8470"/>
                    <a:pt x="26259" y="8230"/>
                  </a:cubicBezTo>
                  <a:cubicBezTo>
                    <a:pt x="26475" y="7860"/>
                    <a:pt x="26701" y="7496"/>
                    <a:pt x="26917" y="7119"/>
                  </a:cubicBezTo>
                  <a:cubicBezTo>
                    <a:pt x="27090" y="6850"/>
                    <a:pt x="27258" y="6586"/>
                    <a:pt x="27419" y="6312"/>
                  </a:cubicBezTo>
                  <a:cubicBezTo>
                    <a:pt x="28202" y="4980"/>
                    <a:pt x="29308" y="3896"/>
                    <a:pt x="30354" y="2779"/>
                  </a:cubicBezTo>
                  <a:cubicBezTo>
                    <a:pt x="31083" y="2086"/>
                    <a:pt x="31813" y="1380"/>
                    <a:pt x="32674" y="848"/>
                  </a:cubicBezTo>
                  <a:cubicBezTo>
                    <a:pt x="32912" y="717"/>
                    <a:pt x="33146" y="580"/>
                    <a:pt x="33385" y="448"/>
                  </a:cubicBezTo>
                  <a:cubicBezTo>
                    <a:pt x="33636" y="359"/>
                    <a:pt x="33857" y="197"/>
                    <a:pt x="340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3"/>
            <p:cNvSpPr/>
            <p:nvPr/>
          </p:nvSpPr>
          <p:spPr>
            <a:xfrm>
              <a:off x="4578484" y="2198491"/>
              <a:ext cx="5057268" cy="3970337"/>
            </a:xfrm>
            <a:custGeom>
              <a:avLst/>
              <a:gdLst/>
              <a:ahLst/>
              <a:cxnLst/>
              <a:rect l="l" t="t" r="r" b="b"/>
              <a:pathLst>
                <a:path w="29691" h="39358" extrusionOk="0">
                  <a:moveTo>
                    <a:pt x="29678" y="1"/>
                  </a:moveTo>
                  <a:lnTo>
                    <a:pt x="29678" y="1"/>
                  </a:lnTo>
                  <a:cubicBezTo>
                    <a:pt x="29045" y="438"/>
                    <a:pt x="28375" y="844"/>
                    <a:pt x="27837" y="1407"/>
                  </a:cubicBezTo>
                  <a:cubicBezTo>
                    <a:pt x="27067" y="2111"/>
                    <a:pt x="26433" y="2954"/>
                    <a:pt x="25781" y="3774"/>
                  </a:cubicBezTo>
                  <a:cubicBezTo>
                    <a:pt x="25273" y="4401"/>
                    <a:pt x="24866" y="5088"/>
                    <a:pt x="24436" y="5763"/>
                  </a:cubicBezTo>
                  <a:cubicBezTo>
                    <a:pt x="23796" y="6696"/>
                    <a:pt x="23103" y="7587"/>
                    <a:pt x="22499" y="8544"/>
                  </a:cubicBezTo>
                  <a:cubicBezTo>
                    <a:pt x="22057" y="9153"/>
                    <a:pt x="21591" y="9739"/>
                    <a:pt x="21149" y="10343"/>
                  </a:cubicBezTo>
                  <a:cubicBezTo>
                    <a:pt x="20640" y="11035"/>
                    <a:pt x="20079" y="11700"/>
                    <a:pt x="19684" y="12470"/>
                  </a:cubicBezTo>
                  <a:cubicBezTo>
                    <a:pt x="19582" y="12638"/>
                    <a:pt x="19475" y="12804"/>
                    <a:pt x="19379" y="12978"/>
                  </a:cubicBezTo>
                  <a:cubicBezTo>
                    <a:pt x="18560" y="14329"/>
                    <a:pt x="17646" y="15626"/>
                    <a:pt x="16863" y="17001"/>
                  </a:cubicBezTo>
                  <a:cubicBezTo>
                    <a:pt x="16761" y="17168"/>
                    <a:pt x="16659" y="17342"/>
                    <a:pt x="16564" y="17516"/>
                  </a:cubicBezTo>
                  <a:cubicBezTo>
                    <a:pt x="16104" y="18233"/>
                    <a:pt x="15690" y="18986"/>
                    <a:pt x="15177" y="19667"/>
                  </a:cubicBezTo>
                  <a:cubicBezTo>
                    <a:pt x="14531" y="20534"/>
                    <a:pt x="13897" y="21419"/>
                    <a:pt x="13336" y="22344"/>
                  </a:cubicBezTo>
                  <a:cubicBezTo>
                    <a:pt x="13121" y="22710"/>
                    <a:pt x="12906" y="23075"/>
                    <a:pt x="12732" y="23456"/>
                  </a:cubicBezTo>
                  <a:cubicBezTo>
                    <a:pt x="12379" y="24126"/>
                    <a:pt x="11907" y="24724"/>
                    <a:pt x="11519" y="25370"/>
                  </a:cubicBezTo>
                  <a:cubicBezTo>
                    <a:pt x="11196" y="26057"/>
                    <a:pt x="10748" y="26678"/>
                    <a:pt x="10269" y="27265"/>
                  </a:cubicBezTo>
                  <a:cubicBezTo>
                    <a:pt x="9863" y="27803"/>
                    <a:pt x="9535" y="28394"/>
                    <a:pt x="9116" y="28926"/>
                  </a:cubicBezTo>
                  <a:cubicBezTo>
                    <a:pt x="8661" y="29517"/>
                    <a:pt x="8266" y="30151"/>
                    <a:pt x="7843" y="30767"/>
                  </a:cubicBezTo>
                  <a:cubicBezTo>
                    <a:pt x="6503" y="32417"/>
                    <a:pt x="5314" y="34193"/>
                    <a:pt x="3813" y="35705"/>
                  </a:cubicBezTo>
                  <a:cubicBezTo>
                    <a:pt x="3270" y="36279"/>
                    <a:pt x="2672" y="36805"/>
                    <a:pt x="1997" y="37211"/>
                  </a:cubicBezTo>
                  <a:cubicBezTo>
                    <a:pt x="1459" y="37641"/>
                    <a:pt x="850" y="38012"/>
                    <a:pt x="436" y="38580"/>
                  </a:cubicBezTo>
                  <a:cubicBezTo>
                    <a:pt x="269" y="38825"/>
                    <a:pt x="36" y="39052"/>
                    <a:pt x="0" y="39357"/>
                  </a:cubicBezTo>
                  <a:cubicBezTo>
                    <a:pt x="155" y="39285"/>
                    <a:pt x="257" y="39148"/>
                    <a:pt x="348" y="39004"/>
                  </a:cubicBezTo>
                  <a:cubicBezTo>
                    <a:pt x="718" y="38412"/>
                    <a:pt x="1250" y="37940"/>
                    <a:pt x="1835" y="37570"/>
                  </a:cubicBezTo>
                  <a:cubicBezTo>
                    <a:pt x="2218" y="37319"/>
                    <a:pt x="2571" y="37026"/>
                    <a:pt x="2941" y="36756"/>
                  </a:cubicBezTo>
                  <a:cubicBezTo>
                    <a:pt x="4310" y="35537"/>
                    <a:pt x="5505" y="34127"/>
                    <a:pt x="6588" y="32650"/>
                  </a:cubicBezTo>
                  <a:cubicBezTo>
                    <a:pt x="7137" y="31884"/>
                    <a:pt x="7783" y="31191"/>
                    <a:pt x="8302" y="30408"/>
                  </a:cubicBezTo>
                  <a:cubicBezTo>
                    <a:pt x="8781" y="29596"/>
                    <a:pt x="9403" y="28885"/>
                    <a:pt x="9910" y="28090"/>
                  </a:cubicBezTo>
                  <a:cubicBezTo>
                    <a:pt x="10365" y="27318"/>
                    <a:pt x="11022" y="26691"/>
                    <a:pt x="11430" y="25889"/>
                  </a:cubicBezTo>
                  <a:cubicBezTo>
                    <a:pt x="11596" y="25566"/>
                    <a:pt x="11788" y="25257"/>
                    <a:pt x="11979" y="24945"/>
                  </a:cubicBezTo>
                  <a:cubicBezTo>
                    <a:pt x="12098" y="24783"/>
                    <a:pt x="12212" y="24622"/>
                    <a:pt x="12326" y="24460"/>
                  </a:cubicBezTo>
                  <a:cubicBezTo>
                    <a:pt x="12410" y="24317"/>
                    <a:pt x="12498" y="24186"/>
                    <a:pt x="12583" y="24043"/>
                  </a:cubicBezTo>
                  <a:cubicBezTo>
                    <a:pt x="12816" y="23696"/>
                    <a:pt x="12995" y="23307"/>
                    <a:pt x="13187" y="22937"/>
                  </a:cubicBezTo>
                  <a:cubicBezTo>
                    <a:pt x="13318" y="22703"/>
                    <a:pt x="13461" y="22471"/>
                    <a:pt x="13587" y="22231"/>
                  </a:cubicBezTo>
                  <a:cubicBezTo>
                    <a:pt x="13725" y="22029"/>
                    <a:pt x="13861" y="21831"/>
                    <a:pt x="13993" y="21621"/>
                  </a:cubicBezTo>
                  <a:cubicBezTo>
                    <a:pt x="14609" y="20659"/>
                    <a:pt x="15356" y="19786"/>
                    <a:pt x="15954" y="18812"/>
                  </a:cubicBezTo>
                  <a:cubicBezTo>
                    <a:pt x="16677" y="17689"/>
                    <a:pt x="17304" y="16506"/>
                    <a:pt x="18046" y="15387"/>
                  </a:cubicBezTo>
                  <a:cubicBezTo>
                    <a:pt x="18542" y="14575"/>
                    <a:pt x="19105" y="13797"/>
                    <a:pt x="19582" y="12972"/>
                  </a:cubicBezTo>
                  <a:cubicBezTo>
                    <a:pt x="20455" y="11305"/>
                    <a:pt x="21770" y="9929"/>
                    <a:pt x="22810" y="8376"/>
                  </a:cubicBezTo>
                  <a:cubicBezTo>
                    <a:pt x="23211" y="7766"/>
                    <a:pt x="23635" y="7174"/>
                    <a:pt x="24066" y="6583"/>
                  </a:cubicBezTo>
                  <a:cubicBezTo>
                    <a:pt x="24741" y="5674"/>
                    <a:pt x="25261" y="4657"/>
                    <a:pt x="25984" y="3779"/>
                  </a:cubicBezTo>
                  <a:cubicBezTo>
                    <a:pt x="26576" y="3062"/>
                    <a:pt x="27114" y="2296"/>
                    <a:pt x="27796" y="1658"/>
                  </a:cubicBezTo>
                  <a:cubicBezTo>
                    <a:pt x="28292" y="1137"/>
                    <a:pt x="28883" y="731"/>
                    <a:pt x="29487" y="336"/>
                  </a:cubicBezTo>
                  <a:cubicBezTo>
                    <a:pt x="29606" y="270"/>
                    <a:pt x="29691" y="151"/>
                    <a:pt x="296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3"/>
            <p:cNvSpPr/>
            <p:nvPr/>
          </p:nvSpPr>
          <p:spPr>
            <a:xfrm>
              <a:off x="-616092" y="-714969"/>
              <a:ext cx="4133909" cy="3277913"/>
            </a:xfrm>
            <a:custGeom>
              <a:avLst/>
              <a:gdLst/>
              <a:ahLst/>
              <a:cxnLst/>
              <a:rect l="l" t="t" r="r" b="b"/>
              <a:pathLst>
                <a:path w="24270" h="32494" extrusionOk="0">
                  <a:moveTo>
                    <a:pt x="24270" y="1"/>
                  </a:moveTo>
                  <a:lnTo>
                    <a:pt x="24270" y="1"/>
                  </a:lnTo>
                  <a:cubicBezTo>
                    <a:pt x="23738" y="102"/>
                    <a:pt x="23367" y="544"/>
                    <a:pt x="22918" y="814"/>
                  </a:cubicBezTo>
                  <a:cubicBezTo>
                    <a:pt x="21031" y="2475"/>
                    <a:pt x="19536" y="4531"/>
                    <a:pt x="18156" y="6630"/>
                  </a:cubicBezTo>
                  <a:cubicBezTo>
                    <a:pt x="17588" y="7419"/>
                    <a:pt x="17014" y="8202"/>
                    <a:pt x="16499" y="9033"/>
                  </a:cubicBezTo>
                  <a:cubicBezTo>
                    <a:pt x="16404" y="9206"/>
                    <a:pt x="16296" y="9367"/>
                    <a:pt x="16195" y="9535"/>
                  </a:cubicBezTo>
                  <a:cubicBezTo>
                    <a:pt x="16021" y="9882"/>
                    <a:pt x="15817" y="10210"/>
                    <a:pt x="15645" y="10556"/>
                  </a:cubicBezTo>
                  <a:cubicBezTo>
                    <a:pt x="15525" y="10754"/>
                    <a:pt x="15406" y="10951"/>
                    <a:pt x="15298" y="11154"/>
                  </a:cubicBezTo>
                  <a:cubicBezTo>
                    <a:pt x="15064" y="11519"/>
                    <a:pt x="14802" y="11872"/>
                    <a:pt x="14586" y="12249"/>
                  </a:cubicBezTo>
                  <a:cubicBezTo>
                    <a:pt x="14426" y="12523"/>
                    <a:pt x="14258" y="12793"/>
                    <a:pt x="14132" y="13080"/>
                  </a:cubicBezTo>
                  <a:cubicBezTo>
                    <a:pt x="14079" y="13174"/>
                    <a:pt x="14031" y="13270"/>
                    <a:pt x="13977" y="13367"/>
                  </a:cubicBezTo>
                  <a:cubicBezTo>
                    <a:pt x="13797" y="13731"/>
                    <a:pt x="13654" y="14107"/>
                    <a:pt x="13480" y="14473"/>
                  </a:cubicBezTo>
                  <a:cubicBezTo>
                    <a:pt x="13367" y="14752"/>
                    <a:pt x="13248" y="15022"/>
                    <a:pt x="13122" y="15298"/>
                  </a:cubicBezTo>
                  <a:cubicBezTo>
                    <a:pt x="12572" y="16427"/>
                    <a:pt x="11729" y="17378"/>
                    <a:pt x="11162" y="18501"/>
                  </a:cubicBezTo>
                  <a:cubicBezTo>
                    <a:pt x="11108" y="18609"/>
                    <a:pt x="11054" y="18710"/>
                    <a:pt x="11006" y="18818"/>
                  </a:cubicBezTo>
                  <a:cubicBezTo>
                    <a:pt x="10922" y="18979"/>
                    <a:pt x="10839" y="19141"/>
                    <a:pt x="10760" y="19307"/>
                  </a:cubicBezTo>
                  <a:cubicBezTo>
                    <a:pt x="10354" y="19941"/>
                    <a:pt x="10020" y="20623"/>
                    <a:pt x="9548" y="21221"/>
                  </a:cubicBezTo>
                  <a:cubicBezTo>
                    <a:pt x="9016" y="21955"/>
                    <a:pt x="8352" y="22584"/>
                    <a:pt x="7850" y="23337"/>
                  </a:cubicBezTo>
                  <a:cubicBezTo>
                    <a:pt x="7383" y="24060"/>
                    <a:pt x="6756" y="24664"/>
                    <a:pt x="6266" y="25368"/>
                  </a:cubicBezTo>
                  <a:cubicBezTo>
                    <a:pt x="5518" y="26397"/>
                    <a:pt x="4699" y="27365"/>
                    <a:pt x="3904" y="28352"/>
                  </a:cubicBezTo>
                  <a:cubicBezTo>
                    <a:pt x="3421" y="28847"/>
                    <a:pt x="2930" y="29332"/>
                    <a:pt x="2428" y="29804"/>
                  </a:cubicBezTo>
                  <a:cubicBezTo>
                    <a:pt x="1645" y="30540"/>
                    <a:pt x="982" y="31382"/>
                    <a:pt x="229" y="32141"/>
                  </a:cubicBezTo>
                  <a:cubicBezTo>
                    <a:pt x="133" y="32243"/>
                    <a:pt x="1" y="32369"/>
                    <a:pt x="152" y="32494"/>
                  </a:cubicBezTo>
                  <a:cubicBezTo>
                    <a:pt x="516" y="32082"/>
                    <a:pt x="880" y="31658"/>
                    <a:pt x="1281" y="31275"/>
                  </a:cubicBezTo>
                  <a:cubicBezTo>
                    <a:pt x="2160" y="30174"/>
                    <a:pt x="3272" y="29296"/>
                    <a:pt x="4204" y="28250"/>
                  </a:cubicBezTo>
                  <a:cubicBezTo>
                    <a:pt x="4903" y="27371"/>
                    <a:pt x="5639" y="26523"/>
                    <a:pt x="6296" y="25608"/>
                  </a:cubicBezTo>
                  <a:cubicBezTo>
                    <a:pt x="6756" y="24932"/>
                    <a:pt x="7330" y="24353"/>
                    <a:pt x="7814" y="23696"/>
                  </a:cubicBezTo>
                  <a:cubicBezTo>
                    <a:pt x="8580" y="22506"/>
                    <a:pt x="9679" y="21561"/>
                    <a:pt x="10354" y="20311"/>
                  </a:cubicBezTo>
                  <a:cubicBezTo>
                    <a:pt x="10755" y="19654"/>
                    <a:pt x="11126" y="18984"/>
                    <a:pt x="11460" y="18297"/>
                  </a:cubicBezTo>
                  <a:cubicBezTo>
                    <a:pt x="11872" y="17521"/>
                    <a:pt x="12434" y="16840"/>
                    <a:pt x="12876" y="16087"/>
                  </a:cubicBezTo>
                  <a:cubicBezTo>
                    <a:pt x="13152" y="15638"/>
                    <a:pt x="13386" y="15160"/>
                    <a:pt x="13576" y="14669"/>
                  </a:cubicBezTo>
                  <a:cubicBezTo>
                    <a:pt x="13701" y="14407"/>
                    <a:pt x="13803" y="14137"/>
                    <a:pt x="13924" y="13874"/>
                  </a:cubicBezTo>
                  <a:cubicBezTo>
                    <a:pt x="14024" y="13671"/>
                    <a:pt x="14120" y="13468"/>
                    <a:pt x="14228" y="13270"/>
                  </a:cubicBezTo>
                  <a:cubicBezTo>
                    <a:pt x="14305" y="13097"/>
                    <a:pt x="14396" y="12923"/>
                    <a:pt x="14479" y="12751"/>
                  </a:cubicBezTo>
                  <a:cubicBezTo>
                    <a:pt x="14790" y="12195"/>
                    <a:pt x="15160" y="11681"/>
                    <a:pt x="15494" y="11143"/>
                  </a:cubicBezTo>
                  <a:cubicBezTo>
                    <a:pt x="15645" y="10879"/>
                    <a:pt x="15806" y="10622"/>
                    <a:pt x="15943" y="10348"/>
                  </a:cubicBezTo>
                  <a:cubicBezTo>
                    <a:pt x="16081" y="10073"/>
                    <a:pt x="16242" y="9797"/>
                    <a:pt x="16398" y="9529"/>
                  </a:cubicBezTo>
                  <a:cubicBezTo>
                    <a:pt x="16499" y="9361"/>
                    <a:pt x="16601" y="9193"/>
                    <a:pt x="16702" y="9027"/>
                  </a:cubicBezTo>
                  <a:cubicBezTo>
                    <a:pt x="17342" y="7998"/>
                    <a:pt x="18107" y="7049"/>
                    <a:pt x="18765" y="6026"/>
                  </a:cubicBezTo>
                  <a:cubicBezTo>
                    <a:pt x="19285" y="5220"/>
                    <a:pt x="19877" y="4459"/>
                    <a:pt x="20451" y="3689"/>
                  </a:cubicBezTo>
                  <a:cubicBezTo>
                    <a:pt x="21078" y="2917"/>
                    <a:pt x="21759" y="2183"/>
                    <a:pt x="22441" y="1454"/>
                  </a:cubicBezTo>
                  <a:cubicBezTo>
                    <a:pt x="22973" y="880"/>
                    <a:pt x="23726" y="557"/>
                    <a:pt x="242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3"/>
            <p:cNvSpPr/>
            <p:nvPr/>
          </p:nvSpPr>
          <p:spPr>
            <a:xfrm>
              <a:off x="5840978" y="3164582"/>
              <a:ext cx="3623771" cy="2626245"/>
            </a:xfrm>
            <a:custGeom>
              <a:avLst/>
              <a:gdLst/>
              <a:ahLst/>
              <a:cxnLst/>
              <a:rect l="l" t="t" r="r" b="b"/>
              <a:pathLst>
                <a:path w="21275" h="26034" extrusionOk="0">
                  <a:moveTo>
                    <a:pt x="21275" y="1"/>
                  </a:moveTo>
                  <a:cubicBezTo>
                    <a:pt x="21215" y="12"/>
                    <a:pt x="21107" y="37"/>
                    <a:pt x="21047" y="43"/>
                  </a:cubicBezTo>
                  <a:cubicBezTo>
                    <a:pt x="20216" y="420"/>
                    <a:pt x="19386" y="845"/>
                    <a:pt x="18721" y="1477"/>
                  </a:cubicBezTo>
                  <a:cubicBezTo>
                    <a:pt x="17909" y="2440"/>
                    <a:pt x="17036" y="3348"/>
                    <a:pt x="16290" y="4371"/>
                  </a:cubicBezTo>
                  <a:cubicBezTo>
                    <a:pt x="15070" y="5858"/>
                    <a:pt x="13916" y="7401"/>
                    <a:pt x="12924" y="9050"/>
                  </a:cubicBezTo>
                  <a:cubicBezTo>
                    <a:pt x="12428" y="9781"/>
                    <a:pt x="11896" y="10485"/>
                    <a:pt x="11465" y="11257"/>
                  </a:cubicBezTo>
                  <a:cubicBezTo>
                    <a:pt x="11142" y="11812"/>
                    <a:pt x="10838" y="12380"/>
                    <a:pt x="10605" y="12984"/>
                  </a:cubicBezTo>
                  <a:cubicBezTo>
                    <a:pt x="10533" y="13116"/>
                    <a:pt x="10467" y="13254"/>
                    <a:pt x="10401" y="13390"/>
                  </a:cubicBezTo>
                  <a:cubicBezTo>
                    <a:pt x="10300" y="13588"/>
                    <a:pt x="10199" y="13785"/>
                    <a:pt x="10102" y="13988"/>
                  </a:cubicBezTo>
                  <a:cubicBezTo>
                    <a:pt x="9965" y="14228"/>
                    <a:pt x="9821" y="14460"/>
                    <a:pt x="9696" y="14700"/>
                  </a:cubicBezTo>
                  <a:cubicBezTo>
                    <a:pt x="9564" y="14926"/>
                    <a:pt x="9421" y="15155"/>
                    <a:pt x="9296" y="15393"/>
                  </a:cubicBezTo>
                  <a:cubicBezTo>
                    <a:pt x="8674" y="16319"/>
                    <a:pt x="8077" y="17263"/>
                    <a:pt x="7388" y="18149"/>
                  </a:cubicBezTo>
                  <a:cubicBezTo>
                    <a:pt x="6731" y="18998"/>
                    <a:pt x="6133" y="19900"/>
                    <a:pt x="5380" y="20671"/>
                  </a:cubicBezTo>
                  <a:cubicBezTo>
                    <a:pt x="4770" y="21305"/>
                    <a:pt x="4149" y="21933"/>
                    <a:pt x="3443" y="22471"/>
                  </a:cubicBezTo>
                  <a:cubicBezTo>
                    <a:pt x="2523" y="23139"/>
                    <a:pt x="1680" y="23917"/>
                    <a:pt x="879" y="24736"/>
                  </a:cubicBezTo>
                  <a:cubicBezTo>
                    <a:pt x="670" y="24946"/>
                    <a:pt x="532" y="25214"/>
                    <a:pt x="383" y="25465"/>
                  </a:cubicBezTo>
                  <a:cubicBezTo>
                    <a:pt x="264" y="25663"/>
                    <a:pt x="115" y="25835"/>
                    <a:pt x="0" y="26033"/>
                  </a:cubicBezTo>
                  <a:cubicBezTo>
                    <a:pt x="7" y="26033"/>
                    <a:pt x="13" y="26033"/>
                    <a:pt x="20" y="26033"/>
                  </a:cubicBezTo>
                  <a:cubicBezTo>
                    <a:pt x="148" y="26033"/>
                    <a:pt x="249" y="25980"/>
                    <a:pt x="317" y="25878"/>
                  </a:cubicBezTo>
                  <a:cubicBezTo>
                    <a:pt x="593" y="25484"/>
                    <a:pt x="778" y="25023"/>
                    <a:pt x="1130" y="24682"/>
                  </a:cubicBezTo>
                  <a:cubicBezTo>
                    <a:pt x="1506" y="24287"/>
                    <a:pt x="1955" y="23964"/>
                    <a:pt x="2344" y="23576"/>
                  </a:cubicBezTo>
                  <a:cubicBezTo>
                    <a:pt x="2888" y="23038"/>
                    <a:pt x="3558" y="22650"/>
                    <a:pt x="4113" y="22118"/>
                  </a:cubicBezTo>
                  <a:cubicBezTo>
                    <a:pt x="5106" y="21310"/>
                    <a:pt x="5978" y="20348"/>
                    <a:pt x="6725" y="19308"/>
                  </a:cubicBezTo>
                  <a:cubicBezTo>
                    <a:pt x="7862" y="17826"/>
                    <a:pt x="8966" y="16314"/>
                    <a:pt x="9899" y="14688"/>
                  </a:cubicBezTo>
                  <a:cubicBezTo>
                    <a:pt x="10078" y="14347"/>
                    <a:pt x="10293" y="14018"/>
                    <a:pt x="10455" y="13665"/>
                  </a:cubicBezTo>
                  <a:cubicBezTo>
                    <a:pt x="10521" y="13528"/>
                    <a:pt x="10587" y="13397"/>
                    <a:pt x="10659" y="13259"/>
                  </a:cubicBezTo>
                  <a:cubicBezTo>
                    <a:pt x="10795" y="12967"/>
                    <a:pt x="10922" y="12661"/>
                    <a:pt x="11059" y="12357"/>
                  </a:cubicBezTo>
                  <a:cubicBezTo>
                    <a:pt x="11256" y="11950"/>
                    <a:pt x="11490" y="11561"/>
                    <a:pt x="11711" y="11161"/>
                  </a:cubicBezTo>
                  <a:cubicBezTo>
                    <a:pt x="11788" y="11023"/>
                    <a:pt x="11884" y="10887"/>
                    <a:pt x="11967" y="10749"/>
                  </a:cubicBezTo>
                  <a:cubicBezTo>
                    <a:pt x="12416" y="10032"/>
                    <a:pt x="12947" y="9362"/>
                    <a:pt x="13378" y="8633"/>
                  </a:cubicBezTo>
                  <a:cubicBezTo>
                    <a:pt x="14221" y="7312"/>
                    <a:pt x="15135" y="6032"/>
                    <a:pt x="16139" y="4831"/>
                  </a:cubicBezTo>
                  <a:cubicBezTo>
                    <a:pt x="16773" y="4024"/>
                    <a:pt x="17389" y="3199"/>
                    <a:pt x="18106" y="2458"/>
                  </a:cubicBezTo>
                  <a:cubicBezTo>
                    <a:pt x="18578" y="1866"/>
                    <a:pt x="19093" y="1292"/>
                    <a:pt x="19756" y="903"/>
                  </a:cubicBezTo>
                  <a:cubicBezTo>
                    <a:pt x="20228" y="550"/>
                    <a:pt x="20862" y="437"/>
                    <a:pt x="21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3"/>
            <p:cNvSpPr/>
            <p:nvPr/>
          </p:nvSpPr>
          <p:spPr>
            <a:xfrm>
              <a:off x="6589228" y="4011257"/>
              <a:ext cx="2975154" cy="2064055"/>
            </a:xfrm>
            <a:custGeom>
              <a:avLst/>
              <a:gdLst/>
              <a:ahLst/>
              <a:cxnLst/>
              <a:rect l="l" t="t" r="r" b="b"/>
              <a:pathLst>
                <a:path w="17467" h="20461" extrusionOk="0">
                  <a:moveTo>
                    <a:pt x="17467" y="1"/>
                  </a:moveTo>
                  <a:lnTo>
                    <a:pt x="17467" y="1"/>
                  </a:lnTo>
                  <a:cubicBezTo>
                    <a:pt x="16672" y="395"/>
                    <a:pt x="16081" y="1088"/>
                    <a:pt x="15399" y="1645"/>
                  </a:cubicBezTo>
                  <a:cubicBezTo>
                    <a:pt x="14807" y="2194"/>
                    <a:pt x="14299" y="2828"/>
                    <a:pt x="13773" y="3438"/>
                  </a:cubicBezTo>
                  <a:cubicBezTo>
                    <a:pt x="13104" y="4197"/>
                    <a:pt x="12512" y="5022"/>
                    <a:pt x="12004" y="5894"/>
                  </a:cubicBezTo>
                  <a:cubicBezTo>
                    <a:pt x="11262" y="7042"/>
                    <a:pt x="10480" y="8154"/>
                    <a:pt x="9738" y="9301"/>
                  </a:cubicBezTo>
                  <a:cubicBezTo>
                    <a:pt x="9612" y="9541"/>
                    <a:pt x="9469" y="9773"/>
                    <a:pt x="9338" y="10007"/>
                  </a:cubicBezTo>
                  <a:cubicBezTo>
                    <a:pt x="8536" y="11453"/>
                    <a:pt x="7353" y="12655"/>
                    <a:pt x="6618" y="14143"/>
                  </a:cubicBezTo>
                  <a:cubicBezTo>
                    <a:pt x="5961" y="15321"/>
                    <a:pt x="4806" y="16085"/>
                    <a:pt x="3981" y="17133"/>
                  </a:cubicBezTo>
                  <a:cubicBezTo>
                    <a:pt x="3402" y="17795"/>
                    <a:pt x="2762" y="18399"/>
                    <a:pt x="2129" y="19009"/>
                  </a:cubicBezTo>
                  <a:cubicBezTo>
                    <a:pt x="1650" y="19404"/>
                    <a:pt x="1101" y="19715"/>
                    <a:pt x="593" y="20079"/>
                  </a:cubicBezTo>
                  <a:cubicBezTo>
                    <a:pt x="425" y="20210"/>
                    <a:pt x="210" y="20253"/>
                    <a:pt x="0" y="20276"/>
                  </a:cubicBezTo>
                  <a:cubicBezTo>
                    <a:pt x="85" y="20336"/>
                    <a:pt x="174" y="20402"/>
                    <a:pt x="264" y="20461"/>
                  </a:cubicBezTo>
                  <a:cubicBezTo>
                    <a:pt x="1214" y="19894"/>
                    <a:pt x="2160" y="19296"/>
                    <a:pt x="2936" y="18501"/>
                  </a:cubicBezTo>
                  <a:cubicBezTo>
                    <a:pt x="3713" y="17765"/>
                    <a:pt x="4347" y="16899"/>
                    <a:pt x="5136" y="16176"/>
                  </a:cubicBezTo>
                  <a:cubicBezTo>
                    <a:pt x="5799" y="15489"/>
                    <a:pt x="6505" y="14813"/>
                    <a:pt x="6917" y="13934"/>
                  </a:cubicBezTo>
                  <a:cubicBezTo>
                    <a:pt x="7581" y="12727"/>
                    <a:pt x="8513" y="11687"/>
                    <a:pt x="9236" y="10515"/>
                  </a:cubicBezTo>
                  <a:cubicBezTo>
                    <a:pt x="9350" y="10311"/>
                    <a:pt x="9469" y="10115"/>
                    <a:pt x="9584" y="9917"/>
                  </a:cubicBezTo>
                  <a:cubicBezTo>
                    <a:pt x="10373" y="8518"/>
                    <a:pt x="11364" y="7251"/>
                    <a:pt x="12207" y="5888"/>
                  </a:cubicBezTo>
                  <a:cubicBezTo>
                    <a:pt x="12458" y="5477"/>
                    <a:pt x="12715" y="5069"/>
                    <a:pt x="12991" y="4675"/>
                  </a:cubicBezTo>
                  <a:cubicBezTo>
                    <a:pt x="14174" y="3127"/>
                    <a:pt x="15477" y="1656"/>
                    <a:pt x="17025" y="467"/>
                  </a:cubicBezTo>
                  <a:cubicBezTo>
                    <a:pt x="17193" y="335"/>
                    <a:pt x="17402" y="228"/>
                    <a:pt x="174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3" name="Google Shape;613;p33"/>
          <p:cNvSpPr/>
          <p:nvPr/>
        </p:nvSpPr>
        <p:spPr>
          <a:xfrm rot="5114786" flipH="1">
            <a:off x="10114038" y="4114283"/>
            <a:ext cx="3180885" cy="3443935"/>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3"/>
          <p:cNvSpPr/>
          <p:nvPr/>
        </p:nvSpPr>
        <p:spPr>
          <a:xfrm rot="-6299831">
            <a:off x="-365945" y="5447258"/>
            <a:ext cx="1709784" cy="1851228"/>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3"/>
          <p:cNvSpPr/>
          <p:nvPr/>
        </p:nvSpPr>
        <p:spPr>
          <a:xfrm rot="-2010079" flipH="1">
            <a:off x="10709872" y="-527571"/>
            <a:ext cx="1709811" cy="1851307"/>
          </a:xfrm>
          <a:custGeom>
            <a:avLst/>
            <a:gdLst/>
            <a:ahLst/>
            <a:cxnLst/>
            <a:rect l="l" t="t" r="r" b="b"/>
            <a:pathLst>
              <a:path w="31085" h="33658" extrusionOk="0">
                <a:moveTo>
                  <a:pt x="20320" y="0"/>
                </a:moveTo>
                <a:cubicBezTo>
                  <a:pt x="20300" y="0"/>
                  <a:pt x="20276" y="3"/>
                  <a:pt x="20247" y="10"/>
                </a:cubicBezTo>
                <a:cubicBezTo>
                  <a:pt x="19978" y="231"/>
                  <a:pt x="19732" y="482"/>
                  <a:pt x="19428" y="656"/>
                </a:cubicBezTo>
                <a:cubicBezTo>
                  <a:pt x="19302" y="740"/>
                  <a:pt x="19171" y="818"/>
                  <a:pt x="19045" y="890"/>
                </a:cubicBezTo>
                <a:cubicBezTo>
                  <a:pt x="18131" y="1392"/>
                  <a:pt x="17127" y="1781"/>
                  <a:pt x="16374" y="2515"/>
                </a:cubicBezTo>
                <a:cubicBezTo>
                  <a:pt x="15513" y="3196"/>
                  <a:pt x="14813" y="4069"/>
                  <a:pt x="14281" y="5026"/>
                </a:cubicBezTo>
                <a:cubicBezTo>
                  <a:pt x="14239" y="5103"/>
                  <a:pt x="14203" y="5188"/>
                  <a:pt x="14162" y="5271"/>
                </a:cubicBezTo>
                <a:cubicBezTo>
                  <a:pt x="14000" y="5594"/>
                  <a:pt x="13881" y="5934"/>
                  <a:pt x="13737" y="6264"/>
                </a:cubicBezTo>
                <a:cubicBezTo>
                  <a:pt x="13695" y="6371"/>
                  <a:pt x="13654" y="6472"/>
                  <a:pt x="13618" y="6579"/>
                </a:cubicBezTo>
                <a:cubicBezTo>
                  <a:pt x="13211" y="7638"/>
                  <a:pt x="12937" y="8731"/>
                  <a:pt x="12493" y="9771"/>
                </a:cubicBezTo>
                <a:cubicBezTo>
                  <a:pt x="12457" y="9879"/>
                  <a:pt x="12416" y="9981"/>
                  <a:pt x="12380" y="10088"/>
                </a:cubicBezTo>
                <a:cubicBezTo>
                  <a:pt x="12338" y="10184"/>
                  <a:pt x="12303" y="10286"/>
                  <a:pt x="12261" y="10388"/>
                </a:cubicBezTo>
                <a:cubicBezTo>
                  <a:pt x="12183" y="10567"/>
                  <a:pt x="12112" y="10752"/>
                  <a:pt x="12027" y="10938"/>
                </a:cubicBezTo>
                <a:cubicBezTo>
                  <a:pt x="11950" y="11141"/>
                  <a:pt x="11872" y="11349"/>
                  <a:pt x="11795" y="11553"/>
                </a:cubicBezTo>
                <a:cubicBezTo>
                  <a:pt x="11717" y="11768"/>
                  <a:pt x="11645" y="11978"/>
                  <a:pt x="11561" y="12187"/>
                </a:cubicBezTo>
                <a:cubicBezTo>
                  <a:pt x="11496" y="12389"/>
                  <a:pt x="11425" y="12593"/>
                  <a:pt x="11364" y="12802"/>
                </a:cubicBezTo>
                <a:cubicBezTo>
                  <a:pt x="11053" y="13729"/>
                  <a:pt x="10844" y="14698"/>
                  <a:pt x="10724" y="15672"/>
                </a:cubicBezTo>
                <a:cubicBezTo>
                  <a:pt x="10587" y="16855"/>
                  <a:pt x="10521" y="18039"/>
                  <a:pt x="10318" y="19217"/>
                </a:cubicBezTo>
                <a:cubicBezTo>
                  <a:pt x="10169" y="20113"/>
                  <a:pt x="10026" y="21021"/>
                  <a:pt x="9775" y="21906"/>
                </a:cubicBezTo>
                <a:cubicBezTo>
                  <a:pt x="9739" y="22031"/>
                  <a:pt x="9690" y="22163"/>
                  <a:pt x="9654" y="22288"/>
                </a:cubicBezTo>
                <a:cubicBezTo>
                  <a:pt x="9601" y="22420"/>
                  <a:pt x="9552" y="22558"/>
                  <a:pt x="9499" y="22690"/>
                </a:cubicBezTo>
                <a:cubicBezTo>
                  <a:pt x="9367" y="23000"/>
                  <a:pt x="9230" y="23305"/>
                  <a:pt x="9075" y="23603"/>
                </a:cubicBezTo>
                <a:cubicBezTo>
                  <a:pt x="9033" y="23687"/>
                  <a:pt x="8991" y="23766"/>
                  <a:pt x="8956" y="23849"/>
                </a:cubicBezTo>
                <a:cubicBezTo>
                  <a:pt x="8890" y="23974"/>
                  <a:pt x="8824" y="24106"/>
                  <a:pt x="8763" y="24232"/>
                </a:cubicBezTo>
                <a:cubicBezTo>
                  <a:pt x="8735" y="24387"/>
                  <a:pt x="8674" y="24530"/>
                  <a:pt x="8567" y="24644"/>
                </a:cubicBezTo>
                <a:cubicBezTo>
                  <a:pt x="8004" y="25325"/>
                  <a:pt x="7497" y="26054"/>
                  <a:pt x="6898" y="26707"/>
                </a:cubicBezTo>
                <a:cubicBezTo>
                  <a:pt x="5835" y="27919"/>
                  <a:pt x="4526" y="28876"/>
                  <a:pt x="3444" y="30071"/>
                </a:cubicBezTo>
                <a:cubicBezTo>
                  <a:pt x="3540" y="29863"/>
                  <a:pt x="3623" y="29647"/>
                  <a:pt x="3706" y="29432"/>
                </a:cubicBezTo>
                <a:cubicBezTo>
                  <a:pt x="3767" y="29282"/>
                  <a:pt x="3814" y="29127"/>
                  <a:pt x="3863" y="28972"/>
                </a:cubicBezTo>
                <a:cubicBezTo>
                  <a:pt x="4059" y="28559"/>
                  <a:pt x="4203" y="28122"/>
                  <a:pt x="4448" y="27734"/>
                </a:cubicBezTo>
                <a:cubicBezTo>
                  <a:pt x="4586" y="27430"/>
                  <a:pt x="4675" y="27107"/>
                  <a:pt x="4795" y="26795"/>
                </a:cubicBezTo>
                <a:cubicBezTo>
                  <a:pt x="4848" y="26663"/>
                  <a:pt x="4903" y="26539"/>
                  <a:pt x="4950" y="26407"/>
                </a:cubicBezTo>
                <a:cubicBezTo>
                  <a:pt x="4975" y="26365"/>
                  <a:pt x="5010" y="26288"/>
                  <a:pt x="5028" y="26246"/>
                </a:cubicBezTo>
                <a:cubicBezTo>
                  <a:pt x="5105" y="26090"/>
                  <a:pt x="5184" y="25935"/>
                  <a:pt x="5267" y="25780"/>
                </a:cubicBezTo>
                <a:cubicBezTo>
                  <a:pt x="5339" y="25623"/>
                  <a:pt x="5399" y="25468"/>
                  <a:pt x="5464" y="25314"/>
                </a:cubicBezTo>
                <a:cubicBezTo>
                  <a:pt x="5471" y="25283"/>
                  <a:pt x="5488" y="25212"/>
                  <a:pt x="5494" y="25176"/>
                </a:cubicBezTo>
                <a:cubicBezTo>
                  <a:pt x="5805" y="24279"/>
                  <a:pt x="5985" y="23335"/>
                  <a:pt x="6313" y="22439"/>
                </a:cubicBezTo>
                <a:cubicBezTo>
                  <a:pt x="6600" y="21434"/>
                  <a:pt x="6738" y="20381"/>
                  <a:pt x="7168" y="19413"/>
                </a:cubicBezTo>
                <a:cubicBezTo>
                  <a:pt x="7204" y="19305"/>
                  <a:pt x="7246" y="19204"/>
                  <a:pt x="7287" y="19096"/>
                </a:cubicBezTo>
                <a:cubicBezTo>
                  <a:pt x="7342" y="18965"/>
                  <a:pt x="7389" y="18839"/>
                  <a:pt x="7444" y="18709"/>
                </a:cubicBezTo>
                <a:cubicBezTo>
                  <a:pt x="7766" y="17901"/>
                  <a:pt x="7957" y="17052"/>
                  <a:pt x="8220" y="16221"/>
                </a:cubicBezTo>
                <a:cubicBezTo>
                  <a:pt x="8244" y="16144"/>
                  <a:pt x="8274" y="16072"/>
                  <a:pt x="8297" y="15994"/>
                </a:cubicBezTo>
                <a:cubicBezTo>
                  <a:pt x="8548" y="15258"/>
                  <a:pt x="8842" y="14535"/>
                  <a:pt x="8997" y="13771"/>
                </a:cubicBezTo>
                <a:cubicBezTo>
                  <a:pt x="9135" y="13191"/>
                  <a:pt x="9230" y="12599"/>
                  <a:pt x="9320" y="12013"/>
                </a:cubicBezTo>
                <a:cubicBezTo>
                  <a:pt x="9469" y="11098"/>
                  <a:pt x="9649" y="10190"/>
                  <a:pt x="9822" y="9276"/>
                </a:cubicBezTo>
                <a:cubicBezTo>
                  <a:pt x="10133" y="7512"/>
                  <a:pt x="10360" y="5743"/>
                  <a:pt x="10617" y="3974"/>
                </a:cubicBezTo>
                <a:cubicBezTo>
                  <a:pt x="10653" y="3759"/>
                  <a:pt x="10719" y="3549"/>
                  <a:pt x="10689" y="3334"/>
                </a:cubicBezTo>
                <a:lnTo>
                  <a:pt x="10689" y="3334"/>
                </a:lnTo>
                <a:cubicBezTo>
                  <a:pt x="10515" y="3723"/>
                  <a:pt x="10139" y="3950"/>
                  <a:pt x="9947" y="4320"/>
                </a:cubicBezTo>
                <a:cubicBezTo>
                  <a:pt x="9703" y="4733"/>
                  <a:pt x="9654" y="5224"/>
                  <a:pt x="9422" y="5647"/>
                </a:cubicBezTo>
                <a:cubicBezTo>
                  <a:pt x="9243" y="5922"/>
                  <a:pt x="9111" y="6228"/>
                  <a:pt x="8956" y="6515"/>
                </a:cubicBezTo>
                <a:cubicBezTo>
                  <a:pt x="8848" y="6694"/>
                  <a:pt x="8735" y="6873"/>
                  <a:pt x="8608" y="7040"/>
                </a:cubicBezTo>
                <a:cubicBezTo>
                  <a:pt x="8555" y="7117"/>
                  <a:pt x="8507" y="7196"/>
                  <a:pt x="8454" y="7279"/>
                </a:cubicBezTo>
                <a:cubicBezTo>
                  <a:pt x="8142" y="7763"/>
                  <a:pt x="7795" y="8236"/>
                  <a:pt x="7521" y="8750"/>
                </a:cubicBezTo>
                <a:cubicBezTo>
                  <a:pt x="7497" y="8791"/>
                  <a:pt x="7461" y="8869"/>
                  <a:pt x="7436" y="8910"/>
                </a:cubicBezTo>
                <a:cubicBezTo>
                  <a:pt x="7121" y="9694"/>
                  <a:pt x="6863" y="10507"/>
                  <a:pt x="6432" y="11242"/>
                </a:cubicBezTo>
                <a:cubicBezTo>
                  <a:pt x="6296" y="11493"/>
                  <a:pt x="6170" y="11757"/>
                  <a:pt x="6045" y="12013"/>
                </a:cubicBezTo>
                <a:cubicBezTo>
                  <a:pt x="5602" y="12880"/>
                  <a:pt x="5399" y="13837"/>
                  <a:pt x="5309" y="14792"/>
                </a:cubicBezTo>
                <a:cubicBezTo>
                  <a:pt x="5082" y="16370"/>
                  <a:pt x="4807" y="17943"/>
                  <a:pt x="4693" y="19534"/>
                </a:cubicBezTo>
                <a:cubicBezTo>
                  <a:pt x="4567" y="20753"/>
                  <a:pt x="4359" y="21965"/>
                  <a:pt x="4233" y="23185"/>
                </a:cubicBezTo>
                <a:cubicBezTo>
                  <a:pt x="4221" y="23855"/>
                  <a:pt x="4252" y="24530"/>
                  <a:pt x="4180" y="25206"/>
                </a:cubicBezTo>
                <a:cubicBezTo>
                  <a:pt x="4144" y="25570"/>
                  <a:pt x="4173" y="25940"/>
                  <a:pt x="4137" y="26305"/>
                </a:cubicBezTo>
                <a:cubicBezTo>
                  <a:pt x="3982" y="27303"/>
                  <a:pt x="3910" y="28332"/>
                  <a:pt x="3557" y="29289"/>
                </a:cubicBezTo>
                <a:cubicBezTo>
                  <a:pt x="3491" y="29683"/>
                  <a:pt x="3176" y="29952"/>
                  <a:pt x="3049" y="30316"/>
                </a:cubicBezTo>
                <a:cubicBezTo>
                  <a:pt x="2930" y="30459"/>
                  <a:pt x="2817" y="30609"/>
                  <a:pt x="2721" y="30771"/>
                </a:cubicBezTo>
                <a:cubicBezTo>
                  <a:pt x="2553" y="30992"/>
                  <a:pt x="2344" y="31177"/>
                  <a:pt x="2171" y="31392"/>
                </a:cubicBezTo>
                <a:cubicBezTo>
                  <a:pt x="1424" y="32086"/>
                  <a:pt x="688" y="32796"/>
                  <a:pt x="1" y="33549"/>
                </a:cubicBezTo>
                <a:cubicBezTo>
                  <a:pt x="20" y="33580"/>
                  <a:pt x="55" y="33628"/>
                  <a:pt x="78" y="33657"/>
                </a:cubicBezTo>
                <a:cubicBezTo>
                  <a:pt x="401" y="33329"/>
                  <a:pt x="694" y="32970"/>
                  <a:pt x="1030" y="32653"/>
                </a:cubicBezTo>
                <a:cubicBezTo>
                  <a:pt x="1573" y="32073"/>
                  <a:pt x="2255" y="31626"/>
                  <a:pt x="2709" y="30961"/>
                </a:cubicBezTo>
                <a:cubicBezTo>
                  <a:pt x="2738" y="30980"/>
                  <a:pt x="2804" y="31016"/>
                  <a:pt x="2840" y="31033"/>
                </a:cubicBezTo>
                <a:cubicBezTo>
                  <a:pt x="3065" y="31037"/>
                  <a:pt x="3290" y="31044"/>
                  <a:pt x="3516" y="31044"/>
                </a:cubicBezTo>
                <a:cubicBezTo>
                  <a:pt x="3679" y="31044"/>
                  <a:pt x="3843" y="31040"/>
                  <a:pt x="4006" y="31027"/>
                </a:cubicBezTo>
                <a:cubicBezTo>
                  <a:pt x="4233" y="30961"/>
                  <a:pt x="4473" y="30950"/>
                  <a:pt x="4711" y="30950"/>
                </a:cubicBezTo>
                <a:cubicBezTo>
                  <a:pt x="5399" y="30807"/>
                  <a:pt x="6104" y="30795"/>
                  <a:pt x="6791" y="30657"/>
                </a:cubicBezTo>
                <a:cubicBezTo>
                  <a:pt x="6962" y="30650"/>
                  <a:pt x="7134" y="30644"/>
                  <a:pt x="7306" y="30644"/>
                </a:cubicBezTo>
                <a:cubicBezTo>
                  <a:pt x="7579" y="30644"/>
                  <a:pt x="7850" y="30659"/>
                  <a:pt x="8118" y="30710"/>
                </a:cubicBezTo>
                <a:cubicBezTo>
                  <a:pt x="9373" y="30735"/>
                  <a:pt x="10605" y="31022"/>
                  <a:pt x="11861" y="31046"/>
                </a:cubicBezTo>
                <a:cubicBezTo>
                  <a:pt x="12050" y="31066"/>
                  <a:pt x="12240" y="31076"/>
                  <a:pt x="12429" y="31076"/>
                </a:cubicBezTo>
                <a:cubicBezTo>
                  <a:pt x="13358" y="31076"/>
                  <a:pt x="14285" y="30846"/>
                  <a:pt x="15154" y="30514"/>
                </a:cubicBezTo>
                <a:cubicBezTo>
                  <a:pt x="15649" y="30340"/>
                  <a:pt x="16140" y="30155"/>
                  <a:pt x="16636" y="29970"/>
                </a:cubicBezTo>
                <a:cubicBezTo>
                  <a:pt x="16918" y="29874"/>
                  <a:pt x="17204" y="29766"/>
                  <a:pt x="17486" y="29659"/>
                </a:cubicBezTo>
                <a:cubicBezTo>
                  <a:pt x="17646" y="29593"/>
                  <a:pt x="17808" y="29527"/>
                  <a:pt x="17963" y="29461"/>
                </a:cubicBezTo>
                <a:cubicBezTo>
                  <a:pt x="18734" y="29109"/>
                  <a:pt x="19481" y="28715"/>
                  <a:pt x="20223" y="28296"/>
                </a:cubicBezTo>
                <a:cubicBezTo>
                  <a:pt x="20450" y="28158"/>
                  <a:pt x="20678" y="28021"/>
                  <a:pt x="20922" y="27907"/>
                </a:cubicBezTo>
                <a:cubicBezTo>
                  <a:pt x="21072" y="27818"/>
                  <a:pt x="21227" y="27734"/>
                  <a:pt x="21376" y="27639"/>
                </a:cubicBezTo>
                <a:cubicBezTo>
                  <a:pt x="21837" y="27333"/>
                  <a:pt x="22297" y="27016"/>
                  <a:pt x="22739" y="26682"/>
                </a:cubicBezTo>
                <a:cubicBezTo>
                  <a:pt x="23307" y="26269"/>
                  <a:pt x="23804" y="25761"/>
                  <a:pt x="24419" y="25415"/>
                </a:cubicBezTo>
                <a:cubicBezTo>
                  <a:pt x="24551" y="25336"/>
                  <a:pt x="24676" y="25259"/>
                  <a:pt x="24808" y="25187"/>
                </a:cubicBezTo>
                <a:cubicBezTo>
                  <a:pt x="25154" y="24955"/>
                  <a:pt x="25435" y="24649"/>
                  <a:pt x="25793" y="24447"/>
                </a:cubicBezTo>
                <a:cubicBezTo>
                  <a:pt x="25835" y="24423"/>
                  <a:pt x="25920" y="24381"/>
                  <a:pt x="25961" y="24357"/>
                </a:cubicBezTo>
                <a:cubicBezTo>
                  <a:pt x="26003" y="24357"/>
                  <a:pt x="26093" y="24351"/>
                  <a:pt x="26135" y="24351"/>
                </a:cubicBezTo>
                <a:cubicBezTo>
                  <a:pt x="26265" y="23998"/>
                  <a:pt x="26696" y="24009"/>
                  <a:pt x="27007" y="23938"/>
                </a:cubicBezTo>
                <a:cubicBezTo>
                  <a:pt x="27354" y="23837"/>
                  <a:pt x="27713" y="23783"/>
                  <a:pt x="28041" y="23639"/>
                </a:cubicBezTo>
                <a:cubicBezTo>
                  <a:pt x="28006" y="23603"/>
                  <a:pt x="27940" y="23526"/>
                  <a:pt x="27904" y="23490"/>
                </a:cubicBezTo>
                <a:cubicBezTo>
                  <a:pt x="27705" y="23548"/>
                  <a:pt x="27501" y="23572"/>
                  <a:pt x="27297" y="23572"/>
                </a:cubicBezTo>
                <a:cubicBezTo>
                  <a:pt x="27100" y="23572"/>
                  <a:pt x="26902" y="23550"/>
                  <a:pt x="26709" y="23515"/>
                </a:cubicBezTo>
                <a:cubicBezTo>
                  <a:pt x="26273" y="23550"/>
                  <a:pt x="25842" y="23645"/>
                  <a:pt x="25405" y="23669"/>
                </a:cubicBezTo>
                <a:cubicBezTo>
                  <a:pt x="25017" y="23801"/>
                  <a:pt x="24598" y="23849"/>
                  <a:pt x="24251" y="24075"/>
                </a:cubicBezTo>
                <a:cubicBezTo>
                  <a:pt x="24013" y="24225"/>
                  <a:pt x="23785" y="24404"/>
                  <a:pt x="23558" y="24572"/>
                </a:cubicBezTo>
                <a:cubicBezTo>
                  <a:pt x="23189" y="24726"/>
                  <a:pt x="22796" y="24755"/>
                  <a:pt x="22401" y="24755"/>
                </a:cubicBezTo>
                <a:cubicBezTo>
                  <a:pt x="22163" y="24755"/>
                  <a:pt x="21924" y="24744"/>
                  <a:pt x="21690" y="24744"/>
                </a:cubicBezTo>
                <a:cubicBezTo>
                  <a:pt x="21651" y="24744"/>
                  <a:pt x="21613" y="24745"/>
                  <a:pt x="21574" y="24745"/>
                </a:cubicBezTo>
                <a:cubicBezTo>
                  <a:pt x="21539" y="24748"/>
                  <a:pt x="21505" y="24749"/>
                  <a:pt x="21470" y="24749"/>
                </a:cubicBezTo>
                <a:cubicBezTo>
                  <a:pt x="21129" y="24749"/>
                  <a:pt x="20795" y="24654"/>
                  <a:pt x="20454" y="24654"/>
                </a:cubicBezTo>
                <a:cubicBezTo>
                  <a:pt x="20437" y="24654"/>
                  <a:pt x="20419" y="24655"/>
                  <a:pt x="20402" y="24655"/>
                </a:cubicBezTo>
                <a:cubicBezTo>
                  <a:pt x="20121" y="24610"/>
                  <a:pt x="19833" y="24575"/>
                  <a:pt x="19545" y="24575"/>
                </a:cubicBezTo>
                <a:cubicBezTo>
                  <a:pt x="19269" y="24575"/>
                  <a:pt x="18994" y="24607"/>
                  <a:pt x="18728" y="24691"/>
                </a:cubicBezTo>
                <a:cubicBezTo>
                  <a:pt x="18232" y="24834"/>
                  <a:pt x="17742" y="25002"/>
                  <a:pt x="17258" y="25187"/>
                </a:cubicBezTo>
                <a:cubicBezTo>
                  <a:pt x="16899" y="25314"/>
                  <a:pt x="16540" y="25433"/>
                  <a:pt x="16176" y="25540"/>
                </a:cubicBezTo>
                <a:cubicBezTo>
                  <a:pt x="15470" y="25738"/>
                  <a:pt x="14796" y="26031"/>
                  <a:pt x="14079" y="26180"/>
                </a:cubicBezTo>
                <a:cubicBezTo>
                  <a:pt x="13175" y="26371"/>
                  <a:pt x="12278" y="26599"/>
                  <a:pt x="11436" y="26975"/>
                </a:cubicBezTo>
                <a:cubicBezTo>
                  <a:pt x="11089" y="27107"/>
                  <a:pt x="10755" y="27267"/>
                  <a:pt x="10413" y="27405"/>
                </a:cubicBezTo>
                <a:cubicBezTo>
                  <a:pt x="9433" y="27824"/>
                  <a:pt x="8357" y="27949"/>
                  <a:pt x="7378" y="28368"/>
                </a:cubicBezTo>
                <a:cubicBezTo>
                  <a:pt x="7013" y="28511"/>
                  <a:pt x="6655" y="28672"/>
                  <a:pt x="6296" y="28840"/>
                </a:cubicBezTo>
                <a:cubicBezTo>
                  <a:pt x="6117" y="28917"/>
                  <a:pt x="5937" y="28989"/>
                  <a:pt x="5758" y="29074"/>
                </a:cubicBezTo>
                <a:cubicBezTo>
                  <a:pt x="5207" y="29306"/>
                  <a:pt x="4639" y="29480"/>
                  <a:pt x="4108" y="29736"/>
                </a:cubicBezTo>
                <a:cubicBezTo>
                  <a:pt x="4059" y="29761"/>
                  <a:pt x="3965" y="29808"/>
                  <a:pt x="3916" y="29827"/>
                </a:cubicBezTo>
                <a:lnTo>
                  <a:pt x="3976" y="29898"/>
                </a:lnTo>
                <a:cubicBezTo>
                  <a:pt x="3922" y="29910"/>
                  <a:pt x="3803" y="29927"/>
                  <a:pt x="3742" y="29940"/>
                </a:cubicBezTo>
                <a:cubicBezTo>
                  <a:pt x="4275" y="29348"/>
                  <a:pt x="4903" y="28858"/>
                  <a:pt x="5464" y="28302"/>
                </a:cubicBezTo>
                <a:cubicBezTo>
                  <a:pt x="6738" y="27262"/>
                  <a:pt x="7723" y="25935"/>
                  <a:pt x="8728" y="24644"/>
                </a:cubicBezTo>
                <a:cubicBezTo>
                  <a:pt x="9086" y="24440"/>
                  <a:pt x="9344" y="24106"/>
                  <a:pt x="9703" y="23896"/>
                </a:cubicBezTo>
                <a:cubicBezTo>
                  <a:pt x="10306" y="23681"/>
                  <a:pt x="10915" y="23484"/>
                  <a:pt x="11513" y="23239"/>
                </a:cubicBezTo>
                <a:cubicBezTo>
                  <a:pt x="11693" y="23162"/>
                  <a:pt x="11872" y="23084"/>
                  <a:pt x="12057" y="23012"/>
                </a:cubicBezTo>
                <a:cubicBezTo>
                  <a:pt x="12882" y="22522"/>
                  <a:pt x="13624" y="21912"/>
                  <a:pt x="14466" y="21452"/>
                </a:cubicBezTo>
                <a:cubicBezTo>
                  <a:pt x="14616" y="21363"/>
                  <a:pt x="14766" y="21272"/>
                  <a:pt x="14915" y="21183"/>
                </a:cubicBezTo>
                <a:cubicBezTo>
                  <a:pt x="15238" y="20980"/>
                  <a:pt x="15591" y="20818"/>
                  <a:pt x="15943" y="20674"/>
                </a:cubicBezTo>
                <a:cubicBezTo>
                  <a:pt x="16397" y="20483"/>
                  <a:pt x="16869" y="20351"/>
                  <a:pt x="17329" y="20172"/>
                </a:cubicBezTo>
                <a:cubicBezTo>
                  <a:pt x="17575" y="20077"/>
                  <a:pt x="17808" y="19945"/>
                  <a:pt x="18041" y="19820"/>
                </a:cubicBezTo>
                <a:cubicBezTo>
                  <a:pt x="18507" y="19515"/>
                  <a:pt x="19034" y="19324"/>
                  <a:pt x="19511" y="19043"/>
                </a:cubicBezTo>
                <a:cubicBezTo>
                  <a:pt x="19781" y="18869"/>
                  <a:pt x="20068" y="18732"/>
                  <a:pt x="20361" y="18613"/>
                </a:cubicBezTo>
                <a:cubicBezTo>
                  <a:pt x="20593" y="18529"/>
                  <a:pt x="20838" y="18463"/>
                  <a:pt x="21072" y="18379"/>
                </a:cubicBezTo>
                <a:cubicBezTo>
                  <a:pt x="21108" y="18373"/>
                  <a:pt x="21180" y="18356"/>
                  <a:pt x="21216" y="18350"/>
                </a:cubicBezTo>
                <a:cubicBezTo>
                  <a:pt x="21586" y="18199"/>
                  <a:pt x="21939" y="18003"/>
                  <a:pt x="22309" y="17841"/>
                </a:cubicBezTo>
                <a:cubicBezTo>
                  <a:pt x="22673" y="17674"/>
                  <a:pt x="23038" y="17495"/>
                  <a:pt x="23409" y="17333"/>
                </a:cubicBezTo>
                <a:cubicBezTo>
                  <a:pt x="23534" y="17274"/>
                  <a:pt x="23660" y="17220"/>
                  <a:pt x="23791" y="17172"/>
                </a:cubicBezTo>
                <a:cubicBezTo>
                  <a:pt x="24323" y="16957"/>
                  <a:pt x="24880" y="16814"/>
                  <a:pt x="25418" y="16598"/>
                </a:cubicBezTo>
                <a:cubicBezTo>
                  <a:pt x="25548" y="16550"/>
                  <a:pt x="25680" y="16497"/>
                  <a:pt x="25812" y="16442"/>
                </a:cubicBezTo>
                <a:cubicBezTo>
                  <a:pt x="25937" y="16395"/>
                  <a:pt x="26069" y="16347"/>
                  <a:pt x="26188" y="16287"/>
                </a:cubicBezTo>
                <a:cubicBezTo>
                  <a:pt x="26273" y="16245"/>
                  <a:pt x="26350" y="16204"/>
                  <a:pt x="26433" y="16168"/>
                </a:cubicBezTo>
                <a:cubicBezTo>
                  <a:pt x="26894" y="15917"/>
                  <a:pt x="27330" y="15611"/>
                  <a:pt x="27707" y="15236"/>
                </a:cubicBezTo>
                <a:cubicBezTo>
                  <a:pt x="28113" y="14924"/>
                  <a:pt x="28453" y="14541"/>
                  <a:pt x="28830" y="14190"/>
                </a:cubicBezTo>
                <a:cubicBezTo>
                  <a:pt x="29487" y="13550"/>
                  <a:pt x="30133" y="12880"/>
                  <a:pt x="30612" y="12091"/>
                </a:cubicBezTo>
                <a:cubicBezTo>
                  <a:pt x="30737" y="11823"/>
                  <a:pt x="30988" y="11625"/>
                  <a:pt x="31084" y="11343"/>
                </a:cubicBezTo>
                <a:lnTo>
                  <a:pt x="31084" y="11343"/>
                </a:lnTo>
                <a:cubicBezTo>
                  <a:pt x="31048" y="11356"/>
                  <a:pt x="30977" y="11374"/>
                  <a:pt x="30941" y="11385"/>
                </a:cubicBezTo>
                <a:cubicBezTo>
                  <a:pt x="30635" y="11643"/>
                  <a:pt x="30331" y="11906"/>
                  <a:pt x="29959" y="12049"/>
                </a:cubicBezTo>
                <a:cubicBezTo>
                  <a:pt x="29832" y="12065"/>
                  <a:pt x="29704" y="12070"/>
                  <a:pt x="29574" y="12070"/>
                </a:cubicBezTo>
                <a:cubicBezTo>
                  <a:pt x="29391" y="12070"/>
                  <a:pt x="29207" y="12060"/>
                  <a:pt x="29023" y="12060"/>
                </a:cubicBezTo>
                <a:cubicBezTo>
                  <a:pt x="28946" y="12060"/>
                  <a:pt x="28870" y="12062"/>
                  <a:pt x="28795" y="12067"/>
                </a:cubicBezTo>
                <a:cubicBezTo>
                  <a:pt x="28513" y="12115"/>
                  <a:pt x="28251" y="12223"/>
                  <a:pt x="27987" y="12318"/>
                </a:cubicBezTo>
                <a:cubicBezTo>
                  <a:pt x="27832" y="12384"/>
                  <a:pt x="27677" y="12444"/>
                  <a:pt x="27521" y="12510"/>
                </a:cubicBezTo>
                <a:cubicBezTo>
                  <a:pt x="27396" y="12563"/>
                  <a:pt x="27264" y="12612"/>
                  <a:pt x="27139" y="12670"/>
                </a:cubicBezTo>
                <a:cubicBezTo>
                  <a:pt x="27007" y="12719"/>
                  <a:pt x="26875" y="12767"/>
                  <a:pt x="26745" y="12820"/>
                </a:cubicBezTo>
                <a:cubicBezTo>
                  <a:pt x="26637" y="12863"/>
                  <a:pt x="26535" y="12899"/>
                  <a:pt x="26427" y="12940"/>
                </a:cubicBezTo>
                <a:cubicBezTo>
                  <a:pt x="26326" y="12982"/>
                  <a:pt x="26224" y="13018"/>
                  <a:pt x="26122" y="13059"/>
                </a:cubicBezTo>
                <a:cubicBezTo>
                  <a:pt x="26014" y="13095"/>
                  <a:pt x="25907" y="13131"/>
                  <a:pt x="25806" y="13173"/>
                </a:cubicBezTo>
                <a:cubicBezTo>
                  <a:pt x="25674" y="13227"/>
                  <a:pt x="25542" y="13274"/>
                  <a:pt x="25412" y="13329"/>
                </a:cubicBezTo>
                <a:cubicBezTo>
                  <a:pt x="25106" y="13478"/>
                  <a:pt x="24802" y="13603"/>
                  <a:pt x="24497" y="13752"/>
                </a:cubicBezTo>
                <a:cubicBezTo>
                  <a:pt x="24389" y="13807"/>
                  <a:pt x="24287" y="13854"/>
                  <a:pt x="24179" y="13909"/>
                </a:cubicBezTo>
                <a:cubicBezTo>
                  <a:pt x="23898" y="14039"/>
                  <a:pt x="23611" y="14165"/>
                  <a:pt x="23332" y="14297"/>
                </a:cubicBezTo>
                <a:cubicBezTo>
                  <a:pt x="22835" y="14535"/>
                  <a:pt x="22333" y="14756"/>
                  <a:pt x="21843" y="14996"/>
                </a:cubicBezTo>
                <a:cubicBezTo>
                  <a:pt x="21376" y="15211"/>
                  <a:pt x="20922" y="15462"/>
                  <a:pt x="20444" y="15666"/>
                </a:cubicBezTo>
                <a:cubicBezTo>
                  <a:pt x="20259" y="15743"/>
                  <a:pt x="20074" y="15821"/>
                  <a:pt x="19894" y="15898"/>
                </a:cubicBezTo>
                <a:cubicBezTo>
                  <a:pt x="19530" y="16055"/>
                  <a:pt x="19141" y="16174"/>
                  <a:pt x="18813" y="16400"/>
                </a:cubicBezTo>
                <a:cubicBezTo>
                  <a:pt x="18562" y="16491"/>
                  <a:pt x="18334" y="16621"/>
                  <a:pt x="18101" y="16748"/>
                </a:cubicBezTo>
                <a:cubicBezTo>
                  <a:pt x="17359" y="17214"/>
                  <a:pt x="16689" y="17776"/>
                  <a:pt x="15997" y="18307"/>
                </a:cubicBezTo>
                <a:cubicBezTo>
                  <a:pt x="15327" y="18839"/>
                  <a:pt x="14616" y="19318"/>
                  <a:pt x="13928" y="19826"/>
                </a:cubicBezTo>
                <a:cubicBezTo>
                  <a:pt x="13869" y="19862"/>
                  <a:pt x="13809" y="19898"/>
                  <a:pt x="13749" y="19940"/>
                </a:cubicBezTo>
                <a:cubicBezTo>
                  <a:pt x="13420" y="20166"/>
                  <a:pt x="13050" y="20334"/>
                  <a:pt x="12721" y="20561"/>
                </a:cubicBezTo>
                <a:cubicBezTo>
                  <a:pt x="11298" y="21559"/>
                  <a:pt x="10360" y="23066"/>
                  <a:pt x="9063" y="24196"/>
                </a:cubicBezTo>
                <a:cubicBezTo>
                  <a:pt x="9631" y="23394"/>
                  <a:pt x="10288" y="22660"/>
                  <a:pt x="10821" y="21829"/>
                </a:cubicBezTo>
                <a:cubicBezTo>
                  <a:pt x="10940" y="21589"/>
                  <a:pt x="11089" y="21363"/>
                  <a:pt x="11209" y="21123"/>
                </a:cubicBezTo>
                <a:cubicBezTo>
                  <a:pt x="11304" y="20938"/>
                  <a:pt x="11417" y="20764"/>
                  <a:pt x="11519" y="20579"/>
                </a:cubicBezTo>
                <a:cubicBezTo>
                  <a:pt x="11591" y="20447"/>
                  <a:pt x="11676" y="20323"/>
                  <a:pt x="11753" y="20191"/>
                </a:cubicBezTo>
                <a:cubicBezTo>
                  <a:pt x="11891" y="19951"/>
                  <a:pt x="12040" y="19719"/>
                  <a:pt x="12183" y="19485"/>
                </a:cubicBezTo>
                <a:cubicBezTo>
                  <a:pt x="12363" y="19211"/>
                  <a:pt x="12512" y="18924"/>
                  <a:pt x="12686" y="18643"/>
                </a:cubicBezTo>
                <a:cubicBezTo>
                  <a:pt x="12780" y="18458"/>
                  <a:pt x="12888" y="18278"/>
                  <a:pt x="12995" y="18099"/>
                </a:cubicBezTo>
                <a:cubicBezTo>
                  <a:pt x="13318" y="17506"/>
                  <a:pt x="13737" y="16974"/>
                  <a:pt x="14156" y="16449"/>
                </a:cubicBezTo>
                <a:cubicBezTo>
                  <a:pt x="14545" y="15940"/>
                  <a:pt x="15076" y="15564"/>
                  <a:pt x="15536" y="15122"/>
                </a:cubicBezTo>
                <a:cubicBezTo>
                  <a:pt x="15991" y="14805"/>
                  <a:pt x="16319" y="14290"/>
                  <a:pt x="16882" y="14147"/>
                </a:cubicBezTo>
                <a:cubicBezTo>
                  <a:pt x="17550" y="13711"/>
                  <a:pt x="18143" y="13167"/>
                  <a:pt x="18818" y="12742"/>
                </a:cubicBezTo>
                <a:cubicBezTo>
                  <a:pt x="18896" y="12689"/>
                  <a:pt x="18973" y="12635"/>
                  <a:pt x="19051" y="12587"/>
                </a:cubicBezTo>
                <a:cubicBezTo>
                  <a:pt x="19128" y="12533"/>
                  <a:pt x="19207" y="12485"/>
                  <a:pt x="19290" y="12432"/>
                </a:cubicBezTo>
                <a:cubicBezTo>
                  <a:pt x="19415" y="12353"/>
                  <a:pt x="19541" y="12270"/>
                  <a:pt x="19673" y="12199"/>
                </a:cubicBezTo>
                <a:cubicBezTo>
                  <a:pt x="19751" y="12145"/>
                  <a:pt x="19828" y="12091"/>
                  <a:pt x="19906" y="12044"/>
                </a:cubicBezTo>
                <a:cubicBezTo>
                  <a:pt x="20008" y="11978"/>
                  <a:pt x="20110" y="11917"/>
                  <a:pt x="20204" y="11851"/>
                </a:cubicBezTo>
                <a:cubicBezTo>
                  <a:pt x="20336" y="11780"/>
                  <a:pt x="20474" y="11702"/>
                  <a:pt x="20599" y="11625"/>
                </a:cubicBezTo>
                <a:cubicBezTo>
                  <a:pt x="20886" y="11457"/>
                  <a:pt x="21155" y="11260"/>
                  <a:pt x="21395" y="11034"/>
                </a:cubicBezTo>
                <a:cubicBezTo>
                  <a:pt x="22356" y="10077"/>
                  <a:pt x="23553" y="9365"/>
                  <a:pt x="24389" y="8284"/>
                </a:cubicBezTo>
                <a:cubicBezTo>
                  <a:pt x="25824" y="6830"/>
                  <a:pt x="27264" y="5396"/>
                  <a:pt x="28704" y="3961"/>
                </a:cubicBezTo>
                <a:cubicBezTo>
                  <a:pt x="29057" y="3693"/>
                  <a:pt x="29357" y="3310"/>
                  <a:pt x="29357" y="2844"/>
                </a:cubicBezTo>
                <a:lnTo>
                  <a:pt x="29357" y="2844"/>
                </a:lnTo>
                <a:cubicBezTo>
                  <a:pt x="28949" y="3059"/>
                  <a:pt x="28717" y="3508"/>
                  <a:pt x="28310" y="3734"/>
                </a:cubicBezTo>
                <a:cubicBezTo>
                  <a:pt x="28006" y="3889"/>
                  <a:pt x="27671" y="3974"/>
                  <a:pt x="27330" y="4040"/>
                </a:cubicBezTo>
                <a:cubicBezTo>
                  <a:pt x="26935" y="4105"/>
                  <a:pt x="26565" y="4267"/>
                  <a:pt x="26194" y="4427"/>
                </a:cubicBezTo>
                <a:cubicBezTo>
                  <a:pt x="25440" y="4697"/>
                  <a:pt x="24646" y="4829"/>
                  <a:pt x="23911" y="5158"/>
                </a:cubicBezTo>
                <a:cubicBezTo>
                  <a:pt x="23139" y="5533"/>
                  <a:pt x="22530" y="6149"/>
                  <a:pt x="21867" y="6681"/>
                </a:cubicBezTo>
                <a:cubicBezTo>
                  <a:pt x="21244" y="7196"/>
                  <a:pt x="20642" y="7734"/>
                  <a:pt x="20038" y="8278"/>
                </a:cubicBezTo>
                <a:cubicBezTo>
                  <a:pt x="19566" y="8797"/>
                  <a:pt x="19100" y="9329"/>
                  <a:pt x="18717" y="9922"/>
                </a:cubicBezTo>
                <a:cubicBezTo>
                  <a:pt x="18526" y="10196"/>
                  <a:pt x="18358" y="10496"/>
                  <a:pt x="18173" y="10775"/>
                </a:cubicBezTo>
                <a:cubicBezTo>
                  <a:pt x="18095" y="10907"/>
                  <a:pt x="18016" y="11034"/>
                  <a:pt x="17939" y="11158"/>
                </a:cubicBezTo>
                <a:cubicBezTo>
                  <a:pt x="17622" y="11702"/>
                  <a:pt x="17312" y="12246"/>
                  <a:pt x="17001" y="12791"/>
                </a:cubicBezTo>
                <a:cubicBezTo>
                  <a:pt x="16720" y="13424"/>
                  <a:pt x="16314" y="13986"/>
                  <a:pt x="15925" y="14554"/>
                </a:cubicBezTo>
                <a:cubicBezTo>
                  <a:pt x="15255" y="15266"/>
                  <a:pt x="14430" y="15827"/>
                  <a:pt x="13850" y="16621"/>
                </a:cubicBezTo>
                <a:cubicBezTo>
                  <a:pt x="13462" y="17106"/>
                  <a:pt x="13116" y="17620"/>
                  <a:pt x="12805" y="18164"/>
                </a:cubicBezTo>
                <a:cubicBezTo>
                  <a:pt x="12708" y="18343"/>
                  <a:pt x="12601" y="18522"/>
                  <a:pt x="12493" y="18709"/>
                </a:cubicBezTo>
                <a:cubicBezTo>
                  <a:pt x="12206" y="19211"/>
                  <a:pt x="11897" y="19700"/>
                  <a:pt x="11597" y="20196"/>
                </a:cubicBezTo>
                <a:cubicBezTo>
                  <a:pt x="11389" y="20555"/>
                  <a:pt x="11155" y="20908"/>
                  <a:pt x="10976" y="21284"/>
                </a:cubicBezTo>
                <a:cubicBezTo>
                  <a:pt x="10504" y="22193"/>
                  <a:pt x="9822" y="22969"/>
                  <a:pt x="9188" y="23771"/>
                </a:cubicBezTo>
                <a:cubicBezTo>
                  <a:pt x="9373" y="23317"/>
                  <a:pt x="9786" y="22994"/>
                  <a:pt x="9930" y="22516"/>
                </a:cubicBezTo>
                <a:cubicBezTo>
                  <a:pt x="10032" y="22282"/>
                  <a:pt x="10133" y="22050"/>
                  <a:pt x="10241" y="21822"/>
                </a:cubicBezTo>
                <a:cubicBezTo>
                  <a:pt x="10581" y="21159"/>
                  <a:pt x="10658" y="20400"/>
                  <a:pt x="10976" y="19724"/>
                </a:cubicBezTo>
                <a:cubicBezTo>
                  <a:pt x="11030" y="19598"/>
                  <a:pt x="11083" y="19468"/>
                  <a:pt x="11138" y="19336"/>
                </a:cubicBezTo>
                <a:cubicBezTo>
                  <a:pt x="11310" y="18684"/>
                  <a:pt x="11400" y="18009"/>
                  <a:pt x="11549" y="17352"/>
                </a:cubicBezTo>
                <a:cubicBezTo>
                  <a:pt x="11753" y="16527"/>
                  <a:pt x="12027" y="15725"/>
                  <a:pt x="12267" y="14907"/>
                </a:cubicBezTo>
                <a:cubicBezTo>
                  <a:pt x="12291" y="14828"/>
                  <a:pt x="12314" y="14751"/>
                  <a:pt x="12338" y="14673"/>
                </a:cubicBezTo>
                <a:cubicBezTo>
                  <a:pt x="12380" y="14566"/>
                  <a:pt x="12416" y="14458"/>
                  <a:pt x="12457" y="14350"/>
                </a:cubicBezTo>
                <a:cubicBezTo>
                  <a:pt x="12465" y="14315"/>
                  <a:pt x="12482" y="14243"/>
                  <a:pt x="12488" y="14207"/>
                </a:cubicBezTo>
                <a:cubicBezTo>
                  <a:pt x="12536" y="14105"/>
                  <a:pt x="12565" y="13997"/>
                  <a:pt x="12608" y="13890"/>
                </a:cubicBezTo>
                <a:cubicBezTo>
                  <a:pt x="12644" y="13782"/>
                  <a:pt x="12686" y="13675"/>
                  <a:pt x="12727" y="13567"/>
                </a:cubicBezTo>
                <a:cubicBezTo>
                  <a:pt x="12805" y="13394"/>
                  <a:pt x="12882" y="13214"/>
                  <a:pt x="12960" y="13035"/>
                </a:cubicBezTo>
                <a:cubicBezTo>
                  <a:pt x="13056" y="12833"/>
                  <a:pt x="13133" y="12623"/>
                  <a:pt x="13229" y="12419"/>
                </a:cubicBezTo>
                <a:cubicBezTo>
                  <a:pt x="13325" y="12204"/>
                  <a:pt x="13414" y="11995"/>
                  <a:pt x="13505" y="11787"/>
                </a:cubicBezTo>
                <a:cubicBezTo>
                  <a:pt x="13576" y="11636"/>
                  <a:pt x="13635" y="11481"/>
                  <a:pt x="13701" y="11332"/>
                </a:cubicBezTo>
                <a:cubicBezTo>
                  <a:pt x="13749" y="11200"/>
                  <a:pt x="13797" y="11069"/>
                  <a:pt x="13850" y="10938"/>
                </a:cubicBezTo>
                <a:cubicBezTo>
                  <a:pt x="13905" y="10811"/>
                  <a:pt x="13952" y="10681"/>
                  <a:pt x="14007" y="10554"/>
                </a:cubicBezTo>
                <a:cubicBezTo>
                  <a:pt x="14071" y="10394"/>
                  <a:pt x="14132" y="10232"/>
                  <a:pt x="14203" y="10077"/>
                </a:cubicBezTo>
                <a:cubicBezTo>
                  <a:pt x="14264" y="9951"/>
                  <a:pt x="14330" y="9826"/>
                  <a:pt x="14394" y="9699"/>
                </a:cubicBezTo>
                <a:cubicBezTo>
                  <a:pt x="14545" y="9437"/>
                  <a:pt x="14694" y="9174"/>
                  <a:pt x="14860" y="8923"/>
                </a:cubicBezTo>
                <a:cubicBezTo>
                  <a:pt x="15047" y="8636"/>
                  <a:pt x="15232" y="8355"/>
                  <a:pt x="15406" y="8063"/>
                </a:cubicBezTo>
                <a:cubicBezTo>
                  <a:pt x="15530" y="7853"/>
                  <a:pt x="15662" y="7649"/>
                  <a:pt x="15800" y="7447"/>
                </a:cubicBezTo>
                <a:cubicBezTo>
                  <a:pt x="15872" y="7315"/>
                  <a:pt x="15955" y="7189"/>
                  <a:pt x="16032" y="7058"/>
                </a:cubicBezTo>
                <a:cubicBezTo>
                  <a:pt x="16206" y="6717"/>
                  <a:pt x="16380" y="6377"/>
                  <a:pt x="16570" y="6041"/>
                </a:cubicBezTo>
                <a:cubicBezTo>
                  <a:pt x="16804" y="5635"/>
                  <a:pt x="17091" y="5271"/>
                  <a:pt x="17354" y="4882"/>
                </a:cubicBezTo>
                <a:cubicBezTo>
                  <a:pt x="17742" y="4314"/>
                  <a:pt x="18148" y="3753"/>
                  <a:pt x="18519" y="3172"/>
                </a:cubicBezTo>
                <a:cubicBezTo>
                  <a:pt x="18615" y="3011"/>
                  <a:pt x="18717" y="2856"/>
                  <a:pt x="18830" y="2706"/>
                </a:cubicBezTo>
                <a:cubicBezTo>
                  <a:pt x="18962" y="2498"/>
                  <a:pt x="19092" y="2294"/>
                  <a:pt x="19219" y="2085"/>
                </a:cubicBezTo>
                <a:cubicBezTo>
                  <a:pt x="19308" y="1924"/>
                  <a:pt x="19409" y="1762"/>
                  <a:pt x="19494" y="1601"/>
                </a:cubicBezTo>
                <a:cubicBezTo>
                  <a:pt x="19595" y="1415"/>
                  <a:pt x="19702" y="1243"/>
                  <a:pt x="19804" y="1063"/>
                </a:cubicBezTo>
                <a:cubicBezTo>
                  <a:pt x="19978" y="805"/>
                  <a:pt x="20140" y="542"/>
                  <a:pt x="20312" y="291"/>
                </a:cubicBezTo>
                <a:cubicBezTo>
                  <a:pt x="20360" y="181"/>
                  <a:pt x="20469" y="0"/>
                  <a:pt x="2032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63784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55229-9AD5-49C9-8AD9-3D5A4E4992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A6B009-2520-4419-B62A-878AB710F7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D6F674-F67F-409D-A74F-C56CDA7AC0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8B1DC8-87D8-40FE-9CF0-BAB63847E062}"/>
              </a:ext>
            </a:extLst>
          </p:cNvPr>
          <p:cNvSpPr>
            <a:spLocks noGrp="1"/>
          </p:cNvSpPr>
          <p:nvPr>
            <p:ph type="dt" sz="half" idx="10"/>
          </p:nvPr>
        </p:nvSpPr>
        <p:spPr/>
        <p:txBody>
          <a:bodyPr/>
          <a:lstStyle/>
          <a:p>
            <a:fld id="{93D40A32-3412-4678-B800-C3353DA8AFD6}" type="datetimeFigureOut">
              <a:rPr lang="en-US" smtClean="0"/>
              <a:t>10/6/2024</a:t>
            </a:fld>
            <a:endParaRPr lang="en-US"/>
          </a:p>
        </p:txBody>
      </p:sp>
      <p:sp>
        <p:nvSpPr>
          <p:cNvPr id="6" name="Footer Placeholder 5">
            <a:extLst>
              <a:ext uri="{FF2B5EF4-FFF2-40B4-BE49-F238E27FC236}">
                <a16:creationId xmlns:a16="http://schemas.microsoft.com/office/drawing/2014/main" id="{C91ED2B7-0971-4E40-8528-1647E68CE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0EC6BC-8717-42F4-A4AC-EBEA7BBD8EF0}"/>
              </a:ext>
            </a:extLst>
          </p:cNvPr>
          <p:cNvSpPr>
            <a:spLocks noGrp="1"/>
          </p:cNvSpPr>
          <p:nvPr>
            <p:ph type="sldNum" sz="quarter" idx="12"/>
          </p:nvPr>
        </p:nvSpPr>
        <p:spPr/>
        <p:txBody>
          <a:bodyPr/>
          <a:lstStyle/>
          <a:p>
            <a:fld id="{3DAFCC46-F14D-41C5-B016-85A080E28094}" type="slidenum">
              <a:rPr lang="en-US" smtClean="0"/>
              <a:t>‹#›</a:t>
            </a:fld>
            <a:endParaRPr lang="en-US"/>
          </a:p>
        </p:txBody>
      </p:sp>
    </p:spTree>
    <p:extLst>
      <p:ext uri="{BB962C8B-B14F-4D97-AF65-F5344CB8AC3E}">
        <p14:creationId xmlns:p14="http://schemas.microsoft.com/office/powerpoint/2010/main" val="235069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DE802-80F6-44BF-A5B1-8C4BCC7CCA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2BCC48-7DC7-4750-B7F5-AE338FA6A6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87FF63-EB29-472C-8252-B29450DBF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44EC02-1E6A-4A0C-99A8-BB71932C8E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42E0F-CFAC-4A23-9ABD-A90F2AEF03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42F3AB-7E20-49D3-A5E3-B434B5D3688A}"/>
              </a:ext>
            </a:extLst>
          </p:cNvPr>
          <p:cNvSpPr>
            <a:spLocks noGrp="1"/>
          </p:cNvSpPr>
          <p:nvPr>
            <p:ph type="dt" sz="half" idx="10"/>
          </p:nvPr>
        </p:nvSpPr>
        <p:spPr/>
        <p:txBody>
          <a:bodyPr/>
          <a:lstStyle/>
          <a:p>
            <a:fld id="{93D40A32-3412-4678-B800-C3353DA8AFD6}" type="datetimeFigureOut">
              <a:rPr lang="en-US" smtClean="0"/>
              <a:t>10/6/2024</a:t>
            </a:fld>
            <a:endParaRPr lang="en-US"/>
          </a:p>
        </p:txBody>
      </p:sp>
      <p:sp>
        <p:nvSpPr>
          <p:cNvPr id="8" name="Footer Placeholder 7">
            <a:extLst>
              <a:ext uri="{FF2B5EF4-FFF2-40B4-BE49-F238E27FC236}">
                <a16:creationId xmlns:a16="http://schemas.microsoft.com/office/drawing/2014/main" id="{09A4B7BB-38F0-40AA-B423-58794500F3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3C91C9-837C-40B6-B460-9123FFF2222C}"/>
              </a:ext>
            </a:extLst>
          </p:cNvPr>
          <p:cNvSpPr>
            <a:spLocks noGrp="1"/>
          </p:cNvSpPr>
          <p:nvPr>
            <p:ph type="sldNum" sz="quarter" idx="12"/>
          </p:nvPr>
        </p:nvSpPr>
        <p:spPr/>
        <p:txBody>
          <a:bodyPr/>
          <a:lstStyle/>
          <a:p>
            <a:fld id="{3DAFCC46-F14D-41C5-B016-85A080E28094}" type="slidenum">
              <a:rPr lang="en-US" smtClean="0"/>
              <a:t>‹#›</a:t>
            </a:fld>
            <a:endParaRPr lang="en-US"/>
          </a:p>
        </p:txBody>
      </p:sp>
    </p:spTree>
    <p:extLst>
      <p:ext uri="{BB962C8B-B14F-4D97-AF65-F5344CB8AC3E}">
        <p14:creationId xmlns:p14="http://schemas.microsoft.com/office/powerpoint/2010/main" val="70109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2B82-2F52-4BC7-B843-4E74454FA2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0AE08D-E3AA-4B7C-B5DB-6FD69CA9CE9C}"/>
              </a:ext>
            </a:extLst>
          </p:cNvPr>
          <p:cNvSpPr>
            <a:spLocks noGrp="1"/>
          </p:cNvSpPr>
          <p:nvPr>
            <p:ph type="dt" sz="half" idx="10"/>
          </p:nvPr>
        </p:nvSpPr>
        <p:spPr/>
        <p:txBody>
          <a:bodyPr/>
          <a:lstStyle/>
          <a:p>
            <a:fld id="{93D40A32-3412-4678-B800-C3353DA8AFD6}" type="datetimeFigureOut">
              <a:rPr lang="en-US" smtClean="0"/>
              <a:t>10/6/2024</a:t>
            </a:fld>
            <a:endParaRPr lang="en-US"/>
          </a:p>
        </p:txBody>
      </p:sp>
      <p:sp>
        <p:nvSpPr>
          <p:cNvPr id="4" name="Footer Placeholder 3">
            <a:extLst>
              <a:ext uri="{FF2B5EF4-FFF2-40B4-BE49-F238E27FC236}">
                <a16:creationId xmlns:a16="http://schemas.microsoft.com/office/drawing/2014/main" id="{9F4D536C-455C-4F55-B217-C0B597C1FE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95099A-2372-4006-A2C4-E720CB91943B}"/>
              </a:ext>
            </a:extLst>
          </p:cNvPr>
          <p:cNvSpPr>
            <a:spLocks noGrp="1"/>
          </p:cNvSpPr>
          <p:nvPr>
            <p:ph type="sldNum" sz="quarter" idx="12"/>
          </p:nvPr>
        </p:nvSpPr>
        <p:spPr/>
        <p:txBody>
          <a:bodyPr/>
          <a:lstStyle/>
          <a:p>
            <a:fld id="{3DAFCC46-F14D-41C5-B016-85A080E28094}" type="slidenum">
              <a:rPr lang="en-US" smtClean="0"/>
              <a:t>‹#›</a:t>
            </a:fld>
            <a:endParaRPr lang="en-US"/>
          </a:p>
        </p:txBody>
      </p:sp>
    </p:spTree>
    <p:extLst>
      <p:ext uri="{BB962C8B-B14F-4D97-AF65-F5344CB8AC3E}">
        <p14:creationId xmlns:p14="http://schemas.microsoft.com/office/powerpoint/2010/main" val="1348813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43C21D-7FF0-4FEA-A993-857A44EB9EA2}"/>
              </a:ext>
            </a:extLst>
          </p:cNvPr>
          <p:cNvSpPr>
            <a:spLocks noGrp="1"/>
          </p:cNvSpPr>
          <p:nvPr>
            <p:ph type="dt" sz="half" idx="10"/>
          </p:nvPr>
        </p:nvSpPr>
        <p:spPr/>
        <p:txBody>
          <a:bodyPr/>
          <a:lstStyle/>
          <a:p>
            <a:fld id="{93D40A32-3412-4678-B800-C3353DA8AFD6}" type="datetimeFigureOut">
              <a:rPr lang="en-US" smtClean="0"/>
              <a:t>10/6/2024</a:t>
            </a:fld>
            <a:endParaRPr lang="en-US"/>
          </a:p>
        </p:txBody>
      </p:sp>
      <p:sp>
        <p:nvSpPr>
          <p:cNvPr id="3" name="Footer Placeholder 2">
            <a:extLst>
              <a:ext uri="{FF2B5EF4-FFF2-40B4-BE49-F238E27FC236}">
                <a16:creationId xmlns:a16="http://schemas.microsoft.com/office/drawing/2014/main" id="{5800E56F-A418-4B23-87E4-E6870FF637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5F9494-3B75-4C18-90E4-BBA4DF803428}"/>
              </a:ext>
            </a:extLst>
          </p:cNvPr>
          <p:cNvSpPr>
            <a:spLocks noGrp="1"/>
          </p:cNvSpPr>
          <p:nvPr>
            <p:ph type="sldNum" sz="quarter" idx="12"/>
          </p:nvPr>
        </p:nvSpPr>
        <p:spPr/>
        <p:txBody>
          <a:bodyPr/>
          <a:lstStyle/>
          <a:p>
            <a:fld id="{3DAFCC46-F14D-41C5-B016-85A080E28094}" type="slidenum">
              <a:rPr lang="en-US" smtClean="0"/>
              <a:t>‹#›</a:t>
            </a:fld>
            <a:endParaRPr lang="en-US"/>
          </a:p>
        </p:txBody>
      </p:sp>
    </p:spTree>
    <p:extLst>
      <p:ext uri="{BB962C8B-B14F-4D97-AF65-F5344CB8AC3E}">
        <p14:creationId xmlns:p14="http://schemas.microsoft.com/office/powerpoint/2010/main" val="1781400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2A2A0-E694-4B06-B59F-3CB8EA8289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046052-83E8-44DE-962C-A92A80CB98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DE8FB6-F00C-4178-A53F-C9F5524B2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E985E-5021-47AA-BBD6-A60E759000AC}"/>
              </a:ext>
            </a:extLst>
          </p:cNvPr>
          <p:cNvSpPr>
            <a:spLocks noGrp="1"/>
          </p:cNvSpPr>
          <p:nvPr>
            <p:ph type="dt" sz="half" idx="10"/>
          </p:nvPr>
        </p:nvSpPr>
        <p:spPr/>
        <p:txBody>
          <a:bodyPr/>
          <a:lstStyle/>
          <a:p>
            <a:fld id="{93D40A32-3412-4678-B800-C3353DA8AFD6}" type="datetimeFigureOut">
              <a:rPr lang="en-US" smtClean="0"/>
              <a:t>10/6/2024</a:t>
            </a:fld>
            <a:endParaRPr lang="en-US"/>
          </a:p>
        </p:txBody>
      </p:sp>
      <p:sp>
        <p:nvSpPr>
          <p:cNvPr id="6" name="Footer Placeholder 5">
            <a:extLst>
              <a:ext uri="{FF2B5EF4-FFF2-40B4-BE49-F238E27FC236}">
                <a16:creationId xmlns:a16="http://schemas.microsoft.com/office/drawing/2014/main" id="{A1553043-E68D-438C-8C84-6EABC1F59F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463D7C-6238-4D42-8D8E-BBC1ACF31E38}"/>
              </a:ext>
            </a:extLst>
          </p:cNvPr>
          <p:cNvSpPr>
            <a:spLocks noGrp="1"/>
          </p:cNvSpPr>
          <p:nvPr>
            <p:ph type="sldNum" sz="quarter" idx="12"/>
          </p:nvPr>
        </p:nvSpPr>
        <p:spPr/>
        <p:txBody>
          <a:bodyPr/>
          <a:lstStyle/>
          <a:p>
            <a:fld id="{3DAFCC46-F14D-41C5-B016-85A080E28094}" type="slidenum">
              <a:rPr lang="en-US" smtClean="0"/>
              <a:t>‹#›</a:t>
            </a:fld>
            <a:endParaRPr lang="en-US"/>
          </a:p>
        </p:txBody>
      </p:sp>
    </p:spTree>
    <p:extLst>
      <p:ext uri="{BB962C8B-B14F-4D97-AF65-F5344CB8AC3E}">
        <p14:creationId xmlns:p14="http://schemas.microsoft.com/office/powerpoint/2010/main" val="3850245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1F8A-F472-4A1B-BD24-E7452E1B7A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2E3B75-FC0C-4421-8E35-F7852C8186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2FC29D-C1A5-4FDD-9316-932195EAD5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07CA0D-8AFC-4C4C-ACCF-DACCEED62CD5}"/>
              </a:ext>
            </a:extLst>
          </p:cNvPr>
          <p:cNvSpPr>
            <a:spLocks noGrp="1"/>
          </p:cNvSpPr>
          <p:nvPr>
            <p:ph type="dt" sz="half" idx="10"/>
          </p:nvPr>
        </p:nvSpPr>
        <p:spPr/>
        <p:txBody>
          <a:bodyPr/>
          <a:lstStyle/>
          <a:p>
            <a:fld id="{93D40A32-3412-4678-B800-C3353DA8AFD6}" type="datetimeFigureOut">
              <a:rPr lang="en-US" smtClean="0"/>
              <a:t>10/6/2024</a:t>
            </a:fld>
            <a:endParaRPr lang="en-US"/>
          </a:p>
        </p:txBody>
      </p:sp>
      <p:sp>
        <p:nvSpPr>
          <p:cNvPr id="6" name="Footer Placeholder 5">
            <a:extLst>
              <a:ext uri="{FF2B5EF4-FFF2-40B4-BE49-F238E27FC236}">
                <a16:creationId xmlns:a16="http://schemas.microsoft.com/office/drawing/2014/main" id="{048588CD-BF99-4C18-9467-5AC7257B6C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6E0ABD-56EF-4922-BE7E-EB6D48AF7AE8}"/>
              </a:ext>
            </a:extLst>
          </p:cNvPr>
          <p:cNvSpPr>
            <a:spLocks noGrp="1"/>
          </p:cNvSpPr>
          <p:nvPr>
            <p:ph type="sldNum" sz="quarter" idx="12"/>
          </p:nvPr>
        </p:nvSpPr>
        <p:spPr/>
        <p:txBody>
          <a:bodyPr/>
          <a:lstStyle/>
          <a:p>
            <a:fld id="{3DAFCC46-F14D-41C5-B016-85A080E28094}" type="slidenum">
              <a:rPr lang="en-US" smtClean="0"/>
              <a:t>‹#›</a:t>
            </a:fld>
            <a:endParaRPr lang="en-US"/>
          </a:p>
        </p:txBody>
      </p:sp>
    </p:spTree>
    <p:extLst>
      <p:ext uri="{BB962C8B-B14F-4D97-AF65-F5344CB8AC3E}">
        <p14:creationId xmlns:p14="http://schemas.microsoft.com/office/powerpoint/2010/main" val="3949386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666D3D-4EB6-4DD0-96F1-0377AB7164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268AB5-A9CF-4AA9-9DBA-B747B058EC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67DD6-FBCC-4E70-AD30-5B5EE9C27F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40A32-3412-4678-B800-C3353DA8AFD6}" type="datetimeFigureOut">
              <a:rPr lang="en-US" smtClean="0"/>
              <a:t>10/6/2024</a:t>
            </a:fld>
            <a:endParaRPr lang="en-US"/>
          </a:p>
        </p:txBody>
      </p:sp>
      <p:sp>
        <p:nvSpPr>
          <p:cNvPr id="5" name="Footer Placeholder 4">
            <a:extLst>
              <a:ext uri="{FF2B5EF4-FFF2-40B4-BE49-F238E27FC236}">
                <a16:creationId xmlns:a16="http://schemas.microsoft.com/office/drawing/2014/main" id="{6D5EBE7E-C0C7-4C9F-B452-C9F0004A72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6C9CE-4DE8-49A3-B3DC-FBA20CEB40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AFCC46-F14D-41C5-B016-85A080E28094}" type="slidenum">
              <a:rPr lang="en-US" smtClean="0"/>
              <a:t>‹#›</a:t>
            </a:fld>
            <a:endParaRPr lang="en-US"/>
          </a:p>
        </p:txBody>
      </p:sp>
    </p:spTree>
    <p:extLst>
      <p:ext uri="{BB962C8B-B14F-4D97-AF65-F5344CB8AC3E}">
        <p14:creationId xmlns:p14="http://schemas.microsoft.com/office/powerpoint/2010/main" val="15060182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Bungee"/>
              <a:buNone/>
              <a:defRPr sz="3200" b="1">
                <a:solidFill>
                  <a:schemeClr val="dk1"/>
                </a:solidFill>
                <a:latin typeface="Bungee"/>
                <a:ea typeface="Bungee"/>
                <a:cs typeface="Bungee"/>
                <a:sym typeface="Bungee"/>
              </a:defRPr>
            </a:lvl1pPr>
            <a:lvl2pPr lvl="1"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2pPr>
            <a:lvl3pPr lvl="2"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3pPr>
            <a:lvl4pPr lvl="3"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4pPr>
            <a:lvl5pPr lvl="4"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5pPr>
            <a:lvl6pPr lvl="5"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6pPr>
            <a:lvl7pPr lvl="6"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7pPr>
            <a:lvl8pPr lvl="7"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8pPr>
            <a:lvl9pPr lvl="8" rtl="0">
              <a:spcBef>
                <a:spcPts val="0"/>
              </a:spcBef>
              <a:spcAft>
                <a:spcPts val="0"/>
              </a:spcAft>
              <a:buClr>
                <a:schemeClr val="dk1"/>
              </a:buClr>
              <a:buSzPts val="3200"/>
              <a:buFont typeface="Bebas Neue"/>
              <a:buNone/>
              <a:defRPr sz="3200" b="1">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1pPr>
            <a:lvl2pPr marL="914400" lvl="1"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2pPr>
            <a:lvl3pPr marL="1371600" lvl="2"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3pPr>
            <a:lvl4pPr marL="1828800" lvl="3"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4pPr>
            <a:lvl5pPr marL="2286000" lvl="4"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5pPr>
            <a:lvl6pPr marL="2743200" lvl="5"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6pPr>
            <a:lvl7pPr marL="3200400" lvl="6"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7pPr>
            <a:lvl8pPr marL="3657600" lvl="7" indent="-317500">
              <a:lnSpc>
                <a:spcPct val="115000"/>
              </a:lnSpc>
              <a:spcBef>
                <a:spcPts val="1600"/>
              </a:spcBef>
              <a:spcAft>
                <a:spcPts val="0"/>
              </a:spcAft>
              <a:buClr>
                <a:schemeClr val="dk1"/>
              </a:buClr>
              <a:buSzPts val="1400"/>
              <a:buFont typeface="Jura Medium"/>
              <a:buChar char="○"/>
              <a:defRPr>
                <a:solidFill>
                  <a:schemeClr val="dk1"/>
                </a:solidFill>
                <a:latin typeface="Jura Medium"/>
                <a:ea typeface="Jura Medium"/>
                <a:cs typeface="Jura Medium"/>
                <a:sym typeface="Jura Medium"/>
              </a:defRPr>
            </a:lvl8pPr>
            <a:lvl9pPr marL="4114800" lvl="8" indent="-317500">
              <a:lnSpc>
                <a:spcPct val="115000"/>
              </a:lnSpc>
              <a:spcBef>
                <a:spcPts val="1600"/>
              </a:spcBef>
              <a:spcAft>
                <a:spcPts val="1600"/>
              </a:spcAft>
              <a:buClr>
                <a:schemeClr val="dk1"/>
              </a:buClr>
              <a:buSzPts val="1400"/>
              <a:buFont typeface="Jura Medium"/>
              <a:buChar char="■"/>
              <a:defRPr>
                <a:solidFill>
                  <a:schemeClr val="dk1"/>
                </a:solidFill>
                <a:latin typeface="Jura Medium"/>
                <a:ea typeface="Jura Medium"/>
                <a:cs typeface="Jura Medium"/>
                <a:sym typeface="Jura Medium"/>
              </a:defRPr>
            </a:lvl9pPr>
          </a:lstStyle>
          <a:p>
            <a:endParaRPr/>
          </a:p>
        </p:txBody>
      </p:sp>
    </p:spTree>
    <p:extLst>
      <p:ext uri="{BB962C8B-B14F-4D97-AF65-F5344CB8AC3E}">
        <p14:creationId xmlns:p14="http://schemas.microsoft.com/office/powerpoint/2010/main" val="166922098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62" y="302238"/>
            <a:ext cx="12895385" cy="6762149"/>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31" y="448862"/>
            <a:ext cx="12883147" cy="6389083"/>
          </a:xfrm>
          <a:prstGeom prst="rect">
            <a:avLst/>
          </a:prstGeom>
        </p:spPr>
      </p:pic>
      <p:grpSp>
        <p:nvGrpSpPr>
          <p:cNvPr id="19" name="组合 18">
            <a:extLst>
              <a:ext uri="{FF2B5EF4-FFF2-40B4-BE49-F238E27FC236}">
                <a16:creationId xmlns:a16="http://schemas.microsoft.com/office/drawing/2014/main" id="{E4313517-275A-4294-96EA-460F2EB4337B}"/>
              </a:ext>
            </a:extLst>
          </p:cNvPr>
          <p:cNvGrpSpPr/>
          <p:nvPr/>
        </p:nvGrpSpPr>
        <p:grpSpPr>
          <a:xfrm>
            <a:off x="-1388594" y="1862992"/>
            <a:ext cx="4390245" cy="3728908"/>
            <a:chOff x="-1483102" y="834699"/>
            <a:chExt cx="4908113" cy="4168765"/>
          </a:xfrm>
        </p:grpSpPr>
        <p:pic>
          <p:nvPicPr>
            <p:cNvPr id="14" name="图片 13">
              <a:extLst>
                <a:ext uri="{FF2B5EF4-FFF2-40B4-BE49-F238E27FC236}">
                  <a16:creationId xmlns:a16="http://schemas.microsoft.com/office/drawing/2014/main" id="{71214595-C650-4EBD-88C2-84C9A76A1E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3102" y="834699"/>
              <a:ext cx="3796649" cy="3651739"/>
            </a:xfrm>
            <a:prstGeom prst="rect">
              <a:avLst/>
            </a:prstGeom>
          </p:spPr>
        </p:pic>
        <p:pic>
          <p:nvPicPr>
            <p:cNvPr id="16" name="图片 15">
              <a:extLst>
                <a:ext uri="{FF2B5EF4-FFF2-40B4-BE49-F238E27FC236}">
                  <a16:creationId xmlns:a16="http://schemas.microsoft.com/office/drawing/2014/main" id="{FF623C0F-F96F-4040-A266-B37CF10B9D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852" y="2075812"/>
              <a:ext cx="2506159" cy="2410626"/>
            </a:xfrm>
            <a:prstGeom prst="rect">
              <a:avLst/>
            </a:prstGeom>
          </p:spPr>
        </p:pic>
        <p:pic>
          <p:nvPicPr>
            <p:cNvPr id="18" name="图片 17">
              <a:extLst>
                <a:ext uri="{FF2B5EF4-FFF2-40B4-BE49-F238E27FC236}">
                  <a16:creationId xmlns:a16="http://schemas.microsoft.com/office/drawing/2014/main" id="{0EA0B81D-26A8-474D-A3C6-3CF608FBA0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11778">
              <a:off x="-567782" y="2582810"/>
              <a:ext cx="2519169" cy="2420654"/>
            </a:xfrm>
            <a:prstGeom prst="rect">
              <a:avLst/>
            </a:prstGeom>
          </p:spPr>
        </p:pic>
      </p:grpSp>
      <p:grpSp>
        <p:nvGrpSpPr>
          <p:cNvPr id="20" name="组合 19">
            <a:extLst>
              <a:ext uri="{FF2B5EF4-FFF2-40B4-BE49-F238E27FC236}">
                <a16:creationId xmlns:a16="http://schemas.microsoft.com/office/drawing/2014/main" id="{18CCBE9D-F4A4-4320-9A1F-138CBF29E53B}"/>
              </a:ext>
            </a:extLst>
          </p:cNvPr>
          <p:cNvGrpSpPr/>
          <p:nvPr/>
        </p:nvGrpSpPr>
        <p:grpSpPr>
          <a:xfrm>
            <a:off x="8772721" y="2167778"/>
            <a:ext cx="4657549" cy="3767021"/>
            <a:chOff x="-1799413" y="912505"/>
            <a:chExt cx="5212190" cy="4215614"/>
          </a:xfrm>
        </p:grpSpPr>
        <p:pic>
          <p:nvPicPr>
            <p:cNvPr id="23" name="图片 22">
              <a:extLst>
                <a:ext uri="{FF2B5EF4-FFF2-40B4-BE49-F238E27FC236}">
                  <a16:creationId xmlns:a16="http://schemas.microsoft.com/office/drawing/2014/main" id="{EC8B6C5D-8EA4-4261-9E7C-D80F16FE1A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11778">
              <a:off x="-225634" y="912505"/>
              <a:ext cx="3638411" cy="3496127"/>
            </a:xfrm>
            <a:prstGeom prst="rect">
              <a:avLst/>
            </a:prstGeom>
          </p:spPr>
        </p:pic>
        <p:pic>
          <p:nvPicPr>
            <p:cNvPr id="21" name="图片 20">
              <a:extLst>
                <a:ext uri="{FF2B5EF4-FFF2-40B4-BE49-F238E27FC236}">
                  <a16:creationId xmlns:a16="http://schemas.microsoft.com/office/drawing/2014/main" id="{216CD9C7-D264-4475-A50D-DFE877339C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99413" y="2041630"/>
              <a:ext cx="3208968" cy="3086489"/>
            </a:xfrm>
            <a:prstGeom prst="rect">
              <a:avLst/>
            </a:prstGeom>
          </p:spPr>
        </p:pic>
        <p:pic>
          <p:nvPicPr>
            <p:cNvPr id="22" name="图片 21">
              <a:extLst>
                <a:ext uri="{FF2B5EF4-FFF2-40B4-BE49-F238E27FC236}">
                  <a16:creationId xmlns:a16="http://schemas.microsoft.com/office/drawing/2014/main" id="{F78D8EDB-9ABA-42A8-9B59-4149F2A9BC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924" y="2440968"/>
              <a:ext cx="2506159" cy="2410626"/>
            </a:xfrm>
            <a:prstGeom prst="rect">
              <a:avLst/>
            </a:prstGeom>
          </p:spPr>
        </p:pic>
      </p:grpSp>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1"/>
            <a:ext cx="13340863"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pic>
        <p:nvPicPr>
          <p:cNvPr id="31" name="图片 30">
            <a:extLst>
              <a:ext uri="{FF2B5EF4-FFF2-40B4-BE49-F238E27FC236}">
                <a16:creationId xmlns:a16="http://schemas.microsoft.com/office/drawing/2014/main" id="{C21B3637-1B5C-4104-AA03-AB88780D54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16120" y="2759746"/>
            <a:ext cx="3741083" cy="3713268"/>
          </a:xfrm>
          <a:prstGeom prst="rect">
            <a:avLst/>
          </a:prstGeom>
        </p:spPr>
      </p:pic>
      <p:pic>
        <p:nvPicPr>
          <p:cNvPr id="33" name="图片 32">
            <a:extLst>
              <a:ext uri="{FF2B5EF4-FFF2-40B4-BE49-F238E27FC236}">
                <a16:creationId xmlns:a16="http://schemas.microsoft.com/office/drawing/2014/main" id="{F46A935C-9F62-4BC5-9229-C489C31ADE1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77697" y="3465797"/>
            <a:ext cx="6271107" cy="3727552"/>
          </a:xfrm>
          <a:prstGeom prst="rect">
            <a:avLst/>
          </a:prstGeom>
        </p:spPr>
      </p:pic>
      <p:grpSp>
        <p:nvGrpSpPr>
          <p:cNvPr id="53" name="组合 52">
            <a:extLst>
              <a:ext uri="{FF2B5EF4-FFF2-40B4-BE49-F238E27FC236}">
                <a16:creationId xmlns:a16="http://schemas.microsoft.com/office/drawing/2014/main" id="{A8549EC3-AF91-472E-A32A-ED725069EE10}"/>
              </a:ext>
            </a:extLst>
          </p:cNvPr>
          <p:cNvGrpSpPr/>
          <p:nvPr/>
        </p:nvGrpSpPr>
        <p:grpSpPr>
          <a:xfrm>
            <a:off x="8333022" y="5198067"/>
            <a:ext cx="5162885" cy="4605932"/>
            <a:chOff x="8333021" y="4778078"/>
            <a:chExt cx="5162885" cy="4605932"/>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9952397">
              <a:off x="9488342" y="48665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16">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0430200">
              <a:off x="9241061" y="5718501"/>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33830">
              <a:off x="10262298" y="5166499"/>
              <a:ext cx="3622030" cy="2845187"/>
            </a:xfrm>
            <a:prstGeom prst="rect">
              <a:avLst/>
            </a:prstGeom>
          </p:spPr>
        </p:pic>
      </p:grpSp>
      <p:grpSp>
        <p:nvGrpSpPr>
          <p:cNvPr id="54" name="组合 53">
            <a:extLst>
              <a:ext uri="{FF2B5EF4-FFF2-40B4-BE49-F238E27FC236}">
                <a16:creationId xmlns:a16="http://schemas.microsoft.com/office/drawing/2014/main" id="{59394E1A-1E68-4F1B-B2BA-A2EA459295FF}"/>
              </a:ext>
            </a:extLst>
          </p:cNvPr>
          <p:cNvGrpSpPr/>
          <p:nvPr/>
        </p:nvGrpSpPr>
        <p:grpSpPr>
          <a:xfrm>
            <a:off x="-1894909" y="5836499"/>
            <a:ext cx="4683737" cy="4065743"/>
            <a:chOff x="-1894909" y="5416509"/>
            <a:chExt cx="4683737" cy="4065743"/>
          </a:xfrm>
        </p:grpSpPr>
        <p:pic>
          <p:nvPicPr>
            <p:cNvPr id="38" name="图片 37">
              <a:extLst>
                <a:ext uri="{FF2B5EF4-FFF2-40B4-BE49-F238E27FC236}">
                  <a16:creationId xmlns:a16="http://schemas.microsoft.com/office/drawing/2014/main" id="{D4A7F997-73D8-4E6D-8BE9-EEE5BEE3505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4830327">
              <a:off x="-1234424" y="5331572"/>
              <a:ext cx="3362767" cy="4683737"/>
            </a:xfrm>
            <a:prstGeom prst="rect">
              <a:avLst/>
            </a:prstGeom>
          </p:spPr>
        </p:pic>
        <p:pic>
          <p:nvPicPr>
            <p:cNvPr id="40" name="图片 39">
              <a:extLst>
                <a:ext uri="{FF2B5EF4-FFF2-40B4-BE49-F238E27FC236}">
                  <a16:creationId xmlns:a16="http://schemas.microsoft.com/office/drawing/2014/main" id="{2EA755F3-A86E-4C4E-9723-ED8685D39AC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20549046">
              <a:off x="-1075999" y="5416509"/>
              <a:ext cx="2640514" cy="2074184"/>
            </a:xfrm>
            <a:prstGeom prst="rect">
              <a:avLst/>
            </a:prstGeom>
          </p:spPr>
        </p:pic>
        <p:pic>
          <p:nvPicPr>
            <p:cNvPr id="44" name="图片 43">
              <a:extLst>
                <a:ext uri="{FF2B5EF4-FFF2-40B4-BE49-F238E27FC236}">
                  <a16:creationId xmlns:a16="http://schemas.microsoft.com/office/drawing/2014/main" id="{1FBCD71D-3E11-4DA7-9A64-4D5E9302AB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920130">
              <a:off x="-215237" y="5724463"/>
              <a:ext cx="2722376" cy="3757789"/>
            </a:xfrm>
            <a:prstGeom prst="rect">
              <a:avLst/>
            </a:prstGeom>
          </p:spPr>
        </p:pic>
      </p:grpSp>
      <p:sp>
        <p:nvSpPr>
          <p:cNvPr id="3" name="TextBox 2"/>
          <p:cNvSpPr txBox="1"/>
          <p:nvPr/>
        </p:nvSpPr>
        <p:spPr>
          <a:xfrm>
            <a:off x="604862" y="76205"/>
            <a:ext cx="188751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77"/>
            <a:r>
              <a:rPr lang="en-US" sz="2400" b="1" u="sng" dirty="0" err="1">
                <a:solidFill>
                  <a:srgbClr val="FF0000"/>
                </a:solidFill>
                <a:latin typeface="Times New Roman" panose="02020603050405020304" pitchFamily="18" charset="0"/>
                <a:cs typeface="Times New Roman" panose="02020603050405020304" pitchFamily="18" charset="0"/>
              </a:rPr>
              <a:t>Tiết</a:t>
            </a:r>
            <a:r>
              <a:rPr lang="en-US" sz="2400" b="1" u="sng" dirty="0">
                <a:solidFill>
                  <a:srgbClr val="FF0000"/>
                </a:solidFill>
                <a:latin typeface="Times New Roman" panose="02020603050405020304" pitchFamily="18" charset="0"/>
                <a:cs typeface="Times New Roman" panose="02020603050405020304" pitchFamily="18" charset="0"/>
              </a:rPr>
              <a:t> </a:t>
            </a:r>
            <a:r>
              <a:rPr lang="vi-VN" sz="2400" b="1" u="sng" dirty="0">
                <a:solidFill>
                  <a:srgbClr val="FF0000"/>
                </a:solidFill>
                <a:latin typeface="Times New Roman" panose="02020603050405020304" pitchFamily="18" charset="0"/>
                <a:cs typeface="Times New Roman" panose="02020603050405020304" pitchFamily="18" charset="0"/>
              </a:rPr>
              <a:t>102:</a:t>
            </a:r>
            <a:endParaRPr lang="en-US" sz="2400" b="1" u="sng"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7834322" y="1203545"/>
            <a:ext cx="249554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377"/>
            <a:r>
              <a:rPr lang="en-US" sz="2400" b="1" dirty="0" err="1">
                <a:solidFill>
                  <a:srgbClr val="FF0000"/>
                </a:solidFill>
                <a:latin typeface="Times New Roman" panose="02020603050405020304" pitchFamily="18" charset="0"/>
                <a:cs typeface="Times New Roman" panose="02020603050405020304" pitchFamily="18" charset="0"/>
              </a:rPr>
              <a:t>Hồ</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Thanh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Trang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2" name="Google Shape;228;p34">
            <a:extLst>
              <a:ext uri="{FF2B5EF4-FFF2-40B4-BE49-F238E27FC236}">
                <a16:creationId xmlns:a16="http://schemas.microsoft.com/office/drawing/2014/main" id="{418D1D98-7B09-4B4A-9136-62760D65B585}"/>
              </a:ext>
            </a:extLst>
          </p:cNvPr>
          <p:cNvSpPr txBox="1">
            <a:spLocks/>
          </p:cNvSpPr>
          <p:nvPr/>
        </p:nvSpPr>
        <p:spPr>
          <a:xfrm>
            <a:off x="1815434" y="360441"/>
            <a:ext cx="9245600" cy="574412"/>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5400" b="1" dirty="0" err="1">
                <a:solidFill>
                  <a:srgbClr val="FF0000"/>
                </a:solidFill>
                <a:latin typeface="Cambria" panose="02040503050406030204" pitchFamily="18" charset="0"/>
                <a:ea typeface="Cambria" panose="02040503050406030204" pitchFamily="18" charset="0"/>
              </a:rPr>
              <a:t>Trái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đất</a:t>
            </a:r>
            <a:r>
              <a:rPr lang="en-US" sz="5400" b="1" dirty="0">
                <a:solidFill>
                  <a:srgbClr val="FF0000"/>
                </a:solidFill>
                <a:latin typeface="Cambria" panose="02040503050406030204" pitchFamily="18" charset="0"/>
                <a:ea typeface="Cambria" panose="02040503050406030204" pitchFamily="18" charset="0"/>
              </a:rPr>
              <a:t> – </a:t>
            </a:r>
            <a:r>
              <a:rPr lang="vi-VN" sz="5400" b="1" dirty="0">
                <a:solidFill>
                  <a:srgbClr val="FF0000"/>
                </a:solidFill>
                <a:latin typeface="Cambria" panose="02040503050406030204" pitchFamily="18" charset="0"/>
                <a:ea typeface="Cambria" panose="02040503050406030204" pitchFamily="18" charset="0"/>
              </a:rPr>
              <a:t>cái nôi của sự sống</a:t>
            </a:r>
            <a:endParaRPr lang="en-US" sz="5400" b="1" dirty="0">
              <a:solidFill>
                <a:srgbClr val="FF0000"/>
              </a:solidFill>
              <a:latin typeface="Cambria" panose="02040503050406030204" pitchFamily="18" charset="0"/>
              <a:ea typeface="Cambria" panose="02040503050406030204" pitchFamily="18" charset="0"/>
            </a:endParaRPr>
          </a:p>
        </p:txBody>
      </p:sp>
      <p:sp>
        <p:nvSpPr>
          <p:cNvPr id="5" name="Subtitle 4">
            <a:extLst>
              <a:ext uri="{FF2B5EF4-FFF2-40B4-BE49-F238E27FC236}">
                <a16:creationId xmlns:a16="http://schemas.microsoft.com/office/drawing/2014/main" id="{ED9B7348-2B5F-4F98-BA9A-D83CBF474DA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1974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29497" y="971126"/>
            <a:ext cx="12191998" cy="5984463"/>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65560" y="1044794"/>
            <a:ext cx="6027422" cy="5315301"/>
          </a:xfrm>
          <a:prstGeom prst="rect">
            <a:avLst/>
          </a:prstGeom>
        </p:spPr>
        <p:txBody>
          <a:bodyPr wrap="square">
            <a:spAutoFit/>
          </a:bodyPr>
          <a:lstStyle/>
          <a:p>
            <a:pPr>
              <a:lnSpc>
                <a:spcPct val="115000"/>
              </a:lnSpc>
              <a:spcAft>
                <a:spcPts val="0"/>
              </a:spcAft>
            </a:pPr>
            <a:r>
              <a:rPr lang="vi-VN" sz="2600" b="1"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600"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2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 Giới thiệu chung về Trái Đất</a:t>
            </a:r>
          </a:p>
          <a:p>
            <a:pPr>
              <a:lnSpc>
                <a:spcPct val="115000"/>
              </a:lnSpc>
              <a:spcAft>
                <a:spcPts val="0"/>
              </a:spcAft>
            </a:pPr>
            <a:r>
              <a:rPr lang="vi-VN" sz="2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2. Sự sống trên Trái Đất</a:t>
            </a:r>
          </a:p>
          <a:p>
            <a:pPr>
              <a:lnSpc>
                <a:spcPct val="115000"/>
              </a:lnSpc>
              <a:spcAft>
                <a:spcPts val="0"/>
              </a:spcAft>
            </a:pP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a. Nước – “Vị thần hộ mệnh” của sự sống trên Trái Đất </a:t>
            </a:r>
          </a:p>
          <a:p>
            <a:pPr>
              <a:lnSpc>
                <a:spcPct val="115000"/>
              </a:lnSpc>
              <a:spcAft>
                <a:spcPts val="0"/>
              </a:spcAft>
            </a:pPr>
            <a:r>
              <a:rPr lang="vi-VN" sz="2200" b="1" dirty="0">
                <a:latin typeface="Times New Roman" panose="02020603050405020304" pitchFamily="18" charset="0"/>
                <a:ea typeface="Calibri" panose="020F0502020204030204" pitchFamily="34" charset="0"/>
                <a:cs typeface="Times New Roman" panose="02020603050405020304" pitchFamily="18" charset="0"/>
              </a:rPr>
              <a:t>b. Trái Đất – nơi cư ngụ của muôn loài</a:t>
            </a:r>
          </a:p>
          <a:p>
            <a:pPr marL="0" marR="0" lvl="0" indent="0" algn="just" defTabSz="914400" rtl="0" eaLnBrk="1" fontAlgn="auto" latinLnBrk="0" hangingPunct="1">
              <a:lnSpc>
                <a:spcPts val="1800"/>
              </a:lnSpc>
              <a:spcBef>
                <a:spcPts val="0"/>
              </a:spcBef>
              <a:spcAft>
                <a:spcPts val="600"/>
              </a:spcAft>
              <a:buClrTx/>
              <a:buSzPts val="1150"/>
              <a:buFontTx/>
              <a:buNone/>
              <a:tabLst/>
              <a:defRPr/>
            </a:pPr>
            <a:r>
              <a:rPr lang="vi-VN" sz="2000" dirty="0">
                <a:solidFill>
                  <a:srgbClr val="000000"/>
                </a:solidFill>
                <a:latin typeface="Times New Roman" panose="02020603050405020304" pitchFamily="18" charset="0"/>
                <a:ea typeface="Times New Roman" panose="02020603050405020304" pitchFamily="18" charset="0"/>
              </a:rPr>
              <a:t>    + Có muôn loài tồn tại trên Trái Đất.</a:t>
            </a:r>
            <a:endParaRPr lang="vi-VN" sz="2000" dirty="0">
              <a:latin typeface="Times New Roman" panose="02020603050405020304" pitchFamily="18" charset="0"/>
              <a:ea typeface="Times New Roman" panose="02020603050405020304" pitchFamily="18" charset="0"/>
            </a:endParaRPr>
          </a:p>
          <a:p>
            <a:pPr lvl="0" algn="just">
              <a:lnSpc>
                <a:spcPts val="1800"/>
              </a:lnSpc>
              <a:spcAft>
                <a:spcPts val="600"/>
              </a:spcAft>
              <a:buSzPts val="1150"/>
            </a:pPr>
            <a:r>
              <a:rPr lang="vi-VN" sz="2000" dirty="0">
                <a:solidFill>
                  <a:srgbClr val="000000"/>
                </a:solidFill>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rPr>
              <a:t>+ Chúng tồn tại và phát triển theo quy luật sinh học lạ lùng, bí ẩn.</a:t>
            </a:r>
          </a:p>
          <a:p>
            <a:pPr lvl="0" algn="just">
              <a:lnSpc>
                <a:spcPts val="1800"/>
              </a:lnSpc>
              <a:spcAft>
                <a:spcPts val="600"/>
              </a:spcAft>
              <a:buSzPts val="1150"/>
            </a:pPr>
            <a:r>
              <a:rPr lang="vi-VN" sz="2000" dirty="0">
                <a:solidFill>
                  <a:srgbClr val="000000"/>
                </a:solidFill>
                <a:latin typeface="Times New Roman" panose="02020603050405020304" pitchFamily="18" charset="0"/>
                <a:ea typeface="Calibri" panose="020F0502020204030204" pitchFamily="34" charset="0"/>
              </a:rPr>
              <a:t>    + Có loài vô cùng nhỏ bé, có loài vô cùng to lớn.</a:t>
            </a:r>
          </a:p>
          <a:p>
            <a:pPr lvl="0" algn="just">
              <a:lnSpc>
                <a:spcPts val="1800"/>
              </a:lnSpc>
              <a:spcAft>
                <a:spcPts val="600"/>
              </a:spcAft>
              <a:buSzPts val="1150"/>
            </a:pPr>
            <a:r>
              <a:rPr lang="vi-VN" sz="2000" dirty="0">
                <a:solidFill>
                  <a:srgbClr val="000000"/>
                </a:solidFill>
                <a:latin typeface="Times New Roman" panose="02020603050405020304" pitchFamily="18" charset="0"/>
                <a:ea typeface="Calibri" panose="020F0502020204030204" pitchFamily="34" charset="0"/>
              </a:rPr>
              <a:t>    + Có loài sống trên cạn, có loài sống dưới nước, có loài vừa sống trên cạn vừa sống dưới nước, có loài bay trên không.</a:t>
            </a:r>
          </a:p>
          <a:p>
            <a:pPr lvl="0" algn="just">
              <a:lnSpc>
                <a:spcPts val="1800"/>
              </a:lnSpc>
              <a:spcAft>
                <a:spcPts val="600"/>
              </a:spcAft>
              <a:buSzPts val="1150"/>
            </a:pPr>
            <a:r>
              <a:rPr lang="vi-VN" sz="2000" dirty="0">
                <a:solidFill>
                  <a:srgbClr val="000000"/>
                </a:solidFill>
                <a:latin typeface="Times New Roman" panose="02020603050405020304" pitchFamily="18" charset="0"/>
                <a:ea typeface="Calibri" panose="020F0502020204030204" pitchFamily="34" charset="0"/>
              </a:rPr>
              <a:t>    + Có loài được</a:t>
            </a:r>
            <a:r>
              <a:rPr lang="vi-VN" sz="2000" dirty="0">
                <a:solidFill>
                  <a:srgbClr val="000000"/>
                </a:solidFill>
                <a:effectLst/>
                <a:latin typeface="Times New Roman" panose="02020603050405020304" pitchFamily="18" charset="0"/>
                <a:ea typeface="Calibri" panose="020F0502020204030204" pitchFamily="34" charset="0"/>
              </a:rPr>
              <a:t> nuôi, có loài sinh sống ngoài tự nhiên.</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000" b="1" i="1" u="none" strike="noStrike" kern="1200" cap="none" spc="0" normalizeH="0" baseline="0" noProof="0" dirty="0">
                <a:ln>
                  <a:noFill/>
                </a:ln>
                <a:solidFill>
                  <a:srgbClr val="F81D1D"/>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vi-VN" sz="2000" b="1" i="1" dirty="0">
                <a:solidFill>
                  <a:srgbClr val="F81D1D"/>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a:t>
            </a:r>
            <a:r>
              <a:rPr kumimoji="0" lang="vi-VN" sz="2000" b="1" i="1" u="none" strike="noStrike" kern="1200" cap="none" spc="0" normalizeH="0" baseline="0" noProof="0" dirty="0">
                <a:ln>
                  <a:noFill/>
                </a:ln>
                <a:solidFill>
                  <a:srgbClr val="F81D1D"/>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ự sống trên Trái Đất rất phong phú và kì diệu.</a:t>
            </a:r>
            <a:endParaRPr kumimoji="0" lang="vi-VN" sz="2000" b="1" i="1" u="none" strike="noStrike" kern="1200" cap="none" spc="0" normalizeH="0" baseline="0" noProof="0" dirty="0">
              <a:ln>
                <a:noFill/>
              </a:ln>
              <a:solidFill>
                <a:srgbClr val="F81D1D"/>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lvl="0" algn="just">
              <a:lnSpc>
                <a:spcPts val="1800"/>
              </a:lnSpc>
              <a:spcAft>
                <a:spcPts val="600"/>
              </a:spcAft>
              <a:buSzPts val="1150"/>
            </a:pPr>
            <a:endParaRPr lang="en-US" sz="1800" dirty="0">
              <a:effectLst/>
              <a:latin typeface="Times New Roman" panose="02020603050405020304" pitchFamily="18" charset="0"/>
              <a:ea typeface="Calibri" panose="020F0502020204030204" pitchFamily="34" charset="0"/>
            </a:endParaRPr>
          </a:p>
        </p:txBody>
      </p:sp>
      <p:sp>
        <p:nvSpPr>
          <p:cNvPr id="8" name="Rectangle 7"/>
          <p:cNvSpPr/>
          <p:nvPr/>
        </p:nvSpPr>
        <p:spPr>
          <a:xfrm>
            <a:off x="4346225" y="521574"/>
            <a:ext cx="6632634" cy="461665"/>
          </a:xfrm>
          <a:prstGeom prst="rect">
            <a:avLst/>
          </a:prstGeom>
        </p:spPr>
        <p:txBody>
          <a:bodyPr wrap="square">
            <a:spAutoFit/>
          </a:bodyPr>
          <a:lstStyle/>
          <a:p>
            <a:pPr marL="4142740">
              <a:spcAft>
                <a:spcPts val="0"/>
              </a:spcAft>
            </a:pPr>
            <a:r>
              <a:rPr lang="en-US" sz="2400" b="1" dirty="0" err="1">
                <a:latin typeface="Times New Roman" panose="02020603050405020304" pitchFamily="18" charset="0"/>
                <a:ea typeface="Calibri" panose="020F0502020204030204" pitchFamily="34" charset="0"/>
              </a:rPr>
              <a:t>Hồ</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Thanh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Trang</a:t>
            </a:r>
            <a:r>
              <a:rPr lang="en-US" sz="2400" b="1" dirty="0">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17" name="Rectangle 16">
            <a:extLst>
              <a:ext uri="{FF2B5EF4-FFF2-40B4-BE49-F238E27FC236}">
                <a16:creationId xmlns:a16="http://schemas.microsoft.com/office/drawing/2014/main" id="{42C96A1F-38CF-4F25-A564-115E702F83CC}"/>
              </a:ext>
            </a:extLst>
          </p:cNvPr>
          <p:cNvSpPr/>
          <p:nvPr/>
        </p:nvSpPr>
        <p:spPr>
          <a:xfrm>
            <a:off x="873625" y="139030"/>
            <a:ext cx="102354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102 -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TRÁI ĐẤT – CÁI NÔI CỦA SỰ SỐNG</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(T2)</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85063E95-E5C5-4123-B007-1081317D8996}"/>
              </a:ext>
            </a:extLst>
          </p:cNvPr>
          <p:cNvCxnSpPr>
            <a:cxnSpLocks/>
          </p:cNvCxnSpPr>
          <p:nvPr/>
        </p:nvCxnSpPr>
        <p:spPr>
          <a:xfrm>
            <a:off x="6095999" y="1056907"/>
            <a:ext cx="29497" cy="5793350"/>
          </a:xfrm>
          <a:prstGeom prst="line">
            <a:avLst/>
          </a:prstGeom>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D9993AB5-68E3-4B24-ADF3-EF231B97EC05}"/>
              </a:ext>
            </a:extLst>
          </p:cNvPr>
          <p:cNvPicPr>
            <a:picLocks noChangeAspect="1"/>
          </p:cNvPicPr>
          <p:nvPr/>
        </p:nvPicPr>
        <p:blipFill>
          <a:blip r:embed="rId3"/>
          <a:stretch>
            <a:fillRect/>
          </a:stretch>
        </p:blipFill>
        <p:spPr>
          <a:xfrm>
            <a:off x="6178416" y="4126910"/>
            <a:ext cx="2826484" cy="2592060"/>
          </a:xfrm>
          <a:prstGeom prst="rect">
            <a:avLst/>
          </a:prstGeom>
        </p:spPr>
      </p:pic>
      <p:pic>
        <p:nvPicPr>
          <p:cNvPr id="4" name="Picture 3">
            <a:extLst>
              <a:ext uri="{FF2B5EF4-FFF2-40B4-BE49-F238E27FC236}">
                <a16:creationId xmlns:a16="http://schemas.microsoft.com/office/drawing/2014/main" id="{40EB4649-FCF7-464D-94EE-3C5AC3218259}"/>
              </a:ext>
            </a:extLst>
          </p:cNvPr>
          <p:cNvPicPr>
            <a:picLocks noChangeAspect="1"/>
          </p:cNvPicPr>
          <p:nvPr/>
        </p:nvPicPr>
        <p:blipFill>
          <a:blip r:embed="rId4"/>
          <a:stretch>
            <a:fillRect/>
          </a:stretch>
        </p:blipFill>
        <p:spPr>
          <a:xfrm>
            <a:off x="9199955" y="4089222"/>
            <a:ext cx="2826485" cy="2660073"/>
          </a:xfrm>
          <a:prstGeom prst="rect">
            <a:avLst/>
          </a:prstGeom>
        </p:spPr>
      </p:pic>
      <p:pic>
        <p:nvPicPr>
          <p:cNvPr id="6" name="Picture 5">
            <a:extLst>
              <a:ext uri="{FF2B5EF4-FFF2-40B4-BE49-F238E27FC236}">
                <a16:creationId xmlns:a16="http://schemas.microsoft.com/office/drawing/2014/main" id="{B8DB5BB3-84DC-47C9-96A0-AE0BAE9BAF36}"/>
              </a:ext>
            </a:extLst>
          </p:cNvPr>
          <p:cNvPicPr>
            <a:picLocks noChangeAspect="1"/>
          </p:cNvPicPr>
          <p:nvPr/>
        </p:nvPicPr>
        <p:blipFill>
          <a:blip r:embed="rId5"/>
          <a:stretch>
            <a:fillRect/>
          </a:stretch>
        </p:blipFill>
        <p:spPr>
          <a:xfrm>
            <a:off x="6178415" y="1140031"/>
            <a:ext cx="5848025" cy="2891642"/>
          </a:xfrm>
          <a:prstGeom prst="rect">
            <a:avLst/>
          </a:prstGeom>
        </p:spPr>
      </p:pic>
    </p:spTree>
    <p:extLst>
      <p:ext uri="{BB962C8B-B14F-4D97-AF65-F5344CB8AC3E}">
        <p14:creationId xmlns:p14="http://schemas.microsoft.com/office/powerpoint/2010/main" val="191574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Effect transition="in" filter="wipe(down)">
                                      <p:cBhvr>
                                        <p:cTn id="11" dur="500"/>
                                        <p:tgtEl>
                                          <p:spTgt spid="3">
                                            <p:txEl>
                                              <p:pRg st="9" end="9"/>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1000"/>
                                        <p:tgtEl>
                                          <p:spTgt spid="3">
                                            <p:txEl>
                                              <p:pRg st="10" end="10"/>
                                            </p:txEl>
                                          </p:spTgt>
                                        </p:tgtEl>
                                      </p:cBhvr>
                                    </p:animEffect>
                                    <p:anim calcmode="lin" valueType="num">
                                      <p:cBhvr>
                                        <p:cTn id="3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29497" y="971126"/>
            <a:ext cx="12191998" cy="5984463"/>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65560" y="1044794"/>
            <a:ext cx="5930440" cy="3119315"/>
          </a:xfrm>
          <a:prstGeom prst="rect">
            <a:avLst/>
          </a:prstGeom>
        </p:spPr>
        <p:txBody>
          <a:bodyPr wrap="square">
            <a:spAutoFit/>
          </a:bodyPr>
          <a:lstStyle/>
          <a:p>
            <a:pPr>
              <a:lnSpc>
                <a:spcPct val="115000"/>
              </a:lnSpc>
              <a:spcAft>
                <a:spcPts val="0"/>
              </a:spcAft>
            </a:pPr>
            <a:r>
              <a:rPr lang="vi-VN" sz="2600" b="1"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600"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2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 Giới thiệu chung về Trái Đất</a:t>
            </a:r>
          </a:p>
          <a:p>
            <a:pPr>
              <a:lnSpc>
                <a:spcPct val="115000"/>
              </a:lnSpc>
              <a:spcAft>
                <a:spcPts val="0"/>
              </a:spcAft>
            </a:pPr>
            <a:r>
              <a:rPr lang="vi-VN" sz="2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2. Sự sống trên Trái Đất</a:t>
            </a:r>
          </a:p>
          <a:p>
            <a:pPr>
              <a:lnSpc>
                <a:spcPct val="115000"/>
              </a:lnSpc>
              <a:spcAft>
                <a:spcPts val="0"/>
              </a:spcAft>
            </a:pP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a. Nước – “Vị thần hộ mệnh” của sự sống trên Trái Đất </a:t>
            </a:r>
          </a:p>
          <a:p>
            <a:pPr>
              <a:lnSpc>
                <a:spcPct val="115000"/>
              </a:lnSpc>
              <a:spcAft>
                <a:spcPts val="0"/>
              </a:spcAft>
            </a:pPr>
            <a:r>
              <a:rPr lang="vi-VN" sz="2200" b="1" dirty="0">
                <a:latin typeface="Times New Roman" panose="02020603050405020304" pitchFamily="18" charset="0"/>
                <a:ea typeface="Calibri" panose="020F0502020204030204" pitchFamily="34" charset="0"/>
                <a:cs typeface="Times New Roman" panose="02020603050405020304" pitchFamily="18" charset="0"/>
              </a:rPr>
              <a:t>b. Trái Đất – nơi cư ngụ của muôn loài</a:t>
            </a:r>
          </a:p>
          <a:p>
            <a:pPr>
              <a:lnSpc>
                <a:spcPct val="115000"/>
              </a:lnSpc>
              <a:spcAft>
                <a:spcPts val="0"/>
              </a:spcAft>
            </a:pP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c. Con người trên Trái Đất </a:t>
            </a:r>
          </a:p>
          <a:p>
            <a:pPr lvl="0" algn="just">
              <a:lnSpc>
                <a:spcPts val="1800"/>
              </a:lnSpc>
              <a:spcAft>
                <a:spcPts val="600"/>
              </a:spcAft>
              <a:buSzPts val="1150"/>
            </a:pPr>
            <a:endParaRPr lang="en-US" sz="1800" dirty="0">
              <a:effectLst/>
              <a:latin typeface="Times New Roman" panose="02020603050405020304" pitchFamily="18" charset="0"/>
              <a:ea typeface="Calibri" panose="020F0502020204030204" pitchFamily="34" charset="0"/>
            </a:endParaRPr>
          </a:p>
        </p:txBody>
      </p:sp>
      <p:sp>
        <p:nvSpPr>
          <p:cNvPr id="8" name="Rectangle 7"/>
          <p:cNvSpPr/>
          <p:nvPr/>
        </p:nvSpPr>
        <p:spPr>
          <a:xfrm>
            <a:off x="4346225" y="521574"/>
            <a:ext cx="6632634" cy="461665"/>
          </a:xfrm>
          <a:prstGeom prst="rect">
            <a:avLst/>
          </a:prstGeom>
        </p:spPr>
        <p:txBody>
          <a:bodyPr wrap="square">
            <a:spAutoFit/>
          </a:bodyPr>
          <a:lstStyle/>
          <a:p>
            <a:pPr marL="4142740">
              <a:spcAft>
                <a:spcPts val="0"/>
              </a:spcAft>
            </a:pPr>
            <a:r>
              <a:rPr lang="en-US" sz="2400" b="1" dirty="0" err="1">
                <a:latin typeface="Times New Roman" panose="02020603050405020304" pitchFamily="18" charset="0"/>
                <a:ea typeface="Calibri" panose="020F0502020204030204" pitchFamily="34" charset="0"/>
              </a:rPr>
              <a:t>Hồ</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Thanh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Trang</a:t>
            </a:r>
            <a:r>
              <a:rPr lang="en-US" sz="2400" b="1" dirty="0">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17" name="Rectangle 16">
            <a:extLst>
              <a:ext uri="{FF2B5EF4-FFF2-40B4-BE49-F238E27FC236}">
                <a16:creationId xmlns:a16="http://schemas.microsoft.com/office/drawing/2014/main" id="{42C96A1F-38CF-4F25-A564-115E702F83CC}"/>
              </a:ext>
            </a:extLst>
          </p:cNvPr>
          <p:cNvSpPr/>
          <p:nvPr/>
        </p:nvSpPr>
        <p:spPr>
          <a:xfrm>
            <a:off x="873625" y="139030"/>
            <a:ext cx="102354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102 -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TRÁI ĐẤT – CÁI NÔI CỦA SỰ SỐNG</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(T2)</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85063E95-E5C5-4123-B007-1081317D8996}"/>
              </a:ext>
            </a:extLst>
          </p:cNvPr>
          <p:cNvCxnSpPr>
            <a:cxnSpLocks/>
          </p:cNvCxnSpPr>
          <p:nvPr/>
        </p:nvCxnSpPr>
        <p:spPr>
          <a:xfrm>
            <a:off x="6095999" y="1056907"/>
            <a:ext cx="29497" cy="5793350"/>
          </a:xfrm>
          <a:prstGeom prst="line">
            <a:avLst/>
          </a:prstGeom>
        </p:spPr>
        <p:style>
          <a:lnRef idx="3">
            <a:schemeClr val="dk1"/>
          </a:lnRef>
          <a:fillRef idx="0">
            <a:schemeClr val="dk1"/>
          </a:fillRef>
          <a:effectRef idx="2">
            <a:schemeClr val="dk1"/>
          </a:effectRef>
          <a:fontRef idx="minor">
            <a:schemeClr val="tx1"/>
          </a:fontRef>
        </p:style>
      </p:cxnSp>
      <p:sp>
        <p:nvSpPr>
          <p:cNvPr id="2" name="TextBox 1">
            <a:extLst>
              <a:ext uri="{FF2B5EF4-FFF2-40B4-BE49-F238E27FC236}">
                <a16:creationId xmlns:a16="http://schemas.microsoft.com/office/drawing/2014/main" id="{9492B260-FCA5-4D19-82E4-D3E10EC45B41}"/>
              </a:ext>
            </a:extLst>
          </p:cNvPr>
          <p:cNvSpPr txBox="1"/>
          <p:nvPr/>
        </p:nvSpPr>
        <p:spPr>
          <a:xfrm>
            <a:off x="6232063" y="1172287"/>
            <a:ext cx="5305887" cy="584775"/>
          </a:xfrm>
          <a:prstGeom prst="rect">
            <a:avLst/>
          </a:prstGeom>
          <a:noFill/>
        </p:spPr>
        <p:txBody>
          <a:bodyPr wrap="square" rtlCol="0">
            <a:spAutoFit/>
          </a:bodyPr>
          <a:lstStyle/>
          <a:p>
            <a:r>
              <a:rPr lang="vi-VN" sz="3200" dirty="0">
                <a:solidFill>
                  <a:srgbClr val="FF0000"/>
                </a:solidFill>
                <a:latin typeface="+mj-lt"/>
              </a:rPr>
              <a:t>*Hoạt động cặp đôi:</a:t>
            </a:r>
          </a:p>
        </p:txBody>
      </p:sp>
      <p:sp>
        <p:nvSpPr>
          <p:cNvPr id="4" name="Thought Bubble: Cloud 3">
            <a:extLst>
              <a:ext uri="{FF2B5EF4-FFF2-40B4-BE49-F238E27FC236}">
                <a16:creationId xmlns:a16="http://schemas.microsoft.com/office/drawing/2014/main" id="{63AEED62-F0D8-47F1-A52D-C8BE00E57C5B}"/>
              </a:ext>
            </a:extLst>
          </p:cNvPr>
          <p:cNvSpPr/>
          <p:nvPr/>
        </p:nvSpPr>
        <p:spPr>
          <a:xfrm>
            <a:off x="6858000" y="2188189"/>
            <a:ext cx="5032371" cy="2011374"/>
          </a:xfrm>
          <a:prstGeom prst="cloudCallout">
            <a:avLst>
              <a:gd name="adj1" fmla="val -55072"/>
              <a:gd name="adj2" fmla="val 7563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b="1" dirty="0">
                <a:solidFill>
                  <a:srgbClr val="0070C0"/>
                </a:solidFill>
                <a:latin typeface="+mj-lt"/>
              </a:rPr>
              <a:t>Vì sao có thể khẳng định con người là đỉnh cao kì diệu của sự sống trên Trái Đất?</a:t>
            </a:r>
            <a:endParaRPr lang="en-US" b="1" dirty="0">
              <a:solidFill>
                <a:srgbClr val="0070C0"/>
              </a:solidFill>
              <a:latin typeface="+mj-lt"/>
            </a:endParaRPr>
          </a:p>
        </p:txBody>
      </p:sp>
      <p:pic>
        <p:nvPicPr>
          <p:cNvPr id="18" name="Picture 17">
            <a:extLst>
              <a:ext uri="{FF2B5EF4-FFF2-40B4-BE49-F238E27FC236}">
                <a16:creationId xmlns:a16="http://schemas.microsoft.com/office/drawing/2014/main" id="{9661BAA7-C33F-47C9-9360-EB876C2FBEE7}"/>
              </a:ext>
            </a:extLst>
          </p:cNvPr>
          <p:cNvPicPr>
            <a:picLocks noChangeAspect="1"/>
          </p:cNvPicPr>
          <p:nvPr/>
        </p:nvPicPr>
        <p:blipFill rotWithShape="1">
          <a:blip r:embed="rId3"/>
          <a:srcRect l="14780" r="22353"/>
          <a:stretch/>
        </p:blipFill>
        <p:spPr>
          <a:xfrm>
            <a:off x="6142201" y="5165450"/>
            <a:ext cx="1797422" cy="1586266"/>
          </a:xfrm>
          <a:prstGeom prst="rect">
            <a:avLst/>
          </a:prstGeom>
        </p:spPr>
      </p:pic>
    </p:spTree>
    <p:extLst>
      <p:ext uri="{BB962C8B-B14F-4D97-AF65-F5344CB8AC3E}">
        <p14:creationId xmlns:p14="http://schemas.microsoft.com/office/powerpoint/2010/main" val="241010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wipe(down)">
                                      <p:cBhvr>
                                        <p:cTn id="11" dur="500"/>
                                        <p:tgtEl>
                                          <p:spTgt spid="3">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in)">
                                      <p:cBhvr>
                                        <p:cTn id="2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29497" y="971126"/>
            <a:ext cx="12191998" cy="5984463"/>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65560" y="1044794"/>
            <a:ext cx="5930440" cy="3512500"/>
          </a:xfrm>
          <a:prstGeom prst="rect">
            <a:avLst/>
          </a:prstGeom>
        </p:spPr>
        <p:txBody>
          <a:bodyPr wrap="square">
            <a:spAutoFit/>
          </a:bodyPr>
          <a:lstStyle/>
          <a:p>
            <a:pPr>
              <a:lnSpc>
                <a:spcPct val="115000"/>
              </a:lnSpc>
              <a:spcAft>
                <a:spcPts val="0"/>
              </a:spcAft>
            </a:pPr>
            <a:r>
              <a:rPr lang="vi-VN" sz="2600" b="1"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600"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2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 Giới thiệu chung về Trái Đất</a:t>
            </a:r>
          </a:p>
          <a:p>
            <a:pPr>
              <a:lnSpc>
                <a:spcPct val="115000"/>
              </a:lnSpc>
              <a:spcAft>
                <a:spcPts val="0"/>
              </a:spcAft>
            </a:pPr>
            <a:r>
              <a:rPr lang="vi-VN" sz="2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2. Sự sống trên Trái Đất</a:t>
            </a:r>
          </a:p>
          <a:p>
            <a:pPr>
              <a:lnSpc>
                <a:spcPct val="115000"/>
              </a:lnSpc>
              <a:spcAft>
                <a:spcPts val="0"/>
              </a:spcAft>
            </a:pP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a. Nước – “Vị thần hộ mệnh” của sự sống trên Trái Đất </a:t>
            </a:r>
          </a:p>
          <a:p>
            <a:pPr>
              <a:lnSpc>
                <a:spcPct val="115000"/>
              </a:lnSpc>
              <a:spcAft>
                <a:spcPts val="0"/>
              </a:spcAft>
            </a:pPr>
            <a:r>
              <a:rPr lang="vi-VN" sz="2200" b="1" dirty="0">
                <a:latin typeface="Times New Roman" panose="02020603050405020304" pitchFamily="18" charset="0"/>
                <a:ea typeface="Calibri" panose="020F0502020204030204" pitchFamily="34" charset="0"/>
                <a:cs typeface="Times New Roman" panose="02020603050405020304" pitchFamily="18" charset="0"/>
              </a:rPr>
              <a:t>b. Trái Đất – nơi cư ngụ của muôn loài</a:t>
            </a:r>
          </a:p>
          <a:p>
            <a:pPr>
              <a:lnSpc>
                <a:spcPct val="115000"/>
              </a:lnSpc>
              <a:spcAft>
                <a:spcPts val="0"/>
              </a:spcAft>
            </a:pP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c. Con người trên Trái Đất </a:t>
            </a:r>
          </a:p>
          <a:p>
            <a:pPr marL="30480" marR="30480" indent="12700" algn="just">
              <a:lnSpc>
                <a:spcPts val="1800"/>
              </a:lnSpc>
              <a:spcAft>
                <a:spcPts val="1200"/>
              </a:spcAft>
            </a:pPr>
            <a:r>
              <a:rPr lang="vi-VN"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a:solidFill>
                  <a:srgbClr val="000000"/>
                </a:solidFill>
                <a:effectLst/>
                <a:latin typeface="Times New Roman" panose="02020603050405020304" pitchFamily="18" charset="0"/>
                <a:ea typeface="Times New Roman" panose="02020603050405020304" pitchFamily="18" charset="0"/>
              </a:rPr>
              <a:t>Con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động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vật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bậc</a:t>
            </a:r>
            <a:r>
              <a:rPr lang="en-US" sz="2200" dirty="0">
                <a:solidFill>
                  <a:srgbClr val="000000"/>
                </a:solidFill>
                <a:effectLst/>
                <a:latin typeface="Times New Roman" panose="02020603050405020304" pitchFamily="18" charset="0"/>
                <a:ea typeface="Times New Roman" panose="02020603050405020304" pitchFamily="18" charset="0"/>
              </a:rPr>
              <a:t> </a:t>
            </a:r>
            <a:r>
              <a:rPr lang="vi-VN" sz="2200" dirty="0">
                <a:solidFill>
                  <a:srgbClr val="000000"/>
                </a:solidFill>
                <a:effectLst/>
                <a:latin typeface="Times New Roman" panose="02020603050405020304" pitchFamily="18" charset="0"/>
                <a:ea typeface="Times New Roman" panose="02020603050405020304" pitchFamily="18" charset="0"/>
              </a:rPr>
              <a:t>cao.</a:t>
            </a:r>
            <a:endParaRPr lang="en-US" sz="2200" dirty="0">
              <a:effectLst/>
              <a:latin typeface="Times New Roman" panose="02020603050405020304" pitchFamily="18" charset="0"/>
              <a:ea typeface="Calibri" panose="020F0502020204030204" pitchFamily="34" charset="0"/>
            </a:endParaRPr>
          </a:p>
          <a:p>
            <a:pPr marL="30480" marR="30480" indent="12700" algn="just">
              <a:lnSpc>
                <a:spcPts val="1800"/>
              </a:lnSpc>
              <a:spcAft>
                <a:spcPts val="1200"/>
              </a:spcAft>
            </a:pPr>
            <a:r>
              <a:rPr lang="vi-VN" sz="2200" dirty="0">
                <a:solidFill>
                  <a:srgbClr val="000000"/>
                </a:solidFill>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p:txBody>
      </p:sp>
      <p:sp>
        <p:nvSpPr>
          <p:cNvPr id="8" name="Rectangle 7"/>
          <p:cNvSpPr/>
          <p:nvPr/>
        </p:nvSpPr>
        <p:spPr>
          <a:xfrm>
            <a:off x="4346225" y="521574"/>
            <a:ext cx="6632634" cy="461665"/>
          </a:xfrm>
          <a:prstGeom prst="rect">
            <a:avLst/>
          </a:prstGeom>
        </p:spPr>
        <p:txBody>
          <a:bodyPr wrap="square">
            <a:spAutoFit/>
          </a:bodyPr>
          <a:lstStyle/>
          <a:p>
            <a:pPr marL="4142740">
              <a:spcAft>
                <a:spcPts val="0"/>
              </a:spcAft>
            </a:pPr>
            <a:r>
              <a:rPr lang="en-US" sz="2400" b="1" dirty="0" err="1">
                <a:latin typeface="Times New Roman" panose="02020603050405020304" pitchFamily="18" charset="0"/>
                <a:ea typeface="Calibri" panose="020F0502020204030204" pitchFamily="34" charset="0"/>
              </a:rPr>
              <a:t>Hồ</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Thanh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Trang</a:t>
            </a:r>
            <a:r>
              <a:rPr lang="en-US" sz="2400" b="1" dirty="0">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17" name="Rectangle 16">
            <a:extLst>
              <a:ext uri="{FF2B5EF4-FFF2-40B4-BE49-F238E27FC236}">
                <a16:creationId xmlns:a16="http://schemas.microsoft.com/office/drawing/2014/main" id="{42C96A1F-38CF-4F25-A564-115E702F83CC}"/>
              </a:ext>
            </a:extLst>
          </p:cNvPr>
          <p:cNvSpPr/>
          <p:nvPr/>
        </p:nvSpPr>
        <p:spPr>
          <a:xfrm>
            <a:off x="873625" y="139030"/>
            <a:ext cx="102354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102 -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TRÁI ĐẤT – CÁI NÔI CỦA SỰ SỐNG</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(T2)</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85063E95-E5C5-4123-B007-1081317D8996}"/>
              </a:ext>
            </a:extLst>
          </p:cNvPr>
          <p:cNvCxnSpPr>
            <a:cxnSpLocks/>
          </p:cNvCxnSpPr>
          <p:nvPr/>
        </p:nvCxnSpPr>
        <p:spPr>
          <a:xfrm>
            <a:off x="6095999" y="1056907"/>
            <a:ext cx="29497" cy="5793350"/>
          </a:xfrm>
          <a:prstGeom prst="line">
            <a:avLst/>
          </a:prstGeom>
        </p:spPr>
        <p:style>
          <a:lnRef idx="3">
            <a:schemeClr val="dk1"/>
          </a:lnRef>
          <a:fillRef idx="0">
            <a:schemeClr val="dk1"/>
          </a:fillRef>
          <a:effectRef idx="2">
            <a:schemeClr val="dk1"/>
          </a:effectRef>
          <a:fontRef idx="minor">
            <a:schemeClr val="tx1"/>
          </a:fontRef>
        </p:style>
      </p:cxnSp>
      <p:pic>
        <p:nvPicPr>
          <p:cNvPr id="1026" name="Picture 2" descr="Sơ Đồ Quá Trình Tiến Hóa Của Loài Người Đơn Giản, Dễ Hiểu">
            <a:extLst>
              <a:ext uri="{FF2B5EF4-FFF2-40B4-BE49-F238E27FC236}">
                <a16:creationId xmlns:a16="http://schemas.microsoft.com/office/drawing/2014/main" id="{9E376FDD-7C03-44FD-9BEF-4F669449D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063" y="1155003"/>
            <a:ext cx="5812455" cy="295979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CEECCBB-763B-4100-823F-743DC1922E11}"/>
              </a:ext>
            </a:extLst>
          </p:cNvPr>
          <p:cNvSpPr txBox="1"/>
          <p:nvPr/>
        </p:nvSpPr>
        <p:spPr>
          <a:xfrm>
            <a:off x="6125497" y="4353276"/>
            <a:ext cx="5900944" cy="1485791"/>
          </a:xfrm>
          <a:prstGeom prst="rect">
            <a:avLst/>
          </a:prstGeom>
          <a:noFill/>
        </p:spPr>
        <p:txBody>
          <a:bodyPr wrap="square">
            <a:spAutoFit/>
          </a:bodyPr>
          <a:lstStyle/>
          <a:p>
            <a:pPr marL="30480" marR="30480" indent="12700" algn="just">
              <a:lnSpc>
                <a:spcPts val="1800"/>
              </a:lnSpc>
              <a:spcAft>
                <a:spcPts val="1200"/>
              </a:spcAft>
            </a:pPr>
            <a:r>
              <a:rPr lang="vi-VN" sz="2200" b="1" u="sng" dirty="0">
                <a:solidFill>
                  <a:srgbClr val="000000"/>
                </a:solidFill>
                <a:effectLst/>
                <a:latin typeface="Times New Roman" panose="02020603050405020304" pitchFamily="18" charset="0"/>
                <a:ea typeface="Times New Roman" panose="02020603050405020304" pitchFamily="18" charset="0"/>
              </a:rPr>
              <a:t>Con người:       </a:t>
            </a:r>
          </a:p>
          <a:p>
            <a:pPr marL="30480" marR="30480" indent="12700" algn="just">
              <a:lnSpc>
                <a:spcPts val="1800"/>
              </a:lnSpc>
              <a:spcAft>
                <a:spcPts val="1200"/>
              </a:spcAft>
            </a:pPr>
            <a:r>
              <a:rPr lang="vi-VN" sz="2200" dirty="0">
                <a:solidFill>
                  <a:srgbClr val="000000"/>
                </a:solidFill>
                <a:effectLst/>
                <a:latin typeface="Times New Roman" panose="02020603050405020304" pitchFamily="18" charset="0"/>
                <a:ea typeface="Times New Roman" panose="02020603050405020304" pitchFamily="18" charset="0"/>
              </a:rPr>
              <a:t>       + C</a:t>
            </a:r>
            <a:r>
              <a:rPr lang="en-US" sz="2200" dirty="0">
                <a:solidFill>
                  <a:srgbClr val="000000"/>
                </a:solidFill>
                <a:effectLst/>
                <a:latin typeface="Times New Roman" panose="02020603050405020304" pitchFamily="18" charset="0"/>
                <a:ea typeface="Times New Roman" panose="02020603050405020304" pitchFamily="18" charset="0"/>
              </a:rPr>
              <a:t>ó </a:t>
            </a:r>
            <a:r>
              <a:rPr lang="en-US" sz="2200" dirty="0" err="1">
                <a:solidFill>
                  <a:srgbClr val="000000"/>
                </a:solidFill>
                <a:effectLst/>
                <a:latin typeface="Times New Roman" panose="02020603050405020304" pitchFamily="18" charset="0"/>
                <a:ea typeface="Times New Roman" panose="02020603050405020304" pitchFamily="18" charset="0"/>
              </a:rPr>
              <a:t>bộ</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não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thần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kinh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phát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triển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nhất</a:t>
            </a:r>
            <a:r>
              <a:rPr lang="vi-VN" sz="2200"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endParaRPr>
          </a:p>
          <a:p>
            <a:pPr marL="30480" marR="30480" indent="12700" algn="just">
              <a:lnSpc>
                <a:spcPts val="1800"/>
              </a:lnSpc>
              <a:spcAft>
                <a:spcPts val="1200"/>
              </a:spcAft>
            </a:pPr>
            <a:r>
              <a:rPr lang="vi-VN" sz="2200" dirty="0">
                <a:solidFill>
                  <a:srgbClr val="000000"/>
                </a:solidFill>
                <a:latin typeface="Times New Roman" panose="02020603050405020304" pitchFamily="18" charset="0"/>
                <a:ea typeface="Times New Roman" panose="02020603050405020304" pitchFamily="18" charset="0"/>
              </a:rPr>
              <a:t>       </a:t>
            </a:r>
            <a:r>
              <a:rPr lang="vi-VN"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rPr>
              <a:t> ý </a:t>
            </a:r>
            <a:r>
              <a:rPr lang="en-US" sz="2200" dirty="0" err="1">
                <a:solidFill>
                  <a:srgbClr val="000000"/>
                </a:solidFill>
                <a:effectLst/>
                <a:latin typeface="Times New Roman" panose="02020603050405020304" pitchFamily="18" charset="0"/>
                <a:ea typeface="Times New Roman" panose="02020603050405020304" pitchFamily="18" charset="0"/>
              </a:rPr>
              <a:t>thức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tình</a:t>
            </a:r>
            <a:r>
              <a:rPr lang="en-US" sz="2200" dirty="0">
                <a:solidFill>
                  <a:srgbClr val="000000"/>
                </a:solidFill>
                <a:effectLst/>
                <a:latin typeface="Times New Roman" panose="02020603050405020304" pitchFamily="18" charset="0"/>
                <a:ea typeface="Times New Roman" panose="02020603050405020304" pitchFamily="18" charset="0"/>
              </a:rPr>
              <a:t> </a:t>
            </a:r>
            <a:r>
              <a:rPr lang="vi-VN" sz="2200" dirty="0">
                <a:solidFill>
                  <a:srgbClr val="000000"/>
                </a:solidFill>
                <a:effectLst/>
                <a:latin typeface="Times New Roman" panose="02020603050405020304" pitchFamily="18" charset="0"/>
                <a:ea typeface="Times New Roman" panose="02020603050405020304" pitchFamily="18" charset="0"/>
              </a:rPr>
              <a:t>cảm,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ngôn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ngữ</a:t>
            </a:r>
            <a:r>
              <a:rPr lang="vi-VN" sz="2200"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endParaRPr>
          </a:p>
          <a:p>
            <a:pPr marL="30480" marR="30480" indent="12700" algn="just">
              <a:lnSpc>
                <a:spcPts val="1800"/>
              </a:lnSpc>
              <a:spcAft>
                <a:spcPts val="1200"/>
              </a:spcAft>
            </a:pPr>
            <a:r>
              <a:rPr lang="vi-VN" sz="2200" dirty="0">
                <a:solidFill>
                  <a:srgbClr val="000000"/>
                </a:solidFill>
                <a:latin typeface="Times New Roman" panose="02020603050405020304" pitchFamily="18" charset="0"/>
                <a:ea typeface="Times New Roman" panose="02020603050405020304" pitchFamily="18" charset="0"/>
              </a:rPr>
              <a:t>       </a:t>
            </a:r>
            <a:r>
              <a:rPr lang="vi-VN" sz="2200" dirty="0">
                <a:solidFill>
                  <a:srgbClr val="000000"/>
                </a:solidFill>
                <a:effectLst/>
                <a:latin typeface="Times New Roman" panose="02020603050405020304" pitchFamily="18" charset="0"/>
                <a:ea typeface="Times New Roman" panose="02020603050405020304" pitchFamily="18" charset="0"/>
              </a:rPr>
              <a:t>+ B</a:t>
            </a:r>
            <a:r>
              <a:rPr lang="en-US" sz="2200" dirty="0" err="1">
                <a:solidFill>
                  <a:srgbClr val="000000"/>
                </a:solidFill>
                <a:effectLst/>
                <a:latin typeface="Times New Roman" panose="02020603050405020304" pitchFamily="18" charset="0"/>
                <a:ea typeface="Times New Roman" panose="02020603050405020304" pitchFamily="18" charset="0"/>
              </a:rPr>
              <a:t>iết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tổ</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chức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cuộc</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sống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theo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hướng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tích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cực</a:t>
            </a:r>
            <a:r>
              <a:rPr lang="en-US" sz="2200"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987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29497" y="971126"/>
            <a:ext cx="12191998" cy="5984463"/>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65560" y="1044794"/>
            <a:ext cx="5930440" cy="3512500"/>
          </a:xfrm>
          <a:prstGeom prst="rect">
            <a:avLst/>
          </a:prstGeom>
        </p:spPr>
        <p:txBody>
          <a:bodyPr wrap="square">
            <a:spAutoFit/>
          </a:bodyPr>
          <a:lstStyle/>
          <a:p>
            <a:pPr>
              <a:lnSpc>
                <a:spcPct val="115000"/>
              </a:lnSpc>
              <a:spcAft>
                <a:spcPts val="0"/>
              </a:spcAft>
            </a:pPr>
            <a:r>
              <a:rPr lang="vi-VN" sz="2600" b="1"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600"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2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 Giới thiệu chung về Trái Đất</a:t>
            </a:r>
          </a:p>
          <a:p>
            <a:pPr>
              <a:lnSpc>
                <a:spcPct val="115000"/>
              </a:lnSpc>
              <a:spcAft>
                <a:spcPts val="0"/>
              </a:spcAft>
            </a:pPr>
            <a:r>
              <a:rPr lang="vi-VN" sz="2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2. Sự sống trên Trái Đất</a:t>
            </a:r>
          </a:p>
          <a:p>
            <a:pPr>
              <a:lnSpc>
                <a:spcPct val="115000"/>
              </a:lnSpc>
              <a:spcAft>
                <a:spcPts val="0"/>
              </a:spcAft>
            </a:pP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a. Nước – “Vị thần hộ mệnh” của sự sống trên Trái Đất </a:t>
            </a:r>
          </a:p>
          <a:p>
            <a:pPr>
              <a:lnSpc>
                <a:spcPct val="115000"/>
              </a:lnSpc>
              <a:spcAft>
                <a:spcPts val="0"/>
              </a:spcAft>
            </a:pPr>
            <a:r>
              <a:rPr lang="vi-VN" sz="2200" b="1" dirty="0">
                <a:latin typeface="Times New Roman" panose="02020603050405020304" pitchFamily="18" charset="0"/>
                <a:ea typeface="Calibri" panose="020F0502020204030204" pitchFamily="34" charset="0"/>
                <a:cs typeface="Times New Roman" panose="02020603050405020304" pitchFamily="18" charset="0"/>
              </a:rPr>
              <a:t>b. Trái Đất – nơi cư ngụ của muôn loài</a:t>
            </a:r>
          </a:p>
          <a:p>
            <a:pPr>
              <a:lnSpc>
                <a:spcPct val="115000"/>
              </a:lnSpc>
              <a:spcAft>
                <a:spcPts val="0"/>
              </a:spcAft>
            </a:pP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c. Con người trên Trái Đất </a:t>
            </a:r>
          </a:p>
          <a:p>
            <a:pPr marL="30480" marR="30480" indent="12700" algn="just">
              <a:lnSpc>
                <a:spcPts val="1800"/>
              </a:lnSpc>
              <a:spcAft>
                <a:spcPts val="1200"/>
              </a:spcAft>
            </a:pPr>
            <a:r>
              <a:rPr lang="vi-VN" sz="2200" b="1"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a:solidFill>
                  <a:srgbClr val="000000"/>
                </a:solidFill>
                <a:effectLst/>
                <a:latin typeface="Times New Roman" panose="02020603050405020304" pitchFamily="18" charset="0"/>
                <a:ea typeface="Times New Roman" panose="02020603050405020304" pitchFamily="18" charset="0"/>
              </a:rPr>
              <a:t>Con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động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vật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bậc</a:t>
            </a:r>
            <a:r>
              <a:rPr lang="en-US" sz="2200" dirty="0">
                <a:solidFill>
                  <a:srgbClr val="000000"/>
                </a:solidFill>
                <a:effectLst/>
                <a:latin typeface="Times New Roman" panose="02020603050405020304" pitchFamily="18" charset="0"/>
                <a:ea typeface="Times New Roman" panose="02020603050405020304" pitchFamily="18" charset="0"/>
              </a:rPr>
              <a:t> </a:t>
            </a:r>
            <a:r>
              <a:rPr lang="vi-VN" sz="2200" dirty="0">
                <a:solidFill>
                  <a:srgbClr val="000000"/>
                </a:solidFill>
                <a:effectLst/>
                <a:latin typeface="Times New Roman" panose="02020603050405020304" pitchFamily="18" charset="0"/>
                <a:ea typeface="Times New Roman" panose="02020603050405020304" pitchFamily="18" charset="0"/>
              </a:rPr>
              <a:t>cao.</a:t>
            </a:r>
            <a:endParaRPr lang="en-US" sz="2200" dirty="0">
              <a:effectLst/>
              <a:latin typeface="Times New Roman" panose="02020603050405020304" pitchFamily="18" charset="0"/>
              <a:ea typeface="Calibri" panose="020F0502020204030204" pitchFamily="34" charset="0"/>
            </a:endParaRPr>
          </a:p>
          <a:p>
            <a:pPr marL="30480" marR="30480" indent="12700" algn="just">
              <a:lnSpc>
                <a:spcPts val="1800"/>
              </a:lnSpc>
              <a:spcAft>
                <a:spcPts val="1200"/>
              </a:spcAft>
            </a:pPr>
            <a:r>
              <a:rPr lang="en-US" sz="2200" dirty="0">
                <a:solidFill>
                  <a:srgbClr val="000000"/>
                </a:solidFill>
                <a:effectLst/>
                <a:latin typeface="Times New Roman" panose="02020603050405020304" pitchFamily="18" charset="0"/>
                <a:ea typeface="Times New Roman" panose="02020603050405020304" pitchFamily="18" charset="0"/>
              </a:rPr>
              <a:t>- Con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vi-VN" sz="2200" dirty="0">
                <a:solidFill>
                  <a:srgbClr val="000000"/>
                </a:solidFill>
                <a:effectLst/>
                <a:latin typeface="Times New Roman" panose="02020603050405020304" pitchFamily="18" charset="0"/>
                <a:ea typeface="Times New Roman" panose="02020603050405020304" pitchFamily="18" charset="0"/>
              </a:rPr>
              <a:t> có thể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cải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tạo</a:t>
            </a:r>
            <a:r>
              <a:rPr lang="en-US" sz="2200" dirty="0">
                <a:solidFill>
                  <a:srgbClr val="000000"/>
                </a:solidFill>
                <a:effectLst/>
                <a:latin typeface="Times New Roman" panose="02020603050405020304" pitchFamily="18" charset="0"/>
                <a:ea typeface="Times New Roman" panose="02020603050405020304" pitchFamily="18" charset="0"/>
              </a:rPr>
              <a:t> </a:t>
            </a:r>
            <a:r>
              <a:rPr lang="vi-VN" sz="2200" dirty="0">
                <a:solidFill>
                  <a:srgbClr val="000000"/>
                </a:solidFill>
                <a:latin typeface="Times New Roman" panose="02020603050405020304" pitchFamily="18" charset="0"/>
                <a:ea typeface="Times New Roman" panose="02020603050405020304" pitchFamily="18" charset="0"/>
              </a:rPr>
              <a:t>T</a:t>
            </a:r>
            <a:r>
              <a:rPr lang="en-US" sz="2200" dirty="0" err="1">
                <a:solidFill>
                  <a:srgbClr val="000000"/>
                </a:solidFill>
                <a:effectLst/>
                <a:latin typeface="Times New Roman" panose="02020603050405020304" pitchFamily="18" charset="0"/>
                <a:ea typeface="Times New Roman" panose="02020603050405020304" pitchFamily="18" charset="0"/>
              </a:rPr>
              <a:t>rái</a:t>
            </a:r>
            <a:r>
              <a:rPr lang="en-US" sz="2200" dirty="0">
                <a:solidFill>
                  <a:srgbClr val="000000"/>
                </a:solidFill>
                <a:effectLst/>
                <a:latin typeface="Times New Roman" panose="02020603050405020304" pitchFamily="18" charset="0"/>
                <a:ea typeface="Times New Roman" panose="02020603050405020304" pitchFamily="18" charset="0"/>
              </a:rPr>
              <a:t> </a:t>
            </a:r>
            <a:r>
              <a:rPr lang="vi-VN" sz="2200" dirty="0">
                <a:solidFill>
                  <a:srgbClr val="000000"/>
                </a:solidFill>
                <a:effectLst/>
                <a:latin typeface="Times New Roman" panose="02020603050405020304" pitchFamily="18" charset="0"/>
                <a:ea typeface="Times New Roman" panose="02020603050405020304" pitchFamily="18" charset="0"/>
              </a:rPr>
              <a:t>Đất.</a:t>
            </a:r>
            <a:endParaRPr lang="en-US" sz="1800" dirty="0">
              <a:effectLst/>
              <a:latin typeface="Times New Roman" panose="02020603050405020304" pitchFamily="18" charset="0"/>
              <a:ea typeface="Calibri" panose="020F0502020204030204" pitchFamily="34" charset="0"/>
            </a:endParaRPr>
          </a:p>
        </p:txBody>
      </p:sp>
      <p:sp>
        <p:nvSpPr>
          <p:cNvPr id="8" name="Rectangle 7"/>
          <p:cNvSpPr/>
          <p:nvPr/>
        </p:nvSpPr>
        <p:spPr>
          <a:xfrm>
            <a:off x="4346225" y="521574"/>
            <a:ext cx="6632634" cy="461665"/>
          </a:xfrm>
          <a:prstGeom prst="rect">
            <a:avLst/>
          </a:prstGeom>
        </p:spPr>
        <p:txBody>
          <a:bodyPr wrap="square">
            <a:spAutoFit/>
          </a:bodyPr>
          <a:lstStyle/>
          <a:p>
            <a:pPr marL="4142740">
              <a:spcAft>
                <a:spcPts val="0"/>
              </a:spcAft>
            </a:pPr>
            <a:r>
              <a:rPr lang="en-US" sz="2400" b="1" dirty="0" err="1">
                <a:latin typeface="Times New Roman" panose="02020603050405020304" pitchFamily="18" charset="0"/>
                <a:ea typeface="Calibri" panose="020F0502020204030204" pitchFamily="34" charset="0"/>
              </a:rPr>
              <a:t>Hồ</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Thanh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Trang</a:t>
            </a:r>
            <a:r>
              <a:rPr lang="en-US" sz="2400" b="1" dirty="0">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17" name="Rectangle 16">
            <a:extLst>
              <a:ext uri="{FF2B5EF4-FFF2-40B4-BE49-F238E27FC236}">
                <a16:creationId xmlns:a16="http://schemas.microsoft.com/office/drawing/2014/main" id="{42C96A1F-38CF-4F25-A564-115E702F83CC}"/>
              </a:ext>
            </a:extLst>
          </p:cNvPr>
          <p:cNvSpPr/>
          <p:nvPr/>
        </p:nvSpPr>
        <p:spPr>
          <a:xfrm>
            <a:off x="873625" y="139030"/>
            <a:ext cx="102354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102 -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TRÁI ĐẤT – CÁI NÔI CỦA SỰ SỐNG</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(T2)</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85063E95-E5C5-4123-B007-1081317D8996}"/>
              </a:ext>
            </a:extLst>
          </p:cNvPr>
          <p:cNvCxnSpPr>
            <a:cxnSpLocks/>
          </p:cNvCxnSpPr>
          <p:nvPr/>
        </p:nvCxnSpPr>
        <p:spPr>
          <a:xfrm>
            <a:off x="6095999" y="1056907"/>
            <a:ext cx="29497" cy="5793350"/>
          </a:xfrm>
          <a:prstGeom prst="line">
            <a:avLst/>
          </a:prstGeom>
        </p:spPr>
        <p:style>
          <a:lnRef idx="3">
            <a:schemeClr val="dk1"/>
          </a:lnRef>
          <a:fillRef idx="0">
            <a:schemeClr val="dk1"/>
          </a:fillRef>
          <a:effectRef idx="2">
            <a:schemeClr val="dk1"/>
          </a:effectRef>
          <a:fontRef idx="minor">
            <a:schemeClr val="tx1"/>
          </a:fontRef>
        </p:style>
      </p:cxnSp>
      <p:pic>
        <p:nvPicPr>
          <p:cNvPr id="11" name="Picture 10">
            <a:extLst>
              <a:ext uri="{FF2B5EF4-FFF2-40B4-BE49-F238E27FC236}">
                <a16:creationId xmlns:a16="http://schemas.microsoft.com/office/drawing/2014/main" id="{DF99E12A-806B-40BC-BA4E-07C86A7413D5}"/>
              </a:ext>
            </a:extLst>
          </p:cNvPr>
          <p:cNvPicPr>
            <a:picLocks noChangeAspect="1"/>
          </p:cNvPicPr>
          <p:nvPr/>
        </p:nvPicPr>
        <p:blipFill>
          <a:blip r:embed="rId3"/>
          <a:stretch>
            <a:fillRect/>
          </a:stretch>
        </p:blipFill>
        <p:spPr>
          <a:xfrm>
            <a:off x="9117832" y="4048181"/>
            <a:ext cx="2938101" cy="2695519"/>
          </a:xfrm>
          <a:prstGeom prst="rect">
            <a:avLst/>
          </a:prstGeom>
        </p:spPr>
      </p:pic>
      <p:pic>
        <p:nvPicPr>
          <p:cNvPr id="18" name="Picture 17">
            <a:extLst>
              <a:ext uri="{FF2B5EF4-FFF2-40B4-BE49-F238E27FC236}">
                <a16:creationId xmlns:a16="http://schemas.microsoft.com/office/drawing/2014/main" id="{0D5DE9ED-EE04-4F29-8798-8542231E778D}"/>
              </a:ext>
            </a:extLst>
          </p:cNvPr>
          <p:cNvPicPr>
            <a:picLocks noChangeAspect="1"/>
          </p:cNvPicPr>
          <p:nvPr/>
        </p:nvPicPr>
        <p:blipFill>
          <a:blip r:embed="rId4"/>
          <a:stretch>
            <a:fillRect/>
          </a:stretch>
        </p:blipFill>
        <p:spPr>
          <a:xfrm>
            <a:off x="6192412" y="4048181"/>
            <a:ext cx="2826773" cy="2709430"/>
          </a:xfrm>
          <a:prstGeom prst="rect">
            <a:avLst/>
          </a:prstGeom>
        </p:spPr>
      </p:pic>
      <p:pic>
        <p:nvPicPr>
          <p:cNvPr id="19" name="Picture 18">
            <a:extLst>
              <a:ext uri="{FF2B5EF4-FFF2-40B4-BE49-F238E27FC236}">
                <a16:creationId xmlns:a16="http://schemas.microsoft.com/office/drawing/2014/main" id="{398B2DEF-434F-433B-B30E-029666271397}"/>
              </a:ext>
            </a:extLst>
          </p:cNvPr>
          <p:cNvPicPr>
            <a:picLocks noChangeAspect="1"/>
          </p:cNvPicPr>
          <p:nvPr/>
        </p:nvPicPr>
        <p:blipFill>
          <a:blip r:embed="rId5"/>
          <a:stretch>
            <a:fillRect/>
          </a:stretch>
        </p:blipFill>
        <p:spPr>
          <a:xfrm>
            <a:off x="6192412" y="1109399"/>
            <a:ext cx="2836927" cy="2800505"/>
          </a:xfrm>
          <a:prstGeom prst="rect">
            <a:avLst/>
          </a:prstGeom>
        </p:spPr>
      </p:pic>
      <p:pic>
        <p:nvPicPr>
          <p:cNvPr id="21" name="Picture 20">
            <a:extLst>
              <a:ext uri="{FF2B5EF4-FFF2-40B4-BE49-F238E27FC236}">
                <a16:creationId xmlns:a16="http://schemas.microsoft.com/office/drawing/2014/main" id="{F278E19F-DF83-46E6-BF22-7B24DD4B750F}"/>
              </a:ext>
            </a:extLst>
          </p:cNvPr>
          <p:cNvPicPr>
            <a:picLocks noChangeAspect="1"/>
          </p:cNvPicPr>
          <p:nvPr/>
        </p:nvPicPr>
        <p:blipFill>
          <a:blip r:embed="rId6"/>
          <a:stretch>
            <a:fillRect/>
          </a:stretch>
        </p:blipFill>
        <p:spPr>
          <a:xfrm>
            <a:off x="9117832" y="1109400"/>
            <a:ext cx="2908608" cy="2800506"/>
          </a:xfrm>
          <a:prstGeom prst="rect">
            <a:avLst/>
          </a:prstGeom>
        </p:spPr>
      </p:pic>
    </p:spTree>
    <p:extLst>
      <p:ext uri="{BB962C8B-B14F-4D97-AF65-F5344CB8AC3E}">
        <p14:creationId xmlns:p14="http://schemas.microsoft.com/office/powerpoint/2010/main" val="382732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Effect transition="in" filter="wipe(down)">
                                      <p:cBhvr>
                                        <p:cTn id="11" dur="500"/>
                                        <p:tgtEl>
                                          <p:spTgt spid="3">
                                            <p:txEl>
                                              <p:pRg st="7" end="7"/>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29497" y="971126"/>
            <a:ext cx="12191998" cy="5984463"/>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65560" y="1044794"/>
            <a:ext cx="5930440" cy="5216813"/>
          </a:xfrm>
          <a:prstGeom prst="rect">
            <a:avLst/>
          </a:prstGeom>
        </p:spPr>
        <p:txBody>
          <a:bodyPr wrap="square">
            <a:spAutoFit/>
          </a:bodyPr>
          <a:lstStyle/>
          <a:p>
            <a:pPr>
              <a:spcAft>
                <a:spcPts val="0"/>
              </a:spcAft>
            </a:pPr>
            <a:r>
              <a:rPr lang="vi-VN" sz="2600" b="1"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600"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vi-VN" sz="2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 Giới thiệu chung về Trái Đất</a:t>
            </a:r>
          </a:p>
          <a:p>
            <a:pPr>
              <a:spcAft>
                <a:spcPts val="0"/>
              </a:spcAft>
            </a:pPr>
            <a:r>
              <a:rPr lang="vi-VN" sz="2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2. Sự sống trên Trái Đất</a:t>
            </a:r>
          </a:p>
          <a:p>
            <a:pPr>
              <a:spcAft>
                <a:spcPts val="0"/>
              </a:spcAft>
            </a:pP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a. Nước – “Vị thần hộ mệnh” của sự sống trên Trái Đất </a:t>
            </a:r>
          </a:p>
          <a:p>
            <a:pPr>
              <a:spcAft>
                <a:spcPts val="0"/>
              </a:spcAft>
            </a:pPr>
            <a:r>
              <a:rPr lang="vi-VN" sz="2200" b="1" dirty="0">
                <a:latin typeface="Times New Roman" panose="02020603050405020304" pitchFamily="18" charset="0"/>
                <a:ea typeface="Calibri" panose="020F0502020204030204" pitchFamily="34" charset="0"/>
                <a:cs typeface="Times New Roman" panose="02020603050405020304" pitchFamily="18" charset="0"/>
              </a:rPr>
              <a:t>b. Trái Đất – nơi cư ngụ của muôn loài</a:t>
            </a:r>
          </a:p>
          <a:p>
            <a:pPr>
              <a:spcAft>
                <a:spcPts val="0"/>
              </a:spcAft>
            </a:pP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c. Con người trên Trái Đất </a:t>
            </a:r>
          </a:p>
          <a:p>
            <a:pPr marL="30480" marR="30480" indent="12700" algn="just">
              <a:spcAft>
                <a:spcPts val="1200"/>
              </a:spcAft>
            </a:pPr>
            <a:r>
              <a:rPr lang="vi-VN"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rPr>
              <a:t>Con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vật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bậc</a:t>
            </a:r>
            <a:r>
              <a:rPr lang="en-US" sz="2000" dirty="0">
                <a:solidFill>
                  <a:srgbClr val="000000"/>
                </a:solidFill>
                <a:effectLst/>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rPr>
              <a:t>cao.</a:t>
            </a:r>
            <a:endParaRPr lang="en-US" sz="2000" dirty="0">
              <a:effectLst/>
              <a:latin typeface="Times New Roman" panose="02020603050405020304" pitchFamily="18" charset="0"/>
              <a:ea typeface="Calibri" panose="020F0502020204030204" pitchFamily="34" charset="0"/>
            </a:endParaRPr>
          </a:p>
          <a:p>
            <a:pPr marL="30480" marR="30480" algn="just">
              <a:spcAft>
                <a:spcPts val="1200"/>
              </a:spcAft>
            </a:pPr>
            <a:r>
              <a:rPr lang="vi-VN" sz="2000" dirty="0">
                <a:solidFill>
                  <a:srgbClr val="000000"/>
                </a:solidFill>
                <a:latin typeface="Times New Roman" panose="02020603050405020304" pitchFamily="18" charset="0"/>
                <a:ea typeface="Times New Roman" panose="02020603050405020304" pitchFamily="18" charset="0"/>
              </a:rPr>
              <a:t>- </a:t>
            </a:r>
            <a:r>
              <a:rPr lang="en-US" sz="2000" dirty="0">
                <a:solidFill>
                  <a:srgbClr val="000000"/>
                </a:solidFill>
                <a:latin typeface="Times New Roman" panose="02020603050405020304" pitchFamily="18" charset="0"/>
                <a:ea typeface="Times New Roman" panose="02020603050405020304" pitchFamily="18" charset="0"/>
              </a:rPr>
              <a:t>Con </a:t>
            </a:r>
            <a:r>
              <a:rPr lang="en-US" sz="2000" dirty="0" err="1">
                <a:solidFill>
                  <a:srgbClr val="000000"/>
                </a:solidFill>
                <a:latin typeface="Times New Roman" panose="02020603050405020304" pitchFamily="18" charset="0"/>
                <a:ea typeface="Times New Roman" panose="02020603050405020304" pitchFamily="18" charset="0"/>
              </a:rPr>
              <a:t>người</a:t>
            </a:r>
            <a:r>
              <a:rPr lang="vi-VN" sz="2000" dirty="0">
                <a:solidFill>
                  <a:srgbClr val="000000"/>
                </a:solidFill>
                <a:latin typeface="Times New Roman" panose="02020603050405020304" pitchFamily="18" charset="0"/>
                <a:ea typeface="Times New Roman" panose="02020603050405020304" pitchFamily="18" charset="0"/>
              </a:rPr>
              <a:t> có thể</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cải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tạo</a:t>
            </a:r>
            <a:r>
              <a:rPr lang="en-US" sz="2000" dirty="0">
                <a:solidFill>
                  <a:srgbClr val="000000"/>
                </a:solidFill>
                <a:latin typeface="Times New Roman" panose="02020603050405020304" pitchFamily="18" charset="0"/>
                <a:ea typeface="Times New Roman" panose="02020603050405020304" pitchFamily="18" charset="0"/>
              </a:rPr>
              <a:t> </a:t>
            </a:r>
            <a:r>
              <a:rPr lang="vi-VN" sz="2000" dirty="0">
                <a:solidFill>
                  <a:srgbClr val="000000"/>
                </a:solidFill>
                <a:latin typeface="Times New Roman" panose="02020603050405020304" pitchFamily="18" charset="0"/>
                <a:ea typeface="Times New Roman" panose="02020603050405020304" pitchFamily="18" charset="0"/>
              </a:rPr>
              <a:t>T</a:t>
            </a:r>
            <a:r>
              <a:rPr lang="en-US" sz="2000" dirty="0" err="1">
                <a:solidFill>
                  <a:srgbClr val="000000"/>
                </a:solidFill>
                <a:latin typeface="Times New Roman" panose="02020603050405020304" pitchFamily="18" charset="0"/>
                <a:ea typeface="Times New Roman" panose="02020603050405020304" pitchFamily="18" charset="0"/>
              </a:rPr>
              <a:t>rái</a:t>
            </a:r>
            <a:r>
              <a:rPr lang="en-US" sz="2000" dirty="0">
                <a:solidFill>
                  <a:srgbClr val="000000"/>
                </a:solidFill>
                <a:latin typeface="Times New Roman" panose="02020603050405020304" pitchFamily="18" charset="0"/>
                <a:ea typeface="Times New Roman" panose="02020603050405020304" pitchFamily="18" charset="0"/>
              </a:rPr>
              <a:t> </a:t>
            </a:r>
            <a:r>
              <a:rPr lang="vi-VN" sz="2000" dirty="0">
                <a:solidFill>
                  <a:srgbClr val="000000"/>
                </a:solidFill>
                <a:latin typeface="Times New Roman" panose="02020603050405020304" pitchFamily="18" charset="0"/>
                <a:ea typeface="Times New Roman" panose="02020603050405020304" pitchFamily="18" charset="0"/>
              </a:rPr>
              <a:t>Đất.</a:t>
            </a:r>
          </a:p>
          <a:p>
            <a:pPr marL="30480" marR="30480" algn="just">
              <a:spcAft>
                <a:spcPts val="1200"/>
              </a:spcAft>
            </a:pPr>
            <a:r>
              <a:rPr lang="vi-VN" sz="2000" b="1" i="1" dirty="0">
                <a:solidFill>
                  <a:srgbClr val="F81D1D"/>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000" b="1" i="1" dirty="0">
                <a:solidFill>
                  <a:srgbClr val="F81D1D"/>
                </a:solidFill>
                <a:latin typeface="Times New Roman" panose="02020603050405020304" pitchFamily="18" charset="0"/>
                <a:ea typeface="Times New Roman" panose="02020603050405020304" pitchFamily="18" charset="0"/>
              </a:rPr>
              <a:t> Con người chính là đỉnh cao kì diệu của sự sống trên Trái Đất. </a:t>
            </a:r>
            <a:endParaRPr lang="vi-VN" sz="2000" dirty="0">
              <a:solidFill>
                <a:srgbClr val="000000"/>
              </a:solidFill>
              <a:latin typeface="Times New Roman" panose="02020603050405020304" pitchFamily="18" charset="0"/>
              <a:ea typeface="Times New Roman" panose="02020603050405020304" pitchFamily="18" charset="0"/>
            </a:endParaRPr>
          </a:p>
          <a:p>
            <a:pPr marL="30480" marR="30480" algn="just">
              <a:spcAft>
                <a:spcPts val="1200"/>
              </a:spcAft>
            </a:pPr>
            <a:r>
              <a:rPr lang="en-US" sz="2000" dirty="0">
                <a:solidFill>
                  <a:srgbClr val="000000"/>
                </a:solidFill>
                <a:effectLst/>
                <a:latin typeface="Times New Roman" panose="02020603050405020304" pitchFamily="18" charset="0"/>
                <a:ea typeface="Times New Roman" panose="02020603050405020304" pitchFamily="18" charset="0"/>
              </a:rPr>
              <a:t>- Con </a:t>
            </a:r>
            <a:r>
              <a:rPr lang="en-US" sz="2000" dirty="0" err="1">
                <a:solidFill>
                  <a:srgbClr val="000000"/>
                </a:solidFill>
                <a:effectLst/>
                <a:latin typeface="Times New Roman" panose="02020603050405020304" pitchFamily="18" charset="0"/>
                <a:ea typeface="Times New Roman" panose="02020603050405020304" pitchFamily="18" charset="0"/>
              </a:rPr>
              <a:t>người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khai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thiên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nhiên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bừa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bãi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gây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ảnh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hưởng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xấu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sống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đất</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endParaRPr>
          </a:p>
          <a:p>
            <a:pPr lvl="0" algn="just">
              <a:lnSpc>
                <a:spcPts val="1800"/>
              </a:lnSpc>
              <a:spcAft>
                <a:spcPts val="600"/>
              </a:spcAft>
              <a:buSzPts val="1150"/>
            </a:pPr>
            <a:endParaRPr lang="en-US" sz="1800" dirty="0">
              <a:effectLst/>
              <a:latin typeface="Times New Roman" panose="02020603050405020304" pitchFamily="18" charset="0"/>
              <a:ea typeface="Calibri" panose="020F0502020204030204" pitchFamily="34" charset="0"/>
            </a:endParaRPr>
          </a:p>
        </p:txBody>
      </p:sp>
      <p:sp>
        <p:nvSpPr>
          <p:cNvPr id="8" name="Rectangle 7"/>
          <p:cNvSpPr/>
          <p:nvPr/>
        </p:nvSpPr>
        <p:spPr>
          <a:xfrm>
            <a:off x="4346225" y="521574"/>
            <a:ext cx="6632634" cy="461665"/>
          </a:xfrm>
          <a:prstGeom prst="rect">
            <a:avLst/>
          </a:prstGeom>
        </p:spPr>
        <p:txBody>
          <a:bodyPr wrap="square">
            <a:spAutoFit/>
          </a:bodyPr>
          <a:lstStyle/>
          <a:p>
            <a:pPr marL="4142740">
              <a:spcAft>
                <a:spcPts val="0"/>
              </a:spcAft>
            </a:pPr>
            <a:r>
              <a:rPr lang="en-US" sz="2400" b="1" dirty="0" err="1">
                <a:latin typeface="Times New Roman" panose="02020603050405020304" pitchFamily="18" charset="0"/>
                <a:ea typeface="Calibri" panose="020F0502020204030204" pitchFamily="34" charset="0"/>
              </a:rPr>
              <a:t>Hồ</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Thanh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Trang</a:t>
            </a:r>
            <a:r>
              <a:rPr lang="en-US" sz="2400" b="1" dirty="0">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17" name="Rectangle 16">
            <a:extLst>
              <a:ext uri="{FF2B5EF4-FFF2-40B4-BE49-F238E27FC236}">
                <a16:creationId xmlns:a16="http://schemas.microsoft.com/office/drawing/2014/main" id="{42C96A1F-38CF-4F25-A564-115E702F83CC}"/>
              </a:ext>
            </a:extLst>
          </p:cNvPr>
          <p:cNvSpPr/>
          <p:nvPr/>
        </p:nvSpPr>
        <p:spPr>
          <a:xfrm>
            <a:off x="873625" y="139030"/>
            <a:ext cx="102354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102 -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TRÁI ĐẤT – CÁI NÔI CỦA SỰ SỐNG</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(T2)</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85063E95-E5C5-4123-B007-1081317D8996}"/>
              </a:ext>
            </a:extLst>
          </p:cNvPr>
          <p:cNvCxnSpPr>
            <a:cxnSpLocks/>
          </p:cNvCxnSpPr>
          <p:nvPr/>
        </p:nvCxnSpPr>
        <p:spPr>
          <a:xfrm>
            <a:off x="6095999" y="1056907"/>
            <a:ext cx="29497" cy="5793350"/>
          </a:xfrm>
          <a:prstGeom prst="line">
            <a:avLst/>
          </a:prstGeom>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7A3A2298-F1ED-4E42-A1E7-C82DF1659AAC}"/>
              </a:ext>
            </a:extLst>
          </p:cNvPr>
          <p:cNvPicPr>
            <a:picLocks noChangeAspect="1"/>
          </p:cNvPicPr>
          <p:nvPr/>
        </p:nvPicPr>
        <p:blipFill>
          <a:blip r:embed="rId3"/>
          <a:stretch>
            <a:fillRect/>
          </a:stretch>
        </p:blipFill>
        <p:spPr>
          <a:xfrm>
            <a:off x="6196555" y="1087365"/>
            <a:ext cx="2976940" cy="2729052"/>
          </a:xfrm>
          <a:prstGeom prst="rect">
            <a:avLst/>
          </a:prstGeom>
        </p:spPr>
      </p:pic>
      <p:pic>
        <p:nvPicPr>
          <p:cNvPr id="4" name="Picture 3">
            <a:extLst>
              <a:ext uri="{FF2B5EF4-FFF2-40B4-BE49-F238E27FC236}">
                <a16:creationId xmlns:a16="http://schemas.microsoft.com/office/drawing/2014/main" id="{80D72CC7-7B4C-45D1-9E41-48C880F9BAAF}"/>
              </a:ext>
            </a:extLst>
          </p:cNvPr>
          <p:cNvPicPr>
            <a:picLocks noChangeAspect="1"/>
          </p:cNvPicPr>
          <p:nvPr/>
        </p:nvPicPr>
        <p:blipFill>
          <a:blip r:embed="rId4"/>
          <a:stretch>
            <a:fillRect/>
          </a:stretch>
        </p:blipFill>
        <p:spPr>
          <a:xfrm>
            <a:off x="6232063" y="3920543"/>
            <a:ext cx="2941432" cy="2828690"/>
          </a:xfrm>
          <a:prstGeom prst="rect">
            <a:avLst/>
          </a:prstGeom>
        </p:spPr>
      </p:pic>
      <p:pic>
        <p:nvPicPr>
          <p:cNvPr id="6" name="Picture 5">
            <a:extLst>
              <a:ext uri="{FF2B5EF4-FFF2-40B4-BE49-F238E27FC236}">
                <a16:creationId xmlns:a16="http://schemas.microsoft.com/office/drawing/2014/main" id="{0611D2E4-8D44-4FF5-84BD-98605630E2D9}"/>
              </a:ext>
            </a:extLst>
          </p:cNvPr>
          <p:cNvPicPr>
            <a:picLocks noChangeAspect="1"/>
          </p:cNvPicPr>
          <p:nvPr/>
        </p:nvPicPr>
        <p:blipFill>
          <a:blip r:embed="rId5"/>
          <a:stretch>
            <a:fillRect/>
          </a:stretch>
        </p:blipFill>
        <p:spPr>
          <a:xfrm>
            <a:off x="9244554" y="1087365"/>
            <a:ext cx="2781886" cy="2729052"/>
          </a:xfrm>
          <a:prstGeom prst="rect">
            <a:avLst/>
          </a:prstGeom>
        </p:spPr>
      </p:pic>
      <p:pic>
        <p:nvPicPr>
          <p:cNvPr id="9" name="Picture 8">
            <a:extLst>
              <a:ext uri="{FF2B5EF4-FFF2-40B4-BE49-F238E27FC236}">
                <a16:creationId xmlns:a16="http://schemas.microsoft.com/office/drawing/2014/main" id="{07194607-7F49-4B0F-AFA4-9870B5BCC76D}"/>
              </a:ext>
            </a:extLst>
          </p:cNvPr>
          <p:cNvPicPr>
            <a:picLocks noChangeAspect="1"/>
          </p:cNvPicPr>
          <p:nvPr/>
        </p:nvPicPr>
        <p:blipFill>
          <a:blip r:embed="rId6"/>
          <a:stretch>
            <a:fillRect/>
          </a:stretch>
        </p:blipFill>
        <p:spPr>
          <a:xfrm>
            <a:off x="9256622" y="3932657"/>
            <a:ext cx="2881745" cy="2811044"/>
          </a:xfrm>
          <a:prstGeom prst="rect">
            <a:avLst/>
          </a:prstGeom>
        </p:spPr>
      </p:pic>
    </p:spTree>
    <p:extLst>
      <p:ext uri="{BB962C8B-B14F-4D97-AF65-F5344CB8AC3E}">
        <p14:creationId xmlns:p14="http://schemas.microsoft.com/office/powerpoint/2010/main" val="169882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Effect transition="in" filter="wipe(down)">
                                      <p:cBhvr>
                                        <p:cTn id="11" dur="500"/>
                                        <p:tgtEl>
                                          <p:spTgt spid="3">
                                            <p:txEl>
                                              <p:pRg st="9" end="9"/>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1028700"/>
            <a:ext cx="11517055" cy="5545394"/>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718150" y="751866"/>
            <a:ext cx="3626547" cy="663677"/>
          </a:xfrm>
          <a:prstGeom prst="rect">
            <a:avLst/>
          </a:prstGeom>
        </p:spPr>
      </p:pic>
      <p:sp>
        <p:nvSpPr>
          <p:cNvPr id="22" name="4-Point Star 21"/>
          <p:cNvSpPr/>
          <p:nvPr/>
        </p:nvSpPr>
        <p:spPr>
          <a:xfrm>
            <a:off x="34559" y="142717"/>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875889" y="154858"/>
            <a:ext cx="1042751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102 -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TRÁI ĐẤT – CÁI NÔI CỦA SỰ SỐNG</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(T2)</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Rectangle 7"/>
          <p:cNvSpPr/>
          <p:nvPr/>
        </p:nvSpPr>
        <p:spPr>
          <a:xfrm>
            <a:off x="4457253" y="234273"/>
            <a:ext cx="6651821" cy="830997"/>
          </a:xfrm>
          <a:prstGeom prst="rect">
            <a:avLst/>
          </a:prstGeom>
        </p:spPr>
        <p:txBody>
          <a:bodyPr wrap="none">
            <a:spAutoFit/>
          </a:bodyPr>
          <a:lstStyle/>
          <a:p>
            <a:pPr marL="414274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414274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Hồ</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Thanh Trang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4" name="Rectangle 13"/>
          <p:cNvSpPr/>
          <p:nvPr/>
        </p:nvSpPr>
        <p:spPr>
          <a:xfrm>
            <a:off x="4087091" y="785375"/>
            <a:ext cx="3055510" cy="584775"/>
          </a:xfrm>
          <a:prstGeom prst="rect">
            <a:avLst/>
          </a:prstGeom>
        </p:spPr>
        <p:txBody>
          <a:bodyPr wrap="square">
            <a:spAutoFit/>
          </a:bodyPr>
          <a:lstStyle/>
          <a:p>
            <a:pPr algn="ctr"/>
            <a:r>
              <a:rPr lang="vi-VN" sz="3200" b="1" dirty="0">
                <a:solidFill>
                  <a:srgbClr val="0000FF"/>
                </a:solidFill>
                <a:latin typeface="Times New Roman" panose="02020603050405020304" pitchFamily="18" charset="0"/>
              </a:rPr>
              <a:t>Luyện tập</a:t>
            </a:r>
            <a:endParaRPr lang="en-US" sz="3200" dirty="0"/>
          </a:p>
        </p:txBody>
      </p:sp>
      <p:sp>
        <p:nvSpPr>
          <p:cNvPr id="16" name="Rectangle 15"/>
          <p:cNvSpPr/>
          <p:nvPr/>
        </p:nvSpPr>
        <p:spPr>
          <a:xfrm>
            <a:off x="550672" y="1879624"/>
            <a:ext cx="11077954" cy="4032835"/>
          </a:xfrm>
          <a:prstGeom prst="rect">
            <a:avLst/>
          </a:prstGeom>
        </p:spPr>
        <p:txBody>
          <a:bodyPr wrap="square">
            <a:spAutoFit/>
          </a:bodyPr>
          <a:lstStyle/>
          <a:p>
            <a:pPr algn="just">
              <a:lnSpc>
                <a:spcPct val="107000"/>
              </a:lnSpc>
              <a:spcAft>
                <a:spcPts val="800"/>
              </a:spcAft>
            </a:pPr>
            <a:r>
              <a:rPr lang="en-US" sz="3200" b="1" u="sng"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b="1" u="sng" dirty="0">
                <a:latin typeface="Times New Roman" panose="02020603050405020304" pitchFamily="18" charset="0"/>
                <a:ea typeface="Calibri" panose="020F0502020204030204" pitchFamily="34" charset="0"/>
                <a:cs typeface="Times New Roman" panose="02020603050405020304" pitchFamily="18" charset="0"/>
              </a:rPr>
              <a:t> 1</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vi-VN" sz="3200" b="1" i="1" dirty="0">
                <a:latin typeface="Times New Roman" panose="02020603050405020304" pitchFamily="18" charset="0"/>
                <a:ea typeface="Calibri" panose="020F0502020204030204" pitchFamily="34" charset="0"/>
                <a:cs typeface="Times New Roman" panose="02020603050405020304" pitchFamily="18" charset="0"/>
              </a:rPr>
              <a:t>Trong văn bản “Trái đất – cái nôi của sự sống, loại tài nguyên nào dưới đây được coi là “Vị thần hộ mệnh” của sự sống trên Trái Đất?</a:t>
            </a:r>
          </a:p>
          <a:p>
            <a:pPr algn="just">
              <a:lnSpc>
                <a:spcPct val="107000"/>
              </a:lnSpc>
              <a:spcAft>
                <a:spcPts val="800"/>
              </a:spcAft>
            </a:pPr>
            <a:r>
              <a:rPr lang="vi-VN" sz="36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A. Đất                  B. Nước                 C. Không khí</a:t>
            </a: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Tx/>
              <a:buAutoNum type="alphaUcPeriod"/>
            </a:pPr>
            <a:endParaRPr lang="vi-VN" sz="2400" b="1" i="1"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AutoNum type="alphaUcPeriod"/>
            </a:pPr>
            <a:endParaRPr lang="vi-VN" sz="2400" b="1"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406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 calcmode="lin" valueType="num">
                                      <p:cBhvr additive="base">
                                        <p:cTn id="15"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1028700"/>
            <a:ext cx="11517055" cy="5545394"/>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718150" y="751866"/>
            <a:ext cx="3626547" cy="663677"/>
          </a:xfrm>
          <a:prstGeom prst="rect">
            <a:avLst/>
          </a:prstGeom>
        </p:spPr>
      </p:pic>
      <p:sp>
        <p:nvSpPr>
          <p:cNvPr id="22" name="4-Point Star 21"/>
          <p:cNvSpPr/>
          <p:nvPr/>
        </p:nvSpPr>
        <p:spPr>
          <a:xfrm>
            <a:off x="34559" y="142717"/>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875889" y="154858"/>
            <a:ext cx="1042751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102 -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TRÁI ĐẤT – CÁI NÔI CỦA SỰ SỐNG</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(T2)</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Rectangle 7"/>
          <p:cNvSpPr/>
          <p:nvPr/>
        </p:nvSpPr>
        <p:spPr>
          <a:xfrm>
            <a:off x="4457253" y="234273"/>
            <a:ext cx="6651821" cy="830997"/>
          </a:xfrm>
          <a:prstGeom prst="rect">
            <a:avLst/>
          </a:prstGeom>
        </p:spPr>
        <p:txBody>
          <a:bodyPr wrap="none">
            <a:spAutoFit/>
          </a:bodyPr>
          <a:lstStyle/>
          <a:p>
            <a:pPr marL="414274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414274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Hồ</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Thanh Trang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4" name="Rectangle 13"/>
          <p:cNvSpPr/>
          <p:nvPr/>
        </p:nvSpPr>
        <p:spPr>
          <a:xfrm>
            <a:off x="4087091" y="785375"/>
            <a:ext cx="3055510" cy="584775"/>
          </a:xfrm>
          <a:prstGeom prst="rect">
            <a:avLst/>
          </a:prstGeom>
        </p:spPr>
        <p:txBody>
          <a:bodyPr wrap="square">
            <a:spAutoFit/>
          </a:bodyPr>
          <a:lstStyle/>
          <a:p>
            <a:pPr algn="ctr"/>
            <a:r>
              <a:rPr lang="vi-VN" sz="3200" b="1" dirty="0">
                <a:solidFill>
                  <a:srgbClr val="0000FF"/>
                </a:solidFill>
                <a:latin typeface="Times New Roman" panose="02020603050405020304" pitchFamily="18" charset="0"/>
              </a:rPr>
              <a:t>Luyện tập</a:t>
            </a:r>
            <a:endParaRPr lang="en-US" sz="3200" dirty="0"/>
          </a:p>
        </p:txBody>
      </p:sp>
      <p:sp>
        <p:nvSpPr>
          <p:cNvPr id="16" name="Rectangle 15"/>
          <p:cNvSpPr/>
          <p:nvPr/>
        </p:nvSpPr>
        <p:spPr>
          <a:xfrm>
            <a:off x="550672" y="1879624"/>
            <a:ext cx="11077954" cy="4032835"/>
          </a:xfrm>
          <a:prstGeom prst="rect">
            <a:avLst/>
          </a:prstGeom>
        </p:spPr>
        <p:txBody>
          <a:bodyPr wrap="square">
            <a:spAutoFit/>
          </a:bodyPr>
          <a:lstStyle/>
          <a:p>
            <a:pPr algn="just">
              <a:lnSpc>
                <a:spcPct val="107000"/>
              </a:lnSpc>
              <a:spcAft>
                <a:spcPts val="800"/>
              </a:spcAft>
            </a:pPr>
            <a:r>
              <a:rPr lang="en-US" sz="3200" b="1" u="sng"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b="1" u="sng" dirty="0">
                <a:latin typeface="Times New Roman" panose="02020603050405020304" pitchFamily="18" charset="0"/>
                <a:ea typeface="Calibri" panose="020F0502020204030204" pitchFamily="34" charset="0"/>
                <a:cs typeface="Times New Roman" panose="02020603050405020304" pitchFamily="18" charset="0"/>
              </a:rPr>
              <a:t> 1</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vi-VN" sz="3200" b="1" i="1" dirty="0">
                <a:latin typeface="Times New Roman" panose="02020603050405020304" pitchFamily="18" charset="0"/>
                <a:ea typeface="Calibri" panose="020F0502020204030204" pitchFamily="34" charset="0"/>
                <a:cs typeface="Times New Roman" panose="02020603050405020304" pitchFamily="18" charset="0"/>
              </a:rPr>
              <a:t>Trong văn bản “Trái đất – cái nôi của sự sống, loại tài nguyên nào dưới đây được coi là “Vị thần hộ mệnh” của sự sống trên Trái Đất?</a:t>
            </a:r>
          </a:p>
          <a:p>
            <a:pPr algn="just">
              <a:lnSpc>
                <a:spcPct val="107000"/>
              </a:lnSpc>
              <a:spcAft>
                <a:spcPts val="800"/>
              </a:spcAft>
            </a:pPr>
            <a:r>
              <a:rPr lang="vi-VN" sz="36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A. Đất                  </a:t>
            </a:r>
            <a:r>
              <a:rPr lang="vi-VN"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Nước                 </a:t>
            </a:r>
            <a:r>
              <a:rPr lang="vi-VN" sz="3200" dirty="0">
                <a:latin typeface="Times New Roman" panose="02020603050405020304" pitchFamily="18" charset="0"/>
                <a:ea typeface="Calibri" panose="020F0502020204030204" pitchFamily="34" charset="0"/>
                <a:cs typeface="Times New Roman" panose="02020603050405020304" pitchFamily="18" charset="0"/>
              </a:rPr>
              <a:t>C. Không khí</a:t>
            </a:r>
          </a:p>
          <a:p>
            <a:pPr algn="just">
              <a:lnSpc>
                <a:spcPct val="107000"/>
              </a:lnSpc>
              <a:spcAft>
                <a:spcPts val="800"/>
              </a:spcAft>
            </a:pP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Tx/>
              <a:buAutoNum type="alphaUcPeriod"/>
            </a:pPr>
            <a:endParaRPr lang="vi-VN" sz="2400" b="1" i="1"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AutoNum type="alphaUcPeriod"/>
            </a:pPr>
            <a:endParaRPr lang="vi-VN" sz="2400" b="1"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160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90711" y="1098778"/>
            <a:ext cx="11862744" cy="5759221"/>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718150" y="751866"/>
            <a:ext cx="3626547" cy="663677"/>
          </a:xfrm>
          <a:prstGeom prst="rect">
            <a:avLst/>
          </a:prstGeom>
        </p:spPr>
      </p:pic>
      <p:sp>
        <p:nvSpPr>
          <p:cNvPr id="22" name="4-Point Star 21"/>
          <p:cNvSpPr/>
          <p:nvPr/>
        </p:nvSpPr>
        <p:spPr>
          <a:xfrm>
            <a:off x="34559" y="142717"/>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836412" y="195138"/>
            <a:ext cx="1042751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102 -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TRÁI ĐẤT – CÁI NÔI CỦA SỰ SỐNG</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(T2)</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Rectangle 7"/>
          <p:cNvSpPr/>
          <p:nvPr/>
        </p:nvSpPr>
        <p:spPr>
          <a:xfrm>
            <a:off x="4457253" y="234273"/>
            <a:ext cx="6651821" cy="830997"/>
          </a:xfrm>
          <a:prstGeom prst="rect">
            <a:avLst/>
          </a:prstGeom>
        </p:spPr>
        <p:txBody>
          <a:bodyPr wrap="none">
            <a:spAutoFit/>
          </a:bodyPr>
          <a:lstStyle/>
          <a:p>
            <a:pPr marL="414274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414274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Hồ</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Thanh Trang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4" name="Rectangle 13"/>
          <p:cNvSpPr/>
          <p:nvPr/>
        </p:nvSpPr>
        <p:spPr>
          <a:xfrm>
            <a:off x="4087091" y="785375"/>
            <a:ext cx="3055510" cy="584775"/>
          </a:xfrm>
          <a:prstGeom prst="rect">
            <a:avLst/>
          </a:prstGeom>
        </p:spPr>
        <p:txBody>
          <a:bodyPr wrap="square">
            <a:spAutoFit/>
          </a:bodyPr>
          <a:lstStyle/>
          <a:p>
            <a:pPr algn="ctr"/>
            <a:r>
              <a:rPr lang="vi-VN" sz="3200" b="1" dirty="0">
                <a:solidFill>
                  <a:srgbClr val="0000FF"/>
                </a:solidFill>
                <a:latin typeface="Times New Roman" panose="02020603050405020304" pitchFamily="18" charset="0"/>
                <a:ea typeface="Times New Roman" panose="02020603050405020304" pitchFamily="18" charset="0"/>
              </a:rPr>
              <a:t>Luyện tập</a:t>
            </a:r>
            <a:endParaRPr lang="en-US" sz="3200" dirty="0"/>
          </a:p>
        </p:txBody>
      </p:sp>
      <p:graphicFrame>
        <p:nvGraphicFramePr>
          <p:cNvPr id="18" name="Group 100">
            <a:extLst>
              <a:ext uri="{FF2B5EF4-FFF2-40B4-BE49-F238E27FC236}">
                <a16:creationId xmlns:a16="http://schemas.microsoft.com/office/drawing/2014/main" id="{76BAE594-4B8B-459F-9C5F-32C9B6BFB407}"/>
              </a:ext>
            </a:extLst>
          </p:cNvPr>
          <p:cNvGraphicFramePr>
            <a:graphicFrameLocks noGrp="1"/>
          </p:cNvGraphicFramePr>
          <p:nvPr>
            <p:ph sz="half" idx="1"/>
            <p:extLst>
              <p:ext uri="{D42A27DB-BD31-4B8C-83A1-F6EECF244321}">
                <p14:modId xmlns:p14="http://schemas.microsoft.com/office/powerpoint/2010/main" val="4226676291"/>
              </p:ext>
            </p:extLst>
          </p:nvPr>
        </p:nvGraphicFramePr>
        <p:xfrm>
          <a:off x="1565563" y="2715800"/>
          <a:ext cx="1981200" cy="3043421"/>
        </p:xfrm>
        <a:graphic>
          <a:graphicData uri="http://schemas.openxmlformats.org/drawingml/2006/table">
            <a:tbl>
              <a:tblPr/>
              <a:tblGrid>
                <a:gridCol w="1981200">
                  <a:extLst>
                    <a:ext uri="{9D8B030D-6E8A-4147-A177-3AD203B41FA5}">
                      <a16:colId xmlns:a16="http://schemas.microsoft.com/office/drawing/2014/main" val="20000"/>
                    </a:ext>
                  </a:extLst>
                </a:gridCol>
              </a:tblGrid>
              <a:tr h="65740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vi-VN" sz="2400" b="1" i="1" dirty="0">
                          <a:solidFill>
                            <a:srgbClr val="FF0000"/>
                          </a:solidFill>
                          <a:latin typeface="Times New Roman" panose="02020603050405020304" pitchFamily="18" charset="0"/>
                          <a:cs typeface="Times New Roman" panose="02020603050405020304" pitchFamily="18" charset="0"/>
                        </a:rPr>
                        <a:t>Đoạn</a:t>
                      </a:r>
                      <a:endParaRPr kumimoji="0" lang="en-US" sz="2400" b="1" i="0" u="none" strike="noStrike" cap="none" normalizeH="0" baseline="0" dirty="0">
                        <a:ln>
                          <a:noFill/>
                        </a:ln>
                        <a:solidFill>
                          <a:srgbClr val="FF0000"/>
                        </a:solidFill>
                        <a:effectLst/>
                        <a:latin typeface="+mj-lt"/>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468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vi-VN" sz="2400" b="1" i="0" u="none" strike="noStrike" cap="none" normalizeH="0" baseline="0" dirty="0">
                          <a:ln>
                            <a:noFill/>
                          </a:ln>
                          <a:solidFill>
                            <a:schemeClr val="tx1"/>
                          </a:solidFill>
                          <a:effectLst/>
                          <a:latin typeface="+mj-lt"/>
                        </a:rPr>
                        <a:t>1</a:t>
                      </a:r>
                      <a:r>
                        <a:rPr kumimoji="0" lang="vi-VN" sz="2400" b="0" i="0" u="none" strike="noStrike" cap="none" normalizeH="0" baseline="0" dirty="0">
                          <a:ln>
                            <a:noFill/>
                          </a:ln>
                          <a:solidFill>
                            <a:schemeClr val="tx1"/>
                          </a:solidFill>
                          <a:effectLst/>
                          <a:latin typeface="+mj-lt"/>
                        </a:rPr>
                        <a:t>. Đoạn 2</a:t>
                      </a:r>
                      <a:endParaRPr kumimoji="0" lang="en-US" sz="2400" b="0" i="0" u="none" strike="noStrike" cap="none" normalizeH="0" baseline="0" dirty="0">
                        <a:ln>
                          <a:noFill/>
                        </a:ln>
                        <a:solidFill>
                          <a:schemeClr val="tx1"/>
                        </a:solidFill>
                        <a:effectLst/>
                        <a:latin typeface="+mj-lt"/>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9665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vi-VN" sz="2400" b="1" i="0" u="none" strike="noStrike" cap="none" normalizeH="0" baseline="0" dirty="0">
                          <a:ln>
                            <a:noFill/>
                          </a:ln>
                          <a:solidFill>
                            <a:schemeClr val="tx1"/>
                          </a:solidFill>
                          <a:effectLst/>
                          <a:latin typeface="+mj-lt"/>
                        </a:rPr>
                        <a:t>2</a:t>
                      </a:r>
                      <a:r>
                        <a:rPr kumimoji="0" lang="vi-VN" sz="2400" b="0" i="0" u="none" strike="noStrike" cap="none" normalizeH="0" baseline="0" dirty="0">
                          <a:ln>
                            <a:noFill/>
                          </a:ln>
                          <a:solidFill>
                            <a:schemeClr val="tx1"/>
                          </a:solidFill>
                          <a:effectLst/>
                          <a:latin typeface="+mj-lt"/>
                        </a:rPr>
                        <a:t>. Đoạn 3</a:t>
                      </a:r>
                      <a:endParaRPr kumimoji="0" lang="en-US" sz="2400" b="0" i="0" u="none" strike="noStrike" cap="none" normalizeH="0" baseline="0" dirty="0">
                        <a:ln>
                          <a:noFill/>
                        </a:ln>
                        <a:solidFill>
                          <a:schemeClr val="tx1"/>
                        </a:solidFill>
                        <a:effectLst/>
                        <a:latin typeface="+mj-lt"/>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94684">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vi-VN" sz="2400" b="1" i="0" u="none" strike="noStrike" cap="none" normalizeH="0" baseline="0" dirty="0">
                          <a:ln>
                            <a:noFill/>
                          </a:ln>
                          <a:solidFill>
                            <a:schemeClr val="tx1"/>
                          </a:solidFill>
                          <a:effectLst/>
                          <a:latin typeface="+mj-lt"/>
                        </a:rPr>
                        <a:t>3</a:t>
                      </a:r>
                      <a:r>
                        <a:rPr kumimoji="0" lang="vi-VN" sz="2400" b="0" i="0" u="none" strike="noStrike" cap="none" normalizeH="0" baseline="0" dirty="0">
                          <a:ln>
                            <a:noFill/>
                          </a:ln>
                          <a:solidFill>
                            <a:schemeClr val="tx1"/>
                          </a:solidFill>
                          <a:effectLst/>
                          <a:latin typeface="+mj-lt"/>
                        </a:rPr>
                        <a:t>. Đoạn 4</a:t>
                      </a:r>
                      <a:endParaRPr kumimoji="0" lang="en-US" sz="2400" b="0" i="0" u="none" strike="noStrike" cap="none" normalizeH="0" baseline="0" dirty="0">
                        <a:ln>
                          <a:noFill/>
                        </a:ln>
                        <a:solidFill>
                          <a:schemeClr val="tx1"/>
                        </a:solidFill>
                        <a:effectLst/>
                        <a:latin typeface="+mj-lt"/>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9" name="Group 99">
            <a:extLst>
              <a:ext uri="{FF2B5EF4-FFF2-40B4-BE49-F238E27FC236}">
                <a16:creationId xmlns:a16="http://schemas.microsoft.com/office/drawing/2014/main" id="{EDFDE1C9-17F0-4736-8370-C6359FD8FEC1}"/>
              </a:ext>
            </a:extLst>
          </p:cNvPr>
          <p:cNvGraphicFramePr>
            <a:graphicFrameLocks/>
          </p:cNvGraphicFramePr>
          <p:nvPr>
            <p:extLst>
              <p:ext uri="{D42A27DB-BD31-4B8C-83A1-F6EECF244321}">
                <p14:modId xmlns:p14="http://schemas.microsoft.com/office/powerpoint/2010/main" val="1221724809"/>
              </p:ext>
            </p:extLst>
          </p:nvPr>
        </p:nvGraphicFramePr>
        <p:xfrm>
          <a:off x="5444837" y="2715800"/>
          <a:ext cx="6165272" cy="3111879"/>
        </p:xfrm>
        <a:graphic>
          <a:graphicData uri="http://schemas.openxmlformats.org/drawingml/2006/table">
            <a:tbl>
              <a:tblPr/>
              <a:tblGrid>
                <a:gridCol w="6165272">
                  <a:extLst>
                    <a:ext uri="{9D8B030D-6E8A-4147-A177-3AD203B41FA5}">
                      <a16:colId xmlns:a16="http://schemas.microsoft.com/office/drawing/2014/main" val="20000"/>
                    </a:ext>
                  </a:extLst>
                </a:gridCol>
              </a:tblGrid>
              <a:tr h="642981">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lang="vi-VN" sz="2400" b="1" i="1" dirty="0">
                          <a:solidFill>
                            <a:srgbClr val="FF0000"/>
                          </a:solidFill>
                          <a:latin typeface="Times New Roman" panose="02020603050405020304" pitchFamily="18" charset="0"/>
                          <a:cs typeface="Times New Roman" panose="02020603050405020304" pitchFamily="18" charset="0"/>
                        </a:rPr>
                        <a:t>Nội dung</a:t>
                      </a:r>
                      <a:r>
                        <a:rPr lang="en-US" sz="2400" b="1" i="1" dirty="0">
                          <a:solidFill>
                            <a:srgbClr val="FF0000"/>
                          </a:solidFill>
                          <a:latin typeface="Times New Roman" panose="02020603050405020304" pitchFamily="18" charset="0"/>
                          <a:cs typeface="Times New Roman" panose="02020603050405020304" pitchFamily="18" charset="0"/>
                        </a:rPr>
                        <a:t> </a:t>
                      </a:r>
                      <a:endParaRPr kumimoji="0" lang="en-US" sz="2400" b="1" i="0" u="none" strike="noStrike" cap="none" normalizeH="0" baseline="0" dirty="0">
                        <a:ln>
                          <a:noFill/>
                        </a:ln>
                        <a:solidFill>
                          <a:srgbClr val="FF0000"/>
                        </a:solidFill>
                        <a:effectLst/>
                        <a:latin typeface="+mj-lt"/>
                      </a:endParaRPr>
                    </a:p>
                  </a:txBody>
                  <a:tcPr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87">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vi-VN" sz="2400" b="1" i="0" u="none" strike="noStrike" cap="none" normalizeH="0" baseline="0" dirty="0">
                          <a:ln>
                            <a:noFill/>
                          </a:ln>
                          <a:solidFill>
                            <a:schemeClr val="tx1"/>
                          </a:solidFill>
                          <a:effectLst/>
                          <a:latin typeface="+mj-lt"/>
                        </a:rPr>
                        <a:t>A. </a:t>
                      </a:r>
                      <a:r>
                        <a:rPr kumimoji="0" lang="vi-VN" sz="2400" b="0" i="0" u="none" strike="noStrike" cap="none" normalizeH="0" baseline="0" dirty="0">
                          <a:ln>
                            <a:noFill/>
                          </a:ln>
                          <a:solidFill>
                            <a:schemeClr val="tx1"/>
                          </a:solidFill>
                          <a:effectLst/>
                          <a:latin typeface="+mj-lt"/>
                        </a:rPr>
                        <a:t>Con người là đỉnh cao kì diệu của sự sống trên Trái Đất</a:t>
                      </a:r>
                      <a:endParaRPr kumimoji="0" lang="en-US" sz="2400" b="0" i="0" u="none" strike="noStrike" cap="none" normalizeH="0" baseline="0" dirty="0">
                        <a:ln>
                          <a:noFill/>
                        </a:ln>
                        <a:solidFill>
                          <a:schemeClr val="tx1"/>
                        </a:solidFill>
                        <a:effectLst/>
                        <a:latin typeface="+mj-lt"/>
                      </a:endParaRPr>
                    </a:p>
                  </a:txBody>
                  <a:tcPr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2981">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vi-VN" sz="2400" b="1" i="0" u="none" strike="noStrike" cap="none" normalizeH="0" baseline="0" dirty="0">
                          <a:ln>
                            <a:noFill/>
                          </a:ln>
                          <a:solidFill>
                            <a:schemeClr val="tx1"/>
                          </a:solidFill>
                          <a:effectLst/>
                          <a:latin typeface="+mj-lt"/>
                        </a:rPr>
                        <a:t>B. </a:t>
                      </a:r>
                      <a:r>
                        <a:rPr kumimoji="0" lang="vi-VN" sz="2400" b="0" i="0" u="none" strike="noStrike" cap="none" normalizeH="0" baseline="0" dirty="0">
                          <a:ln>
                            <a:noFill/>
                          </a:ln>
                          <a:solidFill>
                            <a:schemeClr val="tx1"/>
                          </a:solidFill>
                          <a:effectLst/>
                          <a:latin typeface="+mj-lt"/>
                        </a:rPr>
                        <a:t>Nước có vai trò vô cùng quan trọng. Nó quyết định sự sống trên Trái Đất.</a:t>
                      </a:r>
                      <a:endParaRPr kumimoji="0" lang="en-US" sz="2400" b="0" i="0" u="none" strike="noStrike" cap="none" normalizeH="0" baseline="0" dirty="0">
                        <a:ln>
                          <a:noFill/>
                        </a:ln>
                        <a:solidFill>
                          <a:schemeClr val="tx1"/>
                        </a:solidFill>
                        <a:effectLst/>
                        <a:latin typeface="+mj-lt"/>
                      </a:endParaRPr>
                    </a:p>
                  </a:txBody>
                  <a:tcPr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87">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vi-VN" sz="2400" b="1" i="0" u="none" strike="noStrike" cap="none" normalizeH="0" baseline="0" dirty="0">
                          <a:ln>
                            <a:noFill/>
                          </a:ln>
                          <a:solidFill>
                            <a:schemeClr val="tx1"/>
                          </a:solidFill>
                          <a:effectLst/>
                          <a:latin typeface="+mj-lt"/>
                        </a:rPr>
                        <a:t>C. </a:t>
                      </a:r>
                      <a:r>
                        <a:rPr kumimoji="0" lang="vi-VN" sz="2400" b="0" i="0" u="none" strike="noStrike" cap="none" normalizeH="0" baseline="0" dirty="0">
                          <a:ln>
                            <a:noFill/>
                          </a:ln>
                          <a:solidFill>
                            <a:schemeClr val="tx1"/>
                          </a:solidFill>
                          <a:effectLst/>
                          <a:latin typeface="+mj-lt"/>
                        </a:rPr>
                        <a:t>Sự sống trên Trái Đất vô cùng phong phú, đa dạng và kì diệu.</a:t>
                      </a:r>
                      <a:endParaRPr kumimoji="0" lang="en-US" sz="2400" b="0" i="0" u="none" strike="noStrike" cap="none" normalizeH="0" baseline="0" dirty="0">
                        <a:ln>
                          <a:noFill/>
                        </a:ln>
                        <a:solidFill>
                          <a:schemeClr val="tx1"/>
                        </a:solidFill>
                        <a:effectLst/>
                        <a:latin typeface="+mj-lt"/>
                      </a:endParaRPr>
                    </a:p>
                  </a:txBody>
                  <a:tcPr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cxnSp>
        <p:nvCxnSpPr>
          <p:cNvPr id="3" name="Straight Arrow Connector 2">
            <a:extLst>
              <a:ext uri="{FF2B5EF4-FFF2-40B4-BE49-F238E27FC236}">
                <a16:creationId xmlns:a16="http://schemas.microsoft.com/office/drawing/2014/main" id="{84DCCCA8-EA5F-41B4-9A32-AAD04C41DA75}"/>
              </a:ext>
            </a:extLst>
          </p:cNvPr>
          <p:cNvCxnSpPr/>
          <p:nvPr/>
        </p:nvCxnSpPr>
        <p:spPr>
          <a:xfrm>
            <a:off x="3505200" y="3766592"/>
            <a:ext cx="1898074" cy="845127"/>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 name="Straight Arrow Connector 5">
            <a:extLst>
              <a:ext uri="{FF2B5EF4-FFF2-40B4-BE49-F238E27FC236}">
                <a16:creationId xmlns:a16="http://schemas.microsoft.com/office/drawing/2014/main" id="{FBC837C1-3BF1-447B-98A4-46EAEDFFE3B8}"/>
              </a:ext>
            </a:extLst>
          </p:cNvPr>
          <p:cNvCxnSpPr>
            <a:cxnSpLocks/>
          </p:cNvCxnSpPr>
          <p:nvPr/>
        </p:nvCxnSpPr>
        <p:spPr>
          <a:xfrm>
            <a:off x="3546763" y="4585854"/>
            <a:ext cx="1898074" cy="845127"/>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890B5916-AF43-4B10-BFE1-3A30386AA372}"/>
              </a:ext>
            </a:extLst>
          </p:cNvPr>
          <p:cNvCxnSpPr>
            <a:cxnSpLocks/>
          </p:cNvCxnSpPr>
          <p:nvPr/>
        </p:nvCxnSpPr>
        <p:spPr>
          <a:xfrm flipV="1">
            <a:off x="3546763" y="3766592"/>
            <a:ext cx="1856511" cy="1680378"/>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1" name="Text Box 7">
            <a:extLst>
              <a:ext uri="{FF2B5EF4-FFF2-40B4-BE49-F238E27FC236}">
                <a16:creationId xmlns:a16="http://schemas.microsoft.com/office/drawing/2014/main" id="{6DC1D158-90E0-45F9-8347-844DB19945C9}"/>
              </a:ext>
            </a:extLst>
          </p:cNvPr>
          <p:cNvSpPr txBox="1">
            <a:spLocks noChangeArrowheads="1"/>
          </p:cNvSpPr>
          <p:nvPr/>
        </p:nvSpPr>
        <p:spPr bwMode="auto">
          <a:xfrm>
            <a:off x="621257" y="1773373"/>
            <a:ext cx="11008682" cy="523220"/>
          </a:xfrm>
          <a:prstGeom prst="rect">
            <a:avLst/>
          </a:prstGeom>
          <a:no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000000"/>
              </a:buClr>
              <a:buSzPct val="100000"/>
              <a:buFont typeface="Times New Roman" panose="02020603050405020304" pitchFamily="18" charset="0"/>
              <a:buNone/>
              <a:defRPr/>
            </a:pPr>
            <a:r>
              <a:rPr lang="vi-VN" sz="2800" b="1" u="sng" dirty="0">
                <a:latin typeface="Times New Roman" panose="02020603050405020304" pitchFamily="18" charset="0"/>
                <a:cs typeface="Times New Roman" panose="02020603050405020304" pitchFamily="18" charset="0"/>
              </a:rPr>
              <a:t>Câu 2</a:t>
            </a:r>
            <a:r>
              <a:rPr lang="vi-VN"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Nối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cột</a:t>
            </a:r>
            <a:r>
              <a:rPr lang="en-US" sz="2800" b="1" i="1" dirty="0">
                <a:latin typeface="Times New Roman" panose="02020603050405020304" pitchFamily="18" charset="0"/>
                <a:cs typeface="Times New Roman" panose="02020603050405020304" pitchFamily="18" charset="0"/>
              </a:rPr>
              <a:t> </a:t>
            </a:r>
            <a:r>
              <a:rPr lang="vi-VN" sz="2800" b="1" i="1" dirty="0">
                <a:solidFill>
                  <a:srgbClr val="FF0000"/>
                </a:solidFill>
                <a:latin typeface="Times New Roman" panose="02020603050405020304" pitchFamily="18" charset="0"/>
                <a:cs typeface="Times New Roman" panose="02020603050405020304" pitchFamily="18" charset="0"/>
              </a:rPr>
              <a:t>Đoạn</a:t>
            </a:r>
            <a:r>
              <a:rPr lang="en-US" sz="2800" b="1"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với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cột</a:t>
            </a:r>
            <a:r>
              <a:rPr lang="en-US" sz="2800" b="1" i="1" dirty="0">
                <a:latin typeface="Times New Roman" panose="02020603050405020304" pitchFamily="18" charset="0"/>
                <a:cs typeface="Times New Roman" panose="02020603050405020304" pitchFamily="18" charset="0"/>
              </a:rPr>
              <a:t> </a:t>
            </a:r>
            <a:r>
              <a:rPr lang="vi-VN" sz="2800" b="1" i="1" dirty="0">
                <a:solidFill>
                  <a:srgbClr val="FF0000"/>
                </a:solidFill>
                <a:latin typeface="Times New Roman" panose="02020603050405020304" pitchFamily="18" charset="0"/>
                <a:cs typeface="Times New Roman" panose="02020603050405020304" pitchFamily="18" charset="0"/>
              </a:rPr>
              <a:t>Nội dung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sao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cho</a:t>
            </a:r>
            <a:r>
              <a:rPr lang="en-US" sz="2800" b="1"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phù hợp</a:t>
            </a:r>
            <a:r>
              <a:rPr lang="en-US" sz="28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6397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90711" y="1098778"/>
            <a:ext cx="11862744" cy="5759221"/>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34559" y="142717"/>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967364" y="171959"/>
            <a:ext cx="1042751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102 -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TRÁI ĐẤT – CÁI NÔI CỦA SỰ SỐNG</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(T2)</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Rectangle 7"/>
          <p:cNvSpPr/>
          <p:nvPr/>
        </p:nvSpPr>
        <p:spPr>
          <a:xfrm>
            <a:off x="4457253" y="234273"/>
            <a:ext cx="6651821" cy="830997"/>
          </a:xfrm>
          <a:prstGeom prst="rect">
            <a:avLst/>
          </a:prstGeom>
        </p:spPr>
        <p:txBody>
          <a:bodyPr wrap="none">
            <a:spAutoFit/>
          </a:bodyPr>
          <a:lstStyle/>
          <a:p>
            <a:pPr marL="414274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414274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Hồ</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Thanh Trang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1" name="Text Box 7">
            <a:extLst>
              <a:ext uri="{FF2B5EF4-FFF2-40B4-BE49-F238E27FC236}">
                <a16:creationId xmlns:a16="http://schemas.microsoft.com/office/drawing/2014/main" id="{6DC1D158-90E0-45F9-8347-844DB19945C9}"/>
              </a:ext>
            </a:extLst>
          </p:cNvPr>
          <p:cNvSpPr txBox="1">
            <a:spLocks noChangeArrowheads="1"/>
          </p:cNvSpPr>
          <p:nvPr/>
        </p:nvSpPr>
        <p:spPr bwMode="auto">
          <a:xfrm>
            <a:off x="342458" y="1301346"/>
            <a:ext cx="11559249" cy="6678751"/>
          </a:xfrm>
          <a:prstGeom prst="rect">
            <a:avLst/>
          </a:prstGeom>
          <a:no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000000"/>
              </a:buClr>
              <a:buSzPct val="100000"/>
              <a:buFont typeface="Times New Roman" panose="02020603050405020304" pitchFamily="18" charset="0"/>
              <a:buNone/>
              <a:defRPr/>
            </a:pPr>
            <a:r>
              <a:rPr lang="vi-VN" sz="2400" b="1" u="sng" dirty="0">
                <a:solidFill>
                  <a:srgbClr val="FF0000"/>
                </a:solidFill>
                <a:latin typeface="Times New Roman" panose="02020603050405020304" pitchFamily="18" charset="0"/>
                <a:cs typeface="Times New Roman" panose="02020603050405020304" pitchFamily="18" charset="0"/>
              </a:rPr>
              <a:t>Câu 3</a:t>
            </a:r>
            <a:r>
              <a:rPr lang="vi-VN" sz="2400" b="1" dirty="0">
                <a:solidFill>
                  <a:srgbClr val="FF0000"/>
                </a:solidFill>
                <a:latin typeface="Times New Roman" panose="02020603050405020304" pitchFamily="18" charset="0"/>
                <a:cs typeface="Times New Roman" panose="02020603050405020304" pitchFamily="18" charset="0"/>
              </a:rPr>
              <a:t>: Hãy lựa chọn những hành động, việc làm mà em cho là đúng:</a:t>
            </a:r>
          </a:p>
          <a:p>
            <a:pPr eaLnBrk="1" hangingPunct="1">
              <a:spcBef>
                <a:spcPct val="50000"/>
              </a:spcBef>
              <a:buClr>
                <a:srgbClr val="000000"/>
              </a:buClr>
              <a:buSzPct val="100000"/>
              <a:defRPr/>
            </a:pPr>
            <a:r>
              <a:rPr lang="vi-VN" sz="2000" b="1" dirty="0">
                <a:latin typeface="Times New Roman" panose="02020603050405020304" pitchFamily="18" charset="0"/>
                <a:cs typeface="Times New Roman" panose="02020603050405020304" pitchFamily="18" charset="0"/>
              </a:rPr>
              <a:t>1. Vứt rác bừa bãi.</a:t>
            </a:r>
          </a:p>
          <a:p>
            <a:pPr eaLnBrk="1" hangingPunct="1">
              <a:spcBef>
                <a:spcPct val="50000"/>
              </a:spcBef>
              <a:buClr>
                <a:srgbClr val="000000"/>
              </a:buClr>
              <a:buSzPct val="100000"/>
              <a:defRPr/>
            </a:pPr>
            <a:r>
              <a:rPr lang="vi-VN" sz="2000" b="1" dirty="0">
                <a:latin typeface="Times New Roman" panose="02020603050405020304" pitchFamily="18" charset="0"/>
                <a:cs typeface="Times New Roman" panose="02020603050405020304" pitchFamily="18" charset="0"/>
              </a:rPr>
              <a:t>2. Trồng cây gây rừng.</a:t>
            </a:r>
          </a:p>
          <a:p>
            <a:pPr eaLnBrk="1" hangingPunct="1">
              <a:spcBef>
                <a:spcPct val="50000"/>
              </a:spcBef>
              <a:buClr>
                <a:srgbClr val="000000"/>
              </a:buClr>
              <a:buSzPct val="100000"/>
              <a:defRPr/>
            </a:pPr>
            <a:r>
              <a:rPr lang="vi-VN" sz="2000" b="1" dirty="0">
                <a:latin typeface="Times New Roman" panose="02020603050405020304" pitchFamily="18" charset="0"/>
                <a:cs typeface="Times New Roman" panose="02020603050405020304" pitchFamily="18" charset="0"/>
              </a:rPr>
              <a:t>3. Tắt nước khi không sử dụng.</a:t>
            </a:r>
          </a:p>
          <a:p>
            <a:pPr eaLnBrk="1" hangingPunct="1">
              <a:spcBef>
                <a:spcPct val="50000"/>
              </a:spcBef>
              <a:buClr>
                <a:srgbClr val="000000"/>
              </a:buClr>
              <a:buSzPct val="100000"/>
              <a:defRPr/>
            </a:pPr>
            <a:r>
              <a:rPr lang="vi-VN" sz="2000" b="1" dirty="0">
                <a:latin typeface="Times New Roman" panose="02020603050405020304" pitchFamily="18" charset="0"/>
                <a:cs typeface="Times New Roman" panose="02020603050405020304" pitchFamily="18" charset="0"/>
              </a:rPr>
              <a:t>4. Lấy lông các loài thú quý hiếm làm quần áo, túi xách.</a:t>
            </a:r>
          </a:p>
          <a:p>
            <a:pPr>
              <a:spcBef>
                <a:spcPct val="50000"/>
              </a:spcBef>
              <a:buClr>
                <a:srgbClr val="000000"/>
              </a:buClr>
              <a:buSzPct val="100000"/>
              <a:defRPr/>
            </a:pPr>
            <a:r>
              <a:rPr lang="vi-VN" sz="2000" b="1" dirty="0">
                <a:latin typeface="Times New Roman" panose="02020603050405020304" pitchFamily="18" charset="0"/>
                <a:cs typeface="Times New Roman" panose="02020603050405020304" pitchFamily="18" charset="0"/>
              </a:rPr>
              <a:t>5. Đốt rừng làm nương rẫy</a:t>
            </a:r>
          </a:p>
          <a:p>
            <a:pPr>
              <a:spcBef>
                <a:spcPct val="50000"/>
              </a:spcBef>
              <a:buClr>
                <a:srgbClr val="000000"/>
              </a:buClr>
              <a:buSzPct val="100000"/>
              <a:defRPr/>
            </a:pPr>
            <a:r>
              <a:rPr lang="vi-VN" sz="2000" b="1" dirty="0">
                <a:latin typeface="Times New Roman" panose="02020603050405020304" pitchFamily="18" charset="0"/>
                <a:cs typeface="Times New Roman" panose="02020603050405020304" pitchFamily="18" charset="0"/>
              </a:rPr>
              <a:t>6. Tham gia tích cực các buổi quét đường làng, ngõ xóm.</a:t>
            </a:r>
          </a:p>
          <a:p>
            <a:pPr>
              <a:spcBef>
                <a:spcPct val="50000"/>
              </a:spcBef>
              <a:buClr>
                <a:srgbClr val="000000"/>
              </a:buClr>
              <a:buSzPct val="100000"/>
              <a:defRPr/>
            </a:pPr>
            <a:r>
              <a:rPr lang="vi-VN" sz="2000" b="1" dirty="0">
                <a:latin typeface="Times New Roman" panose="02020603050405020304" pitchFamily="18" charset="0"/>
                <a:cs typeface="Times New Roman" panose="02020603050405020304" pitchFamily="18" charset="0"/>
              </a:rPr>
              <a:t>7. Sử dụng các loại túi giấy, ống hút thân thiện với môi trường. </a:t>
            </a:r>
          </a:p>
          <a:p>
            <a:pPr>
              <a:spcBef>
                <a:spcPct val="50000"/>
              </a:spcBef>
              <a:buClr>
                <a:srgbClr val="000000"/>
              </a:buClr>
              <a:buSzPct val="100000"/>
              <a:defRPr/>
            </a:pPr>
            <a:r>
              <a:rPr lang="vi-VN" sz="2000" b="1" dirty="0">
                <a:latin typeface="Times New Roman" panose="02020603050405020304" pitchFamily="18" charset="0"/>
                <a:cs typeface="Times New Roman" panose="02020603050405020304" pitchFamily="18" charset="0"/>
              </a:rPr>
              <a:t>8. Đánh bắt cá bằng vôi, điện, hoá chất.</a:t>
            </a:r>
          </a:p>
          <a:p>
            <a:pPr>
              <a:spcBef>
                <a:spcPct val="50000"/>
              </a:spcBef>
              <a:buClr>
                <a:srgbClr val="000000"/>
              </a:buClr>
              <a:buSzPct val="100000"/>
              <a:defRPr/>
            </a:pPr>
            <a:r>
              <a:rPr lang="vi-VN" sz="2000" b="1" dirty="0">
                <a:latin typeface="Times New Roman" panose="02020603050405020304" pitchFamily="18" charset="0"/>
                <a:cs typeface="Times New Roman" panose="02020603050405020304" pitchFamily="18" charset="0"/>
              </a:rPr>
              <a:t>9. Tái chế các loại rác thải </a:t>
            </a:r>
          </a:p>
          <a:p>
            <a:pPr eaLnBrk="1" hangingPunct="1">
              <a:spcBef>
                <a:spcPct val="50000"/>
              </a:spcBef>
              <a:buClr>
                <a:srgbClr val="000000"/>
              </a:buClr>
              <a:buSzPct val="100000"/>
              <a:defRPr/>
            </a:pPr>
            <a:r>
              <a:rPr lang="vi-VN" sz="2000" b="1" dirty="0">
                <a:latin typeface="Times New Roman" panose="02020603050405020304" pitchFamily="18" charset="0"/>
                <a:cs typeface="Times New Roman" panose="02020603050405020304" pitchFamily="18" charset="0"/>
              </a:rPr>
              <a:t>10. Tuyên truyền cho mọi người xung quanh cùng nhau bảo vệ môi trường, bảo vệ rừng, bảo vệ các loài động vật quý hiếm,  sử dụng tiết kiệm các loại tài nguyên. </a:t>
            </a:r>
          </a:p>
          <a:p>
            <a:pPr eaLnBrk="1" hangingPunct="1">
              <a:spcBef>
                <a:spcPct val="50000"/>
              </a:spcBef>
              <a:buClr>
                <a:srgbClr val="000000"/>
              </a:buClr>
              <a:buSzPct val="100000"/>
              <a:buFont typeface="Times New Roman" panose="02020603050405020304" pitchFamily="18" charset="0"/>
              <a:buNone/>
              <a:defRPr/>
            </a:pPr>
            <a:endParaRPr lang="vi-VN" sz="2800" b="1" i="1" dirty="0">
              <a:latin typeface="Times New Roman" panose="02020603050405020304" pitchFamily="18" charset="0"/>
              <a:cs typeface="Times New Roman" panose="02020603050405020304" pitchFamily="18" charset="0"/>
            </a:endParaRPr>
          </a:p>
          <a:p>
            <a:pPr eaLnBrk="1" hangingPunct="1">
              <a:spcBef>
                <a:spcPct val="50000"/>
              </a:spcBef>
              <a:buClr>
                <a:srgbClr val="000000"/>
              </a:buClr>
              <a:buSzPct val="100000"/>
              <a:buFont typeface="Times New Roman" panose="02020603050405020304" pitchFamily="18" charset="0"/>
              <a:buNone/>
              <a:defRPr/>
            </a:pPr>
            <a:endParaRPr lang="en-US" sz="2800" b="1" i="1"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B0C126B1-E037-4750-816E-C9BEF52EED8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4171445" y="763751"/>
            <a:ext cx="2631137" cy="537595"/>
          </a:xfrm>
          <a:prstGeom prst="rect">
            <a:avLst/>
          </a:prstGeom>
        </p:spPr>
      </p:pic>
      <p:sp>
        <p:nvSpPr>
          <p:cNvPr id="17" name="TextBox 16">
            <a:extLst>
              <a:ext uri="{FF2B5EF4-FFF2-40B4-BE49-F238E27FC236}">
                <a16:creationId xmlns:a16="http://schemas.microsoft.com/office/drawing/2014/main" id="{9B065E74-97DA-4F89-BE38-4B33BF4575F7}"/>
              </a:ext>
            </a:extLst>
          </p:cNvPr>
          <p:cNvSpPr txBox="1"/>
          <p:nvPr/>
        </p:nvSpPr>
        <p:spPr>
          <a:xfrm>
            <a:off x="4622216" y="825281"/>
            <a:ext cx="1818413" cy="400110"/>
          </a:xfrm>
          <a:prstGeom prst="rect">
            <a:avLst/>
          </a:prstGeom>
          <a:noFill/>
        </p:spPr>
        <p:txBody>
          <a:bodyPr wrap="square">
            <a:spAutoFit/>
          </a:bodyPr>
          <a:lstStyle/>
          <a:p>
            <a:pPr algn="ctr"/>
            <a:r>
              <a:rPr lang="vi-VN" sz="2000" b="1" dirty="0">
                <a:solidFill>
                  <a:srgbClr val="0000FF"/>
                </a:solidFill>
                <a:latin typeface="Times New Roman" panose="02020603050405020304" pitchFamily="18" charset="0"/>
              </a:rPr>
              <a:t>Vận dụng</a:t>
            </a:r>
            <a:endParaRPr lang="en-US" sz="2000" dirty="0"/>
          </a:p>
        </p:txBody>
      </p:sp>
    </p:spTree>
    <p:extLst>
      <p:ext uri="{BB962C8B-B14F-4D97-AF65-F5344CB8AC3E}">
        <p14:creationId xmlns:p14="http://schemas.microsoft.com/office/powerpoint/2010/main" val="367302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90711" y="1098778"/>
            <a:ext cx="11862744" cy="5759221"/>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34559" y="142717"/>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967364" y="171959"/>
            <a:ext cx="1042751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102 -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TRÁI ĐẤT – CÁI NÔI CỦA SỰ SỐNG</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(T2)</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Rectangle 7"/>
          <p:cNvSpPr/>
          <p:nvPr/>
        </p:nvSpPr>
        <p:spPr>
          <a:xfrm>
            <a:off x="4457253" y="234273"/>
            <a:ext cx="6651821" cy="830997"/>
          </a:xfrm>
          <a:prstGeom prst="rect">
            <a:avLst/>
          </a:prstGeom>
        </p:spPr>
        <p:txBody>
          <a:bodyPr wrap="none">
            <a:spAutoFit/>
          </a:bodyPr>
          <a:lstStyle/>
          <a:p>
            <a:pPr marL="414274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414274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Hồ</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Thanh Trang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1" name="Text Box 7">
            <a:extLst>
              <a:ext uri="{FF2B5EF4-FFF2-40B4-BE49-F238E27FC236}">
                <a16:creationId xmlns:a16="http://schemas.microsoft.com/office/drawing/2014/main" id="{6DC1D158-90E0-45F9-8347-844DB19945C9}"/>
              </a:ext>
            </a:extLst>
          </p:cNvPr>
          <p:cNvSpPr txBox="1">
            <a:spLocks noChangeArrowheads="1"/>
          </p:cNvSpPr>
          <p:nvPr/>
        </p:nvSpPr>
        <p:spPr bwMode="auto">
          <a:xfrm>
            <a:off x="342458" y="1301346"/>
            <a:ext cx="11559249" cy="6678751"/>
          </a:xfrm>
          <a:prstGeom prst="rect">
            <a:avLst/>
          </a:prstGeom>
          <a:no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000000"/>
              </a:buClr>
              <a:buSzPct val="100000"/>
              <a:buFont typeface="Times New Roman" panose="02020603050405020304" pitchFamily="18" charset="0"/>
              <a:buNone/>
              <a:defRPr/>
            </a:pPr>
            <a:r>
              <a:rPr lang="vi-VN" sz="2400" b="1" u="sng" dirty="0">
                <a:solidFill>
                  <a:srgbClr val="FF0000"/>
                </a:solidFill>
                <a:latin typeface="Times New Roman" panose="02020603050405020304" pitchFamily="18" charset="0"/>
                <a:cs typeface="Times New Roman" panose="02020603050405020304" pitchFamily="18" charset="0"/>
              </a:rPr>
              <a:t>Câu 3</a:t>
            </a:r>
            <a:r>
              <a:rPr lang="vi-VN" sz="2400" b="1" dirty="0">
                <a:solidFill>
                  <a:srgbClr val="FF0000"/>
                </a:solidFill>
                <a:latin typeface="Times New Roman" panose="02020603050405020304" pitchFamily="18" charset="0"/>
                <a:cs typeface="Times New Roman" panose="02020603050405020304" pitchFamily="18" charset="0"/>
              </a:rPr>
              <a:t>: Hãy lựa chọn những hành động, việc làm mà em cho là đúng:</a:t>
            </a:r>
          </a:p>
          <a:p>
            <a:pPr eaLnBrk="1" hangingPunct="1">
              <a:spcBef>
                <a:spcPct val="50000"/>
              </a:spcBef>
              <a:buClr>
                <a:srgbClr val="000000"/>
              </a:buClr>
              <a:buSzPct val="100000"/>
              <a:defRPr/>
            </a:pPr>
            <a:r>
              <a:rPr lang="vi-VN" sz="2000" b="1" dirty="0">
                <a:latin typeface="Times New Roman" panose="02020603050405020304" pitchFamily="18" charset="0"/>
                <a:cs typeface="Times New Roman" panose="02020603050405020304" pitchFamily="18" charset="0"/>
              </a:rPr>
              <a:t>1. Vứt rác bừa bãi.</a:t>
            </a:r>
          </a:p>
          <a:p>
            <a:pPr eaLnBrk="1" hangingPunct="1">
              <a:spcBef>
                <a:spcPct val="50000"/>
              </a:spcBef>
              <a:buClr>
                <a:srgbClr val="000000"/>
              </a:buClr>
              <a:buSzPct val="100000"/>
              <a:defRPr/>
            </a:pPr>
            <a:r>
              <a:rPr lang="vi-VN" sz="2000" b="1" dirty="0">
                <a:solidFill>
                  <a:srgbClr val="0070C0"/>
                </a:solidFill>
                <a:latin typeface="Times New Roman" panose="02020603050405020304" pitchFamily="18" charset="0"/>
                <a:cs typeface="Times New Roman" panose="02020603050405020304" pitchFamily="18" charset="0"/>
              </a:rPr>
              <a:t>2. Trồng cây gây rừng.</a:t>
            </a:r>
          </a:p>
          <a:p>
            <a:pPr eaLnBrk="1" hangingPunct="1">
              <a:spcBef>
                <a:spcPct val="50000"/>
              </a:spcBef>
              <a:buClr>
                <a:srgbClr val="000000"/>
              </a:buClr>
              <a:buSzPct val="100000"/>
              <a:defRPr/>
            </a:pPr>
            <a:r>
              <a:rPr lang="vi-VN" sz="2000" b="1" dirty="0">
                <a:solidFill>
                  <a:srgbClr val="0070C0"/>
                </a:solidFill>
                <a:latin typeface="Times New Roman" panose="02020603050405020304" pitchFamily="18" charset="0"/>
                <a:cs typeface="Times New Roman" panose="02020603050405020304" pitchFamily="18" charset="0"/>
              </a:rPr>
              <a:t>3. Tắt nước khi không sử dụng.</a:t>
            </a:r>
          </a:p>
          <a:p>
            <a:pPr eaLnBrk="1" hangingPunct="1">
              <a:spcBef>
                <a:spcPct val="50000"/>
              </a:spcBef>
              <a:buClr>
                <a:srgbClr val="000000"/>
              </a:buClr>
              <a:buSzPct val="100000"/>
              <a:defRPr/>
            </a:pPr>
            <a:r>
              <a:rPr lang="vi-VN" sz="2000" b="1" dirty="0">
                <a:latin typeface="Times New Roman" panose="02020603050405020304" pitchFamily="18" charset="0"/>
                <a:cs typeface="Times New Roman" panose="02020603050405020304" pitchFamily="18" charset="0"/>
              </a:rPr>
              <a:t>4. Lấy lông các loài thú quý hiếm làm quần áo, túi xách.</a:t>
            </a:r>
          </a:p>
          <a:p>
            <a:pPr>
              <a:spcBef>
                <a:spcPct val="50000"/>
              </a:spcBef>
              <a:buClr>
                <a:srgbClr val="000000"/>
              </a:buClr>
              <a:buSzPct val="100000"/>
              <a:defRPr/>
            </a:pPr>
            <a:r>
              <a:rPr lang="vi-VN" sz="2000" b="1" dirty="0">
                <a:latin typeface="Times New Roman" panose="02020603050405020304" pitchFamily="18" charset="0"/>
                <a:cs typeface="Times New Roman" panose="02020603050405020304" pitchFamily="18" charset="0"/>
              </a:rPr>
              <a:t>5. Đốt rừng làm nương rẫy</a:t>
            </a:r>
          </a:p>
          <a:p>
            <a:pPr>
              <a:spcBef>
                <a:spcPct val="50000"/>
              </a:spcBef>
              <a:buClr>
                <a:srgbClr val="000000"/>
              </a:buClr>
              <a:buSzPct val="100000"/>
              <a:defRPr/>
            </a:pPr>
            <a:r>
              <a:rPr lang="vi-VN" sz="2000" b="1" dirty="0">
                <a:solidFill>
                  <a:srgbClr val="0070C0"/>
                </a:solidFill>
                <a:latin typeface="Times New Roman" panose="02020603050405020304" pitchFamily="18" charset="0"/>
                <a:cs typeface="Times New Roman" panose="02020603050405020304" pitchFamily="18" charset="0"/>
              </a:rPr>
              <a:t>6. Tham gia tích cực các buổi quét đường làng, ngõ xóm.</a:t>
            </a:r>
          </a:p>
          <a:p>
            <a:pPr>
              <a:spcBef>
                <a:spcPct val="50000"/>
              </a:spcBef>
              <a:buClr>
                <a:srgbClr val="000000"/>
              </a:buClr>
              <a:buSzPct val="100000"/>
              <a:defRPr/>
            </a:pPr>
            <a:r>
              <a:rPr lang="vi-VN" sz="2000" b="1" dirty="0">
                <a:solidFill>
                  <a:srgbClr val="0070C0"/>
                </a:solidFill>
                <a:latin typeface="Times New Roman" panose="02020603050405020304" pitchFamily="18" charset="0"/>
                <a:cs typeface="Times New Roman" panose="02020603050405020304" pitchFamily="18" charset="0"/>
              </a:rPr>
              <a:t>7. Sử dụng các loại túi giấy, ống hút thân thiện với môi trường. </a:t>
            </a:r>
          </a:p>
          <a:p>
            <a:pPr>
              <a:spcBef>
                <a:spcPct val="50000"/>
              </a:spcBef>
              <a:buClr>
                <a:srgbClr val="000000"/>
              </a:buClr>
              <a:buSzPct val="100000"/>
              <a:defRPr/>
            </a:pPr>
            <a:r>
              <a:rPr lang="vi-VN" sz="2000" b="1" dirty="0">
                <a:latin typeface="Times New Roman" panose="02020603050405020304" pitchFamily="18" charset="0"/>
                <a:cs typeface="Times New Roman" panose="02020603050405020304" pitchFamily="18" charset="0"/>
              </a:rPr>
              <a:t>8. Đánh bắt cá bằng vôi, điện, hoá chất.</a:t>
            </a:r>
          </a:p>
          <a:p>
            <a:pPr>
              <a:spcBef>
                <a:spcPct val="50000"/>
              </a:spcBef>
              <a:buClr>
                <a:srgbClr val="000000"/>
              </a:buClr>
              <a:buSzPct val="100000"/>
              <a:defRPr/>
            </a:pPr>
            <a:r>
              <a:rPr lang="vi-VN" sz="2000" b="1" dirty="0">
                <a:solidFill>
                  <a:srgbClr val="0070C0"/>
                </a:solidFill>
                <a:latin typeface="Times New Roman" panose="02020603050405020304" pitchFamily="18" charset="0"/>
                <a:cs typeface="Times New Roman" panose="02020603050405020304" pitchFamily="18" charset="0"/>
              </a:rPr>
              <a:t>9. Tái chế các loại rác thải </a:t>
            </a:r>
          </a:p>
          <a:p>
            <a:pPr eaLnBrk="1" hangingPunct="1">
              <a:spcBef>
                <a:spcPct val="50000"/>
              </a:spcBef>
              <a:buClr>
                <a:srgbClr val="000000"/>
              </a:buClr>
              <a:buSzPct val="100000"/>
              <a:defRPr/>
            </a:pPr>
            <a:r>
              <a:rPr lang="vi-VN" sz="2000" b="1" dirty="0">
                <a:solidFill>
                  <a:srgbClr val="0070C0"/>
                </a:solidFill>
                <a:latin typeface="Times New Roman" panose="02020603050405020304" pitchFamily="18" charset="0"/>
                <a:cs typeface="Times New Roman" panose="02020603050405020304" pitchFamily="18" charset="0"/>
              </a:rPr>
              <a:t>10. Tuyên truyền cho mọi người xung quanh cùng nhau bảo vệ môi trường, bảo vệ rừng, bảo vệ các loài động vật quý hiếm,  sử dụng tiết kiệm các loại tài nguyên. </a:t>
            </a:r>
          </a:p>
          <a:p>
            <a:pPr eaLnBrk="1" hangingPunct="1">
              <a:spcBef>
                <a:spcPct val="50000"/>
              </a:spcBef>
              <a:buClr>
                <a:srgbClr val="000000"/>
              </a:buClr>
              <a:buSzPct val="100000"/>
              <a:buFont typeface="Times New Roman" panose="02020603050405020304" pitchFamily="18" charset="0"/>
              <a:buNone/>
              <a:defRPr/>
            </a:pPr>
            <a:endParaRPr lang="vi-VN" sz="2800" b="1" i="1" dirty="0">
              <a:latin typeface="Times New Roman" panose="02020603050405020304" pitchFamily="18" charset="0"/>
              <a:cs typeface="Times New Roman" panose="02020603050405020304" pitchFamily="18" charset="0"/>
            </a:endParaRPr>
          </a:p>
          <a:p>
            <a:pPr eaLnBrk="1" hangingPunct="1">
              <a:spcBef>
                <a:spcPct val="50000"/>
              </a:spcBef>
              <a:buClr>
                <a:srgbClr val="000000"/>
              </a:buClr>
              <a:buSzPct val="100000"/>
              <a:buFont typeface="Times New Roman" panose="02020603050405020304" pitchFamily="18" charset="0"/>
              <a:buNone/>
              <a:defRPr/>
            </a:pP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301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233662" y="713138"/>
            <a:ext cx="11517055" cy="5812353"/>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34559" y="142717"/>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526769" y="1305177"/>
            <a:ext cx="11077954" cy="5570307"/>
          </a:xfrm>
          <a:prstGeom prst="rect">
            <a:avLst/>
          </a:prstGeom>
        </p:spPr>
        <p:txBody>
          <a:bodyPr wrap="square">
            <a:spAutoFit/>
          </a:bodyPr>
          <a:lstStyle/>
          <a:p>
            <a:pPr algn="ctr">
              <a:lnSpc>
                <a:spcPct val="107000"/>
              </a:lnSpc>
              <a:spcAft>
                <a:spcPts val="800"/>
              </a:spcAft>
            </a:pP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AI NHANH TAY NHẤT?</a:t>
            </a:r>
          </a:p>
          <a:p>
            <a:pPr algn="just">
              <a:lnSpc>
                <a:spcPct val="107000"/>
              </a:lnSpc>
              <a:spcAft>
                <a:spcPts val="80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latin typeface="Times New Roman" panose="02020603050405020304" pitchFamily="18" charset="0"/>
                <a:ea typeface="Calibri" panose="020F0502020204030204" pitchFamily="34" charset="0"/>
                <a:cs typeface="Times New Roman" panose="02020603050405020304" pitchFamily="18" charset="0"/>
              </a:rPr>
              <a:t> 1: </a:t>
            </a:r>
            <a:r>
              <a:rPr lang="vi-VN" sz="2400" b="1" dirty="0">
                <a:latin typeface="Times New Roman" panose="02020603050405020304" pitchFamily="18" charset="0"/>
                <a:ea typeface="Calibri" panose="020F0502020204030204" pitchFamily="34" charset="0"/>
                <a:cs typeface="Times New Roman" panose="02020603050405020304" pitchFamily="18" charset="0"/>
              </a:rPr>
              <a:t>Một văn bản thông tin thường bao gồm các yếu tố nào? </a:t>
            </a:r>
          </a:p>
          <a:p>
            <a:pPr lvl="3" algn="just">
              <a:lnSpc>
                <a:spcPct val="107000"/>
              </a:lnSpc>
              <a:spcAft>
                <a:spcPts val="8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A. Nhan đề, đề mục, đoạn văn, tranh ảnh,...</a:t>
            </a:r>
          </a:p>
          <a:p>
            <a:pPr lvl="3" algn="just">
              <a:lnSpc>
                <a:spcPct val="107000"/>
              </a:lnSpc>
              <a:spcAft>
                <a:spcPts val="8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B. Đề mục, đoạn văn, tranh ảnh</a:t>
            </a:r>
          </a:p>
          <a:p>
            <a:pPr lvl="3" algn="just">
              <a:lnSpc>
                <a:spcPct val="107000"/>
              </a:lnSpc>
              <a:spcAft>
                <a:spcPts val="8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C. Tranh ảnh, đề mục, nhan đề </a:t>
            </a:r>
          </a:p>
          <a:p>
            <a:pPr>
              <a:lnSpc>
                <a:spcPct val="107000"/>
              </a:lnSpc>
              <a:spcAft>
                <a:spcPts val="80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latin typeface="Times New Roman" panose="02020603050405020304" pitchFamily="18" charset="0"/>
                <a:ea typeface="Calibri" panose="020F0502020204030204" pitchFamily="34" charset="0"/>
                <a:cs typeface="Times New Roman" panose="02020603050405020304" pitchFamily="18" charset="0"/>
              </a:rPr>
              <a:t> 2: </a:t>
            </a:r>
            <a:r>
              <a:rPr lang="vi-VN" sz="2400" b="1" dirty="0">
                <a:latin typeface="Times New Roman" panose="02020603050405020304" pitchFamily="18" charset="0"/>
                <a:ea typeface="Calibri" panose="020F0502020204030204" pitchFamily="34" charset="0"/>
                <a:cs typeface="Times New Roman" panose="02020603050405020304" pitchFamily="18" charset="0"/>
              </a:rPr>
              <a:t>Văn bản “Trái Đất – cái nôi của sự sống” thuộc kiểu văn bản gì? </a:t>
            </a:r>
            <a:r>
              <a:rPr lang="vi-VN" sz="2400" dirty="0">
                <a:latin typeface="Times New Roman" panose="02020603050405020304" pitchFamily="18" charset="0"/>
                <a:ea typeface="Calibri" panose="020F0502020204030204" pitchFamily="34" charset="0"/>
                <a:cs typeface="Times New Roman" panose="02020603050405020304" pitchFamily="18" charset="0"/>
              </a:rPr>
              <a:t>...................</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3: Trong hệ mặt trời có bao nhiêu hành tinh?	</a:t>
            </a:r>
          </a:p>
          <a:p>
            <a:pPr algn="just">
              <a:lnSpc>
                <a:spcPct val="107000"/>
              </a:lnSpc>
              <a:spcAft>
                <a:spcPts val="800"/>
              </a:spcAft>
            </a:pPr>
            <a:r>
              <a:rPr lang="vi-VN" sz="2400" b="1" i="1"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 A. 6 hành tinh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 </a:t>
            </a:r>
            <a:r>
              <a:rPr lang="vi-VN" sz="2400" dirty="0">
                <a:latin typeface="Times New Roman" panose="02020603050405020304" pitchFamily="18" charset="0"/>
                <a:ea typeface="Calibri" panose="020F0502020204030204" pitchFamily="34" charset="0"/>
                <a:cs typeface="Times New Roman" panose="02020603050405020304" pitchFamily="18" charset="0"/>
              </a:rPr>
              <a:t>8 hành tinh       </a:t>
            </a:r>
          </a:p>
          <a:p>
            <a:pPr algn="just">
              <a:lnSpc>
                <a:spcPct val="107000"/>
              </a:lnSpc>
              <a:spcAft>
                <a:spcPts val="8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                  B.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7 hành tinh                       </a:t>
            </a:r>
            <a:r>
              <a:rPr lang="vi-VN" sz="2400" dirty="0">
                <a:latin typeface="Times New Roman" panose="02020603050405020304" pitchFamily="18" charset="0"/>
                <a:ea typeface="Calibri" panose="020F0502020204030204" pitchFamily="34" charset="0"/>
                <a:cs typeface="Times New Roman" panose="02020603050405020304" pitchFamily="18" charset="0"/>
              </a:rPr>
              <a:t>D. 9 hành tinh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Tx/>
              <a:buAutoNum type="alphaUcPeriod"/>
            </a:pPr>
            <a:endParaRPr lang="vi-VN" sz="2400" b="1" i="1"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AutoNum type="alphaUcPeriod"/>
            </a:pPr>
            <a:endParaRPr lang="vi-VN" sz="2400" b="1"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841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circle(in)">
                                      <p:cBhvr>
                                        <p:cTn id="11" dur="2000"/>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animEffect transition="in" filter="wipe(down)">
                                      <p:cBhvr>
                                        <p:cTn id="16" dur="500"/>
                                        <p:tgtEl>
                                          <p:spTgt spid="16">
                                            <p:txEl>
                                              <p:pRg st="1" end="1"/>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wipe(down)">
                                      <p:cBhvr>
                                        <p:cTn id="19" dur="500"/>
                                        <p:tgtEl>
                                          <p:spTgt spid="16">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down)">
                                      <p:cBhvr>
                                        <p:cTn id="22" dur="500"/>
                                        <p:tgtEl>
                                          <p:spTgt spid="16">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animEffect transition="in" filter="wipe(down)">
                                      <p:cBhvr>
                                        <p:cTn id="25" dur="500"/>
                                        <p:tgtEl>
                                          <p:spTgt spid="16">
                                            <p:txEl>
                                              <p:pRg st="4" end="4"/>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16">
                                            <p:txEl>
                                              <p:pRg st="5" end="5"/>
                                            </p:txEl>
                                          </p:spTgt>
                                        </p:tgtEl>
                                        <p:attrNameLst>
                                          <p:attrName>style.visibility</p:attrName>
                                        </p:attrNameLst>
                                      </p:cBhvr>
                                      <p:to>
                                        <p:strVal val="visible"/>
                                      </p:to>
                                    </p:set>
                                    <p:animEffect transition="in" filter="wipe(down)">
                                      <p:cBhvr>
                                        <p:cTn id="28" dur="500"/>
                                        <p:tgtEl>
                                          <p:spTgt spid="16">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animEffect transition="in" filter="wipe(down)">
                                      <p:cBhvr>
                                        <p:cTn id="31" dur="500"/>
                                        <p:tgtEl>
                                          <p:spTgt spid="16">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xEl>
                                              <p:pRg st="7" end="7"/>
                                            </p:txEl>
                                          </p:spTgt>
                                        </p:tgtEl>
                                        <p:attrNameLst>
                                          <p:attrName>style.visibility</p:attrName>
                                        </p:attrNameLst>
                                      </p:cBhvr>
                                      <p:to>
                                        <p:strVal val="visible"/>
                                      </p:to>
                                    </p:set>
                                    <p:animEffect transition="in" filter="wipe(down)">
                                      <p:cBhvr>
                                        <p:cTn id="34" dur="500"/>
                                        <p:tgtEl>
                                          <p:spTgt spid="16">
                                            <p:txEl>
                                              <p:pRg st="7" end="7"/>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xEl>
                                              <p:pRg st="8" end="8"/>
                                            </p:txEl>
                                          </p:spTgt>
                                        </p:tgtEl>
                                        <p:attrNameLst>
                                          <p:attrName>style.visibility</p:attrName>
                                        </p:attrNameLst>
                                      </p:cBhvr>
                                      <p:to>
                                        <p:strVal val="visible"/>
                                      </p:to>
                                    </p:set>
                                    <p:animEffect transition="in" filter="wipe(down)">
                                      <p:cBhvr>
                                        <p:cTn id="37"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1028700"/>
            <a:ext cx="11517055" cy="5545394"/>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718150" y="751866"/>
            <a:ext cx="3626547" cy="663677"/>
          </a:xfrm>
          <a:prstGeom prst="rect">
            <a:avLst/>
          </a:prstGeom>
        </p:spPr>
      </p:pic>
      <p:sp>
        <p:nvSpPr>
          <p:cNvPr id="22" name="4-Point Star 21"/>
          <p:cNvSpPr/>
          <p:nvPr/>
        </p:nvSpPr>
        <p:spPr>
          <a:xfrm>
            <a:off x="34559" y="142717"/>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805253" y="211892"/>
            <a:ext cx="1042751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102 -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TRÁI ĐẤT – CÁI NÔI CỦA SỰ SỐNG</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(T2)</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Rectangle 7"/>
          <p:cNvSpPr/>
          <p:nvPr/>
        </p:nvSpPr>
        <p:spPr>
          <a:xfrm>
            <a:off x="4457253" y="234273"/>
            <a:ext cx="6651821" cy="830997"/>
          </a:xfrm>
          <a:prstGeom prst="rect">
            <a:avLst/>
          </a:prstGeom>
        </p:spPr>
        <p:txBody>
          <a:bodyPr wrap="none">
            <a:spAutoFit/>
          </a:bodyPr>
          <a:lstStyle/>
          <a:p>
            <a:pPr marL="414274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414274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Hồ</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Thanh Trang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4" name="Rectangle 13"/>
          <p:cNvSpPr/>
          <p:nvPr/>
        </p:nvSpPr>
        <p:spPr>
          <a:xfrm>
            <a:off x="4087091" y="785375"/>
            <a:ext cx="3055510" cy="584775"/>
          </a:xfrm>
          <a:prstGeom prst="rect">
            <a:avLst/>
          </a:prstGeom>
        </p:spPr>
        <p:txBody>
          <a:bodyPr wrap="square">
            <a:spAutoFit/>
          </a:bodyPr>
          <a:lstStyle/>
          <a:p>
            <a:pPr algn="ctr"/>
            <a:r>
              <a:rPr lang="vi-VN" sz="3200" b="1" dirty="0">
                <a:solidFill>
                  <a:srgbClr val="0000FF"/>
                </a:solidFill>
                <a:latin typeface="Times New Roman" panose="02020603050405020304" pitchFamily="18" charset="0"/>
                <a:ea typeface="Times New Roman" panose="02020603050405020304" pitchFamily="18" charset="0"/>
              </a:rPr>
              <a:t>Dặn dò</a:t>
            </a:r>
            <a:endParaRPr lang="en-US" sz="3200" dirty="0"/>
          </a:p>
        </p:txBody>
      </p:sp>
      <p:grpSp>
        <p:nvGrpSpPr>
          <p:cNvPr id="17" name="Nhóm 24">
            <a:extLst>
              <a:ext uri="{FF2B5EF4-FFF2-40B4-BE49-F238E27FC236}">
                <a16:creationId xmlns:a16="http://schemas.microsoft.com/office/drawing/2014/main" id="{3D414E61-FFAA-4C27-A79D-F404D3955410}"/>
              </a:ext>
            </a:extLst>
          </p:cNvPr>
          <p:cNvGrpSpPr/>
          <p:nvPr/>
        </p:nvGrpSpPr>
        <p:grpSpPr>
          <a:xfrm>
            <a:off x="1194732" y="3169765"/>
            <a:ext cx="3837215" cy="949560"/>
            <a:chOff x="2274945" y="1239503"/>
            <a:chExt cx="6850744" cy="949560"/>
          </a:xfrm>
          <a:effectLst>
            <a:outerShdw blurRad="50800" dist="38100" dir="5400000" algn="t" rotWithShape="0">
              <a:prstClr val="black">
                <a:alpha val="40000"/>
              </a:prstClr>
            </a:outerShdw>
          </a:effectLst>
        </p:grpSpPr>
        <p:sp>
          <p:nvSpPr>
            <p:cNvPr id="18" name="Hình Chữ nhật Góc tròn 26">
              <a:extLst>
                <a:ext uri="{FF2B5EF4-FFF2-40B4-BE49-F238E27FC236}">
                  <a16:creationId xmlns:a16="http://schemas.microsoft.com/office/drawing/2014/main" id="{A3E256DB-5F03-4CAE-83FE-DAAD93165837}"/>
                </a:ext>
              </a:extLst>
            </p:cNvPr>
            <p:cNvSpPr/>
            <p:nvPr/>
          </p:nvSpPr>
          <p:spPr>
            <a:xfrm>
              <a:off x="2274945" y="1239503"/>
              <a:ext cx="6850744" cy="949560"/>
            </a:xfrm>
            <a:prstGeom prst="roundRect">
              <a:avLst/>
            </a:prstGeom>
            <a:solidFill>
              <a:srgbClr val="FFC0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Hình Chữ nhật Góc tròn 27">
              <a:extLst>
                <a:ext uri="{FF2B5EF4-FFF2-40B4-BE49-F238E27FC236}">
                  <a16:creationId xmlns:a16="http://schemas.microsoft.com/office/drawing/2014/main" id="{5E38615B-54E2-4A67-9B9E-652372D1CEB3}"/>
                </a:ext>
              </a:extLst>
            </p:cNvPr>
            <p:cNvSpPr/>
            <p:nvPr/>
          </p:nvSpPr>
          <p:spPr>
            <a:xfrm>
              <a:off x="2442895" y="1335768"/>
              <a:ext cx="6544908" cy="757029"/>
            </a:xfrm>
            <a:prstGeom prst="roundRect">
              <a:avLst/>
            </a:prstGeom>
            <a:solidFill>
              <a:srgbClr val="FF99FF"/>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2">
                      <a:lumMod val="10000"/>
                    </a:schemeClr>
                  </a:solidFill>
                  <a:latin typeface="Times New Roman" panose="02020603050405020304" pitchFamily="18" charset="0"/>
                  <a:cs typeface="Times New Roman" panose="02020603050405020304" pitchFamily="18" charset="0"/>
                </a:rPr>
                <a:t>HỌC BÀI</a:t>
              </a:r>
              <a:r>
                <a:rPr lang="vi-VN" sz="2400" b="1" dirty="0">
                  <a:solidFill>
                    <a:schemeClr val="bg2">
                      <a:lumMod val="10000"/>
                    </a:schemeClr>
                  </a:solidFill>
                  <a:latin typeface="Times New Roman" panose="02020603050405020304" pitchFamily="18" charset="0"/>
                  <a:cs typeface="Times New Roman" panose="02020603050405020304" pitchFamily="18" charset="0"/>
                </a:rPr>
                <a:t> CŨ</a:t>
              </a: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grpSp>
      <p:grpSp>
        <p:nvGrpSpPr>
          <p:cNvPr id="21" name="Nhóm 29">
            <a:extLst>
              <a:ext uri="{FF2B5EF4-FFF2-40B4-BE49-F238E27FC236}">
                <a16:creationId xmlns:a16="http://schemas.microsoft.com/office/drawing/2014/main" id="{E7637C39-B7CF-472E-BDDC-3F6C4F6E379A}"/>
              </a:ext>
            </a:extLst>
          </p:cNvPr>
          <p:cNvGrpSpPr>
            <a:grpSpLocks/>
          </p:cNvGrpSpPr>
          <p:nvPr/>
        </p:nvGrpSpPr>
        <p:grpSpPr bwMode="auto">
          <a:xfrm>
            <a:off x="6228418" y="3169765"/>
            <a:ext cx="4768850" cy="2511425"/>
            <a:chOff x="8671763" y="2860975"/>
            <a:chExt cx="6357258" cy="2510971"/>
          </a:xfrm>
        </p:grpSpPr>
        <p:sp>
          <p:nvSpPr>
            <p:cNvPr id="23" name="Hình Chữ nhật Góc tròn 28">
              <a:extLst>
                <a:ext uri="{FF2B5EF4-FFF2-40B4-BE49-F238E27FC236}">
                  <a16:creationId xmlns:a16="http://schemas.microsoft.com/office/drawing/2014/main" id="{58A6E423-3C63-4AD6-B5DA-0E9BD5C8B2A2}"/>
                </a:ext>
              </a:extLst>
            </p:cNvPr>
            <p:cNvSpPr/>
            <p:nvPr/>
          </p:nvSpPr>
          <p:spPr>
            <a:xfrm>
              <a:off x="8671763" y="2860975"/>
              <a:ext cx="6357258" cy="2510971"/>
            </a:xfrm>
            <a:prstGeom prst="roundRect">
              <a:avLst/>
            </a:prstGeom>
            <a:solidFill>
              <a:srgbClr val="FFC000"/>
            </a:solidFill>
            <a:ln>
              <a:noFill/>
            </a:ln>
            <a:effectLst>
              <a:glow rad="228600">
                <a:schemeClr val="accent5">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Hình Chữ nhật Góc tròn 30">
              <a:extLst>
                <a:ext uri="{FF2B5EF4-FFF2-40B4-BE49-F238E27FC236}">
                  <a16:creationId xmlns:a16="http://schemas.microsoft.com/office/drawing/2014/main" id="{53B9CDDB-9353-4C64-8D36-EA300FA0A4FB}"/>
                </a:ext>
              </a:extLst>
            </p:cNvPr>
            <p:cNvSpPr/>
            <p:nvPr/>
          </p:nvSpPr>
          <p:spPr>
            <a:xfrm>
              <a:off x="8872302" y="2993162"/>
              <a:ext cx="5963080" cy="2198914"/>
            </a:xfrm>
            <a:prstGeom prst="roundRect">
              <a:avLst/>
            </a:prstGeom>
            <a:solidFill>
              <a:srgbClr val="FF99FF"/>
            </a:solidFill>
            <a:ln>
              <a:noFill/>
            </a:ln>
            <a:effectLst>
              <a:glow rad="228600">
                <a:schemeClr val="accent5">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2400" b="1" dirty="0">
                  <a:solidFill>
                    <a:srgbClr val="0D0D0D"/>
                  </a:solidFill>
                  <a:latin typeface="Times New Roman" panose="02020603050405020304" pitchFamily="18" charset="0"/>
                  <a:cs typeface="Times New Roman" panose="02020603050405020304" pitchFamily="18" charset="0"/>
                </a:rPr>
                <a:t>ĐỌC, TRẢ LỜI CÁC CÂU HỎI 6,7 VÀ PHẦN </a:t>
              </a:r>
              <a:r>
                <a:rPr lang="vi-VN" altLang="en-US" sz="2400" dirty="0">
                  <a:solidFill>
                    <a:srgbClr val="0D0D0D"/>
                  </a:solidFill>
                  <a:latin typeface="Times New Roman" panose="02020603050405020304" pitchFamily="18" charset="0"/>
                  <a:cs typeface="Times New Roman" panose="02020603050405020304" pitchFamily="18" charset="0"/>
                </a:rPr>
                <a:t>V</a:t>
              </a:r>
              <a:r>
                <a:rPr lang="vi-VN" altLang="en-US" sz="2400" b="1" dirty="0">
                  <a:solidFill>
                    <a:srgbClr val="0D0D0D"/>
                  </a:solidFill>
                  <a:latin typeface="Times New Roman" panose="02020603050405020304" pitchFamily="18" charset="0"/>
                  <a:cs typeface="Times New Roman" panose="02020603050405020304" pitchFamily="18" charset="0"/>
                </a:rPr>
                <a:t>IẾT </a:t>
              </a:r>
            </a:p>
            <a:p>
              <a:pPr algn="ctr" eaLnBrk="1" hangingPunct="1">
                <a:defRPr/>
              </a:pPr>
              <a:r>
                <a:rPr lang="vi-VN" altLang="en-US" sz="2400" b="1" dirty="0">
                  <a:solidFill>
                    <a:srgbClr val="0D0D0D"/>
                  </a:solidFill>
                  <a:latin typeface="Times New Roman" panose="02020603050405020304" pitchFamily="18" charset="0"/>
                  <a:cs typeface="Times New Roman" panose="02020603050405020304" pitchFamily="18" charset="0"/>
                </a:rPr>
                <a:t>KẾT NỐI VỚI ĐỌC </a:t>
              </a:r>
            </a:p>
            <a:p>
              <a:pPr algn="ctr" eaLnBrk="1" hangingPunct="1">
                <a:defRPr/>
              </a:pPr>
              <a:r>
                <a:rPr lang="vi-VN" altLang="en-US" sz="2400" b="1" dirty="0">
                  <a:solidFill>
                    <a:srgbClr val="0D0D0D"/>
                  </a:solidFill>
                  <a:latin typeface="Times New Roman" panose="02020603050405020304" pitchFamily="18" charset="0"/>
                  <a:cs typeface="Times New Roman" panose="02020603050405020304" pitchFamily="18" charset="0"/>
                </a:rPr>
                <a:t>(SGK TRANG 81)</a:t>
              </a:r>
              <a:endParaRPr lang="en-US" altLang="en-US" sz="2400" b="1" dirty="0">
                <a:solidFill>
                  <a:srgbClr val="0D0D0D"/>
                </a:solidFill>
                <a:latin typeface="Times New Roman" panose="02020603050405020304" pitchFamily="18" charset="0"/>
                <a:cs typeface="Times New Roman" panose="02020603050405020304" pitchFamily="18" charset="0"/>
              </a:endParaRPr>
            </a:p>
          </p:txBody>
        </p:sp>
      </p:grpSp>
      <p:cxnSp>
        <p:nvCxnSpPr>
          <p:cNvPr id="3" name="Straight Arrow Connector 2">
            <a:extLst>
              <a:ext uri="{FF2B5EF4-FFF2-40B4-BE49-F238E27FC236}">
                <a16:creationId xmlns:a16="http://schemas.microsoft.com/office/drawing/2014/main" id="{0AAF1EC8-7FD8-4C13-AD5F-097F153DAF17}"/>
              </a:ext>
            </a:extLst>
          </p:cNvPr>
          <p:cNvCxnSpPr>
            <a:cxnSpLocks/>
            <a:stCxn id="20" idx="2"/>
            <a:endCxn id="18" idx="0"/>
          </p:cNvCxnSpPr>
          <p:nvPr/>
        </p:nvCxnSpPr>
        <p:spPr>
          <a:xfrm flipH="1">
            <a:off x="3113340" y="1415543"/>
            <a:ext cx="2418084" cy="1754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C6B946F-FE7D-44F0-95B2-78DCB5D71D87}"/>
              </a:ext>
            </a:extLst>
          </p:cNvPr>
          <p:cNvCxnSpPr>
            <a:cxnSpLocks/>
            <a:stCxn id="20" idx="2"/>
            <a:endCxn id="23" idx="0"/>
          </p:cNvCxnSpPr>
          <p:nvPr/>
        </p:nvCxnSpPr>
        <p:spPr>
          <a:xfrm>
            <a:off x="5531424" y="1415543"/>
            <a:ext cx="3081419" cy="1754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36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7FB66-7859-4A58-8A79-02F6FFA7F00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FD8F536-5073-4912-A530-3601CB5E4F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761018"/>
          </a:xfrm>
          <a:prstGeom prst="rect">
            <a:avLst/>
          </a:prstGeom>
        </p:spPr>
      </p:pic>
      <p:sp>
        <p:nvSpPr>
          <p:cNvPr id="5" name="TextBox 4">
            <a:extLst>
              <a:ext uri="{FF2B5EF4-FFF2-40B4-BE49-F238E27FC236}">
                <a16:creationId xmlns:a16="http://schemas.microsoft.com/office/drawing/2014/main" id="{97BD4CDC-AD0A-4E1B-9195-0E50480166D3}"/>
              </a:ext>
            </a:extLst>
          </p:cNvPr>
          <p:cNvSpPr txBox="1"/>
          <p:nvPr/>
        </p:nvSpPr>
        <p:spPr>
          <a:xfrm>
            <a:off x="1634835" y="1690688"/>
            <a:ext cx="9462655" cy="2862322"/>
          </a:xfrm>
          <a:prstGeom prst="rect">
            <a:avLst/>
          </a:prstGeom>
          <a:noFill/>
        </p:spPr>
        <p:txBody>
          <a:bodyPr wrap="square" rtlCol="0">
            <a:spAutoFit/>
          </a:bodyPr>
          <a:lstStyle/>
          <a:p>
            <a:pPr algn="ctr"/>
            <a:r>
              <a:rPr lang="vi-VN" sz="6000" dirty="0">
                <a:solidFill>
                  <a:srgbClr val="FF0000"/>
                </a:solidFill>
                <a:latin typeface="+mj-lt"/>
                <a:cs typeface="Times New Roman" panose="02020603050405020304" pitchFamily="18" charset="0"/>
              </a:rPr>
              <a:t>Xin chân thành cảm ơn quý thầy cô và các em học sinh đã đến với tiết học !</a:t>
            </a:r>
            <a:endParaRPr lang="en-US" sz="6000"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1707228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713139"/>
            <a:ext cx="11428112" cy="5760232"/>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34559" y="142717"/>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32766" y="1233055"/>
            <a:ext cx="11315889" cy="5072542"/>
          </a:xfrm>
          <a:prstGeom prst="rect">
            <a:avLst/>
          </a:prstGeom>
        </p:spPr>
        <p:txBody>
          <a:bodyPr wrap="square">
            <a:spAutoFit/>
          </a:bodyPr>
          <a:lstStyle/>
          <a:p>
            <a:pPr algn="ctr">
              <a:lnSpc>
                <a:spcPct val="107000"/>
              </a:lnSpc>
              <a:spcAft>
                <a:spcPts val="800"/>
              </a:spcAft>
            </a:pP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AI NHANH TAY NHẤT?</a:t>
            </a:r>
          </a:p>
          <a:p>
            <a:pPr algn="just">
              <a:lnSpc>
                <a:spcPct val="107000"/>
              </a:lnSpc>
              <a:spcAft>
                <a:spcPts val="80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latin typeface="Times New Roman" panose="02020603050405020304" pitchFamily="18" charset="0"/>
                <a:ea typeface="Calibri" panose="020F0502020204030204" pitchFamily="34" charset="0"/>
                <a:cs typeface="Times New Roman" panose="02020603050405020304" pitchFamily="18" charset="0"/>
              </a:rPr>
              <a:t> 1: </a:t>
            </a:r>
            <a:r>
              <a:rPr lang="vi-VN" sz="2400" b="1" dirty="0">
                <a:latin typeface="Times New Roman" panose="02020603050405020304" pitchFamily="18" charset="0"/>
                <a:ea typeface="Calibri" panose="020F0502020204030204" pitchFamily="34" charset="0"/>
                <a:cs typeface="Times New Roman" panose="02020603050405020304" pitchFamily="18" charset="0"/>
              </a:rPr>
              <a:t>Một văn bản thông tin thường bao gồm các yếu tố nào? </a:t>
            </a:r>
          </a:p>
          <a:p>
            <a:pPr lvl="3" algn="just">
              <a:lnSpc>
                <a:spcPct val="107000"/>
              </a:lnSpc>
              <a:spcAft>
                <a:spcPts val="800"/>
              </a:spcAft>
            </a:pPr>
            <a:r>
              <a:rPr lang="vi-VN"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Nhan đề, đề mục, đoạn văn, tranh ảnh,...</a:t>
            </a:r>
          </a:p>
          <a:p>
            <a:pPr lvl="3" algn="just">
              <a:lnSpc>
                <a:spcPct val="107000"/>
              </a:lnSpc>
              <a:spcAft>
                <a:spcPts val="8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B. Đề mục, đoạn văn, tranh ảnh</a:t>
            </a:r>
          </a:p>
          <a:p>
            <a:pPr lvl="3" algn="just">
              <a:lnSpc>
                <a:spcPct val="107000"/>
              </a:lnSpc>
              <a:spcAft>
                <a:spcPts val="8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C. Tranh ảnh, đề mục, nhan đề </a:t>
            </a:r>
          </a:p>
          <a:p>
            <a:pPr>
              <a:lnSpc>
                <a:spcPct val="107000"/>
              </a:lnSpc>
              <a:spcAft>
                <a:spcPts val="800"/>
              </a:spcAft>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latin typeface="Times New Roman" panose="02020603050405020304" pitchFamily="18" charset="0"/>
                <a:ea typeface="Calibri" panose="020F0502020204030204" pitchFamily="34" charset="0"/>
                <a:cs typeface="Times New Roman" panose="02020603050405020304" pitchFamily="18" charset="0"/>
              </a:rPr>
              <a:t> 2: </a:t>
            </a:r>
            <a:r>
              <a:rPr lang="vi-VN" sz="2400" b="1" dirty="0">
                <a:latin typeface="Times New Roman" panose="02020603050405020304" pitchFamily="18" charset="0"/>
                <a:ea typeface="Calibri" panose="020F0502020204030204" pitchFamily="34" charset="0"/>
                <a:cs typeface="Times New Roman" panose="02020603050405020304" pitchFamily="18" charset="0"/>
              </a:rPr>
              <a:t>Văn bản “Trái Đất – cái nôi của sự sống” thuộc kiểu văn bản gì? </a:t>
            </a:r>
            <a:r>
              <a:rPr lang="vi-VN"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VB thông tin.</a:t>
            </a:r>
            <a:endParaRPr lang="vi-VN"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3: Trong hệ mặt trời có bao nhiêu hành tinh?	</a:t>
            </a:r>
          </a:p>
          <a:p>
            <a:pPr algn="just">
              <a:lnSpc>
                <a:spcPct val="107000"/>
              </a:lnSpc>
              <a:spcAft>
                <a:spcPts val="800"/>
              </a:spcAft>
            </a:pPr>
            <a:r>
              <a:rPr lang="vi-VN" sz="2400" b="1" i="1"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 A. 6 hành tinh                       </a:t>
            </a:r>
            <a:r>
              <a:rPr lang="vi-VN"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vi-VN"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8 hành tinh       </a:t>
            </a:r>
          </a:p>
          <a:p>
            <a:pPr algn="just">
              <a:lnSpc>
                <a:spcPct val="107000"/>
              </a:lnSpc>
              <a:spcAft>
                <a:spcPts val="8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                  B.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7 hành tinh                       </a:t>
            </a:r>
            <a:r>
              <a:rPr lang="vi-VN" sz="2400" dirty="0">
                <a:latin typeface="Times New Roman" panose="02020603050405020304" pitchFamily="18" charset="0"/>
                <a:ea typeface="Calibri" panose="020F0502020204030204" pitchFamily="34" charset="0"/>
                <a:cs typeface="Times New Roman" panose="02020603050405020304" pitchFamily="18" charset="0"/>
              </a:rPr>
              <a:t>D. 9 hành tinh</a:t>
            </a:r>
            <a:endParaRPr lang="vi-VN" sz="2400" b="1" i="1"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AutoNum type="alphaUcPeriod"/>
            </a:pPr>
            <a:endParaRPr lang="vi-VN" sz="2400" b="1"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173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751D6A-0217-430B-BA2F-DEE53531B44B}"/>
              </a:ext>
            </a:extLst>
          </p:cNvPr>
          <p:cNvSpPr/>
          <p:nvPr/>
        </p:nvSpPr>
        <p:spPr>
          <a:xfrm>
            <a:off x="2627086" y="145144"/>
            <a:ext cx="7024914" cy="1219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200" b="1" dirty="0">
                <a:latin typeface="+mj-lt"/>
              </a:rPr>
              <a:t>TRÁI ĐẤT – CÁI NÔI CỦA </a:t>
            </a:r>
          </a:p>
          <a:p>
            <a:pPr algn="ctr"/>
            <a:r>
              <a:rPr lang="vi-VN" sz="3200" b="1" dirty="0">
                <a:latin typeface="+mj-lt"/>
              </a:rPr>
              <a:t>SỰ SỐNG</a:t>
            </a:r>
            <a:endParaRPr lang="en-US" sz="3200" b="1" dirty="0">
              <a:latin typeface="+mj-lt"/>
            </a:endParaRPr>
          </a:p>
        </p:txBody>
      </p:sp>
      <p:sp>
        <p:nvSpPr>
          <p:cNvPr id="5" name="Rectangle 4">
            <a:extLst>
              <a:ext uri="{FF2B5EF4-FFF2-40B4-BE49-F238E27FC236}">
                <a16:creationId xmlns:a16="http://schemas.microsoft.com/office/drawing/2014/main" id="{70F8ED37-0545-4B3D-AE30-E7206847EC37}"/>
              </a:ext>
            </a:extLst>
          </p:cNvPr>
          <p:cNvSpPr/>
          <p:nvPr/>
        </p:nvSpPr>
        <p:spPr>
          <a:xfrm>
            <a:off x="130629" y="2140857"/>
            <a:ext cx="2801257" cy="7112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mj-lt"/>
              </a:rPr>
              <a:t>ND 1: Giới thiệu chung về Trái Đất</a:t>
            </a:r>
            <a:endParaRPr lang="en-US" sz="2000" b="1" dirty="0">
              <a:latin typeface="+mj-lt"/>
            </a:endParaRPr>
          </a:p>
        </p:txBody>
      </p:sp>
      <p:sp>
        <p:nvSpPr>
          <p:cNvPr id="6" name="Rectangle 5">
            <a:extLst>
              <a:ext uri="{FF2B5EF4-FFF2-40B4-BE49-F238E27FC236}">
                <a16:creationId xmlns:a16="http://schemas.microsoft.com/office/drawing/2014/main" id="{0063B7B8-D551-4518-965F-D9BD96C9E2E8}"/>
              </a:ext>
            </a:extLst>
          </p:cNvPr>
          <p:cNvSpPr/>
          <p:nvPr/>
        </p:nvSpPr>
        <p:spPr>
          <a:xfrm>
            <a:off x="4187370" y="2148114"/>
            <a:ext cx="3686629" cy="7112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2000" b="1" dirty="0">
                <a:solidFill>
                  <a:srgbClr val="FF0000"/>
                </a:solidFill>
                <a:latin typeface="+mj-lt"/>
              </a:rPr>
              <a:t>ND 2: Sự sống muôn màu trên Trái Đất</a:t>
            </a:r>
            <a:endParaRPr lang="en-US" sz="2000" b="1" dirty="0">
              <a:solidFill>
                <a:srgbClr val="FF0000"/>
              </a:solidFill>
              <a:latin typeface="+mj-lt"/>
            </a:endParaRPr>
          </a:p>
        </p:txBody>
      </p:sp>
      <p:sp>
        <p:nvSpPr>
          <p:cNvPr id="7" name="Rectangle 6">
            <a:extLst>
              <a:ext uri="{FF2B5EF4-FFF2-40B4-BE49-F238E27FC236}">
                <a16:creationId xmlns:a16="http://schemas.microsoft.com/office/drawing/2014/main" id="{C02178ED-C334-413A-9C19-60BD6CA8B3BD}"/>
              </a:ext>
            </a:extLst>
          </p:cNvPr>
          <p:cNvSpPr/>
          <p:nvPr/>
        </p:nvSpPr>
        <p:spPr>
          <a:xfrm>
            <a:off x="9093199" y="2140857"/>
            <a:ext cx="2931885" cy="7112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2000" b="1" dirty="0">
                <a:latin typeface="+mj-lt"/>
              </a:rPr>
              <a:t>ND 3: Thực trạng Trái Đất hiện nay</a:t>
            </a:r>
            <a:endParaRPr lang="en-US" sz="2000" b="1" dirty="0">
              <a:latin typeface="+mj-lt"/>
            </a:endParaRPr>
          </a:p>
        </p:txBody>
      </p:sp>
      <p:sp>
        <p:nvSpPr>
          <p:cNvPr id="8" name="Rectangle 7">
            <a:extLst>
              <a:ext uri="{FF2B5EF4-FFF2-40B4-BE49-F238E27FC236}">
                <a16:creationId xmlns:a16="http://schemas.microsoft.com/office/drawing/2014/main" id="{39156FE8-5E37-4C2A-90A7-DEB4A65C8986}"/>
              </a:ext>
            </a:extLst>
          </p:cNvPr>
          <p:cNvSpPr/>
          <p:nvPr/>
        </p:nvSpPr>
        <p:spPr>
          <a:xfrm>
            <a:off x="700314" y="3875310"/>
            <a:ext cx="1364343" cy="271054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vi-VN" sz="2000" b="1" dirty="0">
                <a:latin typeface="+mj-lt"/>
              </a:rPr>
              <a:t>Trái đất</a:t>
            </a:r>
          </a:p>
          <a:p>
            <a:pPr algn="ctr"/>
            <a:endParaRPr lang="vi-VN" sz="2000" b="1" dirty="0">
              <a:latin typeface="+mj-lt"/>
            </a:endParaRPr>
          </a:p>
          <a:p>
            <a:pPr algn="ctr"/>
            <a:r>
              <a:rPr lang="vi-VN" sz="2000" b="1" dirty="0">
                <a:latin typeface="+mj-lt"/>
              </a:rPr>
              <a:t> trong hệ</a:t>
            </a:r>
          </a:p>
          <a:p>
            <a:pPr algn="ctr"/>
            <a:endParaRPr lang="vi-VN" sz="2000" b="1" dirty="0">
              <a:latin typeface="+mj-lt"/>
            </a:endParaRPr>
          </a:p>
          <a:p>
            <a:pPr algn="ctr"/>
            <a:r>
              <a:rPr lang="vi-VN" sz="2000" b="1" dirty="0">
                <a:latin typeface="+mj-lt"/>
              </a:rPr>
              <a:t> Mặt Trời</a:t>
            </a:r>
          </a:p>
          <a:p>
            <a:pPr algn="ctr"/>
            <a:endParaRPr lang="vi-VN" sz="2000" b="1" dirty="0">
              <a:latin typeface="+mj-lt"/>
            </a:endParaRPr>
          </a:p>
          <a:p>
            <a:pPr algn="ctr"/>
            <a:endParaRPr lang="en-US" sz="2000" b="1" dirty="0">
              <a:latin typeface="+mj-lt"/>
            </a:endParaRPr>
          </a:p>
        </p:txBody>
      </p:sp>
      <p:sp>
        <p:nvSpPr>
          <p:cNvPr id="9" name="Rectangle 8">
            <a:extLst>
              <a:ext uri="{FF2B5EF4-FFF2-40B4-BE49-F238E27FC236}">
                <a16:creationId xmlns:a16="http://schemas.microsoft.com/office/drawing/2014/main" id="{95462CCB-65E5-4F82-ABD2-58E891D77A25}"/>
              </a:ext>
            </a:extLst>
          </p:cNvPr>
          <p:cNvSpPr/>
          <p:nvPr/>
        </p:nvSpPr>
        <p:spPr>
          <a:xfrm>
            <a:off x="3164114" y="3875312"/>
            <a:ext cx="1494972" cy="271054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vi-VN" sz="2000" b="1" dirty="0">
                <a:solidFill>
                  <a:srgbClr val="FF0000"/>
                </a:solidFill>
                <a:latin typeface="+mj-lt"/>
              </a:rPr>
              <a:t>“Vị thần hộ mệnh” của sự sống trên Trái Đất</a:t>
            </a:r>
          </a:p>
          <a:p>
            <a:pPr algn="ctr"/>
            <a:endParaRPr lang="vi-VN" sz="2000" b="1" dirty="0">
              <a:solidFill>
                <a:srgbClr val="FF0000"/>
              </a:solidFill>
              <a:latin typeface="+mj-lt"/>
            </a:endParaRPr>
          </a:p>
          <a:p>
            <a:pPr algn="ctr"/>
            <a:endParaRPr lang="en-US" sz="2000" b="1" dirty="0">
              <a:solidFill>
                <a:srgbClr val="FF0000"/>
              </a:solidFill>
              <a:latin typeface="+mj-lt"/>
            </a:endParaRPr>
          </a:p>
        </p:txBody>
      </p:sp>
      <p:sp>
        <p:nvSpPr>
          <p:cNvPr id="10" name="Rectangle 9">
            <a:extLst>
              <a:ext uri="{FF2B5EF4-FFF2-40B4-BE49-F238E27FC236}">
                <a16:creationId xmlns:a16="http://schemas.microsoft.com/office/drawing/2014/main" id="{08E5B6A9-2295-4135-9717-C84044E06EF3}"/>
              </a:ext>
            </a:extLst>
          </p:cNvPr>
          <p:cNvSpPr/>
          <p:nvPr/>
        </p:nvSpPr>
        <p:spPr>
          <a:xfrm>
            <a:off x="5105399" y="3875309"/>
            <a:ext cx="1494972" cy="271054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vi-VN" sz="2000" b="1" dirty="0">
                <a:solidFill>
                  <a:srgbClr val="FF0000"/>
                </a:solidFill>
                <a:latin typeface="+mj-lt"/>
              </a:rPr>
              <a:t>Trái Đất – nơi cư ngụ của muôn loài</a:t>
            </a:r>
          </a:p>
          <a:p>
            <a:pPr algn="ctr"/>
            <a:endParaRPr lang="vi-VN" sz="2000" b="1" dirty="0">
              <a:solidFill>
                <a:srgbClr val="FF0000"/>
              </a:solidFill>
              <a:latin typeface="+mj-lt"/>
            </a:endParaRPr>
          </a:p>
          <a:p>
            <a:pPr algn="ctr"/>
            <a:endParaRPr lang="vi-VN" sz="2000" b="1" dirty="0">
              <a:solidFill>
                <a:srgbClr val="FF0000"/>
              </a:solidFill>
              <a:latin typeface="+mj-lt"/>
            </a:endParaRPr>
          </a:p>
          <a:p>
            <a:pPr algn="ctr"/>
            <a:endParaRPr lang="en-US" sz="2000" b="1" dirty="0">
              <a:solidFill>
                <a:srgbClr val="FF0000"/>
              </a:solidFill>
              <a:latin typeface="+mj-lt"/>
            </a:endParaRPr>
          </a:p>
        </p:txBody>
      </p:sp>
      <p:sp>
        <p:nvSpPr>
          <p:cNvPr id="11" name="Rectangle 10">
            <a:extLst>
              <a:ext uri="{FF2B5EF4-FFF2-40B4-BE49-F238E27FC236}">
                <a16:creationId xmlns:a16="http://schemas.microsoft.com/office/drawing/2014/main" id="{213F3D7C-83D6-4828-97C9-14D2A3B1D611}"/>
              </a:ext>
            </a:extLst>
          </p:cNvPr>
          <p:cNvSpPr/>
          <p:nvPr/>
        </p:nvSpPr>
        <p:spPr>
          <a:xfrm>
            <a:off x="7061199" y="3875310"/>
            <a:ext cx="1494972" cy="271054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vi-VN" sz="2000" b="1" dirty="0">
                <a:solidFill>
                  <a:srgbClr val="FF0000"/>
                </a:solidFill>
                <a:latin typeface="+mj-lt"/>
              </a:rPr>
              <a:t>Con người trên Trái Đất</a:t>
            </a:r>
          </a:p>
          <a:p>
            <a:pPr algn="ctr"/>
            <a:endParaRPr lang="vi-VN" sz="2000" b="1" dirty="0">
              <a:solidFill>
                <a:srgbClr val="FF0000"/>
              </a:solidFill>
              <a:latin typeface="+mj-lt"/>
            </a:endParaRPr>
          </a:p>
          <a:p>
            <a:pPr algn="ctr"/>
            <a:endParaRPr lang="vi-VN" sz="2000" b="1" dirty="0">
              <a:solidFill>
                <a:srgbClr val="FF0000"/>
              </a:solidFill>
              <a:latin typeface="+mj-lt"/>
            </a:endParaRPr>
          </a:p>
          <a:p>
            <a:pPr algn="ctr"/>
            <a:endParaRPr lang="vi-VN" sz="2000" b="1" dirty="0">
              <a:solidFill>
                <a:srgbClr val="FF0000"/>
              </a:solidFill>
              <a:latin typeface="+mj-lt"/>
            </a:endParaRPr>
          </a:p>
          <a:p>
            <a:pPr algn="ctr"/>
            <a:endParaRPr lang="en-US" sz="2000" b="1" dirty="0">
              <a:solidFill>
                <a:srgbClr val="FF0000"/>
              </a:solidFill>
              <a:latin typeface="+mj-lt"/>
            </a:endParaRPr>
          </a:p>
        </p:txBody>
      </p:sp>
      <p:sp>
        <p:nvSpPr>
          <p:cNvPr id="12" name="Rectangle 11">
            <a:extLst>
              <a:ext uri="{FF2B5EF4-FFF2-40B4-BE49-F238E27FC236}">
                <a16:creationId xmlns:a16="http://schemas.microsoft.com/office/drawing/2014/main" id="{E133C657-A49C-45F2-8E22-72BDD05F0216}"/>
              </a:ext>
            </a:extLst>
          </p:cNvPr>
          <p:cNvSpPr/>
          <p:nvPr/>
        </p:nvSpPr>
        <p:spPr>
          <a:xfrm>
            <a:off x="9811655" y="3875309"/>
            <a:ext cx="1494972" cy="2710543"/>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2000" b="1" dirty="0">
                <a:solidFill>
                  <a:schemeClr val="tx1"/>
                </a:solidFill>
                <a:latin typeface="+mj-lt"/>
              </a:rPr>
              <a:t>Tình trạng Trái Đất hiện ra sao?</a:t>
            </a:r>
          </a:p>
          <a:p>
            <a:pPr algn="ctr"/>
            <a:endParaRPr lang="vi-VN" sz="2000" b="1" dirty="0">
              <a:solidFill>
                <a:schemeClr val="tx1"/>
              </a:solidFill>
              <a:latin typeface="+mj-lt"/>
            </a:endParaRPr>
          </a:p>
          <a:p>
            <a:pPr algn="ctr"/>
            <a:endParaRPr lang="vi-VN" sz="2000" b="1" dirty="0">
              <a:solidFill>
                <a:schemeClr val="tx1"/>
              </a:solidFill>
              <a:latin typeface="+mj-lt"/>
            </a:endParaRPr>
          </a:p>
          <a:p>
            <a:pPr algn="ctr"/>
            <a:endParaRPr lang="en-US" sz="2000" b="1" dirty="0">
              <a:solidFill>
                <a:schemeClr val="tx1"/>
              </a:solidFill>
              <a:latin typeface="+mj-lt"/>
            </a:endParaRPr>
          </a:p>
        </p:txBody>
      </p:sp>
      <p:cxnSp>
        <p:nvCxnSpPr>
          <p:cNvPr id="15" name="Straight Arrow Connector 14">
            <a:extLst>
              <a:ext uri="{FF2B5EF4-FFF2-40B4-BE49-F238E27FC236}">
                <a16:creationId xmlns:a16="http://schemas.microsoft.com/office/drawing/2014/main" id="{2C35B339-3D3B-4A37-BC86-AD42B50B8E96}"/>
              </a:ext>
            </a:extLst>
          </p:cNvPr>
          <p:cNvCxnSpPr>
            <a:stCxn id="4" idx="2"/>
            <a:endCxn id="6" idx="0"/>
          </p:cNvCxnSpPr>
          <p:nvPr/>
        </p:nvCxnSpPr>
        <p:spPr>
          <a:xfrm flipH="1">
            <a:off x="6030685" y="1364344"/>
            <a:ext cx="108858" cy="78377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59192AAC-E77D-4991-8C52-A52B2CA9D148}"/>
              </a:ext>
            </a:extLst>
          </p:cNvPr>
          <p:cNvCxnSpPr>
            <a:cxnSpLocks/>
            <a:stCxn id="4" idx="2"/>
          </p:cNvCxnSpPr>
          <p:nvPr/>
        </p:nvCxnSpPr>
        <p:spPr>
          <a:xfrm flipH="1">
            <a:off x="1821544" y="1364344"/>
            <a:ext cx="4317999" cy="7765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4B099503-7475-4E52-91D6-6046219DEFC4}"/>
              </a:ext>
            </a:extLst>
          </p:cNvPr>
          <p:cNvCxnSpPr>
            <a:stCxn id="4" idx="2"/>
            <a:endCxn id="7" idx="0"/>
          </p:cNvCxnSpPr>
          <p:nvPr/>
        </p:nvCxnSpPr>
        <p:spPr>
          <a:xfrm>
            <a:off x="6139543" y="1364344"/>
            <a:ext cx="4419599" cy="7765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1B663160-C221-4D85-9C01-484CB17F89F3}"/>
              </a:ext>
            </a:extLst>
          </p:cNvPr>
          <p:cNvCxnSpPr>
            <a:cxnSpLocks/>
            <a:endCxn id="8" idx="0"/>
          </p:cNvCxnSpPr>
          <p:nvPr/>
        </p:nvCxnSpPr>
        <p:spPr>
          <a:xfrm>
            <a:off x="1382486" y="2859314"/>
            <a:ext cx="0" cy="10159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5DDB0C2B-45FF-4F5A-A078-D1EB925002F9}"/>
              </a:ext>
            </a:extLst>
          </p:cNvPr>
          <p:cNvCxnSpPr>
            <a:cxnSpLocks/>
            <a:stCxn id="6" idx="2"/>
            <a:endCxn id="10" idx="0"/>
          </p:cNvCxnSpPr>
          <p:nvPr/>
        </p:nvCxnSpPr>
        <p:spPr>
          <a:xfrm flipH="1">
            <a:off x="5852885" y="2859314"/>
            <a:ext cx="177800" cy="10159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C7414004-3462-40D7-945C-4BBB960D5EE4}"/>
              </a:ext>
            </a:extLst>
          </p:cNvPr>
          <p:cNvCxnSpPr>
            <a:cxnSpLocks/>
            <a:stCxn id="6" idx="2"/>
          </p:cNvCxnSpPr>
          <p:nvPr/>
        </p:nvCxnSpPr>
        <p:spPr>
          <a:xfrm flipH="1">
            <a:off x="3980543" y="2859314"/>
            <a:ext cx="2050142" cy="10159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06ADA973-1940-497C-B11C-4DD5EB21BF93}"/>
              </a:ext>
            </a:extLst>
          </p:cNvPr>
          <p:cNvCxnSpPr>
            <a:stCxn id="6" idx="2"/>
            <a:endCxn id="11" idx="0"/>
          </p:cNvCxnSpPr>
          <p:nvPr/>
        </p:nvCxnSpPr>
        <p:spPr>
          <a:xfrm>
            <a:off x="6030685" y="2859314"/>
            <a:ext cx="1778000" cy="10159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0E2E3DBF-545B-4BEB-91B4-130FFFCD53F1}"/>
              </a:ext>
            </a:extLst>
          </p:cNvPr>
          <p:cNvCxnSpPr/>
          <p:nvPr/>
        </p:nvCxnSpPr>
        <p:spPr>
          <a:xfrm>
            <a:off x="10559141" y="2859314"/>
            <a:ext cx="0" cy="10159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95144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29497" y="954952"/>
            <a:ext cx="12191998" cy="6000638"/>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65560" y="1044794"/>
            <a:ext cx="6027422" cy="6010171"/>
          </a:xfrm>
          <a:prstGeom prst="rect">
            <a:avLst/>
          </a:prstGeom>
        </p:spPr>
        <p:txBody>
          <a:bodyPr wrap="square">
            <a:spAutoFit/>
          </a:bodyPr>
          <a:lstStyle/>
          <a:p>
            <a:pPr>
              <a:lnSpc>
                <a:spcPct val="115000"/>
              </a:lnSpc>
              <a:spcAft>
                <a:spcPts val="0"/>
              </a:spcAft>
            </a:pPr>
            <a:r>
              <a:rPr lang="vi-VN" sz="2400" b="1" u="sng"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a:t>
            </a:r>
            <a:r>
              <a:rPr lang="vi-VN" sz="2400" b="1"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 </a:t>
            </a:r>
            <a:r>
              <a:rPr lang="vi-VN" sz="2400" b="1" u="sng"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Tri thức ngữ văn</a:t>
            </a:r>
          </a:p>
          <a:p>
            <a:pPr>
              <a:lnSpc>
                <a:spcPct val="115000"/>
              </a:lnSpc>
              <a:spcAft>
                <a:spcPts val="0"/>
              </a:spcAft>
            </a:pPr>
            <a:r>
              <a:rPr lang="vi-VN" sz="2400" b="1" u="sng"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II</a:t>
            </a:r>
            <a:r>
              <a:rPr lang="vi-VN" sz="2400" b="1"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u="sng"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Đọc – tìm hiểu chung</a:t>
            </a:r>
          </a:p>
          <a:p>
            <a:pPr>
              <a:lnSpc>
                <a:spcPct val="115000"/>
              </a:lnSpc>
              <a:spcAft>
                <a:spcPts val="0"/>
              </a:spcAft>
            </a:pPr>
            <a:r>
              <a:rPr lang="vi-VN" sz="2400" b="1"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400"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2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 Giới thiệu chung về Trái Đất</a:t>
            </a:r>
          </a:p>
          <a:p>
            <a:pPr>
              <a:lnSpc>
                <a:spcPct val="115000"/>
              </a:lnSpc>
              <a:spcAft>
                <a:spcPts val="0"/>
              </a:spcAft>
            </a:pPr>
            <a:r>
              <a:rPr lang="vi-VN" sz="2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2. Sự sống muôn màu trên Trái Đất</a:t>
            </a:r>
          </a:p>
          <a:p>
            <a:pPr>
              <a:lnSpc>
                <a:spcPct val="115000"/>
              </a:lnSpc>
              <a:spcAft>
                <a:spcPts val="0"/>
              </a:spcAf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a. Nước – “Vị thần hộ mệnh” của sự sống trên Trái Đất </a:t>
            </a:r>
          </a:p>
          <a:p>
            <a:pPr>
              <a:lnSpc>
                <a:spcPct val="115000"/>
              </a:lnSpc>
              <a:spcAft>
                <a:spcPts val="0"/>
              </a:spcAft>
            </a:pPr>
            <a:r>
              <a:rPr lang="vi-VN" sz="2000" dirty="0">
                <a:latin typeface="Times New Roman" panose="02020603050405020304" pitchFamily="18" charset="0"/>
                <a:ea typeface="Cambria" panose="02040503050406030204" pitchFamily="18" charset="0"/>
                <a:cs typeface="Times New Roman" panose="02020603050405020304" pitchFamily="18" charset="0"/>
              </a:rPr>
              <a:t>+ Nhờ có nước, Trái Đất là hành tinh duy nhất có sự sống.</a:t>
            </a:r>
          </a:p>
          <a:p>
            <a:pPr>
              <a:lnSpc>
                <a:spcPct val="115000"/>
              </a:lnSpc>
              <a:spcAft>
                <a:spcPts val="0"/>
              </a:spcAft>
            </a:pPr>
            <a:r>
              <a:rPr lang="vi-VN" sz="2000" dirty="0">
                <a:latin typeface="Times New Roman" panose="02020603050405020304" pitchFamily="18" charset="0"/>
                <a:ea typeface="Cambria" panose="02040503050406030204" pitchFamily="18" charset="0"/>
                <a:cs typeface="Times New Roman" panose="02020603050405020304" pitchFamily="18" charset="0"/>
              </a:rPr>
              <a:t>+ Nước bao phủ gần ¾ bề mặt Trái Đất. </a:t>
            </a:r>
          </a:p>
          <a:p>
            <a:pPr>
              <a:lnSpc>
                <a:spcPct val="115000"/>
              </a:lnSpc>
              <a:spcAft>
                <a:spcPts val="0"/>
              </a:spcAft>
            </a:pPr>
            <a:r>
              <a:rPr lang="vi-VN" sz="2000" dirty="0">
                <a:latin typeface="Times New Roman" panose="02020603050405020304" pitchFamily="18" charset="0"/>
                <a:ea typeface="Cambria" panose="02040503050406030204" pitchFamily="18" charset="0"/>
                <a:cs typeface="Times New Roman" panose="02020603050405020304" pitchFamily="18" charset="0"/>
              </a:rPr>
              <a:t>+ Nếu không có nước, Trái Đất chỉ là hành tinh khô chết, trơ trụi. </a:t>
            </a:r>
          </a:p>
          <a:p>
            <a:pPr>
              <a:lnSpc>
                <a:spcPct val="115000"/>
              </a:lnSpc>
              <a:spcAft>
                <a:spcPts val="0"/>
              </a:spcAft>
            </a:pPr>
            <a:r>
              <a:rPr lang="vi-VN" sz="2000" dirty="0">
                <a:latin typeface="Times New Roman" panose="02020603050405020304" pitchFamily="18" charset="0"/>
                <a:ea typeface="Cambria" panose="02040503050406030204" pitchFamily="18" charset="0"/>
                <a:cs typeface="Times New Roman" panose="02020603050405020304" pitchFamily="18" charset="0"/>
              </a:rPr>
              <a:t>+ Nhờ nước, sự sống trên Trái Đất phát triển dưới nhiều dạng phong phú.</a:t>
            </a:r>
          </a:p>
          <a:p>
            <a:pPr>
              <a:lnSpc>
                <a:spcPct val="115000"/>
              </a:lnSpc>
              <a:spcAft>
                <a:spcPts val="0"/>
              </a:spcAft>
            </a:pPr>
            <a:r>
              <a:rPr lang="vi-VN" sz="2000" b="1" i="1" dirty="0">
                <a:solidFill>
                  <a:srgbClr val="F81D1D"/>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Nước có vai trò quyết định đối với sự sống trên Trái Đất.</a:t>
            </a:r>
            <a:endParaRPr lang="vi-VN" sz="2000" b="1" i="1" dirty="0">
              <a:solidFill>
                <a:srgbClr val="F81D1D"/>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4346225" y="521574"/>
            <a:ext cx="6632634" cy="461665"/>
          </a:xfrm>
          <a:prstGeom prst="rect">
            <a:avLst/>
          </a:prstGeom>
        </p:spPr>
        <p:txBody>
          <a:bodyPr wrap="square">
            <a:spAutoFit/>
          </a:bodyPr>
          <a:lstStyle/>
          <a:p>
            <a:pPr marL="4142740">
              <a:spcAft>
                <a:spcPts val="0"/>
              </a:spcAft>
            </a:pPr>
            <a:r>
              <a:rPr lang="en-US" sz="2400" b="1" dirty="0" err="1">
                <a:latin typeface="Times New Roman" panose="02020603050405020304" pitchFamily="18" charset="0"/>
                <a:ea typeface="Calibri" panose="020F0502020204030204" pitchFamily="34" charset="0"/>
              </a:rPr>
              <a:t>Hồ</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Thanh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Trang</a:t>
            </a:r>
            <a:r>
              <a:rPr lang="en-US" sz="2400" b="1" dirty="0">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17" name="Rectangle 16">
            <a:extLst>
              <a:ext uri="{FF2B5EF4-FFF2-40B4-BE49-F238E27FC236}">
                <a16:creationId xmlns:a16="http://schemas.microsoft.com/office/drawing/2014/main" id="{42C96A1F-38CF-4F25-A564-115E702F83CC}"/>
              </a:ext>
            </a:extLst>
          </p:cNvPr>
          <p:cNvSpPr/>
          <p:nvPr/>
        </p:nvSpPr>
        <p:spPr>
          <a:xfrm>
            <a:off x="873625" y="139030"/>
            <a:ext cx="102354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102 -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TRÁI ĐẤT – CÁI NÔI CỦA SỰ SỐNG</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(T2)</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85063E95-E5C5-4123-B007-1081317D8996}"/>
              </a:ext>
            </a:extLst>
          </p:cNvPr>
          <p:cNvCxnSpPr>
            <a:cxnSpLocks/>
          </p:cNvCxnSpPr>
          <p:nvPr/>
        </p:nvCxnSpPr>
        <p:spPr>
          <a:xfrm>
            <a:off x="6095999" y="1056907"/>
            <a:ext cx="29497" cy="5793350"/>
          </a:xfrm>
          <a:prstGeom prst="line">
            <a:avLst/>
          </a:prstGeom>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2D76565F-63EE-4FE2-9326-DF5283A56AF4}"/>
              </a:ext>
            </a:extLst>
          </p:cNvPr>
          <p:cNvSpPr/>
          <p:nvPr/>
        </p:nvSpPr>
        <p:spPr>
          <a:xfrm>
            <a:off x="6192982" y="1167744"/>
            <a:ext cx="5833458" cy="4060727"/>
          </a:xfrm>
          <a:prstGeom prst="rect">
            <a:avLst/>
          </a:prstGeom>
        </p:spPr>
        <p:txBody>
          <a:bodyPr wrap="square">
            <a:spAutoFit/>
          </a:bodyPr>
          <a:lstStyle/>
          <a:p>
            <a:pPr>
              <a:lnSpc>
                <a:spcPct val="115000"/>
              </a:lnSpc>
              <a:spcAft>
                <a:spcPts val="0"/>
              </a:spcAft>
            </a:pPr>
            <a:r>
              <a:rPr lang="vi-VN" sz="24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Có thể em chưa biết?</a:t>
            </a:r>
          </a:p>
          <a:p>
            <a:pPr algn="just">
              <a:lnSpc>
                <a:spcPct val="115000"/>
              </a:lnSpc>
              <a:spcAft>
                <a:spcPts val="0"/>
              </a:spcAft>
            </a:pP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Nước bao phủ 3/4 bề mặt trái đất nhưng trong đó</a:t>
            </a:r>
            <a:r>
              <a:rPr lang="vi-VN" sz="2000" b="0" i="0" dirty="0">
                <a:solidFill>
                  <a:srgbClr val="002060"/>
                </a:solidFill>
                <a:effectLst/>
                <a:latin typeface="Times New Roman" panose="02020603050405020304" pitchFamily="18" charset="0"/>
                <a:cs typeface="Times New Roman" panose="02020603050405020304" pitchFamily="18" charset="0"/>
              </a:rPr>
              <a:t> </a:t>
            </a:r>
            <a:r>
              <a:rPr lang="vi-VN" sz="2000" b="1" i="0" dirty="0">
                <a:solidFill>
                  <a:srgbClr val="F81D1D"/>
                </a:solidFill>
                <a:effectLst/>
                <a:latin typeface="Times New Roman" panose="02020603050405020304" pitchFamily="18" charset="0"/>
                <a:cs typeface="Times New Roman" panose="02020603050405020304" pitchFamily="18" charset="0"/>
              </a:rPr>
              <a:t>97,4% </a:t>
            </a:r>
            <a:r>
              <a:rPr lang="vi-VN" sz="2000" b="0" i="0" dirty="0">
                <a:solidFill>
                  <a:srgbClr val="002060"/>
                </a:solidFill>
                <a:effectLst/>
                <a:latin typeface="Times New Roman" panose="02020603050405020304" pitchFamily="18" charset="0"/>
                <a:cs typeface="Times New Roman" panose="02020603050405020304" pitchFamily="18" charset="0"/>
              </a:rPr>
              <a:t>là nước mặn, phần còn lại chỉ có </a:t>
            </a:r>
            <a:r>
              <a:rPr lang="vi-VN" sz="2000" b="1" i="0" dirty="0">
                <a:solidFill>
                  <a:srgbClr val="F81D1D"/>
                </a:solidFill>
                <a:effectLst/>
                <a:latin typeface="Times New Roman" panose="02020603050405020304" pitchFamily="18" charset="0"/>
                <a:cs typeface="Times New Roman" panose="02020603050405020304" pitchFamily="18" charset="0"/>
              </a:rPr>
              <a:t>2,6%</a:t>
            </a:r>
            <a:r>
              <a:rPr lang="vi-VN" sz="2000" b="0" i="0" dirty="0">
                <a:solidFill>
                  <a:srgbClr val="002060"/>
                </a:solidFill>
                <a:effectLst/>
                <a:latin typeface="Times New Roman" panose="02020603050405020304" pitchFamily="18" charset="0"/>
                <a:cs typeface="Times New Roman" panose="02020603050405020304" pitchFamily="18" charset="0"/>
              </a:rPr>
              <a:t> là nước ngọt. Trong tổng lượng nuớc ngọt đó chỉ có </a:t>
            </a:r>
            <a:r>
              <a:rPr lang="vi-VN" sz="2000" b="1" i="0" dirty="0">
                <a:solidFill>
                  <a:srgbClr val="F81D1D"/>
                </a:solidFill>
                <a:effectLst/>
                <a:latin typeface="Times New Roman" panose="02020603050405020304" pitchFamily="18" charset="0"/>
                <a:cs typeface="Times New Roman" panose="02020603050405020304" pitchFamily="18" charset="0"/>
              </a:rPr>
              <a:t>0,3%</a:t>
            </a:r>
            <a:r>
              <a:rPr lang="vi-VN" sz="2000" i="0" dirty="0">
                <a:solidFill>
                  <a:srgbClr val="002060"/>
                </a:solidFill>
                <a:effectLst/>
                <a:latin typeface="Times New Roman" panose="02020603050405020304" pitchFamily="18" charset="0"/>
                <a:cs typeface="Times New Roman" panose="02020603050405020304" pitchFamily="18" charset="0"/>
              </a:rPr>
              <a:t> lượng </a:t>
            </a:r>
            <a:r>
              <a:rPr lang="vi-VN" sz="2000" b="0" i="0" dirty="0">
                <a:solidFill>
                  <a:srgbClr val="002060"/>
                </a:solidFill>
                <a:effectLst/>
                <a:latin typeface="Times New Roman" panose="02020603050405020304" pitchFamily="18" charset="0"/>
                <a:cs typeface="Times New Roman" panose="02020603050405020304" pitchFamily="18" charset="0"/>
              </a:rPr>
              <a:t>nước ngọt có thể sử dụng làm nước uống.</a:t>
            </a:r>
            <a:endParaRPr lang="vi-VN" sz="2000" b="0" i="0"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15000"/>
              </a:lnSpc>
              <a:spcAft>
                <a:spcPts val="0"/>
              </a:spcAft>
            </a:pP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Nước chiếm khoảng </a:t>
            </a:r>
            <a:r>
              <a:rPr lang="vi-VN"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70%</a:t>
            </a: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trọng lượng cơ thể. Khi cơ thể con người mất từ </a:t>
            </a:r>
            <a:r>
              <a:rPr lang="vi-VN"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20-25%</a:t>
            </a: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lượng nước trong cơ thể có thể dẫn tới tử vong.</a:t>
            </a:r>
          </a:p>
          <a:p>
            <a:pPr algn="just">
              <a:lnSpc>
                <a:spcPct val="115000"/>
              </a:lnSpc>
              <a:spcAft>
                <a:spcPts val="0"/>
              </a:spcAft>
            </a:pP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Mỗi ngày chúng ta cần uống từ </a:t>
            </a:r>
            <a:r>
              <a:rPr lang="vi-VN"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1-2 lít </a:t>
            </a:r>
            <a:r>
              <a:rPr lang="vi-VN" sz="20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nước (tuỳ theo trọng lượng) để cơ thể được khoẻ mạnh. </a:t>
            </a:r>
          </a:p>
          <a:p>
            <a:pPr>
              <a:lnSpc>
                <a:spcPct val="115000"/>
              </a:lnSpc>
              <a:spcAft>
                <a:spcPts val="0"/>
              </a:spcAft>
            </a:pPr>
            <a:endParaRPr lang="vi-VN" sz="22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60DCBEE0-60F0-4842-93FE-89B85ECFF9FC}"/>
              </a:ext>
            </a:extLst>
          </p:cNvPr>
          <p:cNvPicPr>
            <a:picLocks noChangeAspect="1"/>
          </p:cNvPicPr>
          <p:nvPr/>
        </p:nvPicPr>
        <p:blipFill>
          <a:blip r:embed="rId3"/>
          <a:srcRect l="2659" t="5129" r="2417" b="6113"/>
          <a:stretch>
            <a:fillRect/>
          </a:stretch>
        </p:blipFill>
        <p:spPr>
          <a:xfrm>
            <a:off x="9185564" y="4724399"/>
            <a:ext cx="2937857" cy="2133601"/>
          </a:xfrm>
          <a:prstGeom prst="ellipse">
            <a:avLst/>
          </a:prstGeom>
          <a:ln>
            <a:noFill/>
          </a:ln>
          <a:effectLst>
            <a:softEdge rad="112500"/>
          </a:effectLst>
        </p:spPr>
      </p:pic>
      <p:pic>
        <p:nvPicPr>
          <p:cNvPr id="28" name="Picture 27">
            <a:extLst>
              <a:ext uri="{FF2B5EF4-FFF2-40B4-BE49-F238E27FC236}">
                <a16:creationId xmlns:a16="http://schemas.microsoft.com/office/drawing/2014/main" id="{816FCF20-9898-4A80-B30C-2CE948F5C480}"/>
              </a:ext>
            </a:extLst>
          </p:cNvPr>
          <p:cNvPicPr>
            <a:picLocks noChangeAspect="1"/>
          </p:cNvPicPr>
          <p:nvPr/>
        </p:nvPicPr>
        <p:blipFill>
          <a:blip r:embed="rId4"/>
          <a:srcRect l="19494" t="5867" r="14878"/>
          <a:stretch>
            <a:fillRect/>
          </a:stretch>
        </p:blipFill>
        <p:spPr>
          <a:xfrm>
            <a:off x="4381531" y="1167744"/>
            <a:ext cx="1548908" cy="1450766"/>
          </a:xfrm>
          <a:custGeom>
            <a:avLst/>
            <a:gdLst>
              <a:gd name="connsiteX0" fmla="*/ 1875322 w 3750642"/>
              <a:gd name="connsiteY0" fmla="*/ 0 h 3586463"/>
              <a:gd name="connsiteX1" fmla="*/ 3750642 w 3750642"/>
              <a:gd name="connsiteY1" fmla="*/ 0 h 3586463"/>
              <a:gd name="connsiteX2" fmla="*/ 3750642 w 3750642"/>
              <a:gd name="connsiteY2" fmla="*/ 1806678 h 3586463"/>
              <a:gd name="connsiteX3" fmla="*/ 2253264 w 3750642"/>
              <a:gd name="connsiteY3" fmla="*/ 3576651 h 3586463"/>
              <a:gd name="connsiteX4" fmla="*/ 2186528 w 3750642"/>
              <a:gd name="connsiteY4" fmla="*/ 3586463 h 3586463"/>
              <a:gd name="connsiteX5" fmla="*/ 1564114 w 3750642"/>
              <a:gd name="connsiteY5" fmla="*/ 3586463 h 3586463"/>
              <a:gd name="connsiteX6" fmla="*/ 1497379 w 3750642"/>
              <a:gd name="connsiteY6" fmla="*/ 3576651 h 3586463"/>
              <a:gd name="connsiteX7" fmla="*/ 0 w 3750642"/>
              <a:gd name="connsiteY7" fmla="*/ 1806678 h 3586463"/>
              <a:gd name="connsiteX8" fmla="*/ 1 w 3750642"/>
              <a:gd name="connsiteY8" fmla="*/ 1806678 h 3586463"/>
              <a:gd name="connsiteX9" fmla="*/ 1875322 w 3750642"/>
              <a:gd name="connsiteY9" fmla="*/ 0 h 358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0642" h="3586463">
                <a:moveTo>
                  <a:pt x="1875322" y="0"/>
                </a:moveTo>
                <a:lnTo>
                  <a:pt x="3750642" y="0"/>
                </a:lnTo>
                <a:lnTo>
                  <a:pt x="3750642" y="1806678"/>
                </a:lnTo>
                <a:cubicBezTo>
                  <a:pt x="3750642" y="2679754"/>
                  <a:pt x="3107816" y="3408185"/>
                  <a:pt x="2253264" y="3576651"/>
                </a:cubicBezTo>
                <a:lnTo>
                  <a:pt x="2186528" y="3586463"/>
                </a:lnTo>
                <a:lnTo>
                  <a:pt x="1564114" y="3586463"/>
                </a:lnTo>
                <a:lnTo>
                  <a:pt x="1497379" y="3576651"/>
                </a:lnTo>
                <a:cubicBezTo>
                  <a:pt x="642827" y="3408185"/>
                  <a:pt x="0" y="2679754"/>
                  <a:pt x="0" y="1806678"/>
                </a:cubicBezTo>
                <a:lnTo>
                  <a:pt x="1" y="1806678"/>
                </a:lnTo>
                <a:cubicBezTo>
                  <a:pt x="1" y="808877"/>
                  <a:pt x="839611" y="0"/>
                  <a:pt x="1875322" y="0"/>
                </a:cubicBezTo>
                <a:close/>
              </a:path>
            </a:pathLst>
          </a:custGeom>
        </p:spPr>
      </p:pic>
    </p:spTree>
    <p:extLst>
      <p:ext uri="{BB962C8B-B14F-4D97-AF65-F5344CB8AC3E}">
        <p14:creationId xmlns:p14="http://schemas.microsoft.com/office/powerpoint/2010/main" val="4073147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wipe(down)">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down)">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00"/>
                                        <p:tgtEl>
                                          <p:spTgt spid="3">
                                            <p:txEl>
                                              <p:pRg st="6" end="6"/>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wipe(down)">
                                      <p:cBhvr>
                                        <p:cTn id="29" dur="500"/>
                                        <p:tgtEl>
                                          <p:spTgt spid="3">
                                            <p:txEl>
                                              <p:pRg st="8" end="8"/>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ipe(down)">
                                      <p:cBhvr>
                                        <p:cTn id="32" dur="500"/>
                                        <p:tgtEl>
                                          <p:spTgt spid="3">
                                            <p:txEl>
                                              <p:pRg st="9" end="9"/>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wipe(down)">
                                      <p:cBhvr>
                                        <p:cTn id="35" dur="500"/>
                                        <p:tgtEl>
                                          <p:spTgt spid="3">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animEffect transition="in" filter="wipe(down)">
                                      <p:cBhvr>
                                        <p:cTn id="40" dur="500"/>
                                        <p:tgtEl>
                                          <p:spTgt spid="2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6">
                                            <p:txEl>
                                              <p:pRg st="1" end="1"/>
                                            </p:txEl>
                                          </p:spTgt>
                                        </p:tgtEl>
                                        <p:attrNameLst>
                                          <p:attrName>style.visibility</p:attrName>
                                        </p:attrNameLst>
                                      </p:cBhvr>
                                      <p:to>
                                        <p:strVal val="visible"/>
                                      </p:to>
                                    </p:set>
                                    <p:animEffect transition="in" filter="wipe(down)">
                                      <p:cBhvr>
                                        <p:cTn id="45" dur="500"/>
                                        <p:tgtEl>
                                          <p:spTgt spid="2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6">
                                            <p:txEl>
                                              <p:pRg st="2" end="2"/>
                                            </p:txEl>
                                          </p:spTgt>
                                        </p:tgtEl>
                                        <p:attrNameLst>
                                          <p:attrName>style.visibility</p:attrName>
                                        </p:attrNameLst>
                                      </p:cBhvr>
                                      <p:to>
                                        <p:strVal val="visible"/>
                                      </p:to>
                                    </p:set>
                                    <p:animEffect transition="in" filter="wipe(down)">
                                      <p:cBhvr>
                                        <p:cTn id="55" dur="500"/>
                                        <p:tgtEl>
                                          <p:spTgt spid="26">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6">
                                            <p:txEl>
                                              <p:pRg st="3" end="3"/>
                                            </p:txEl>
                                          </p:spTgt>
                                        </p:tgtEl>
                                        <p:attrNameLst>
                                          <p:attrName>style.visibility</p:attrName>
                                        </p:attrNameLst>
                                      </p:cBhvr>
                                      <p:to>
                                        <p:strVal val="visible"/>
                                      </p:to>
                                    </p:set>
                                    <p:animEffect transition="in" filter="wipe(down)">
                                      <p:cBhvr>
                                        <p:cTn id="60"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29497" y="971126"/>
            <a:ext cx="12191998" cy="5984463"/>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65560" y="1044794"/>
            <a:ext cx="6027422" cy="2857321"/>
          </a:xfrm>
          <a:prstGeom prst="rect">
            <a:avLst/>
          </a:prstGeom>
        </p:spPr>
        <p:txBody>
          <a:bodyPr wrap="square">
            <a:spAutoFit/>
          </a:bodyPr>
          <a:lstStyle/>
          <a:p>
            <a:pPr>
              <a:lnSpc>
                <a:spcPct val="115000"/>
              </a:lnSpc>
              <a:spcAft>
                <a:spcPts val="0"/>
              </a:spcAft>
            </a:pPr>
            <a:r>
              <a:rPr lang="vi-VN" sz="2600" b="1"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600"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2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 Giới thiệu chung về Trái Đất</a:t>
            </a:r>
          </a:p>
          <a:p>
            <a:pPr>
              <a:lnSpc>
                <a:spcPct val="115000"/>
              </a:lnSpc>
              <a:spcAft>
                <a:spcPts val="0"/>
              </a:spcAft>
            </a:pPr>
            <a:r>
              <a:rPr lang="vi-VN" sz="2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2. Sự sống trên Trái Đất</a:t>
            </a:r>
          </a:p>
          <a:p>
            <a:pPr>
              <a:lnSpc>
                <a:spcPct val="115000"/>
              </a:lnSpc>
              <a:spcAft>
                <a:spcPts val="0"/>
              </a:spcAft>
            </a:pP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a. Nước – “Vị thần hộ mệnh” của sự sống trên Trái Đất </a:t>
            </a:r>
          </a:p>
          <a:p>
            <a:pPr>
              <a:lnSpc>
                <a:spcPct val="115000"/>
              </a:lnSpc>
              <a:spcAft>
                <a:spcPts val="0"/>
              </a:spcAft>
            </a:pPr>
            <a:r>
              <a:rPr lang="vi-VN" sz="2200" b="1" dirty="0">
                <a:latin typeface="Times New Roman" panose="02020603050405020304" pitchFamily="18" charset="0"/>
                <a:ea typeface="Calibri" panose="020F0502020204030204" pitchFamily="34" charset="0"/>
                <a:cs typeface="Times New Roman" panose="02020603050405020304" pitchFamily="18" charset="0"/>
              </a:rPr>
              <a:t>b. Trái Đất – nơi cư ngụ của muôn loài</a:t>
            </a:r>
          </a:p>
          <a:p>
            <a:pPr>
              <a:lnSpc>
                <a:spcPct val="115000"/>
              </a:lnSpc>
              <a:spcAft>
                <a:spcPts val="0"/>
              </a:spcAft>
            </a:pPr>
            <a:r>
              <a:rPr lang="vi-VN" sz="2200" dirty="0">
                <a:solidFill>
                  <a:srgbClr val="000000"/>
                </a:solidFill>
                <a:effectLst/>
                <a:latin typeface="Times New Roman" panose="02020603050405020304" pitchFamily="18" charset="0"/>
                <a:ea typeface="Times New Roman" panose="02020603050405020304" pitchFamily="18" charset="0"/>
              </a:rPr>
              <a:t>+ Có muôn loài </a:t>
            </a:r>
            <a:r>
              <a:rPr lang="vi-VN" sz="2200" dirty="0">
                <a:solidFill>
                  <a:srgbClr val="000000"/>
                </a:solidFill>
                <a:latin typeface="Times New Roman" panose="02020603050405020304" pitchFamily="18" charset="0"/>
                <a:ea typeface="Times New Roman" panose="02020603050405020304" pitchFamily="18" charset="0"/>
              </a:rPr>
              <a:t>tồn tại</a:t>
            </a:r>
            <a:r>
              <a:rPr lang="vi-VN" sz="2200" dirty="0">
                <a:solidFill>
                  <a:srgbClr val="000000"/>
                </a:solidFill>
                <a:effectLst/>
                <a:latin typeface="Times New Roman" panose="02020603050405020304" pitchFamily="18" charset="0"/>
                <a:ea typeface="Times New Roman" panose="02020603050405020304" pitchFamily="18" charset="0"/>
              </a:rPr>
              <a:t> trên Trái Đất.</a:t>
            </a:r>
            <a:endParaRPr lang="vi-VN" sz="2200" dirty="0">
              <a:latin typeface="Times New Roman" panose="02020603050405020304" pitchFamily="18" charset="0"/>
              <a:ea typeface="Times New Roman" panose="02020603050405020304" pitchFamily="18" charset="0"/>
            </a:endParaRPr>
          </a:p>
        </p:txBody>
      </p:sp>
      <p:sp>
        <p:nvSpPr>
          <p:cNvPr id="8" name="Rectangle 7"/>
          <p:cNvSpPr/>
          <p:nvPr/>
        </p:nvSpPr>
        <p:spPr>
          <a:xfrm>
            <a:off x="4346225" y="521574"/>
            <a:ext cx="6632634" cy="461665"/>
          </a:xfrm>
          <a:prstGeom prst="rect">
            <a:avLst/>
          </a:prstGeom>
        </p:spPr>
        <p:txBody>
          <a:bodyPr wrap="square">
            <a:spAutoFit/>
          </a:bodyPr>
          <a:lstStyle/>
          <a:p>
            <a:pPr marL="4142740">
              <a:spcAft>
                <a:spcPts val="0"/>
              </a:spcAft>
            </a:pPr>
            <a:r>
              <a:rPr lang="en-US" sz="2400" b="1" dirty="0" err="1">
                <a:latin typeface="Times New Roman" panose="02020603050405020304" pitchFamily="18" charset="0"/>
                <a:ea typeface="Calibri" panose="020F0502020204030204" pitchFamily="34" charset="0"/>
              </a:rPr>
              <a:t>Hồ</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Thanh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Trang</a:t>
            </a:r>
            <a:r>
              <a:rPr lang="en-US" sz="2400" b="1" dirty="0">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17" name="Rectangle 16">
            <a:extLst>
              <a:ext uri="{FF2B5EF4-FFF2-40B4-BE49-F238E27FC236}">
                <a16:creationId xmlns:a16="http://schemas.microsoft.com/office/drawing/2014/main" id="{42C96A1F-38CF-4F25-A564-115E702F83CC}"/>
              </a:ext>
            </a:extLst>
          </p:cNvPr>
          <p:cNvSpPr/>
          <p:nvPr/>
        </p:nvSpPr>
        <p:spPr>
          <a:xfrm>
            <a:off x="873625" y="139030"/>
            <a:ext cx="102354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102 -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TRÁI ĐẤT – CÁI NÔI CỦA SỰ SỐNG</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(T2)</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85063E95-E5C5-4123-B007-1081317D8996}"/>
              </a:ext>
            </a:extLst>
          </p:cNvPr>
          <p:cNvCxnSpPr>
            <a:cxnSpLocks/>
          </p:cNvCxnSpPr>
          <p:nvPr/>
        </p:nvCxnSpPr>
        <p:spPr>
          <a:xfrm>
            <a:off x="6095999" y="1056907"/>
            <a:ext cx="29497" cy="5793350"/>
          </a:xfrm>
          <a:prstGeom prst="line">
            <a:avLst/>
          </a:prstGeom>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518EA3DD-0A65-4DCE-B94E-DE9CE9DFE410}"/>
              </a:ext>
            </a:extLst>
          </p:cNvPr>
          <p:cNvPicPr>
            <a:picLocks noChangeAspect="1"/>
          </p:cNvPicPr>
          <p:nvPr/>
        </p:nvPicPr>
        <p:blipFill>
          <a:blip r:embed="rId3"/>
          <a:stretch>
            <a:fillRect/>
          </a:stretch>
        </p:blipFill>
        <p:spPr>
          <a:xfrm>
            <a:off x="6192982" y="3539838"/>
            <a:ext cx="2635477" cy="2637081"/>
          </a:xfrm>
          <a:prstGeom prst="rect">
            <a:avLst/>
          </a:prstGeom>
        </p:spPr>
      </p:pic>
      <p:pic>
        <p:nvPicPr>
          <p:cNvPr id="7" name="Picture 6">
            <a:extLst>
              <a:ext uri="{FF2B5EF4-FFF2-40B4-BE49-F238E27FC236}">
                <a16:creationId xmlns:a16="http://schemas.microsoft.com/office/drawing/2014/main" id="{3E7AD87E-0B7D-480E-BBD6-8B0B0AFDF669}"/>
              </a:ext>
            </a:extLst>
          </p:cNvPr>
          <p:cNvPicPr>
            <a:picLocks noChangeAspect="1"/>
          </p:cNvPicPr>
          <p:nvPr/>
        </p:nvPicPr>
        <p:blipFill>
          <a:blip r:embed="rId4"/>
          <a:stretch>
            <a:fillRect/>
          </a:stretch>
        </p:blipFill>
        <p:spPr>
          <a:xfrm>
            <a:off x="6192982" y="1167374"/>
            <a:ext cx="3639277" cy="2261255"/>
          </a:xfrm>
          <a:prstGeom prst="rect">
            <a:avLst/>
          </a:prstGeom>
        </p:spPr>
      </p:pic>
      <p:pic>
        <p:nvPicPr>
          <p:cNvPr id="9" name="Picture 8">
            <a:extLst>
              <a:ext uri="{FF2B5EF4-FFF2-40B4-BE49-F238E27FC236}">
                <a16:creationId xmlns:a16="http://schemas.microsoft.com/office/drawing/2014/main" id="{14D9ED44-FF8D-4DA0-BD60-84CDD46CFCE4}"/>
              </a:ext>
            </a:extLst>
          </p:cNvPr>
          <p:cNvPicPr>
            <a:picLocks noChangeAspect="1"/>
          </p:cNvPicPr>
          <p:nvPr/>
        </p:nvPicPr>
        <p:blipFill>
          <a:blip r:embed="rId5"/>
          <a:stretch>
            <a:fillRect/>
          </a:stretch>
        </p:blipFill>
        <p:spPr>
          <a:xfrm>
            <a:off x="8895945" y="3471297"/>
            <a:ext cx="3072628" cy="2705622"/>
          </a:xfrm>
          <a:prstGeom prst="rect">
            <a:avLst/>
          </a:prstGeom>
        </p:spPr>
      </p:pic>
      <p:sp>
        <p:nvSpPr>
          <p:cNvPr id="11" name="TextBox 10">
            <a:extLst>
              <a:ext uri="{FF2B5EF4-FFF2-40B4-BE49-F238E27FC236}">
                <a16:creationId xmlns:a16="http://schemas.microsoft.com/office/drawing/2014/main" id="{9BFF46F5-C6B4-43AA-8A12-0764CCE2B6A6}"/>
              </a:ext>
            </a:extLst>
          </p:cNvPr>
          <p:cNvSpPr txBox="1"/>
          <p:nvPr/>
        </p:nvSpPr>
        <p:spPr>
          <a:xfrm>
            <a:off x="9832259" y="1797821"/>
            <a:ext cx="2156190" cy="646331"/>
          </a:xfrm>
          <a:prstGeom prst="rect">
            <a:avLst/>
          </a:prstGeom>
          <a:noFill/>
        </p:spPr>
        <p:txBody>
          <a:bodyPr wrap="square" rtlCol="0">
            <a:spAutoFit/>
          </a:bodyPr>
          <a:lstStyle/>
          <a:p>
            <a:pPr algn="ctr"/>
            <a:r>
              <a:rPr lang="vi-VN" b="1" dirty="0">
                <a:solidFill>
                  <a:srgbClr val="F81D1D"/>
                </a:solidFill>
                <a:latin typeface="Times New Roman" panose="02020603050405020304" pitchFamily="18" charset="0"/>
                <a:cs typeface="Times New Roman" panose="02020603050405020304" pitchFamily="18" charset="0"/>
              </a:rPr>
              <a:t>7,7 triệu loài động vật</a:t>
            </a:r>
            <a:endParaRPr lang="en-US" b="1" dirty="0">
              <a:solidFill>
                <a:srgbClr val="F81D1D"/>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6B28E97-A599-4822-B4E4-0F1669846B9F}"/>
              </a:ext>
            </a:extLst>
          </p:cNvPr>
          <p:cNvSpPr txBox="1"/>
          <p:nvPr/>
        </p:nvSpPr>
        <p:spPr>
          <a:xfrm>
            <a:off x="6428509" y="6262255"/>
            <a:ext cx="2467436" cy="369332"/>
          </a:xfrm>
          <a:prstGeom prst="rect">
            <a:avLst/>
          </a:prstGeom>
          <a:noFill/>
        </p:spPr>
        <p:txBody>
          <a:bodyPr wrap="square" rtlCol="0">
            <a:spAutoFit/>
          </a:bodyPr>
          <a:lstStyle/>
          <a:p>
            <a:pPr algn="ctr"/>
            <a:r>
              <a:rPr lang="vi-VN" b="1" dirty="0">
                <a:solidFill>
                  <a:srgbClr val="F81D1D"/>
                </a:solidFill>
                <a:latin typeface="Times New Roman" panose="02020603050405020304" pitchFamily="18" charset="0"/>
                <a:cs typeface="Times New Roman" panose="02020603050405020304" pitchFamily="18" charset="0"/>
              </a:rPr>
              <a:t>350.000 loài thực vật</a:t>
            </a:r>
            <a:endParaRPr lang="en-US" b="1" dirty="0">
              <a:solidFill>
                <a:srgbClr val="F81D1D"/>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09E3BBE5-FD06-42C1-BCD2-66C0CF687B4E}"/>
              </a:ext>
            </a:extLst>
          </p:cNvPr>
          <p:cNvSpPr txBox="1"/>
          <p:nvPr/>
        </p:nvSpPr>
        <p:spPr>
          <a:xfrm>
            <a:off x="9198958" y="6211669"/>
            <a:ext cx="2691414" cy="646331"/>
          </a:xfrm>
          <a:prstGeom prst="rect">
            <a:avLst/>
          </a:prstGeom>
          <a:noFill/>
        </p:spPr>
        <p:txBody>
          <a:bodyPr wrap="square" rtlCol="0">
            <a:spAutoFit/>
          </a:bodyPr>
          <a:lstStyle/>
          <a:p>
            <a:pPr algn="ctr"/>
            <a:r>
              <a:rPr lang="vi-VN" b="1" dirty="0">
                <a:solidFill>
                  <a:srgbClr val="F81D1D"/>
                </a:solidFill>
                <a:latin typeface="Times New Roman" panose="02020603050405020304" pitchFamily="18" charset="0"/>
                <a:cs typeface="Times New Roman" panose="02020603050405020304" pitchFamily="18" charset="0"/>
              </a:rPr>
              <a:t>Hơn 7,7 tỉ người sống ở khắp nơi trên thế giới</a:t>
            </a:r>
            <a:endParaRPr lang="en-US" b="1" dirty="0">
              <a:solidFill>
                <a:srgbClr val="F81D1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99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wipe(down)">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down)">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29497" y="971126"/>
            <a:ext cx="12191998" cy="5984463"/>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65560" y="1044794"/>
            <a:ext cx="6027422" cy="3657924"/>
          </a:xfrm>
          <a:prstGeom prst="rect">
            <a:avLst/>
          </a:prstGeom>
        </p:spPr>
        <p:txBody>
          <a:bodyPr wrap="square">
            <a:spAutoFit/>
          </a:bodyPr>
          <a:lstStyle/>
          <a:p>
            <a:pPr>
              <a:lnSpc>
                <a:spcPct val="115000"/>
              </a:lnSpc>
              <a:spcAft>
                <a:spcPts val="0"/>
              </a:spcAft>
            </a:pPr>
            <a:r>
              <a:rPr lang="vi-VN" sz="2600" b="1"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600"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2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 Giới thiệu chung về Trái Đất</a:t>
            </a:r>
          </a:p>
          <a:p>
            <a:pPr>
              <a:lnSpc>
                <a:spcPct val="115000"/>
              </a:lnSpc>
              <a:spcAft>
                <a:spcPts val="0"/>
              </a:spcAft>
            </a:pPr>
            <a:r>
              <a:rPr lang="vi-VN" sz="2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2. Sự sống trên Trái Đất</a:t>
            </a:r>
          </a:p>
          <a:p>
            <a:pPr>
              <a:lnSpc>
                <a:spcPct val="115000"/>
              </a:lnSpc>
              <a:spcAft>
                <a:spcPts val="0"/>
              </a:spcAft>
            </a:pP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a. Nước – “Vị thần hộ mệnh” của sự sống trên Trái Đất </a:t>
            </a:r>
          </a:p>
          <a:p>
            <a:pPr>
              <a:lnSpc>
                <a:spcPct val="115000"/>
              </a:lnSpc>
              <a:spcAft>
                <a:spcPts val="0"/>
              </a:spcAft>
            </a:pPr>
            <a:r>
              <a:rPr lang="vi-VN" sz="2200" b="1" dirty="0">
                <a:latin typeface="Times New Roman" panose="02020603050405020304" pitchFamily="18" charset="0"/>
                <a:ea typeface="Calibri" panose="020F0502020204030204" pitchFamily="34" charset="0"/>
                <a:cs typeface="Times New Roman" panose="02020603050405020304" pitchFamily="18" charset="0"/>
              </a:rPr>
              <a:t>b. Trái Đất – nơi cư ngụ của muôn loài</a:t>
            </a:r>
          </a:p>
          <a:p>
            <a:pPr>
              <a:lnSpc>
                <a:spcPct val="115000"/>
              </a:lnSpc>
              <a:spcAft>
                <a:spcPts val="0"/>
              </a:spcAft>
            </a:pPr>
            <a:r>
              <a:rPr lang="vi-VN" sz="2200" dirty="0">
                <a:solidFill>
                  <a:srgbClr val="000000"/>
                </a:solidFill>
                <a:latin typeface="Times New Roman" panose="02020603050405020304" pitchFamily="18" charset="0"/>
                <a:ea typeface="Times New Roman" panose="02020603050405020304" pitchFamily="18" charset="0"/>
              </a:rPr>
              <a:t> + Có muôn loài tồn tại trên Trái Đất.</a:t>
            </a:r>
            <a:endParaRPr lang="vi-VN" sz="2200" dirty="0">
              <a:latin typeface="Times New Roman" panose="02020603050405020304" pitchFamily="18" charset="0"/>
              <a:ea typeface="Times New Roman" panose="02020603050405020304" pitchFamily="18" charset="0"/>
            </a:endParaRPr>
          </a:p>
          <a:p>
            <a:pPr lvl="0" algn="just">
              <a:lnSpc>
                <a:spcPts val="1800"/>
              </a:lnSpc>
              <a:spcAft>
                <a:spcPts val="600"/>
              </a:spcAft>
              <a:buSzPts val="1150"/>
            </a:pPr>
            <a:r>
              <a:rPr lang="vi-VN" sz="2200" dirty="0">
                <a:solidFill>
                  <a:srgbClr val="000000"/>
                </a:solidFill>
                <a:effectLst/>
                <a:latin typeface="Times New Roman" panose="02020603050405020304" pitchFamily="18" charset="0"/>
                <a:ea typeface="Times New Roman" panose="02020603050405020304" pitchFamily="18" charset="0"/>
              </a:rPr>
              <a:t> + Chúng tồn tại và phát triển theo quy luật sinh học lạ lùng, bí ẩn.</a:t>
            </a:r>
          </a:p>
          <a:p>
            <a:pPr lvl="0" algn="just">
              <a:lnSpc>
                <a:spcPts val="1800"/>
              </a:lnSpc>
              <a:spcAft>
                <a:spcPts val="600"/>
              </a:spcAft>
              <a:buSzPts val="1150"/>
            </a:pPr>
            <a:r>
              <a:rPr lang="vi-VN" dirty="0">
                <a:solidFill>
                  <a:srgbClr val="000000"/>
                </a:solidFill>
                <a:latin typeface="Times New Roman" panose="02020603050405020304" pitchFamily="18" charset="0"/>
                <a:ea typeface="Calibri" panose="020F0502020204030204" pitchFamily="34" charset="0"/>
              </a:rPr>
              <a:t>    </a:t>
            </a:r>
            <a:endParaRPr lang="vi-VN" sz="22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4346225" y="521574"/>
            <a:ext cx="6632634" cy="461665"/>
          </a:xfrm>
          <a:prstGeom prst="rect">
            <a:avLst/>
          </a:prstGeom>
        </p:spPr>
        <p:txBody>
          <a:bodyPr wrap="square">
            <a:spAutoFit/>
          </a:bodyPr>
          <a:lstStyle/>
          <a:p>
            <a:pPr marL="4142740">
              <a:spcAft>
                <a:spcPts val="0"/>
              </a:spcAft>
            </a:pPr>
            <a:r>
              <a:rPr lang="en-US" sz="2400" b="1" dirty="0" err="1">
                <a:latin typeface="Times New Roman" panose="02020603050405020304" pitchFamily="18" charset="0"/>
                <a:ea typeface="Calibri" panose="020F0502020204030204" pitchFamily="34" charset="0"/>
              </a:rPr>
              <a:t>Hồ</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Thanh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Trang</a:t>
            </a:r>
            <a:r>
              <a:rPr lang="en-US" sz="2400" b="1" dirty="0">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17" name="Rectangle 16">
            <a:extLst>
              <a:ext uri="{FF2B5EF4-FFF2-40B4-BE49-F238E27FC236}">
                <a16:creationId xmlns:a16="http://schemas.microsoft.com/office/drawing/2014/main" id="{42C96A1F-38CF-4F25-A564-115E702F83CC}"/>
              </a:ext>
            </a:extLst>
          </p:cNvPr>
          <p:cNvSpPr/>
          <p:nvPr/>
        </p:nvSpPr>
        <p:spPr>
          <a:xfrm>
            <a:off x="873625" y="139030"/>
            <a:ext cx="102354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102 -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TRÁI ĐẤT – CÁI NÔI CỦA SỰ SỐNG</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(T2)</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85063E95-E5C5-4123-B007-1081317D8996}"/>
              </a:ext>
            </a:extLst>
          </p:cNvPr>
          <p:cNvCxnSpPr>
            <a:cxnSpLocks/>
          </p:cNvCxnSpPr>
          <p:nvPr/>
        </p:nvCxnSpPr>
        <p:spPr>
          <a:xfrm>
            <a:off x="6095999" y="1056907"/>
            <a:ext cx="29497" cy="5793350"/>
          </a:xfrm>
          <a:prstGeom prst="line">
            <a:avLst/>
          </a:prstGeom>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82901CB9-5ED5-497C-B670-4DF4F5F79E2B}"/>
              </a:ext>
            </a:extLst>
          </p:cNvPr>
          <p:cNvPicPr>
            <a:picLocks noChangeAspect="1"/>
          </p:cNvPicPr>
          <p:nvPr/>
        </p:nvPicPr>
        <p:blipFill>
          <a:blip r:embed="rId3"/>
          <a:stretch>
            <a:fillRect/>
          </a:stretch>
        </p:blipFill>
        <p:spPr>
          <a:xfrm>
            <a:off x="6192983" y="1167745"/>
            <a:ext cx="2875003" cy="2124790"/>
          </a:xfrm>
          <a:prstGeom prst="rect">
            <a:avLst/>
          </a:prstGeom>
        </p:spPr>
      </p:pic>
      <p:sp>
        <p:nvSpPr>
          <p:cNvPr id="4" name="TextBox 3">
            <a:extLst>
              <a:ext uri="{FF2B5EF4-FFF2-40B4-BE49-F238E27FC236}">
                <a16:creationId xmlns:a16="http://schemas.microsoft.com/office/drawing/2014/main" id="{AC772DC1-652E-4B80-8CE3-A45DF8EFEC8E}"/>
              </a:ext>
            </a:extLst>
          </p:cNvPr>
          <p:cNvSpPr txBox="1"/>
          <p:nvPr/>
        </p:nvSpPr>
        <p:spPr>
          <a:xfrm>
            <a:off x="6192982" y="3413472"/>
            <a:ext cx="2839089" cy="307777"/>
          </a:xfrm>
          <a:prstGeom prst="rect">
            <a:avLst/>
          </a:prstGeom>
          <a:noFill/>
        </p:spPr>
        <p:txBody>
          <a:bodyPr wrap="square" rtlCol="0">
            <a:spAutoFit/>
          </a:bodyPr>
          <a:lstStyle/>
          <a:p>
            <a:r>
              <a:rPr lang="vi-VN" sz="1400" b="1" dirty="0">
                <a:solidFill>
                  <a:srgbClr val="F81D1D"/>
                </a:solidFill>
                <a:latin typeface="Times New Roman" panose="02020603050405020304" pitchFamily="18" charset="0"/>
                <a:cs typeface="Times New Roman" panose="02020603050405020304" pitchFamily="18" charset="0"/>
              </a:rPr>
              <a:t>Loài cây ăn thịt (cây nắp ấm)</a:t>
            </a:r>
            <a:endParaRPr lang="en-US" sz="1400" b="1" dirty="0">
              <a:solidFill>
                <a:srgbClr val="F81D1D"/>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3A9BCEC-3F5E-4B67-9EA0-EE3EC2CD3663}"/>
              </a:ext>
            </a:extLst>
          </p:cNvPr>
          <p:cNvPicPr>
            <a:picLocks noChangeAspect="1"/>
          </p:cNvPicPr>
          <p:nvPr/>
        </p:nvPicPr>
        <p:blipFill>
          <a:blip r:embed="rId4"/>
          <a:stretch>
            <a:fillRect/>
          </a:stretch>
        </p:blipFill>
        <p:spPr>
          <a:xfrm>
            <a:off x="6192982" y="3842186"/>
            <a:ext cx="2875004" cy="2422656"/>
          </a:xfrm>
          <a:prstGeom prst="rect">
            <a:avLst/>
          </a:prstGeom>
        </p:spPr>
      </p:pic>
      <p:sp>
        <p:nvSpPr>
          <p:cNvPr id="7" name="TextBox 6">
            <a:extLst>
              <a:ext uri="{FF2B5EF4-FFF2-40B4-BE49-F238E27FC236}">
                <a16:creationId xmlns:a16="http://schemas.microsoft.com/office/drawing/2014/main" id="{38273F9A-08DE-4A28-9016-669AF7E8DEAF}"/>
              </a:ext>
            </a:extLst>
          </p:cNvPr>
          <p:cNvSpPr txBox="1"/>
          <p:nvPr/>
        </p:nvSpPr>
        <p:spPr>
          <a:xfrm>
            <a:off x="6192982" y="6309258"/>
            <a:ext cx="2929218" cy="523220"/>
          </a:xfrm>
          <a:prstGeom prst="rect">
            <a:avLst/>
          </a:prstGeom>
          <a:noFill/>
        </p:spPr>
        <p:txBody>
          <a:bodyPr wrap="square" rtlCol="0">
            <a:spAutoFit/>
          </a:bodyPr>
          <a:lstStyle/>
          <a:p>
            <a:pPr algn="ctr"/>
            <a:r>
              <a:rPr lang="vi-VN" sz="1400" b="1" dirty="0">
                <a:solidFill>
                  <a:srgbClr val="F81D1D"/>
                </a:solidFill>
                <a:latin typeface="Times New Roman" panose="02020603050405020304" pitchFamily="18" charset="0"/>
                <a:cs typeface="Times New Roman" panose="02020603050405020304" pitchFamily="18" charset="0"/>
              </a:rPr>
              <a:t>Loài cá vừa biết bay, vừa biết bơi </a:t>
            </a:r>
          </a:p>
          <a:p>
            <a:pPr algn="ctr"/>
            <a:r>
              <a:rPr lang="vi-VN" sz="1400" b="1" dirty="0">
                <a:solidFill>
                  <a:srgbClr val="F81D1D"/>
                </a:solidFill>
                <a:latin typeface="Times New Roman" panose="02020603050405020304" pitchFamily="18" charset="0"/>
                <a:cs typeface="Times New Roman" panose="02020603050405020304" pitchFamily="18" charset="0"/>
              </a:rPr>
              <a:t>(Cá Chuồn)</a:t>
            </a:r>
            <a:endParaRPr lang="en-US" sz="1400" b="1" dirty="0">
              <a:solidFill>
                <a:srgbClr val="F81D1D"/>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F86834E-2EB6-476D-AF91-E19833292D37}"/>
              </a:ext>
            </a:extLst>
          </p:cNvPr>
          <p:cNvPicPr>
            <a:picLocks noChangeAspect="1"/>
          </p:cNvPicPr>
          <p:nvPr/>
        </p:nvPicPr>
        <p:blipFill>
          <a:blip r:embed="rId5"/>
          <a:stretch>
            <a:fillRect/>
          </a:stretch>
        </p:blipFill>
        <p:spPr>
          <a:xfrm>
            <a:off x="9127151" y="1177707"/>
            <a:ext cx="2870224" cy="2114828"/>
          </a:xfrm>
          <a:prstGeom prst="rect">
            <a:avLst/>
          </a:prstGeom>
        </p:spPr>
      </p:pic>
      <p:sp>
        <p:nvSpPr>
          <p:cNvPr id="11" name="TextBox 10">
            <a:extLst>
              <a:ext uri="{FF2B5EF4-FFF2-40B4-BE49-F238E27FC236}">
                <a16:creationId xmlns:a16="http://schemas.microsoft.com/office/drawing/2014/main" id="{F757A6A3-7858-43AC-A65C-F533C93E7C60}"/>
              </a:ext>
            </a:extLst>
          </p:cNvPr>
          <p:cNvSpPr txBox="1"/>
          <p:nvPr/>
        </p:nvSpPr>
        <p:spPr>
          <a:xfrm>
            <a:off x="9032071" y="3405637"/>
            <a:ext cx="3134692" cy="307777"/>
          </a:xfrm>
          <a:prstGeom prst="rect">
            <a:avLst/>
          </a:prstGeom>
          <a:noFill/>
        </p:spPr>
        <p:txBody>
          <a:bodyPr wrap="square" rtlCol="0">
            <a:spAutoFit/>
          </a:bodyPr>
          <a:lstStyle/>
          <a:p>
            <a:pPr algn="ctr"/>
            <a:r>
              <a:rPr lang="vi-VN" sz="1400" b="1" dirty="0">
                <a:solidFill>
                  <a:srgbClr val="F81D1D"/>
                </a:solidFill>
                <a:latin typeface="Times New Roman" panose="02020603050405020304" pitchFamily="18" charset="0"/>
                <a:cs typeface="Times New Roman" panose="02020603050405020304" pitchFamily="18" charset="0"/>
              </a:rPr>
              <a:t>Mất đầu vẫn có thể sống (con Gián)</a:t>
            </a:r>
            <a:endParaRPr lang="en-US" sz="1400" b="1" dirty="0">
              <a:solidFill>
                <a:srgbClr val="F81D1D"/>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96E5557E-2B23-4156-BA18-1CA38B49A16B}"/>
              </a:ext>
            </a:extLst>
          </p:cNvPr>
          <p:cNvPicPr>
            <a:picLocks noChangeAspect="1"/>
          </p:cNvPicPr>
          <p:nvPr/>
        </p:nvPicPr>
        <p:blipFill>
          <a:blip r:embed="rId6"/>
          <a:stretch>
            <a:fillRect/>
          </a:stretch>
        </p:blipFill>
        <p:spPr>
          <a:xfrm>
            <a:off x="9104112" y="3796145"/>
            <a:ext cx="2875004" cy="2468697"/>
          </a:xfrm>
          <a:prstGeom prst="rect">
            <a:avLst/>
          </a:prstGeom>
        </p:spPr>
      </p:pic>
      <p:sp>
        <p:nvSpPr>
          <p:cNvPr id="18" name="TextBox 17">
            <a:extLst>
              <a:ext uri="{FF2B5EF4-FFF2-40B4-BE49-F238E27FC236}">
                <a16:creationId xmlns:a16="http://schemas.microsoft.com/office/drawing/2014/main" id="{1791C87F-51C2-4F84-BB35-07972F34F8AF}"/>
              </a:ext>
            </a:extLst>
          </p:cNvPr>
          <p:cNvSpPr txBox="1"/>
          <p:nvPr/>
        </p:nvSpPr>
        <p:spPr>
          <a:xfrm>
            <a:off x="9122200" y="6309258"/>
            <a:ext cx="3035237" cy="523220"/>
          </a:xfrm>
          <a:prstGeom prst="rect">
            <a:avLst/>
          </a:prstGeom>
          <a:noFill/>
        </p:spPr>
        <p:txBody>
          <a:bodyPr wrap="square" rtlCol="0">
            <a:spAutoFit/>
          </a:bodyPr>
          <a:lstStyle/>
          <a:p>
            <a:pPr algn="ctr"/>
            <a:r>
              <a:rPr lang="vi-VN" sz="1400" b="1" dirty="0">
                <a:solidFill>
                  <a:srgbClr val="F81D1D"/>
                </a:solidFill>
                <a:latin typeface="Times New Roman" panose="02020603050405020304" pitchFamily="18" charset="0"/>
                <a:cs typeface="Times New Roman" panose="02020603050405020304" pitchFamily="18" charset="0"/>
              </a:rPr>
              <a:t>Có thể thay đổi màu sắc cơ thể để nguỵ trang (con Tắc kè)</a:t>
            </a:r>
            <a:endParaRPr lang="en-US" sz="1400" b="1" dirty="0">
              <a:solidFill>
                <a:srgbClr val="F81D1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721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down)">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29497" y="971126"/>
            <a:ext cx="12191998" cy="5984463"/>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65560" y="1102366"/>
            <a:ext cx="6027422" cy="3965701"/>
          </a:xfrm>
          <a:prstGeom prst="rect">
            <a:avLst/>
          </a:prstGeom>
        </p:spPr>
        <p:txBody>
          <a:bodyPr wrap="square">
            <a:spAutoFit/>
          </a:bodyPr>
          <a:lstStyle/>
          <a:p>
            <a:pPr>
              <a:lnSpc>
                <a:spcPct val="115000"/>
              </a:lnSpc>
              <a:spcAft>
                <a:spcPts val="0"/>
              </a:spcAft>
            </a:pPr>
            <a:r>
              <a:rPr lang="vi-VN" sz="2600" b="1"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600"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2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 Giới thiệu chung về Trái Đất</a:t>
            </a:r>
          </a:p>
          <a:p>
            <a:pPr>
              <a:lnSpc>
                <a:spcPct val="115000"/>
              </a:lnSpc>
              <a:spcAft>
                <a:spcPts val="0"/>
              </a:spcAft>
            </a:pPr>
            <a:r>
              <a:rPr lang="vi-VN" sz="2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2. Sự sống trên Trái Đất</a:t>
            </a:r>
          </a:p>
          <a:p>
            <a:pPr>
              <a:lnSpc>
                <a:spcPct val="115000"/>
              </a:lnSpc>
              <a:spcAft>
                <a:spcPts val="0"/>
              </a:spcAft>
            </a:pP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a. Nước – “Vị thần hộ mệnh” của sự sống trên Trái Đất </a:t>
            </a:r>
          </a:p>
          <a:p>
            <a:pPr>
              <a:lnSpc>
                <a:spcPct val="115000"/>
              </a:lnSpc>
              <a:spcAft>
                <a:spcPts val="0"/>
              </a:spcAft>
            </a:pPr>
            <a:r>
              <a:rPr lang="vi-VN" sz="2200" b="1" dirty="0">
                <a:latin typeface="Times New Roman" panose="02020603050405020304" pitchFamily="18" charset="0"/>
                <a:ea typeface="Calibri" panose="020F0502020204030204" pitchFamily="34" charset="0"/>
                <a:cs typeface="Times New Roman" panose="02020603050405020304" pitchFamily="18" charset="0"/>
              </a:rPr>
              <a:t>b. Trái Đất – nơi cư ngụ của muôn loài</a:t>
            </a:r>
          </a:p>
          <a:p>
            <a:pPr>
              <a:lnSpc>
                <a:spcPct val="115000"/>
              </a:lnSpc>
              <a:spcAft>
                <a:spcPts val="0"/>
              </a:spcAft>
            </a:pPr>
            <a:r>
              <a:rPr lang="vi-VN" sz="2200" dirty="0">
                <a:solidFill>
                  <a:srgbClr val="000000"/>
                </a:solidFill>
                <a:latin typeface="Times New Roman" panose="02020603050405020304" pitchFamily="18" charset="0"/>
                <a:ea typeface="Times New Roman" panose="02020603050405020304" pitchFamily="18" charset="0"/>
              </a:rPr>
              <a:t>    + Có muôn loài tồn tại trên Trái Đất.</a:t>
            </a:r>
            <a:endParaRPr lang="vi-VN" sz="2200" dirty="0">
              <a:latin typeface="Times New Roman" panose="02020603050405020304" pitchFamily="18" charset="0"/>
              <a:ea typeface="Times New Roman" panose="02020603050405020304" pitchFamily="18" charset="0"/>
            </a:endParaRPr>
          </a:p>
          <a:p>
            <a:pPr lvl="0" algn="just">
              <a:lnSpc>
                <a:spcPts val="1800"/>
              </a:lnSpc>
              <a:spcAft>
                <a:spcPts val="600"/>
              </a:spcAft>
              <a:buSzPts val="1150"/>
            </a:pPr>
            <a:r>
              <a:rPr lang="vi-VN" sz="2200" dirty="0">
                <a:solidFill>
                  <a:srgbClr val="000000"/>
                </a:solidFill>
                <a:effectLst/>
                <a:latin typeface="Times New Roman" panose="02020603050405020304" pitchFamily="18" charset="0"/>
                <a:ea typeface="Times New Roman" panose="02020603050405020304" pitchFamily="18" charset="0"/>
              </a:rPr>
              <a:t>    + Chúng tồn tại và phát triển theo quy luật sinh học lạ lùng, bí ẩn.</a:t>
            </a:r>
          </a:p>
          <a:p>
            <a:pPr lvl="0" algn="just">
              <a:lnSpc>
                <a:spcPts val="1800"/>
              </a:lnSpc>
              <a:spcAft>
                <a:spcPts val="600"/>
              </a:spcAft>
              <a:buSzPts val="1150"/>
            </a:pPr>
            <a:r>
              <a:rPr lang="vi-VN" sz="2200" dirty="0">
                <a:solidFill>
                  <a:srgbClr val="000000"/>
                </a:solidFill>
                <a:latin typeface="Times New Roman" panose="02020603050405020304" pitchFamily="18" charset="0"/>
                <a:ea typeface="Calibri" panose="020F0502020204030204" pitchFamily="34" charset="0"/>
              </a:rPr>
              <a:t>    + Có loài vô cùng nhỏ bé, có loài vô cùng to lớn.</a:t>
            </a:r>
          </a:p>
          <a:p>
            <a:pPr lvl="0" algn="just">
              <a:lnSpc>
                <a:spcPts val="1800"/>
              </a:lnSpc>
              <a:spcAft>
                <a:spcPts val="600"/>
              </a:spcAft>
              <a:buSzPts val="1150"/>
            </a:pPr>
            <a:r>
              <a:rPr lang="vi-VN" sz="1800" dirty="0">
                <a:solidFill>
                  <a:srgbClr val="000000"/>
                </a:solidFill>
                <a:effectLst/>
                <a:latin typeface="Times New Roman" panose="02020603050405020304" pitchFamily="18" charset="0"/>
                <a:ea typeface="Calibri" panose="020F0502020204030204" pitchFamily="34" charset="0"/>
              </a:rPr>
              <a:t>    </a:t>
            </a:r>
            <a:endParaRPr lang="vi-VN" sz="22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4346225" y="521574"/>
            <a:ext cx="6632634" cy="461665"/>
          </a:xfrm>
          <a:prstGeom prst="rect">
            <a:avLst/>
          </a:prstGeom>
        </p:spPr>
        <p:txBody>
          <a:bodyPr wrap="square">
            <a:spAutoFit/>
          </a:bodyPr>
          <a:lstStyle/>
          <a:p>
            <a:pPr marL="4142740">
              <a:spcAft>
                <a:spcPts val="0"/>
              </a:spcAft>
            </a:pPr>
            <a:r>
              <a:rPr lang="en-US" sz="2400" b="1" dirty="0" err="1">
                <a:latin typeface="Times New Roman" panose="02020603050405020304" pitchFamily="18" charset="0"/>
                <a:ea typeface="Calibri" panose="020F0502020204030204" pitchFamily="34" charset="0"/>
              </a:rPr>
              <a:t>Hồ</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Thanh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Trang</a:t>
            </a:r>
            <a:r>
              <a:rPr lang="en-US" sz="2400" b="1" dirty="0">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17" name="Rectangle 16">
            <a:extLst>
              <a:ext uri="{FF2B5EF4-FFF2-40B4-BE49-F238E27FC236}">
                <a16:creationId xmlns:a16="http://schemas.microsoft.com/office/drawing/2014/main" id="{42C96A1F-38CF-4F25-A564-115E702F83CC}"/>
              </a:ext>
            </a:extLst>
          </p:cNvPr>
          <p:cNvSpPr/>
          <p:nvPr/>
        </p:nvSpPr>
        <p:spPr>
          <a:xfrm>
            <a:off x="873625" y="139030"/>
            <a:ext cx="102354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102 -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TRÁI ĐẤT – CÁI NÔI CỦA SỰ SỐNG</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(T2)</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85063E95-E5C5-4123-B007-1081317D8996}"/>
              </a:ext>
            </a:extLst>
          </p:cNvPr>
          <p:cNvCxnSpPr>
            <a:cxnSpLocks/>
          </p:cNvCxnSpPr>
          <p:nvPr/>
        </p:nvCxnSpPr>
        <p:spPr>
          <a:xfrm>
            <a:off x="6095999" y="1056907"/>
            <a:ext cx="29497" cy="5793350"/>
          </a:xfrm>
          <a:prstGeom prst="line">
            <a:avLst/>
          </a:prstGeom>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602E0B7D-6109-4FA5-A4A6-B1AC0F48CD62}"/>
              </a:ext>
            </a:extLst>
          </p:cNvPr>
          <p:cNvPicPr>
            <a:picLocks noChangeAspect="1"/>
          </p:cNvPicPr>
          <p:nvPr/>
        </p:nvPicPr>
        <p:blipFill>
          <a:blip r:embed="rId3"/>
          <a:stretch>
            <a:fillRect/>
          </a:stretch>
        </p:blipFill>
        <p:spPr>
          <a:xfrm>
            <a:off x="6192982" y="1167743"/>
            <a:ext cx="2811380" cy="2097175"/>
          </a:xfrm>
          <a:prstGeom prst="rect">
            <a:avLst/>
          </a:prstGeom>
        </p:spPr>
      </p:pic>
      <p:sp>
        <p:nvSpPr>
          <p:cNvPr id="4" name="TextBox 3">
            <a:extLst>
              <a:ext uri="{FF2B5EF4-FFF2-40B4-BE49-F238E27FC236}">
                <a16:creationId xmlns:a16="http://schemas.microsoft.com/office/drawing/2014/main" id="{E5487081-C90E-49F8-950F-B5BB6215B4E4}"/>
              </a:ext>
            </a:extLst>
          </p:cNvPr>
          <p:cNvSpPr txBox="1"/>
          <p:nvPr/>
        </p:nvSpPr>
        <p:spPr>
          <a:xfrm>
            <a:off x="6208276" y="3295268"/>
            <a:ext cx="2619375" cy="369332"/>
          </a:xfrm>
          <a:prstGeom prst="rect">
            <a:avLst/>
          </a:prstGeom>
          <a:noFill/>
        </p:spPr>
        <p:txBody>
          <a:bodyPr wrap="square" rtlCol="0">
            <a:spAutoFit/>
          </a:bodyPr>
          <a:lstStyle/>
          <a:p>
            <a:pPr algn="ctr"/>
            <a:r>
              <a:rPr lang="vi-VN" b="1" dirty="0">
                <a:solidFill>
                  <a:srgbClr val="F81D1D"/>
                </a:solidFill>
                <a:latin typeface="Times New Roman" panose="02020603050405020304" pitchFamily="18" charset="0"/>
                <a:cs typeface="Times New Roman" panose="02020603050405020304" pitchFamily="18" charset="0"/>
              </a:rPr>
              <a:t>Các loài Vi sinh vật</a:t>
            </a:r>
            <a:endParaRPr lang="en-US" b="1" dirty="0">
              <a:solidFill>
                <a:srgbClr val="F81D1D"/>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81EF886-34F3-485A-957C-9EF83E0DFE4A}"/>
              </a:ext>
            </a:extLst>
          </p:cNvPr>
          <p:cNvPicPr>
            <a:picLocks noChangeAspect="1"/>
          </p:cNvPicPr>
          <p:nvPr/>
        </p:nvPicPr>
        <p:blipFill>
          <a:blip r:embed="rId4"/>
          <a:stretch>
            <a:fillRect/>
          </a:stretch>
        </p:blipFill>
        <p:spPr>
          <a:xfrm>
            <a:off x="9102436" y="1167744"/>
            <a:ext cx="2953497" cy="2127524"/>
          </a:xfrm>
          <a:prstGeom prst="rect">
            <a:avLst/>
          </a:prstGeom>
        </p:spPr>
      </p:pic>
      <p:pic>
        <p:nvPicPr>
          <p:cNvPr id="7" name="Picture 6">
            <a:extLst>
              <a:ext uri="{FF2B5EF4-FFF2-40B4-BE49-F238E27FC236}">
                <a16:creationId xmlns:a16="http://schemas.microsoft.com/office/drawing/2014/main" id="{5FCC1A52-1F4F-40E8-B0E4-BC6B3F9BB54A}"/>
              </a:ext>
            </a:extLst>
          </p:cNvPr>
          <p:cNvPicPr>
            <a:picLocks noChangeAspect="1"/>
          </p:cNvPicPr>
          <p:nvPr/>
        </p:nvPicPr>
        <p:blipFill>
          <a:blip r:embed="rId5"/>
          <a:stretch>
            <a:fillRect/>
          </a:stretch>
        </p:blipFill>
        <p:spPr>
          <a:xfrm>
            <a:off x="6208276" y="3749932"/>
            <a:ext cx="2811380" cy="2606683"/>
          </a:xfrm>
          <a:prstGeom prst="rect">
            <a:avLst/>
          </a:prstGeom>
        </p:spPr>
      </p:pic>
      <p:pic>
        <p:nvPicPr>
          <p:cNvPr id="9" name="Picture 8">
            <a:extLst>
              <a:ext uri="{FF2B5EF4-FFF2-40B4-BE49-F238E27FC236}">
                <a16:creationId xmlns:a16="http://schemas.microsoft.com/office/drawing/2014/main" id="{C4D91B56-82EB-472A-80FB-5A5E7E943125}"/>
              </a:ext>
            </a:extLst>
          </p:cNvPr>
          <p:cNvPicPr>
            <a:picLocks noChangeAspect="1"/>
          </p:cNvPicPr>
          <p:nvPr/>
        </p:nvPicPr>
        <p:blipFill>
          <a:blip r:embed="rId6"/>
          <a:stretch>
            <a:fillRect/>
          </a:stretch>
        </p:blipFill>
        <p:spPr>
          <a:xfrm>
            <a:off x="9102436" y="3749921"/>
            <a:ext cx="2994889" cy="2606683"/>
          </a:xfrm>
          <a:prstGeom prst="rect">
            <a:avLst/>
          </a:prstGeom>
        </p:spPr>
      </p:pic>
      <p:sp>
        <p:nvSpPr>
          <p:cNvPr id="11" name="TextBox 10">
            <a:extLst>
              <a:ext uri="{FF2B5EF4-FFF2-40B4-BE49-F238E27FC236}">
                <a16:creationId xmlns:a16="http://schemas.microsoft.com/office/drawing/2014/main" id="{E137D16E-F7E6-4461-8E19-73A5C328F6D4}"/>
              </a:ext>
            </a:extLst>
          </p:cNvPr>
          <p:cNvSpPr txBox="1"/>
          <p:nvPr/>
        </p:nvSpPr>
        <p:spPr>
          <a:xfrm>
            <a:off x="9207238" y="3295268"/>
            <a:ext cx="2619375" cy="369332"/>
          </a:xfrm>
          <a:prstGeom prst="rect">
            <a:avLst/>
          </a:prstGeom>
          <a:noFill/>
        </p:spPr>
        <p:txBody>
          <a:bodyPr wrap="square" rtlCol="0">
            <a:spAutoFit/>
          </a:bodyPr>
          <a:lstStyle/>
          <a:p>
            <a:pPr algn="ctr"/>
            <a:r>
              <a:rPr lang="vi-VN" b="1" dirty="0">
                <a:solidFill>
                  <a:srgbClr val="F81D1D"/>
                </a:solidFill>
                <a:latin typeface="Times New Roman" panose="02020603050405020304" pitchFamily="18" charset="0"/>
                <a:cs typeface="Times New Roman" panose="02020603050405020304" pitchFamily="18" charset="0"/>
              </a:rPr>
              <a:t>Cá Voi xanh</a:t>
            </a:r>
            <a:endParaRPr lang="en-US" b="1" dirty="0">
              <a:solidFill>
                <a:srgbClr val="F81D1D"/>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F3CFF20-A362-4FE2-AEE0-BFC2D9422038}"/>
              </a:ext>
            </a:extLst>
          </p:cNvPr>
          <p:cNvSpPr txBox="1"/>
          <p:nvPr/>
        </p:nvSpPr>
        <p:spPr>
          <a:xfrm>
            <a:off x="6192982" y="6336426"/>
            <a:ext cx="2619375" cy="382544"/>
          </a:xfrm>
          <a:prstGeom prst="rect">
            <a:avLst/>
          </a:prstGeom>
          <a:noFill/>
        </p:spPr>
        <p:txBody>
          <a:bodyPr wrap="square" rtlCol="0">
            <a:spAutoFit/>
          </a:bodyPr>
          <a:lstStyle/>
          <a:p>
            <a:pPr algn="ctr"/>
            <a:r>
              <a:rPr lang="vi-VN" b="1" dirty="0">
                <a:solidFill>
                  <a:srgbClr val="F81D1D"/>
                </a:solidFill>
                <a:latin typeface="Times New Roman" panose="02020603050405020304" pitchFamily="18" charset="0"/>
                <a:cs typeface="Times New Roman" panose="02020603050405020304" pitchFamily="18" charset="0"/>
              </a:rPr>
              <a:t>Khủng Long hoá thạch</a:t>
            </a:r>
            <a:endParaRPr lang="en-US" b="1" dirty="0">
              <a:solidFill>
                <a:srgbClr val="F81D1D"/>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BE07E055-6D64-45AB-B770-35DD7BAB08CE}"/>
              </a:ext>
            </a:extLst>
          </p:cNvPr>
          <p:cNvSpPr txBox="1"/>
          <p:nvPr/>
        </p:nvSpPr>
        <p:spPr>
          <a:xfrm>
            <a:off x="9102436" y="6361156"/>
            <a:ext cx="2672832" cy="382544"/>
          </a:xfrm>
          <a:prstGeom prst="rect">
            <a:avLst/>
          </a:prstGeom>
          <a:noFill/>
        </p:spPr>
        <p:txBody>
          <a:bodyPr wrap="square" rtlCol="0">
            <a:spAutoFit/>
          </a:bodyPr>
          <a:lstStyle/>
          <a:p>
            <a:pPr algn="ctr"/>
            <a:r>
              <a:rPr lang="vi-VN" b="1" dirty="0">
                <a:solidFill>
                  <a:srgbClr val="F81D1D"/>
                </a:solidFill>
                <a:latin typeface="Times New Roman" panose="02020603050405020304" pitchFamily="18" charset="0"/>
                <a:cs typeface="Times New Roman" panose="02020603050405020304" pitchFamily="18" charset="0"/>
              </a:rPr>
              <a:t>Cây Bao báp</a:t>
            </a:r>
            <a:endParaRPr lang="en-US" b="1" dirty="0">
              <a:solidFill>
                <a:srgbClr val="F81D1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921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wipe(down)">
                                      <p:cBhvr>
                                        <p:cTn id="36" dur="500"/>
                                        <p:tgtEl>
                                          <p:spTgt spid="1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29497" y="971126"/>
            <a:ext cx="12191998" cy="5984463"/>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65560" y="1044794"/>
            <a:ext cx="6027422" cy="4354269"/>
          </a:xfrm>
          <a:prstGeom prst="rect">
            <a:avLst/>
          </a:prstGeom>
        </p:spPr>
        <p:txBody>
          <a:bodyPr wrap="square">
            <a:spAutoFit/>
          </a:bodyPr>
          <a:lstStyle/>
          <a:p>
            <a:pPr>
              <a:lnSpc>
                <a:spcPct val="115000"/>
              </a:lnSpc>
              <a:spcAft>
                <a:spcPts val="0"/>
              </a:spcAft>
            </a:pPr>
            <a:r>
              <a:rPr lang="vi-VN" sz="2600" b="1"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III. Khám phá văn bản</a:t>
            </a:r>
            <a:endParaRPr lang="en-US" sz="2600"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vi-VN" sz="2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 Giới thiệu chung về Trái Đất</a:t>
            </a:r>
          </a:p>
          <a:p>
            <a:pPr>
              <a:lnSpc>
                <a:spcPct val="115000"/>
              </a:lnSpc>
              <a:spcAft>
                <a:spcPts val="0"/>
              </a:spcAft>
            </a:pPr>
            <a:r>
              <a:rPr lang="vi-VN" sz="2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2. Sự sống trên Trái Đất</a:t>
            </a:r>
          </a:p>
          <a:p>
            <a:pPr>
              <a:lnSpc>
                <a:spcPct val="115000"/>
              </a:lnSpc>
              <a:spcAft>
                <a:spcPts val="0"/>
              </a:spcAft>
            </a:pPr>
            <a:r>
              <a:rPr lang="vi-VN" sz="2200" b="1" dirty="0">
                <a:effectLst/>
                <a:latin typeface="Times New Roman" panose="02020603050405020304" pitchFamily="18" charset="0"/>
                <a:ea typeface="Calibri" panose="020F0502020204030204" pitchFamily="34" charset="0"/>
                <a:cs typeface="Times New Roman" panose="02020603050405020304" pitchFamily="18" charset="0"/>
              </a:rPr>
              <a:t>a. Nước – “Vị thần hộ mệnh” của sự sống trên Trái Đất </a:t>
            </a:r>
          </a:p>
          <a:p>
            <a:pPr>
              <a:lnSpc>
                <a:spcPct val="115000"/>
              </a:lnSpc>
              <a:spcAft>
                <a:spcPts val="0"/>
              </a:spcAft>
            </a:pPr>
            <a:r>
              <a:rPr lang="vi-VN" sz="2200" b="1" dirty="0">
                <a:latin typeface="Times New Roman" panose="02020603050405020304" pitchFamily="18" charset="0"/>
                <a:ea typeface="Calibri" panose="020F0502020204030204" pitchFamily="34" charset="0"/>
                <a:cs typeface="Times New Roman" panose="02020603050405020304" pitchFamily="18" charset="0"/>
              </a:rPr>
              <a:t>b. Trái Đất – nơi cư ngụ của muôn loài</a:t>
            </a:r>
          </a:p>
          <a:p>
            <a:pPr marL="0" marR="0" lvl="0" indent="0" algn="just" defTabSz="914400" rtl="0" eaLnBrk="1" fontAlgn="auto" latinLnBrk="0" hangingPunct="1">
              <a:lnSpc>
                <a:spcPts val="1800"/>
              </a:lnSpc>
              <a:spcBef>
                <a:spcPts val="0"/>
              </a:spcBef>
              <a:spcAft>
                <a:spcPts val="600"/>
              </a:spcAft>
              <a:buClrTx/>
              <a:buSzPts val="1150"/>
              <a:buFontTx/>
              <a:buNone/>
              <a:tabLst/>
              <a:defRPr/>
            </a:pPr>
            <a:r>
              <a:rPr lang="vi-VN" sz="2200" dirty="0">
                <a:solidFill>
                  <a:srgbClr val="000000"/>
                </a:solidFill>
                <a:effectLst/>
                <a:latin typeface="Times New Roman" panose="02020603050405020304" pitchFamily="18" charset="0"/>
                <a:ea typeface="Times New Roman" panose="02020603050405020304" pitchFamily="18" charset="0"/>
              </a:rPr>
              <a:t> + Có muôn loài tồn tại trên Trái Đất.</a:t>
            </a:r>
            <a:endParaRPr lang="vi-VN" sz="2200" dirty="0">
              <a:latin typeface="Times New Roman" panose="02020603050405020304" pitchFamily="18" charset="0"/>
              <a:ea typeface="Times New Roman" panose="02020603050405020304" pitchFamily="18" charset="0"/>
            </a:endParaRPr>
          </a:p>
          <a:p>
            <a:pPr lvl="0" algn="just">
              <a:lnSpc>
                <a:spcPts val="1800"/>
              </a:lnSpc>
              <a:spcAft>
                <a:spcPts val="600"/>
              </a:spcAft>
              <a:buSzPts val="1150"/>
            </a:pPr>
            <a:r>
              <a:rPr lang="vi-VN" sz="2200" dirty="0">
                <a:solidFill>
                  <a:srgbClr val="000000"/>
                </a:solidFill>
                <a:effectLst/>
                <a:latin typeface="Times New Roman" panose="02020603050405020304" pitchFamily="18" charset="0"/>
                <a:ea typeface="Times New Roman" panose="02020603050405020304" pitchFamily="18" charset="0"/>
              </a:rPr>
              <a:t> + Chúng tồn tại và phát triển theo quy luật sinh học lạ lùng, bí ẩn.</a:t>
            </a:r>
          </a:p>
          <a:p>
            <a:pPr lvl="0" algn="just">
              <a:lnSpc>
                <a:spcPts val="1800"/>
              </a:lnSpc>
              <a:spcAft>
                <a:spcPts val="600"/>
              </a:spcAft>
              <a:buSzPts val="1150"/>
            </a:pPr>
            <a:r>
              <a:rPr lang="vi-VN" sz="2200" dirty="0">
                <a:solidFill>
                  <a:srgbClr val="000000"/>
                </a:solidFill>
                <a:latin typeface="Times New Roman" panose="02020603050405020304" pitchFamily="18" charset="0"/>
                <a:ea typeface="Calibri" panose="020F0502020204030204" pitchFamily="34" charset="0"/>
              </a:rPr>
              <a:t> + Có loài vô cùng nhỏ bé, có loài vô cùng to lớn.</a:t>
            </a:r>
          </a:p>
          <a:p>
            <a:pPr lvl="0" algn="just">
              <a:lnSpc>
                <a:spcPts val="1800"/>
              </a:lnSpc>
              <a:spcAft>
                <a:spcPts val="600"/>
              </a:spcAft>
              <a:buSzPts val="1150"/>
            </a:pPr>
            <a:r>
              <a:rPr lang="vi-VN" sz="2200" dirty="0">
                <a:solidFill>
                  <a:srgbClr val="000000"/>
                </a:solidFill>
                <a:effectLst/>
                <a:latin typeface="Times New Roman" panose="02020603050405020304" pitchFamily="18" charset="0"/>
                <a:ea typeface="Calibri" panose="020F0502020204030204" pitchFamily="34" charset="0"/>
              </a:rPr>
              <a:t> + Có loài sống trên cạn, có loài sống dưới nước, có loài vừa sống trên cạn vừa sống dưới nước, có loài bay trên không.</a:t>
            </a:r>
          </a:p>
        </p:txBody>
      </p:sp>
      <p:sp>
        <p:nvSpPr>
          <p:cNvPr id="8" name="Rectangle 7"/>
          <p:cNvSpPr/>
          <p:nvPr/>
        </p:nvSpPr>
        <p:spPr>
          <a:xfrm>
            <a:off x="4346225" y="521574"/>
            <a:ext cx="6632634" cy="461665"/>
          </a:xfrm>
          <a:prstGeom prst="rect">
            <a:avLst/>
          </a:prstGeom>
        </p:spPr>
        <p:txBody>
          <a:bodyPr wrap="square">
            <a:spAutoFit/>
          </a:bodyPr>
          <a:lstStyle/>
          <a:p>
            <a:pPr marL="4142740">
              <a:spcAft>
                <a:spcPts val="0"/>
              </a:spcAft>
            </a:pPr>
            <a:r>
              <a:rPr lang="en-US" sz="2400" b="1" dirty="0" err="1">
                <a:latin typeface="Times New Roman" panose="02020603050405020304" pitchFamily="18" charset="0"/>
                <a:ea typeface="Calibri" panose="020F0502020204030204" pitchFamily="34" charset="0"/>
              </a:rPr>
              <a:t>Hồ</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Thanh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Trang</a:t>
            </a:r>
            <a:r>
              <a:rPr lang="en-US" sz="2400" b="1" dirty="0">
                <a:latin typeface="Times New Roman" panose="02020603050405020304" pitchFamily="18" charset="0"/>
                <a:ea typeface="Calibri" panose="020F0502020204030204" pitchFamily="34" charset="0"/>
              </a:rPr>
              <a:t> </a:t>
            </a:r>
            <a:endParaRPr lang="en-US" sz="2400" dirty="0">
              <a:effectLst/>
              <a:latin typeface="Times New Roman" panose="02020603050405020304" pitchFamily="18" charset="0"/>
              <a:ea typeface="Calibri" panose="020F0502020204030204" pitchFamily="34" charset="0"/>
            </a:endParaRPr>
          </a:p>
        </p:txBody>
      </p:sp>
      <p:sp>
        <p:nvSpPr>
          <p:cNvPr id="17" name="Rectangle 16">
            <a:extLst>
              <a:ext uri="{FF2B5EF4-FFF2-40B4-BE49-F238E27FC236}">
                <a16:creationId xmlns:a16="http://schemas.microsoft.com/office/drawing/2014/main" id="{42C96A1F-38CF-4F25-A564-115E702F83CC}"/>
              </a:ext>
            </a:extLst>
          </p:cNvPr>
          <p:cNvSpPr/>
          <p:nvPr/>
        </p:nvSpPr>
        <p:spPr>
          <a:xfrm>
            <a:off x="873625" y="139030"/>
            <a:ext cx="102354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Tiết 102 -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TRÁI ĐẤT – CÁI NÔI CỦA SỰ SỐNG</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(T2)</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85063E95-E5C5-4123-B007-1081317D8996}"/>
              </a:ext>
            </a:extLst>
          </p:cNvPr>
          <p:cNvCxnSpPr>
            <a:cxnSpLocks/>
          </p:cNvCxnSpPr>
          <p:nvPr/>
        </p:nvCxnSpPr>
        <p:spPr>
          <a:xfrm>
            <a:off x="6095999" y="1056907"/>
            <a:ext cx="29497" cy="5793350"/>
          </a:xfrm>
          <a:prstGeom prst="line">
            <a:avLst/>
          </a:prstGeom>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6183FB29-63C7-439E-BB01-BD9CFC638BAB}"/>
              </a:ext>
            </a:extLst>
          </p:cNvPr>
          <p:cNvPicPr>
            <a:picLocks noChangeAspect="1"/>
          </p:cNvPicPr>
          <p:nvPr/>
        </p:nvPicPr>
        <p:blipFill>
          <a:blip r:embed="rId3"/>
          <a:stretch>
            <a:fillRect/>
          </a:stretch>
        </p:blipFill>
        <p:spPr>
          <a:xfrm>
            <a:off x="6192982" y="1056907"/>
            <a:ext cx="5930439" cy="2858391"/>
          </a:xfrm>
          <a:prstGeom prst="rect">
            <a:avLst/>
          </a:prstGeom>
        </p:spPr>
      </p:pic>
      <p:pic>
        <p:nvPicPr>
          <p:cNvPr id="4" name="Picture 3">
            <a:extLst>
              <a:ext uri="{FF2B5EF4-FFF2-40B4-BE49-F238E27FC236}">
                <a16:creationId xmlns:a16="http://schemas.microsoft.com/office/drawing/2014/main" id="{A7AFF3DE-09D0-4BD3-899A-1E69CCB88E04}"/>
              </a:ext>
            </a:extLst>
          </p:cNvPr>
          <p:cNvPicPr>
            <a:picLocks noChangeAspect="1"/>
          </p:cNvPicPr>
          <p:nvPr/>
        </p:nvPicPr>
        <p:blipFill>
          <a:blip r:embed="rId4"/>
          <a:stretch>
            <a:fillRect/>
          </a:stretch>
        </p:blipFill>
        <p:spPr>
          <a:xfrm>
            <a:off x="6216360" y="3991865"/>
            <a:ext cx="2890991" cy="2949870"/>
          </a:xfrm>
          <a:prstGeom prst="rect">
            <a:avLst/>
          </a:prstGeom>
        </p:spPr>
      </p:pic>
      <p:pic>
        <p:nvPicPr>
          <p:cNvPr id="6" name="Picture 5">
            <a:extLst>
              <a:ext uri="{FF2B5EF4-FFF2-40B4-BE49-F238E27FC236}">
                <a16:creationId xmlns:a16="http://schemas.microsoft.com/office/drawing/2014/main" id="{4D856F66-7BF3-4EE9-9DF5-62F59BB08A53}"/>
              </a:ext>
            </a:extLst>
          </p:cNvPr>
          <p:cNvPicPr>
            <a:picLocks noChangeAspect="1"/>
          </p:cNvPicPr>
          <p:nvPr/>
        </p:nvPicPr>
        <p:blipFill>
          <a:blip r:embed="rId5"/>
          <a:stretch>
            <a:fillRect/>
          </a:stretch>
        </p:blipFill>
        <p:spPr>
          <a:xfrm>
            <a:off x="9232430" y="3991865"/>
            <a:ext cx="2890991" cy="2858392"/>
          </a:xfrm>
          <a:prstGeom prst="rect">
            <a:avLst/>
          </a:prstGeom>
        </p:spPr>
      </p:pic>
    </p:spTree>
    <p:extLst>
      <p:ext uri="{BB962C8B-B14F-4D97-AF65-F5344CB8AC3E}">
        <p14:creationId xmlns:p14="http://schemas.microsoft.com/office/powerpoint/2010/main" val="66827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Animal Day by Slidesgo">
  <a:themeElements>
    <a:clrScheme name="Simple Light">
      <a:dk1>
        <a:srgbClr val="172C45"/>
      </a:dk1>
      <a:lt1>
        <a:srgbClr val="40475D"/>
      </a:lt1>
      <a:dk2>
        <a:srgbClr val="C8F6C2"/>
      </a:dk2>
      <a:lt2>
        <a:srgbClr val="B4E2E0"/>
      </a:lt2>
      <a:accent1>
        <a:srgbClr val="76B38A"/>
      </a:accent1>
      <a:accent2>
        <a:srgbClr val="FE9E5B"/>
      </a:accent2>
      <a:accent3>
        <a:srgbClr val="FDC0CC"/>
      </a:accent3>
      <a:accent4>
        <a:srgbClr val="FFC368"/>
      </a:accent4>
      <a:accent5>
        <a:srgbClr val="FDEBE8"/>
      </a:accent5>
      <a:accent6>
        <a:srgbClr val="7A9FA7"/>
      </a:accent6>
      <a:hlink>
        <a:srgbClr val="172C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4991</TotalTime>
  <Words>2409</Words>
  <Application>Microsoft Office PowerPoint</Application>
  <PresentationFormat>Widescreen</PresentationFormat>
  <Paragraphs>233</Paragraphs>
  <Slides>21</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等线</vt:lpstr>
      <vt:lpstr>Arial</vt:lpstr>
      <vt:lpstr>Bebas Neue</vt:lpstr>
      <vt:lpstr>Bungee</vt:lpstr>
      <vt:lpstr>Calibri</vt:lpstr>
      <vt:lpstr>Calibri Light</vt:lpstr>
      <vt:lpstr>Cambria</vt:lpstr>
      <vt:lpstr>Jura</vt:lpstr>
      <vt:lpstr>Jura Medium</vt:lpstr>
      <vt:lpstr>Roboto Condensed Light</vt:lpstr>
      <vt:lpstr>Times New Roman</vt:lpstr>
      <vt:lpstr>Office Theme</vt:lpstr>
      <vt:lpstr>World Animal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Sơn Hacom</cp:lastModifiedBy>
  <cp:revision>285</cp:revision>
  <cp:lastPrinted>2022-03-31T16:30:02Z</cp:lastPrinted>
  <dcterms:created xsi:type="dcterms:W3CDTF">2021-09-08T04:34:40Z</dcterms:created>
  <dcterms:modified xsi:type="dcterms:W3CDTF">2024-10-06T08:59:56Z</dcterms:modified>
</cp:coreProperties>
</file>